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8"/>
  </p:notesMasterIdLst>
  <p:sldIdLst>
    <p:sldId id="256" r:id="rId2"/>
    <p:sldId id="258" r:id="rId3"/>
    <p:sldId id="259" r:id="rId4"/>
    <p:sldId id="307" r:id="rId5"/>
    <p:sldId id="304" r:id="rId6"/>
    <p:sldId id="267" r:id="rId7"/>
    <p:sldId id="263" r:id="rId8"/>
    <p:sldId id="308" r:id="rId9"/>
    <p:sldId id="322" r:id="rId10"/>
    <p:sldId id="310" r:id="rId11"/>
    <p:sldId id="311" r:id="rId12"/>
    <p:sldId id="271" r:id="rId13"/>
    <p:sldId id="312" r:id="rId14"/>
    <p:sldId id="324" r:id="rId15"/>
    <p:sldId id="314" r:id="rId16"/>
    <p:sldId id="273" r:id="rId17"/>
    <p:sldId id="260" r:id="rId18"/>
    <p:sldId id="305" r:id="rId19"/>
    <p:sldId id="269" r:id="rId20"/>
    <p:sldId id="316" r:id="rId21"/>
    <p:sldId id="320" r:id="rId22"/>
    <p:sldId id="325" r:id="rId23"/>
    <p:sldId id="261" r:id="rId24"/>
    <p:sldId id="306" r:id="rId25"/>
    <p:sldId id="262" r:id="rId26"/>
    <p:sldId id="264" r:id="rId27"/>
  </p:sldIdLst>
  <p:sldSz cx="9144000" cy="5143500" type="screen16x9"/>
  <p:notesSz cx="6858000" cy="9144000"/>
  <p:embeddedFontLst>
    <p:embeddedFont>
      <p:font typeface="SVN-Poky's" panose="020B0604020202020204" charset="0"/>
      <p:regular r:id="rId29"/>
    </p:embeddedFont>
    <p:embeddedFont>
      <p:font typeface="Rubik" panose="020B0604020202020204" charset="-79"/>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6" d="100"/>
          <a:sy n="86" d="100"/>
        </p:scale>
        <p:origin x="720" y="2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02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f31f835cfb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f31f835cfb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98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55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20ede19a9_2_3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20ede19a9_2_3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32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36275" y="796225"/>
            <a:ext cx="5106600" cy="249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2375" y="3492475"/>
            <a:ext cx="4381800" cy="461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6"/>
              </a:buClr>
              <a:buSzPts val="2800"/>
              <a:buNone/>
              <a:defRPr>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1" name="Google Shape;11;p2"/>
          <p:cNvSpPr/>
          <p:nvPr/>
        </p:nvSpPr>
        <p:spPr>
          <a:xfrm>
            <a:off x="2606744" y="-275527"/>
            <a:ext cx="1083876" cy="102726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272" y="2334400"/>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8772" y="4323595"/>
            <a:ext cx="591904" cy="560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30625" y="1103663"/>
            <a:ext cx="975300" cy="811900"/>
          </a:xfrm>
          <a:custGeom>
            <a:avLst/>
            <a:gdLst/>
            <a:ahLst/>
            <a:cxnLst/>
            <a:rect l="l" t="t" r="r" b="b"/>
            <a:pathLst>
              <a:path w="39012" h="32476" extrusionOk="0">
                <a:moveTo>
                  <a:pt x="27961" y="5443"/>
                </a:moveTo>
                <a:cubicBezTo>
                  <a:pt x="28018" y="5443"/>
                  <a:pt x="28075" y="5462"/>
                  <a:pt x="28113" y="5519"/>
                </a:cubicBezTo>
                <a:cubicBezTo>
                  <a:pt x="29254" y="6280"/>
                  <a:pt x="29825" y="8506"/>
                  <a:pt x="30281" y="9704"/>
                </a:cubicBezTo>
                <a:cubicBezTo>
                  <a:pt x="32297" y="14954"/>
                  <a:pt x="33325" y="20584"/>
                  <a:pt x="33248" y="26233"/>
                </a:cubicBezTo>
                <a:cubicBezTo>
                  <a:pt x="24613" y="23019"/>
                  <a:pt x="16225" y="19233"/>
                  <a:pt x="8084" y="14916"/>
                </a:cubicBezTo>
                <a:cubicBezTo>
                  <a:pt x="13942" y="10959"/>
                  <a:pt x="20333" y="7935"/>
                  <a:pt x="27105" y="5862"/>
                </a:cubicBezTo>
                <a:cubicBezTo>
                  <a:pt x="27447" y="5767"/>
                  <a:pt x="27732" y="5615"/>
                  <a:pt x="27961" y="5443"/>
                </a:cubicBezTo>
                <a:close/>
                <a:moveTo>
                  <a:pt x="27224" y="0"/>
                </a:moveTo>
                <a:cubicBezTo>
                  <a:pt x="26377" y="0"/>
                  <a:pt x="25522" y="129"/>
                  <a:pt x="24689" y="346"/>
                </a:cubicBezTo>
                <a:cubicBezTo>
                  <a:pt x="22768" y="859"/>
                  <a:pt x="20942" y="1829"/>
                  <a:pt x="19135" y="2666"/>
                </a:cubicBezTo>
                <a:cubicBezTo>
                  <a:pt x="16929" y="3655"/>
                  <a:pt x="14722" y="4664"/>
                  <a:pt x="12535" y="5653"/>
                </a:cubicBezTo>
                <a:cubicBezTo>
                  <a:pt x="11945" y="5919"/>
                  <a:pt x="11451" y="6337"/>
                  <a:pt x="11127" y="6870"/>
                </a:cubicBezTo>
                <a:cubicBezTo>
                  <a:pt x="7837" y="8677"/>
                  <a:pt x="4660" y="10712"/>
                  <a:pt x="1674" y="12995"/>
                </a:cubicBezTo>
                <a:cubicBezTo>
                  <a:pt x="0" y="14269"/>
                  <a:pt x="190" y="16571"/>
                  <a:pt x="2016" y="17598"/>
                </a:cubicBezTo>
                <a:cubicBezTo>
                  <a:pt x="12421" y="23418"/>
                  <a:pt x="23301" y="28344"/>
                  <a:pt x="34561" y="32301"/>
                </a:cubicBezTo>
                <a:cubicBezTo>
                  <a:pt x="34897" y="32416"/>
                  <a:pt x="35268" y="32475"/>
                  <a:pt x="35643" y="32475"/>
                </a:cubicBezTo>
                <a:cubicBezTo>
                  <a:pt x="36883" y="32475"/>
                  <a:pt x="38158" y="31825"/>
                  <a:pt x="38289" y="30380"/>
                </a:cubicBezTo>
                <a:cubicBezTo>
                  <a:pt x="39012" y="22220"/>
                  <a:pt x="37870" y="13965"/>
                  <a:pt x="34656" y="6394"/>
                </a:cubicBezTo>
                <a:cubicBezTo>
                  <a:pt x="33724" y="4207"/>
                  <a:pt x="32640" y="1868"/>
                  <a:pt x="30395" y="726"/>
                </a:cubicBezTo>
                <a:cubicBezTo>
                  <a:pt x="29390" y="213"/>
                  <a:pt x="28313" y="0"/>
                  <a:pt x="27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22375" y="435405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34150" y="44081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713275" y="3338700"/>
            <a:ext cx="3280200" cy="10467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2000" b="1">
                <a:solidFill>
                  <a:schemeClr val="dk1"/>
                </a:solidFill>
              </a:defRPr>
            </a:lvl1pPr>
          </a:lstStyle>
          <a:p>
            <a:endParaRPr/>
          </a:p>
        </p:txBody>
      </p:sp>
    </p:spTree>
    <p:extLst>
      <p:ext uri="{BB962C8B-B14F-4D97-AF65-F5344CB8AC3E}">
        <p14:creationId xmlns:p14="http://schemas.microsoft.com/office/powerpoint/2010/main" val="17834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5" r:id="rId13"/>
    <p:sldLayoutId id="2147483666" r:id="rId14"/>
    <p:sldLayoutId id="2147483668" r:id="rId15"/>
    <p:sldLayoutId id="2147483671" r:id="rId16"/>
    <p:sldLayoutId id="2147483672" r:id="rId17"/>
    <p:sldLayoutId id="214748367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73"/>
        <p:cNvGrpSpPr/>
        <p:nvPr/>
      </p:nvGrpSpPr>
      <p:grpSpPr>
        <a:xfrm>
          <a:off x="0" y="0"/>
          <a:ext cx="0" cy="0"/>
          <a:chOff x="0" y="0"/>
          <a:chExt cx="0" cy="0"/>
        </a:xfrm>
      </p:grpSpPr>
      <p:sp>
        <p:nvSpPr>
          <p:cNvPr id="274" name="Google Shape;274;p30"/>
          <p:cNvSpPr/>
          <p:nvPr/>
        </p:nvSpPr>
        <p:spPr>
          <a:xfrm>
            <a:off x="-601036" y="-382325"/>
            <a:ext cx="2183004" cy="123191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2135250" y="3661883"/>
            <a:ext cx="4873500" cy="607500"/>
          </a:xfrm>
          <a:prstGeom prst="roundRect">
            <a:avLst>
              <a:gd name="adj" fmla="val 50000"/>
            </a:avLst>
          </a:prstGeom>
          <a:solidFill>
            <a:schemeClr val="accent3">
              <a:alpha val="77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latin typeface="SVN-Poky's" panose="020B0606040200020203" pitchFamily="34" charset="0"/>
              </a:rPr>
              <a:t>Giáo</a:t>
            </a:r>
            <a:r>
              <a:rPr lang="en-US" dirty="0">
                <a:latin typeface="SVN-Poky's" panose="020B0606040200020203" pitchFamily="34" charset="0"/>
              </a:rPr>
              <a:t> </a:t>
            </a:r>
            <a:r>
              <a:rPr lang="en-US" dirty="0" err="1">
                <a:latin typeface="SVN-Poky's" panose="020B0606040200020203" pitchFamily="34" charset="0"/>
              </a:rPr>
              <a:t>viên</a:t>
            </a:r>
            <a:r>
              <a:rPr lang="en-US" dirty="0">
                <a:latin typeface="SVN-Poky's" panose="020B0606040200020203" pitchFamily="34" charset="0"/>
              </a:rPr>
              <a:t>:</a:t>
            </a:r>
            <a:endParaRPr dirty="0">
              <a:latin typeface="SVN-Poky's" panose="020B0606040200020203" pitchFamily="34" charset="0"/>
            </a:endParaRPr>
          </a:p>
        </p:txBody>
      </p:sp>
      <p:sp>
        <p:nvSpPr>
          <p:cNvPr id="305" name="Google Shape;305;p30"/>
          <p:cNvSpPr/>
          <p:nvPr/>
        </p:nvSpPr>
        <p:spPr>
          <a:xfrm>
            <a:off x="3822778" y="539375"/>
            <a:ext cx="236077" cy="22325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148250" y="15496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flipH="1">
            <a:off x="6820144" y="703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2285566" y="597260"/>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rot="-535840">
            <a:off x="2457098" y="1072499"/>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206950" y="1414571"/>
            <a:ext cx="261555" cy="24734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rot="-535840">
            <a:off x="297659" y="2147346"/>
            <a:ext cx="204602" cy="19349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814750" y="31005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2971301" y="3149454"/>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rot="-1366592">
            <a:off x="3169230" y="3547232"/>
            <a:ext cx="175677" cy="24105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1476354" y="3947690"/>
            <a:ext cx="197928" cy="271591"/>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Logo&#10;&#10;Description automatically generated">
            <a:extLst>
              <a:ext uri="{FF2B5EF4-FFF2-40B4-BE49-F238E27FC236}">
                <a16:creationId xmlns:a16="http://schemas.microsoft.com/office/drawing/2014/main" id="{65258241-CD2F-34CB-FAA2-063C41FE07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655" y="46906"/>
            <a:ext cx="860860" cy="683624"/>
          </a:xfrm>
          <a:prstGeom prst="rect">
            <a:avLst/>
          </a:prstGeom>
        </p:spPr>
      </p:pic>
      <p:sp>
        <p:nvSpPr>
          <p:cNvPr id="7" name="TextBox 6">
            <a:extLst>
              <a:ext uri="{FF2B5EF4-FFF2-40B4-BE49-F238E27FC236}">
                <a16:creationId xmlns:a16="http://schemas.microsoft.com/office/drawing/2014/main" id="{162823BA-48FA-C589-FBB0-487561B3957E}"/>
              </a:ext>
            </a:extLst>
          </p:cNvPr>
          <p:cNvSpPr txBox="1"/>
          <p:nvPr/>
        </p:nvSpPr>
        <p:spPr>
          <a:xfrm>
            <a:off x="3169229" y="594405"/>
            <a:ext cx="3955417" cy="461665"/>
          </a:xfrm>
          <a:prstGeom prst="rect">
            <a:avLst/>
          </a:prstGeom>
          <a:noFill/>
        </p:spPr>
        <p:txBody>
          <a:bodyPr wrap="square" rtlCol="0">
            <a:spAutoFit/>
          </a:bodyPr>
          <a:lstStyle/>
          <a:p>
            <a:r>
              <a:rPr lang="en-US" sz="2400" dirty="0">
                <a:solidFill>
                  <a:schemeClr val="bg1">
                    <a:lumMod val="50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A138187D-9E3E-05A1-D295-1855A0510682}"/>
              </a:ext>
            </a:extLst>
          </p:cNvPr>
          <p:cNvSpPr txBox="1"/>
          <p:nvPr/>
        </p:nvSpPr>
        <p:spPr>
          <a:xfrm>
            <a:off x="3895098" y="1008519"/>
            <a:ext cx="1327608" cy="830997"/>
          </a:xfrm>
          <a:prstGeom prst="rect">
            <a:avLst/>
          </a:prstGeom>
          <a:noFill/>
        </p:spPr>
        <p:txBody>
          <a:bodyPr wrap="none" rtlCol="0">
            <a:spAutoFit/>
          </a:bodyPr>
          <a:lstStyle/>
          <a:p>
            <a:r>
              <a:rPr lang="en-US" altLang="zh-CN" sz="4800" dirty="0" err="1">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3"/>
                </a:solidFill>
                <a:latin typeface="SVN-Internation" panose="02040603050506020204" pitchFamily="18" charset="0"/>
                <a:ea typeface="inpin heiti" panose="00000500000000000000" pitchFamily="2" charset="-122"/>
                <a:sym typeface="inpin heiti" panose="00000500000000000000" pitchFamily="2" charset="-122"/>
              </a:rPr>
              <a:t> 6:</a:t>
            </a:r>
          </a:p>
        </p:txBody>
      </p:sp>
      <p:sp>
        <p:nvSpPr>
          <p:cNvPr id="9" name="文本框 15">
            <a:extLst>
              <a:ext uri="{FF2B5EF4-FFF2-40B4-BE49-F238E27FC236}">
                <a16:creationId xmlns:a16="http://schemas.microsoft.com/office/drawing/2014/main"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87629" y="960750"/>
            <a:ext cx="5966597" cy="378258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591421" y="1136824"/>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887748" y="1602472"/>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BC4DF64-980D-D98E-DC44-589F4E91B670}"/>
              </a:ext>
            </a:extLst>
          </p:cNvPr>
          <p:cNvSpPr txBox="1"/>
          <p:nvPr/>
        </p:nvSpPr>
        <p:spPr>
          <a:xfrm rot="21433432">
            <a:off x="2943131" y="1117888"/>
            <a:ext cx="5647679" cy="3370666"/>
          </a:xfrm>
          <a:prstGeom prst="rect">
            <a:avLst/>
          </a:prstGeom>
          <a:noFill/>
        </p:spPr>
        <p:txBody>
          <a:bodyPr wrap="square">
            <a:spAutoFit/>
          </a:bodyPr>
          <a:lstStyle/>
          <a:p>
            <a:pPr algn="just">
              <a:lnSpc>
                <a:spcPct val="150000"/>
              </a:lnSpc>
            </a:pPr>
            <a:r>
              <a:rPr lang="vi-VN" sz="1600" dirty="0"/>
              <a:t>Bạn P học lớp 8A. Bạn P có thân hình khá gầy nên thường bị các bạn trong lớp trêu chọc. Bạn P cảm thấy buồn và quyết tâm thay đổi. Bạn P đặt ra mục tiêu sẽ cải  thiện sức </a:t>
            </a:r>
            <a:r>
              <a:rPr lang="vi-VN" sz="1600" dirty="0" err="1"/>
              <a:t>khoẻ</a:t>
            </a:r>
            <a:r>
              <a:rPr lang="vi-VN" sz="1600" dirty="0"/>
              <a:t> và hình thể của bản thân sau sáu tháng. Để đạt được mục tiêu đó, mỗi ngày, bạn P dậy sớm tập thể dục và ăn uống điều độ, đủ chất. Sau sáu tháng, cơ thể của bạn P đã phát triển cân đối, mạnh </a:t>
            </a:r>
            <a:r>
              <a:rPr lang="vi-VN" sz="1600" dirty="0" err="1"/>
              <a:t>khoẻ</a:t>
            </a:r>
            <a:r>
              <a:rPr lang="vi-VN" sz="1600" dirty="0"/>
              <a:t> hơn. Bạn P cảm thấy tự tin hẳn và  suy nghĩ rằng sẽ chủ động chia sẻ, hướng dẫn một số bạn khác trong lớp về những  gì mình đã làm được. </a:t>
            </a:r>
          </a:p>
        </p:txBody>
      </p:sp>
      <p:grpSp>
        <p:nvGrpSpPr>
          <p:cNvPr id="2" name="Google Shape;595;p36">
            <a:extLst>
              <a:ext uri="{FF2B5EF4-FFF2-40B4-BE49-F238E27FC236}">
                <a16:creationId xmlns:a16="http://schemas.microsoft.com/office/drawing/2014/main" id="{1986DB0D-6E7B-8BDA-A792-8250E962CC22}"/>
              </a:ext>
            </a:extLst>
          </p:cNvPr>
          <p:cNvGrpSpPr/>
          <p:nvPr/>
        </p:nvGrpSpPr>
        <p:grpSpPr>
          <a:xfrm>
            <a:off x="465818" y="1324051"/>
            <a:ext cx="2008376" cy="2445857"/>
            <a:chOff x="4099600" y="1087775"/>
            <a:chExt cx="828100" cy="1055500"/>
          </a:xfrm>
        </p:grpSpPr>
        <p:sp>
          <p:nvSpPr>
            <p:cNvPr id="3" name="Google Shape;596;p36">
              <a:extLst>
                <a:ext uri="{FF2B5EF4-FFF2-40B4-BE49-F238E27FC236}">
                  <a16:creationId xmlns:a16="http://schemas.microsoft.com/office/drawing/2014/main" id="{B99FD7E0-CD8A-6DFA-9E2E-FBCCA4E0BA93}"/>
                </a:ext>
              </a:extLst>
            </p:cNvPr>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597;p36">
              <a:extLst>
                <a:ext uri="{FF2B5EF4-FFF2-40B4-BE49-F238E27FC236}">
                  <a16:creationId xmlns:a16="http://schemas.microsoft.com/office/drawing/2014/main" id="{773F60CB-EB21-F533-6C5A-62C97221DA52}"/>
                </a:ext>
              </a:extLst>
            </p:cNvPr>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598;p36">
              <a:extLst>
                <a:ext uri="{FF2B5EF4-FFF2-40B4-BE49-F238E27FC236}">
                  <a16:creationId xmlns:a16="http://schemas.microsoft.com/office/drawing/2014/main" id="{FE5BC611-069F-4C34-820E-0AF28447949A}"/>
                </a:ext>
              </a:extLst>
            </p:cNvPr>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99;p36">
              <a:extLst>
                <a:ext uri="{FF2B5EF4-FFF2-40B4-BE49-F238E27FC236}">
                  <a16:creationId xmlns:a16="http://schemas.microsoft.com/office/drawing/2014/main" id="{4F4E5E23-2828-FB8E-3DCC-B58380D689FD}"/>
                </a:ext>
              </a:extLst>
            </p:cNvPr>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600;p36">
              <a:extLst>
                <a:ext uri="{FF2B5EF4-FFF2-40B4-BE49-F238E27FC236}">
                  <a16:creationId xmlns:a16="http://schemas.microsoft.com/office/drawing/2014/main" id="{9B6D1E1D-0B56-9A75-FC9C-E6A2F3935B08}"/>
                </a:ext>
              </a:extLst>
            </p:cNvPr>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 name="Google Shape;601;p36">
              <a:extLst>
                <a:ext uri="{FF2B5EF4-FFF2-40B4-BE49-F238E27FC236}">
                  <a16:creationId xmlns:a16="http://schemas.microsoft.com/office/drawing/2014/main" id="{45D25093-B6E3-6459-1AA4-AF0E5AF69D84}"/>
                </a:ext>
              </a:extLst>
            </p:cNvPr>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602;p36">
              <a:extLst>
                <a:ext uri="{FF2B5EF4-FFF2-40B4-BE49-F238E27FC236}">
                  <a16:creationId xmlns:a16="http://schemas.microsoft.com/office/drawing/2014/main" id="{CAB01583-285C-06FD-AE4B-746B88133E52}"/>
                </a:ext>
              </a:extLst>
            </p:cNvPr>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603;p36">
              <a:extLst>
                <a:ext uri="{FF2B5EF4-FFF2-40B4-BE49-F238E27FC236}">
                  <a16:creationId xmlns:a16="http://schemas.microsoft.com/office/drawing/2014/main" id="{F01911C7-0221-21C2-8FC9-202F808E1FD7}"/>
                </a:ext>
              </a:extLst>
            </p:cNvPr>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604;p36">
              <a:extLst>
                <a:ext uri="{FF2B5EF4-FFF2-40B4-BE49-F238E27FC236}">
                  <a16:creationId xmlns:a16="http://schemas.microsoft.com/office/drawing/2014/main" id="{A31ABA9D-0ED0-1F8A-A8E6-BE6BC8BEC72F}"/>
                </a:ext>
              </a:extLst>
            </p:cNvPr>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605;p36">
              <a:extLst>
                <a:ext uri="{FF2B5EF4-FFF2-40B4-BE49-F238E27FC236}">
                  <a16:creationId xmlns:a16="http://schemas.microsoft.com/office/drawing/2014/main" id="{9C1D4883-2D05-0ED7-F298-5C001156FDE3}"/>
                </a:ext>
              </a:extLst>
            </p:cNvPr>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606;p36">
              <a:extLst>
                <a:ext uri="{FF2B5EF4-FFF2-40B4-BE49-F238E27FC236}">
                  <a16:creationId xmlns:a16="http://schemas.microsoft.com/office/drawing/2014/main" id="{005BDDE3-D2CC-6230-96F0-A5723712B5F9}"/>
                </a:ext>
              </a:extLst>
            </p:cNvPr>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607;p36">
              <a:extLst>
                <a:ext uri="{FF2B5EF4-FFF2-40B4-BE49-F238E27FC236}">
                  <a16:creationId xmlns:a16="http://schemas.microsoft.com/office/drawing/2014/main" id="{219007FA-DACA-1A15-C766-D0C8AAA14A7A}"/>
                </a:ext>
              </a:extLst>
            </p:cNvPr>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608;p36">
              <a:extLst>
                <a:ext uri="{FF2B5EF4-FFF2-40B4-BE49-F238E27FC236}">
                  <a16:creationId xmlns:a16="http://schemas.microsoft.com/office/drawing/2014/main" id="{1602A573-E76F-3F67-F5EC-4D9052705CE7}"/>
                </a:ext>
              </a:extLst>
            </p:cNvPr>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609;p36">
              <a:extLst>
                <a:ext uri="{FF2B5EF4-FFF2-40B4-BE49-F238E27FC236}">
                  <a16:creationId xmlns:a16="http://schemas.microsoft.com/office/drawing/2014/main" id="{2E976C4F-BB1B-973C-FD5E-C625FB474CB5}"/>
                </a:ext>
              </a:extLst>
            </p:cNvPr>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610;p36">
              <a:extLst>
                <a:ext uri="{FF2B5EF4-FFF2-40B4-BE49-F238E27FC236}">
                  <a16:creationId xmlns:a16="http://schemas.microsoft.com/office/drawing/2014/main" id="{474E94CC-875A-F8DA-31BC-BE36DF1322BF}"/>
                </a:ext>
              </a:extLst>
            </p:cNvPr>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611;p36">
              <a:extLst>
                <a:ext uri="{FF2B5EF4-FFF2-40B4-BE49-F238E27FC236}">
                  <a16:creationId xmlns:a16="http://schemas.microsoft.com/office/drawing/2014/main" id="{F3866610-6354-B1A5-0F1C-D6B58FD9FCEF}"/>
                </a:ext>
              </a:extLst>
            </p:cNvPr>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612;p36">
              <a:extLst>
                <a:ext uri="{FF2B5EF4-FFF2-40B4-BE49-F238E27FC236}">
                  <a16:creationId xmlns:a16="http://schemas.microsoft.com/office/drawing/2014/main" id="{4D2D3DA5-CB7A-F670-644B-F40AA5BAB883}"/>
                </a:ext>
              </a:extLst>
            </p:cNvPr>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613;p36">
              <a:extLst>
                <a:ext uri="{FF2B5EF4-FFF2-40B4-BE49-F238E27FC236}">
                  <a16:creationId xmlns:a16="http://schemas.microsoft.com/office/drawing/2014/main" id="{36604B76-C66D-E7C9-1B24-0A204B6AF772}"/>
                </a:ext>
              </a:extLst>
            </p:cNvPr>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614;p36">
              <a:extLst>
                <a:ext uri="{FF2B5EF4-FFF2-40B4-BE49-F238E27FC236}">
                  <a16:creationId xmlns:a16="http://schemas.microsoft.com/office/drawing/2014/main" id="{3B8EEBDC-708D-72C4-110A-8D1A58BF5D9D}"/>
                </a:ext>
              </a:extLst>
            </p:cNvPr>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615;p36">
              <a:extLst>
                <a:ext uri="{FF2B5EF4-FFF2-40B4-BE49-F238E27FC236}">
                  <a16:creationId xmlns:a16="http://schemas.microsoft.com/office/drawing/2014/main" id="{B4FD4C1D-F70B-732D-E0F2-92AAEB15F7E1}"/>
                </a:ext>
              </a:extLst>
            </p:cNvPr>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616;p36">
              <a:extLst>
                <a:ext uri="{FF2B5EF4-FFF2-40B4-BE49-F238E27FC236}">
                  <a16:creationId xmlns:a16="http://schemas.microsoft.com/office/drawing/2014/main" id="{F2098D30-9066-7BE5-4B80-CA2BEB65A470}"/>
                </a:ext>
              </a:extLst>
            </p:cNvPr>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617;p36">
              <a:extLst>
                <a:ext uri="{FF2B5EF4-FFF2-40B4-BE49-F238E27FC236}">
                  <a16:creationId xmlns:a16="http://schemas.microsoft.com/office/drawing/2014/main" id="{C0DDCE93-CE2E-8B01-9C00-B42BC8343E4A}"/>
                </a:ext>
              </a:extLst>
            </p:cNvPr>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618;p36">
              <a:extLst>
                <a:ext uri="{FF2B5EF4-FFF2-40B4-BE49-F238E27FC236}">
                  <a16:creationId xmlns:a16="http://schemas.microsoft.com/office/drawing/2014/main" id="{F7AB02C0-ACD6-B226-D94E-BC4A688E9398}"/>
                </a:ext>
              </a:extLst>
            </p:cNvPr>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619;p36">
              <a:extLst>
                <a:ext uri="{FF2B5EF4-FFF2-40B4-BE49-F238E27FC236}">
                  <a16:creationId xmlns:a16="http://schemas.microsoft.com/office/drawing/2014/main" id="{EA53FD7A-4F0B-AF5B-B3B4-0FEB2309FD82}"/>
                </a:ext>
              </a:extLst>
            </p:cNvPr>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620;p36">
              <a:extLst>
                <a:ext uri="{FF2B5EF4-FFF2-40B4-BE49-F238E27FC236}">
                  <a16:creationId xmlns:a16="http://schemas.microsoft.com/office/drawing/2014/main" id="{5598C1CF-9601-25C8-B208-64748D83EB8F}"/>
                </a:ext>
              </a:extLst>
            </p:cNvPr>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621;p36">
              <a:extLst>
                <a:ext uri="{FF2B5EF4-FFF2-40B4-BE49-F238E27FC236}">
                  <a16:creationId xmlns:a16="http://schemas.microsoft.com/office/drawing/2014/main" id="{4CB5DD27-893F-EB72-8300-6B471522DAE4}"/>
                </a:ext>
              </a:extLst>
            </p:cNvPr>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622;p36">
              <a:extLst>
                <a:ext uri="{FF2B5EF4-FFF2-40B4-BE49-F238E27FC236}">
                  <a16:creationId xmlns:a16="http://schemas.microsoft.com/office/drawing/2014/main" id="{E817E3F0-5F17-7DE0-0ACA-7770004AA4AA}"/>
                </a:ext>
              </a:extLst>
            </p:cNvPr>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623;p36">
              <a:extLst>
                <a:ext uri="{FF2B5EF4-FFF2-40B4-BE49-F238E27FC236}">
                  <a16:creationId xmlns:a16="http://schemas.microsoft.com/office/drawing/2014/main" id="{7DFEACAF-97B8-31ED-C4D6-C67CC7FBAD5B}"/>
                </a:ext>
              </a:extLst>
            </p:cNvPr>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7" name="Google Shape;624;p36">
              <a:extLst>
                <a:ext uri="{FF2B5EF4-FFF2-40B4-BE49-F238E27FC236}">
                  <a16:creationId xmlns:a16="http://schemas.microsoft.com/office/drawing/2014/main" id="{0405BC64-A94C-555F-A374-A132CC5243CB}"/>
                </a:ext>
              </a:extLst>
            </p:cNvPr>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88" name="TextBox 105">
            <a:extLst>
              <a:ext uri="{FF2B5EF4-FFF2-40B4-BE49-F238E27FC236}">
                <a16:creationId xmlns:a16="http://schemas.microsoft.com/office/drawing/2014/main" id="{12FDCB65-2894-B9BE-D42A-6F4D4AA7F4D3}"/>
              </a:ext>
            </a:extLst>
          </p:cNvPr>
          <p:cNvSpPr txBox="1"/>
          <p:nvPr/>
        </p:nvSpPr>
        <p:spPr>
          <a:xfrm>
            <a:off x="3550525" y="224954"/>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tx1"/>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tx1"/>
                </a:solidFill>
                <a:effectLst>
                  <a:outerShdw blurRad="38100" dist="25400" dir="5400000" algn="ctr" rotWithShape="0">
                    <a:srgbClr val="6E747A">
                      <a:alpha val="43000"/>
                    </a:srgbClr>
                  </a:outerShdw>
                </a:effectLst>
                <a:latin typeface="SVN-Caprica Script" pitchFamily="2" charset="0"/>
              </a:rPr>
              <a:t> 1</a:t>
            </a:r>
          </a:p>
        </p:txBody>
      </p:sp>
    </p:spTree>
    <p:extLst>
      <p:ext uri="{BB962C8B-B14F-4D97-AF65-F5344CB8AC3E}">
        <p14:creationId xmlns:p14="http://schemas.microsoft.com/office/powerpoint/2010/main" val="37855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3026737" y="819391"/>
            <a:ext cx="5715829" cy="3672138"/>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8137221" y="43502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8433548" y="900674"/>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TextBox 6">
            <a:extLst>
              <a:ext uri="{FF2B5EF4-FFF2-40B4-BE49-F238E27FC236}">
                <a16:creationId xmlns:a16="http://schemas.microsoft.com/office/drawing/2014/main" id="{2BC4DF64-980D-D98E-DC44-589F4E91B670}"/>
              </a:ext>
            </a:extLst>
          </p:cNvPr>
          <p:cNvSpPr txBox="1"/>
          <p:nvPr/>
        </p:nvSpPr>
        <p:spPr>
          <a:xfrm>
            <a:off x="3283620" y="937790"/>
            <a:ext cx="5185765" cy="3370666"/>
          </a:xfrm>
          <a:prstGeom prst="rect">
            <a:avLst/>
          </a:prstGeom>
          <a:noFill/>
        </p:spPr>
        <p:txBody>
          <a:bodyPr wrap="square">
            <a:spAutoFit/>
          </a:bodyPr>
          <a:lstStyle/>
          <a:p>
            <a:pPr algn="just">
              <a:lnSpc>
                <a:spcPct val="150000"/>
              </a:lnSpc>
            </a:pPr>
            <a:r>
              <a:rPr lang="vi-VN" sz="1600" dirty="0"/>
              <a:t>Vào kì nghỉ hè năm lớp 8, bạn </a:t>
            </a:r>
            <a:r>
              <a:rPr lang="vi-VN" sz="1600" dirty="0" err="1"/>
              <a:t>Th</a:t>
            </a:r>
            <a:r>
              <a:rPr lang="vi-VN" sz="1600" dirty="0"/>
              <a:t> có rất nhiều ý tưởng cho những ngày này. Bạn  </a:t>
            </a:r>
            <a:r>
              <a:rPr lang="vi-VN" sz="1600" dirty="0" err="1"/>
              <a:t>Th</a:t>
            </a:r>
            <a:r>
              <a:rPr lang="vi-VN" sz="1600" dirty="0"/>
              <a:t> dự định sẽ đăng kí học đàn ghi-ta và tự học vẽ tranh trên mạng </a:t>
            </a:r>
            <a:r>
              <a:rPr lang="vi-VN" sz="1600" dirty="0" err="1"/>
              <a:t>Internet</a:t>
            </a:r>
            <a:r>
              <a:rPr lang="vi-VN" sz="1600" dirty="0"/>
              <a:t>. Nghĩ là  làm, bạn </a:t>
            </a:r>
            <a:r>
              <a:rPr lang="vi-VN" sz="1600" dirty="0" err="1"/>
              <a:t>Th</a:t>
            </a:r>
            <a:r>
              <a:rPr lang="vi-VN" sz="1600" dirty="0"/>
              <a:t> đăng kí tham gia học đàn và tự học vẽ. Nhưng khi học được một thời  gian ngắn, bạn </a:t>
            </a:r>
            <a:r>
              <a:rPr lang="vi-VN" sz="1600" dirty="0" err="1"/>
              <a:t>Th</a:t>
            </a:r>
            <a:r>
              <a:rPr lang="vi-VN" sz="1600" dirty="0"/>
              <a:t> cảm thấy chán và cũng không biết mình học để làm gì. Thế là, bạn  </a:t>
            </a:r>
            <a:r>
              <a:rPr lang="vi-VN" sz="1600" dirty="0" err="1"/>
              <a:t>Th</a:t>
            </a:r>
            <a:r>
              <a:rPr lang="vi-VN" sz="1600" dirty="0"/>
              <a:t> chuyển qua xem trước nội dung bài học lớp 9. Được mấy hôm, bạn </a:t>
            </a:r>
            <a:r>
              <a:rPr lang="vi-VN" sz="1600" dirty="0" err="1"/>
              <a:t>Th</a:t>
            </a:r>
            <a:r>
              <a:rPr lang="vi-VN" sz="1600" dirty="0"/>
              <a:t> lại lơ là rồi  bỏ dở. Cứ thế, kì nghỉ hè trôi qua mà bạn </a:t>
            </a:r>
            <a:r>
              <a:rPr lang="vi-VN" sz="1600" dirty="0" err="1"/>
              <a:t>Th</a:t>
            </a:r>
            <a:r>
              <a:rPr lang="vi-VN" sz="1600" dirty="0"/>
              <a:t> chưa làm được điều gì. </a:t>
            </a:r>
          </a:p>
        </p:txBody>
      </p:sp>
      <p:grpSp>
        <p:nvGrpSpPr>
          <p:cNvPr id="2" name="Google Shape;454;p35">
            <a:extLst>
              <a:ext uri="{FF2B5EF4-FFF2-40B4-BE49-F238E27FC236}">
                <a16:creationId xmlns:a16="http://schemas.microsoft.com/office/drawing/2014/main" id="{996D12FD-DBC9-DAC2-70AE-D8CC8A87A41B}"/>
              </a:ext>
            </a:extLst>
          </p:cNvPr>
          <p:cNvGrpSpPr/>
          <p:nvPr/>
        </p:nvGrpSpPr>
        <p:grpSpPr>
          <a:xfrm rot="-532131">
            <a:off x="284468" y="787694"/>
            <a:ext cx="2475385" cy="2753238"/>
            <a:chOff x="2698550" y="1046100"/>
            <a:chExt cx="917400" cy="1020375"/>
          </a:xfrm>
        </p:grpSpPr>
        <p:sp>
          <p:nvSpPr>
            <p:cNvPr id="3" name="Google Shape;455;p35">
              <a:extLst>
                <a:ext uri="{FF2B5EF4-FFF2-40B4-BE49-F238E27FC236}">
                  <a16:creationId xmlns:a16="http://schemas.microsoft.com/office/drawing/2014/main" id="{7A06DCBA-73AD-9B84-6E08-E5A366DEBF31}"/>
                </a:ext>
              </a:extLst>
            </p:cNvPr>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56;p35">
              <a:extLst>
                <a:ext uri="{FF2B5EF4-FFF2-40B4-BE49-F238E27FC236}">
                  <a16:creationId xmlns:a16="http://schemas.microsoft.com/office/drawing/2014/main" id="{14DD79D1-B916-5149-84CB-5EA3DEB2E4E4}"/>
                </a:ext>
              </a:extLst>
            </p:cNvPr>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7;p35">
              <a:extLst>
                <a:ext uri="{FF2B5EF4-FFF2-40B4-BE49-F238E27FC236}">
                  <a16:creationId xmlns:a16="http://schemas.microsoft.com/office/drawing/2014/main" id="{B6CB0FC8-4971-EA5F-6F22-9B59322893E5}"/>
                </a:ext>
              </a:extLst>
            </p:cNvPr>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8;p35">
              <a:extLst>
                <a:ext uri="{FF2B5EF4-FFF2-40B4-BE49-F238E27FC236}">
                  <a16:creationId xmlns:a16="http://schemas.microsoft.com/office/drawing/2014/main" id="{A0799E00-7D38-C463-A4DD-7E2897BE9366}"/>
                </a:ext>
              </a:extLst>
            </p:cNvPr>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9;p35">
              <a:extLst>
                <a:ext uri="{FF2B5EF4-FFF2-40B4-BE49-F238E27FC236}">
                  <a16:creationId xmlns:a16="http://schemas.microsoft.com/office/drawing/2014/main" id="{E645E1C2-223D-4FCC-4E36-1870A3DD3DE3}"/>
                </a:ext>
              </a:extLst>
            </p:cNvPr>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0;p35">
              <a:extLst>
                <a:ext uri="{FF2B5EF4-FFF2-40B4-BE49-F238E27FC236}">
                  <a16:creationId xmlns:a16="http://schemas.microsoft.com/office/drawing/2014/main" id="{12839081-1731-A3A8-F6D0-40DD2FCF7918}"/>
                </a:ext>
              </a:extLst>
            </p:cNvPr>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1;p35">
              <a:extLst>
                <a:ext uri="{FF2B5EF4-FFF2-40B4-BE49-F238E27FC236}">
                  <a16:creationId xmlns:a16="http://schemas.microsoft.com/office/drawing/2014/main" id="{9070346E-2099-5150-E52B-04758A88C370}"/>
                </a:ext>
              </a:extLst>
            </p:cNvPr>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2;p35">
              <a:extLst>
                <a:ext uri="{FF2B5EF4-FFF2-40B4-BE49-F238E27FC236}">
                  <a16:creationId xmlns:a16="http://schemas.microsoft.com/office/drawing/2014/main" id="{517ABE32-BD6D-AA6F-BF67-073E50DD9EA8}"/>
                </a:ext>
              </a:extLst>
            </p:cNvPr>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3;p35">
              <a:extLst>
                <a:ext uri="{FF2B5EF4-FFF2-40B4-BE49-F238E27FC236}">
                  <a16:creationId xmlns:a16="http://schemas.microsoft.com/office/drawing/2014/main" id="{5A214F28-524C-6DCC-C9D5-7A7CC762D299}"/>
                </a:ext>
              </a:extLst>
            </p:cNvPr>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4;p35">
              <a:extLst>
                <a:ext uri="{FF2B5EF4-FFF2-40B4-BE49-F238E27FC236}">
                  <a16:creationId xmlns:a16="http://schemas.microsoft.com/office/drawing/2014/main" id="{60BCFF1C-E698-84E7-6631-B115B14D9D88}"/>
                </a:ext>
              </a:extLst>
            </p:cNvPr>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5;p35">
              <a:extLst>
                <a:ext uri="{FF2B5EF4-FFF2-40B4-BE49-F238E27FC236}">
                  <a16:creationId xmlns:a16="http://schemas.microsoft.com/office/drawing/2014/main" id="{2945429F-5E21-B3C8-FC68-62FF59724153}"/>
                </a:ext>
              </a:extLst>
            </p:cNvPr>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6;p35">
              <a:extLst>
                <a:ext uri="{FF2B5EF4-FFF2-40B4-BE49-F238E27FC236}">
                  <a16:creationId xmlns:a16="http://schemas.microsoft.com/office/drawing/2014/main" id="{F0D01F49-8543-E37F-E6D9-FE30A87370FF}"/>
                </a:ext>
              </a:extLst>
            </p:cNvPr>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7;p35">
              <a:extLst>
                <a:ext uri="{FF2B5EF4-FFF2-40B4-BE49-F238E27FC236}">
                  <a16:creationId xmlns:a16="http://schemas.microsoft.com/office/drawing/2014/main" id="{43D28012-3DD5-3623-2054-EC3E200D419C}"/>
                </a:ext>
              </a:extLst>
            </p:cNvPr>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8;p35">
              <a:extLst>
                <a:ext uri="{FF2B5EF4-FFF2-40B4-BE49-F238E27FC236}">
                  <a16:creationId xmlns:a16="http://schemas.microsoft.com/office/drawing/2014/main" id="{E4F5116B-2329-4AE9-3AE6-025F4302E2DC}"/>
                </a:ext>
              </a:extLst>
            </p:cNvPr>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9;p35">
              <a:extLst>
                <a:ext uri="{FF2B5EF4-FFF2-40B4-BE49-F238E27FC236}">
                  <a16:creationId xmlns:a16="http://schemas.microsoft.com/office/drawing/2014/main" id="{9E03D333-BED1-89C0-25F5-B94CB9383E86}"/>
                </a:ext>
              </a:extLst>
            </p:cNvPr>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0;p35">
              <a:extLst>
                <a:ext uri="{FF2B5EF4-FFF2-40B4-BE49-F238E27FC236}">
                  <a16:creationId xmlns:a16="http://schemas.microsoft.com/office/drawing/2014/main" id="{D2E74688-3CE3-2664-E7B7-376C7516D160}"/>
                </a:ext>
              </a:extLst>
            </p:cNvPr>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1;p35">
              <a:extLst>
                <a:ext uri="{FF2B5EF4-FFF2-40B4-BE49-F238E27FC236}">
                  <a16:creationId xmlns:a16="http://schemas.microsoft.com/office/drawing/2014/main" id="{828D0F81-81E6-9524-616D-C2D91A82C425}"/>
                </a:ext>
              </a:extLst>
            </p:cNvPr>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2;p35">
              <a:extLst>
                <a:ext uri="{FF2B5EF4-FFF2-40B4-BE49-F238E27FC236}">
                  <a16:creationId xmlns:a16="http://schemas.microsoft.com/office/drawing/2014/main" id="{693485EF-208B-6C61-3656-3FA4CCB3CCCB}"/>
                </a:ext>
              </a:extLst>
            </p:cNvPr>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3;p35">
              <a:extLst>
                <a:ext uri="{FF2B5EF4-FFF2-40B4-BE49-F238E27FC236}">
                  <a16:creationId xmlns:a16="http://schemas.microsoft.com/office/drawing/2014/main" id="{AFB8D9D3-351B-7654-353B-B46220986EC1}"/>
                </a:ext>
              </a:extLst>
            </p:cNvPr>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4;p35">
              <a:extLst>
                <a:ext uri="{FF2B5EF4-FFF2-40B4-BE49-F238E27FC236}">
                  <a16:creationId xmlns:a16="http://schemas.microsoft.com/office/drawing/2014/main" id="{300F36BD-862A-AE01-A3F4-9E78F2759018}"/>
                </a:ext>
              </a:extLst>
            </p:cNvPr>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5;p35">
              <a:extLst>
                <a:ext uri="{FF2B5EF4-FFF2-40B4-BE49-F238E27FC236}">
                  <a16:creationId xmlns:a16="http://schemas.microsoft.com/office/drawing/2014/main" id="{65225E9E-CBD1-5301-6DA2-6FF4B57A6295}"/>
                </a:ext>
              </a:extLst>
            </p:cNvPr>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6;p35">
              <a:extLst>
                <a:ext uri="{FF2B5EF4-FFF2-40B4-BE49-F238E27FC236}">
                  <a16:creationId xmlns:a16="http://schemas.microsoft.com/office/drawing/2014/main" id="{E4F24A5D-A675-621F-E478-F7D980D92BC2}"/>
                </a:ext>
              </a:extLst>
            </p:cNvPr>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7;p35">
              <a:extLst>
                <a:ext uri="{FF2B5EF4-FFF2-40B4-BE49-F238E27FC236}">
                  <a16:creationId xmlns:a16="http://schemas.microsoft.com/office/drawing/2014/main" id="{F2146E4D-64B8-EA6A-FAC6-F885DA2008B7}"/>
                </a:ext>
              </a:extLst>
            </p:cNvPr>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p35">
              <a:extLst>
                <a:ext uri="{FF2B5EF4-FFF2-40B4-BE49-F238E27FC236}">
                  <a16:creationId xmlns:a16="http://schemas.microsoft.com/office/drawing/2014/main" id="{EC0FACCD-EF85-CFD7-EF1C-2FD17F34ECEB}"/>
                </a:ext>
              </a:extLst>
            </p:cNvPr>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p35">
              <a:extLst>
                <a:ext uri="{FF2B5EF4-FFF2-40B4-BE49-F238E27FC236}">
                  <a16:creationId xmlns:a16="http://schemas.microsoft.com/office/drawing/2014/main" id="{2535E39D-5214-4F57-DA69-39AD63B9B4F3}"/>
                </a:ext>
              </a:extLst>
            </p:cNvPr>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0;p35">
              <a:extLst>
                <a:ext uri="{FF2B5EF4-FFF2-40B4-BE49-F238E27FC236}">
                  <a16:creationId xmlns:a16="http://schemas.microsoft.com/office/drawing/2014/main" id="{EEAFF9D9-543A-3B7C-25BB-7C5F07EF2542}"/>
                </a:ext>
              </a:extLst>
            </p:cNvPr>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105">
            <a:extLst>
              <a:ext uri="{FF2B5EF4-FFF2-40B4-BE49-F238E27FC236}">
                <a16:creationId xmlns:a16="http://schemas.microsoft.com/office/drawing/2014/main" id="{E11299D2-D872-D736-B19E-0EF67BE5128E}"/>
              </a:ext>
            </a:extLst>
          </p:cNvPr>
          <p:cNvSpPr txBox="1"/>
          <p:nvPr/>
        </p:nvSpPr>
        <p:spPr>
          <a:xfrm>
            <a:off x="3626725" y="9011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Trường</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5"/>
                </a:solidFill>
                <a:effectLst>
                  <a:outerShdw blurRad="38100" dist="25400" dir="5400000" algn="ctr" rotWithShape="0">
                    <a:srgbClr val="6E747A">
                      <a:alpha val="43000"/>
                    </a:srgbClr>
                  </a:outerShdw>
                </a:effectLst>
                <a:latin typeface="SVN-Caprica Script" pitchFamily="2" charset="0"/>
              </a:rPr>
              <a:t>hợp</a:t>
            </a:r>
            <a:r>
              <a:rPr lang="en-US" sz="2800" dirty="0">
                <a:ln w="0"/>
                <a:solidFill>
                  <a:schemeClr val="accent5"/>
                </a:solidFill>
                <a:effectLst>
                  <a:outerShdw blurRad="38100" dist="25400" dir="5400000" algn="ctr" rotWithShape="0">
                    <a:srgbClr val="6E747A">
                      <a:alpha val="43000"/>
                    </a:srgbClr>
                  </a:outerShdw>
                </a:effectLst>
                <a:latin typeface="SVN-Caprica Script" pitchFamily="2" charset="0"/>
              </a:rPr>
              <a:t> 2</a:t>
            </a:r>
          </a:p>
        </p:txBody>
      </p:sp>
    </p:spTree>
    <p:extLst>
      <p:ext uri="{BB962C8B-B14F-4D97-AF65-F5344CB8AC3E}">
        <p14:creationId xmlns:p14="http://schemas.microsoft.com/office/powerpoint/2010/main" val="3440764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26"/>
        <p:cNvGrpSpPr/>
        <p:nvPr/>
      </p:nvGrpSpPr>
      <p:grpSpPr>
        <a:xfrm>
          <a:off x="0" y="0"/>
          <a:ext cx="0" cy="0"/>
          <a:chOff x="0" y="0"/>
          <a:chExt cx="0" cy="0"/>
        </a:xfrm>
      </p:grpSpPr>
      <p:pic>
        <p:nvPicPr>
          <p:cNvPr id="1026" name="Picture 2" descr="Personal goals Vectors &amp; Illustrations for Free Download | Freepik">
            <a:extLst>
              <a:ext uri="{FF2B5EF4-FFF2-40B4-BE49-F238E27FC236}">
                <a16:creationId xmlns:a16="http://schemas.microsoft.com/office/drawing/2014/main" id="{85817BA2-BEB6-6BA5-6381-A3DF302045BC}"/>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09403" y="599710"/>
            <a:ext cx="7014085" cy="4909404"/>
          </a:xfrm>
          <a:prstGeom prst="rect">
            <a:avLst/>
          </a:prstGeom>
          <a:noFill/>
          <a:extLst>
            <a:ext uri="{909E8E84-426E-40DD-AFC4-6F175D3DCCD1}">
              <a14:hiddenFill xmlns:a14="http://schemas.microsoft.com/office/drawing/2010/main">
                <a:solidFill>
                  <a:srgbClr val="FFFFFF"/>
                </a:solidFill>
              </a14:hiddenFill>
            </a:ext>
          </a:extLst>
        </p:spPr>
      </p:pic>
      <p:grpSp>
        <p:nvGrpSpPr>
          <p:cNvPr id="1127" name="Google Shape;1127;p45"/>
          <p:cNvGrpSpPr/>
          <p:nvPr/>
        </p:nvGrpSpPr>
        <p:grpSpPr>
          <a:xfrm>
            <a:off x="-551877" y="2211251"/>
            <a:ext cx="2873072" cy="3314723"/>
            <a:chOff x="-551877" y="2211251"/>
            <a:chExt cx="2873072" cy="3314723"/>
          </a:xfrm>
        </p:grpSpPr>
        <p:sp>
          <p:nvSpPr>
            <p:cNvPr id="1128" name="Google Shape;1128;p45"/>
            <p:cNvSpPr/>
            <p:nvPr/>
          </p:nvSpPr>
          <p:spPr>
            <a:xfrm>
              <a:off x="1456595" y="2570771"/>
              <a:ext cx="864600" cy="86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5"/>
            <p:cNvSpPr/>
            <p:nvPr/>
          </p:nvSpPr>
          <p:spPr>
            <a:xfrm rot="-2302921" flipH="1">
              <a:off x="-297022" y="2396747"/>
              <a:ext cx="1004990" cy="1170708"/>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5"/>
            <p:cNvSpPr/>
            <p:nvPr/>
          </p:nvSpPr>
          <p:spPr>
            <a:xfrm rot="10800000" flipH="1">
              <a:off x="231176" y="4228474"/>
              <a:ext cx="964200" cy="129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5"/>
          <p:cNvSpPr/>
          <p:nvPr/>
        </p:nvSpPr>
        <p:spPr>
          <a:xfrm rot="-134150">
            <a:off x="254683" y="234092"/>
            <a:ext cx="3398888" cy="1271464"/>
          </a:xfrm>
          <a:prstGeom prst="roundRect">
            <a:avLst>
              <a:gd name="adj" fmla="val 23149"/>
            </a:avLst>
          </a:prstGeom>
          <a:solidFill>
            <a:schemeClr val="accent6"/>
          </a:solidFill>
          <a:ln>
            <a:noFill/>
          </a:ln>
          <a:effectLst>
            <a:outerShdw dist="161925" dir="3120000" algn="bl" rotWithShape="0">
              <a:schemeClr val="lt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5"/>
          <p:cNvSpPr/>
          <p:nvPr/>
        </p:nvSpPr>
        <p:spPr>
          <a:xfrm>
            <a:off x="962830" y="312624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A4C217CC-4106-33D3-B521-85B720818149}"/>
              </a:ext>
            </a:extLst>
          </p:cNvPr>
          <p:cNvSpPr txBox="1"/>
          <p:nvPr/>
        </p:nvSpPr>
        <p:spPr>
          <a:xfrm rot="21421356">
            <a:off x="80274" y="286669"/>
            <a:ext cx="3617240" cy="1200329"/>
          </a:xfrm>
          <a:prstGeom prst="rect">
            <a:avLst/>
          </a:prstGeom>
          <a:noFill/>
        </p:spPr>
        <p:txBody>
          <a:bodyPr wrap="square">
            <a:spAutoFit/>
          </a:bodyPr>
          <a:lstStyle/>
          <a:p>
            <a:pPr algn="ctr"/>
            <a:r>
              <a:rPr lang="vi-VN" sz="2400" b="1" dirty="0">
                <a:ln w="22225">
                  <a:solidFill>
                    <a:schemeClr val="bg1"/>
                  </a:solidFill>
                  <a:prstDash val="solid"/>
                </a:ln>
                <a:solidFill>
                  <a:schemeClr val="bg1">
                    <a:lumMod val="10000"/>
                    <a:lumOff val="90000"/>
                  </a:schemeClr>
                </a:solidFill>
              </a:rPr>
              <a:t>Em đã xác định được những mục tiêu nào cho bản thân? </a:t>
            </a:r>
            <a:endParaRPr lang="en-US" sz="2400" b="1" dirty="0">
              <a:ln w="22225">
                <a:solidFill>
                  <a:schemeClr val="bg1"/>
                </a:solidFill>
                <a:prstDash val="solid"/>
              </a:ln>
              <a:solidFill>
                <a:schemeClr val="bg1">
                  <a:lumMod val="10000"/>
                  <a:lumOff val="90000"/>
                </a:schemeClr>
              </a:solidFill>
              <a:latin typeface="SVN-Poky's" panose="020B0606040200020203" pitchFamily="34" charset="0"/>
            </a:endParaRPr>
          </a:p>
        </p:txBody>
      </p:sp>
    </p:spTree>
    <p:extLst>
      <p:ext uri="{BB962C8B-B14F-4D97-AF65-F5344CB8AC3E}">
        <p14:creationId xmlns:p14="http://schemas.microsoft.com/office/powerpoint/2010/main" val="12333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2543;p57">
            <a:extLst>
              <a:ext uri="{FF2B5EF4-FFF2-40B4-BE49-F238E27FC236}">
                <a16:creationId xmlns:a16="http://schemas.microsoft.com/office/drawing/2014/main" id="{A24F205F-BC9F-3EAA-05AD-E9B98E08720E}"/>
              </a:ext>
            </a:extLst>
          </p:cNvPr>
          <p:cNvGrpSpPr/>
          <p:nvPr/>
        </p:nvGrpSpPr>
        <p:grpSpPr>
          <a:xfrm>
            <a:off x="6507480" y="2346960"/>
            <a:ext cx="2542985" cy="2796540"/>
            <a:chOff x="1843375" y="3661300"/>
            <a:chExt cx="1099275" cy="1204025"/>
          </a:xfrm>
        </p:grpSpPr>
        <p:sp>
          <p:nvSpPr>
            <p:cNvPr id="10" name="Google Shape;2544;p57">
              <a:extLst>
                <a:ext uri="{FF2B5EF4-FFF2-40B4-BE49-F238E27FC236}">
                  <a16:creationId xmlns:a16="http://schemas.microsoft.com/office/drawing/2014/main" id="{E9997F23-5ECE-146D-C245-E2D90E68DE9B}"/>
                </a:ext>
              </a:extLst>
            </p:cNvPr>
            <p:cNvSpPr/>
            <p:nvPr/>
          </p:nvSpPr>
          <p:spPr>
            <a:xfrm>
              <a:off x="1843375" y="3661300"/>
              <a:ext cx="1099275" cy="1204025"/>
            </a:xfrm>
            <a:custGeom>
              <a:avLst/>
              <a:gdLst/>
              <a:ahLst/>
              <a:cxnLst/>
              <a:rect l="l" t="t" r="r" b="b"/>
              <a:pathLst>
                <a:path w="43971" h="48161" extrusionOk="0">
                  <a:moveTo>
                    <a:pt x="23658" y="0"/>
                  </a:moveTo>
                  <a:lnTo>
                    <a:pt x="20682" y="881"/>
                  </a:lnTo>
                  <a:cubicBezTo>
                    <a:pt x="18562" y="1512"/>
                    <a:pt x="16776" y="3096"/>
                    <a:pt x="15824" y="5168"/>
                  </a:cubicBezTo>
                  <a:cubicBezTo>
                    <a:pt x="15205" y="5299"/>
                    <a:pt x="14609" y="5632"/>
                    <a:pt x="14133" y="6120"/>
                  </a:cubicBezTo>
                  <a:cubicBezTo>
                    <a:pt x="13490" y="6787"/>
                    <a:pt x="13169" y="7596"/>
                    <a:pt x="12943" y="8299"/>
                  </a:cubicBezTo>
                  <a:cubicBezTo>
                    <a:pt x="12181" y="10585"/>
                    <a:pt x="11907" y="13240"/>
                    <a:pt x="12157" y="15359"/>
                  </a:cubicBezTo>
                  <a:lnTo>
                    <a:pt x="12157" y="15407"/>
                  </a:lnTo>
                  <a:lnTo>
                    <a:pt x="12204" y="15681"/>
                  </a:lnTo>
                  <a:cubicBezTo>
                    <a:pt x="10502" y="16133"/>
                    <a:pt x="9252" y="17681"/>
                    <a:pt x="9252" y="19526"/>
                  </a:cubicBezTo>
                  <a:cubicBezTo>
                    <a:pt x="9252" y="21729"/>
                    <a:pt x="11038" y="23515"/>
                    <a:pt x="13240" y="23515"/>
                  </a:cubicBezTo>
                  <a:cubicBezTo>
                    <a:pt x="13443" y="23515"/>
                    <a:pt x="13669" y="23503"/>
                    <a:pt x="13883" y="23479"/>
                  </a:cubicBezTo>
                  <a:cubicBezTo>
                    <a:pt x="14514" y="24944"/>
                    <a:pt x="15455" y="26265"/>
                    <a:pt x="16645" y="27361"/>
                  </a:cubicBezTo>
                  <a:lnTo>
                    <a:pt x="16967" y="27658"/>
                  </a:lnTo>
                  <a:cubicBezTo>
                    <a:pt x="17003" y="27694"/>
                    <a:pt x="17050" y="27730"/>
                    <a:pt x="17098" y="27777"/>
                  </a:cubicBezTo>
                  <a:lnTo>
                    <a:pt x="17098" y="29587"/>
                  </a:lnTo>
                  <a:lnTo>
                    <a:pt x="8763" y="32897"/>
                  </a:lnTo>
                  <a:cubicBezTo>
                    <a:pt x="5275" y="34278"/>
                    <a:pt x="2656" y="37291"/>
                    <a:pt x="1763" y="40934"/>
                  </a:cubicBezTo>
                  <a:lnTo>
                    <a:pt x="0" y="48161"/>
                  </a:lnTo>
                  <a:lnTo>
                    <a:pt x="43970" y="48161"/>
                  </a:lnTo>
                  <a:lnTo>
                    <a:pt x="42232" y="40934"/>
                  </a:lnTo>
                  <a:cubicBezTo>
                    <a:pt x="41339" y="37291"/>
                    <a:pt x="38720" y="34278"/>
                    <a:pt x="35243" y="32897"/>
                  </a:cubicBezTo>
                  <a:lnTo>
                    <a:pt x="26909" y="29587"/>
                  </a:lnTo>
                  <a:lnTo>
                    <a:pt x="26909" y="27777"/>
                  </a:lnTo>
                  <a:cubicBezTo>
                    <a:pt x="26944" y="27730"/>
                    <a:pt x="26992" y="27694"/>
                    <a:pt x="27040" y="27658"/>
                  </a:cubicBezTo>
                  <a:lnTo>
                    <a:pt x="27349" y="27361"/>
                  </a:lnTo>
                  <a:cubicBezTo>
                    <a:pt x="28540" y="26277"/>
                    <a:pt x="29480" y="24944"/>
                    <a:pt x="30123" y="23479"/>
                  </a:cubicBezTo>
                  <a:cubicBezTo>
                    <a:pt x="30326" y="23503"/>
                    <a:pt x="30540" y="23515"/>
                    <a:pt x="30754" y="23515"/>
                  </a:cubicBezTo>
                  <a:cubicBezTo>
                    <a:pt x="32957" y="23515"/>
                    <a:pt x="34743" y="21729"/>
                    <a:pt x="34743" y="19526"/>
                  </a:cubicBezTo>
                  <a:cubicBezTo>
                    <a:pt x="34743" y="17681"/>
                    <a:pt x="33493" y="16133"/>
                    <a:pt x="31802" y="15681"/>
                  </a:cubicBezTo>
                  <a:lnTo>
                    <a:pt x="31850" y="15407"/>
                  </a:lnTo>
                  <a:lnTo>
                    <a:pt x="31850" y="15359"/>
                  </a:lnTo>
                  <a:cubicBezTo>
                    <a:pt x="32100" y="13240"/>
                    <a:pt x="31802" y="10597"/>
                    <a:pt x="31052" y="8299"/>
                  </a:cubicBezTo>
                  <a:cubicBezTo>
                    <a:pt x="30850" y="7680"/>
                    <a:pt x="30576" y="6989"/>
                    <a:pt x="30076" y="6370"/>
                  </a:cubicBezTo>
                  <a:lnTo>
                    <a:pt x="30683" y="5989"/>
                  </a:lnTo>
                  <a:lnTo>
                    <a:pt x="29171" y="4668"/>
                  </a:lnTo>
                  <a:cubicBezTo>
                    <a:pt x="28873" y="4406"/>
                    <a:pt x="28540" y="4167"/>
                    <a:pt x="28194" y="3965"/>
                  </a:cubicBezTo>
                  <a:lnTo>
                    <a:pt x="30992" y="3013"/>
                  </a:lnTo>
                  <a:lnTo>
                    <a:pt x="26194" y="1762"/>
                  </a:lnTo>
                  <a:cubicBezTo>
                    <a:pt x="25432" y="1572"/>
                    <a:pt x="24623" y="1465"/>
                    <a:pt x="23825" y="1465"/>
                  </a:cubicBezTo>
                  <a:cubicBezTo>
                    <a:pt x="23563" y="1465"/>
                    <a:pt x="23301" y="1477"/>
                    <a:pt x="23051" y="1489"/>
                  </a:cubicBezTo>
                  <a:lnTo>
                    <a:pt x="23658" y="0"/>
                  </a:lnTo>
                  <a:close/>
                </a:path>
              </a:pathLst>
            </a:custGeom>
            <a:solidFill>
              <a:srgbClr val="FFFFFF"/>
            </a:solidFill>
            <a:ln>
              <a:noFill/>
            </a:ln>
            <a:effectLst>
              <a:outerShdw dist="95250" dir="2280000" algn="bl" rotWithShape="0">
                <a:schemeClr val="accent3">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5;p57">
              <a:extLst>
                <a:ext uri="{FF2B5EF4-FFF2-40B4-BE49-F238E27FC236}">
                  <a16:creationId xmlns:a16="http://schemas.microsoft.com/office/drawing/2014/main" id="{01F9808C-9A33-D568-CD9D-D62B5DC632ED}"/>
                </a:ext>
              </a:extLst>
            </p:cNvPr>
            <p:cNvSpPr/>
            <p:nvPr/>
          </p:nvSpPr>
          <p:spPr>
            <a:xfrm>
              <a:off x="2287475" y="4351550"/>
              <a:ext cx="211950" cy="146175"/>
            </a:xfrm>
            <a:custGeom>
              <a:avLst/>
              <a:gdLst/>
              <a:ahLst/>
              <a:cxnLst/>
              <a:rect l="l" t="t" r="r" b="b"/>
              <a:pathLst>
                <a:path w="8478" h="5847" extrusionOk="0">
                  <a:moveTo>
                    <a:pt x="822" y="1"/>
                  </a:moveTo>
                  <a:lnTo>
                    <a:pt x="822" y="3013"/>
                  </a:lnTo>
                  <a:lnTo>
                    <a:pt x="1" y="3335"/>
                  </a:lnTo>
                  <a:lnTo>
                    <a:pt x="346" y="3823"/>
                  </a:lnTo>
                  <a:cubicBezTo>
                    <a:pt x="1239" y="5109"/>
                    <a:pt x="2679" y="5847"/>
                    <a:pt x="4239" y="5847"/>
                  </a:cubicBezTo>
                  <a:cubicBezTo>
                    <a:pt x="5799" y="5847"/>
                    <a:pt x="7251" y="5097"/>
                    <a:pt x="8144" y="3823"/>
                  </a:cubicBezTo>
                  <a:lnTo>
                    <a:pt x="8478" y="3335"/>
                  </a:lnTo>
                  <a:lnTo>
                    <a:pt x="7668" y="3013"/>
                  </a:lnTo>
                  <a:lnTo>
                    <a:pt x="7668" y="1"/>
                  </a:lnTo>
                  <a:lnTo>
                    <a:pt x="7442" y="298"/>
                  </a:lnTo>
                  <a:cubicBezTo>
                    <a:pt x="6609" y="1430"/>
                    <a:pt x="5537" y="2072"/>
                    <a:pt x="4406" y="2072"/>
                  </a:cubicBezTo>
                  <a:lnTo>
                    <a:pt x="4072" y="2072"/>
                  </a:lnTo>
                  <a:cubicBezTo>
                    <a:pt x="2965" y="2072"/>
                    <a:pt x="1882" y="1441"/>
                    <a:pt x="1036" y="298"/>
                  </a:cubicBezTo>
                  <a:lnTo>
                    <a:pt x="822"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6;p57">
              <a:extLst>
                <a:ext uri="{FF2B5EF4-FFF2-40B4-BE49-F238E27FC236}">
                  <a16:creationId xmlns:a16="http://schemas.microsoft.com/office/drawing/2014/main" id="{4BD787F9-ACAA-8A03-E640-660386175A97}"/>
                </a:ext>
              </a:extLst>
            </p:cNvPr>
            <p:cNvSpPr/>
            <p:nvPr/>
          </p:nvSpPr>
          <p:spPr>
            <a:xfrm>
              <a:off x="2309200" y="4251850"/>
              <a:ext cx="170300" cy="151225"/>
            </a:xfrm>
            <a:custGeom>
              <a:avLst/>
              <a:gdLst/>
              <a:ahLst/>
              <a:cxnLst/>
              <a:rect l="l" t="t" r="r" b="b"/>
              <a:pathLst>
                <a:path w="6812" h="6049" extrusionOk="0">
                  <a:moveTo>
                    <a:pt x="1" y="0"/>
                  </a:moveTo>
                  <a:lnTo>
                    <a:pt x="1" y="3977"/>
                  </a:lnTo>
                  <a:lnTo>
                    <a:pt x="215" y="4275"/>
                  </a:lnTo>
                  <a:cubicBezTo>
                    <a:pt x="1013" y="5418"/>
                    <a:pt x="2096" y="6049"/>
                    <a:pt x="3227" y="6049"/>
                  </a:cubicBezTo>
                  <a:lnTo>
                    <a:pt x="3549" y="6049"/>
                  </a:lnTo>
                  <a:cubicBezTo>
                    <a:pt x="4668" y="6049"/>
                    <a:pt x="5751" y="5418"/>
                    <a:pt x="6585" y="4275"/>
                  </a:cubicBezTo>
                  <a:lnTo>
                    <a:pt x="6811" y="3977"/>
                  </a:lnTo>
                  <a:lnTo>
                    <a:pt x="6811" y="0"/>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7;p57">
              <a:extLst>
                <a:ext uri="{FF2B5EF4-FFF2-40B4-BE49-F238E27FC236}">
                  <a16:creationId xmlns:a16="http://schemas.microsoft.com/office/drawing/2014/main" id="{3A204878-11FF-D921-D055-5668F525F2E7}"/>
                </a:ext>
              </a:extLst>
            </p:cNvPr>
            <p:cNvSpPr/>
            <p:nvPr/>
          </p:nvSpPr>
          <p:spPr>
            <a:xfrm>
              <a:off x="1890100" y="4434600"/>
              <a:ext cx="1004625" cy="394125"/>
            </a:xfrm>
            <a:custGeom>
              <a:avLst/>
              <a:gdLst/>
              <a:ahLst/>
              <a:cxnLst/>
              <a:rect l="l" t="t" r="r" b="b"/>
              <a:pathLst>
                <a:path w="40185" h="15765" extrusionOk="0">
                  <a:moveTo>
                    <a:pt x="15884" y="1"/>
                  </a:moveTo>
                  <a:lnTo>
                    <a:pt x="7430" y="3346"/>
                  </a:lnTo>
                  <a:cubicBezTo>
                    <a:pt x="4382" y="4549"/>
                    <a:pt x="2120" y="7168"/>
                    <a:pt x="1322" y="10359"/>
                  </a:cubicBezTo>
                  <a:lnTo>
                    <a:pt x="1" y="15764"/>
                  </a:lnTo>
                  <a:lnTo>
                    <a:pt x="40184" y="15764"/>
                  </a:lnTo>
                  <a:lnTo>
                    <a:pt x="38922" y="10359"/>
                  </a:lnTo>
                  <a:cubicBezTo>
                    <a:pt x="38148" y="7168"/>
                    <a:pt x="35874" y="4573"/>
                    <a:pt x="32814" y="3346"/>
                  </a:cubicBezTo>
                  <a:lnTo>
                    <a:pt x="24361" y="1"/>
                  </a:lnTo>
                  <a:lnTo>
                    <a:pt x="24028" y="489"/>
                  </a:lnTo>
                  <a:cubicBezTo>
                    <a:pt x="23135" y="1775"/>
                    <a:pt x="21682" y="2513"/>
                    <a:pt x="20122" y="2513"/>
                  </a:cubicBezTo>
                  <a:cubicBezTo>
                    <a:pt x="18563" y="2513"/>
                    <a:pt x="17122" y="1751"/>
                    <a:pt x="16229" y="489"/>
                  </a:cubicBezTo>
                  <a:lnTo>
                    <a:pt x="15884" y="1"/>
                  </a:lnTo>
                  <a:close/>
                </a:path>
              </a:pathLst>
            </a:custGeom>
            <a:solidFill>
              <a:srgbClr val="005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548;p57">
              <a:extLst>
                <a:ext uri="{FF2B5EF4-FFF2-40B4-BE49-F238E27FC236}">
                  <a16:creationId xmlns:a16="http://schemas.microsoft.com/office/drawing/2014/main" id="{3E9E2277-7BCB-6AFB-23AA-C0BE4A36FB50}"/>
                </a:ext>
              </a:extLst>
            </p:cNvPr>
            <p:cNvSpPr/>
            <p:nvPr/>
          </p:nvSpPr>
          <p:spPr>
            <a:xfrm>
              <a:off x="2105900" y="4087600"/>
              <a:ext cx="137550" cy="124925"/>
            </a:xfrm>
            <a:custGeom>
              <a:avLst/>
              <a:gdLst/>
              <a:ahLst/>
              <a:cxnLst/>
              <a:rect l="l" t="t" r="r" b="b"/>
              <a:pathLst>
                <a:path w="5502" h="4997" extrusionOk="0">
                  <a:moveTo>
                    <a:pt x="2740" y="0"/>
                  </a:moveTo>
                  <a:cubicBezTo>
                    <a:pt x="1608" y="0"/>
                    <a:pt x="585" y="777"/>
                    <a:pt x="310" y="1927"/>
                  </a:cubicBezTo>
                  <a:cubicBezTo>
                    <a:pt x="1" y="3272"/>
                    <a:pt x="822" y="4618"/>
                    <a:pt x="2168" y="4927"/>
                  </a:cubicBezTo>
                  <a:cubicBezTo>
                    <a:pt x="2363" y="4974"/>
                    <a:pt x="2558" y="4996"/>
                    <a:pt x="2750" y="4996"/>
                  </a:cubicBezTo>
                  <a:cubicBezTo>
                    <a:pt x="3882" y="4996"/>
                    <a:pt x="4905" y="4220"/>
                    <a:pt x="5180" y="3070"/>
                  </a:cubicBezTo>
                  <a:cubicBezTo>
                    <a:pt x="5501" y="1724"/>
                    <a:pt x="4668" y="379"/>
                    <a:pt x="3323" y="69"/>
                  </a:cubicBezTo>
                  <a:cubicBezTo>
                    <a:pt x="3127" y="23"/>
                    <a:pt x="2932" y="0"/>
                    <a:pt x="2740"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49;p57">
              <a:extLst>
                <a:ext uri="{FF2B5EF4-FFF2-40B4-BE49-F238E27FC236}">
                  <a16:creationId xmlns:a16="http://schemas.microsoft.com/office/drawing/2014/main" id="{527F8466-B3F4-0723-49C8-523102BB8012}"/>
                </a:ext>
              </a:extLst>
            </p:cNvPr>
            <p:cNvSpPr/>
            <p:nvPr/>
          </p:nvSpPr>
          <p:spPr>
            <a:xfrm>
              <a:off x="2544050" y="4087400"/>
              <a:ext cx="137250" cy="125025"/>
            </a:xfrm>
            <a:custGeom>
              <a:avLst/>
              <a:gdLst/>
              <a:ahLst/>
              <a:cxnLst/>
              <a:rect l="l" t="t" r="r" b="b"/>
              <a:pathLst>
                <a:path w="5490" h="5001" extrusionOk="0">
                  <a:moveTo>
                    <a:pt x="2745" y="0"/>
                  </a:moveTo>
                  <a:cubicBezTo>
                    <a:pt x="2105" y="0"/>
                    <a:pt x="1465" y="244"/>
                    <a:pt x="977" y="732"/>
                  </a:cubicBezTo>
                  <a:cubicBezTo>
                    <a:pt x="1" y="1709"/>
                    <a:pt x="1" y="3292"/>
                    <a:pt x="977" y="4268"/>
                  </a:cubicBezTo>
                  <a:cubicBezTo>
                    <a:pt x="1465" y="4757"/>
                    <a:pt x="2105" y="5001"/>
                    <a:pt x="2745" y="5001"/>
                  </a:cubicBezTo>
                  <a:cubicBezTo>
                    <a:pt x="3385" y="5001"/>
                    <a:pt x="4025" y="4757"/>
                    <a:pt x="4513" y="4268"/>
                  </a:cubicBezTo>
                  <a:cubicBezTo>
                    <a:pt x="5490" y="3292"/>
                    <a:pt x="5490" y="1709"/>
                    <a:pt x="4513" y="732"/>
                  </a:cubicBezTo>
                  <a:cubicBezTo>
                    <a:pt x="4025" y="244"/>
                    <a:pt x="3385" y="0"/>
                    <a:pt x="274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50;p57">
              <a:extLst>
                <a:ext uri="{FF2B5EF4-FFF2-40B4-BE49-F238E27FC236}">
                  <a16:creationId xmlns:a16="http://schemas.microsoft.com/office/drawing/2014/main" id="{F6270C99-B374-96F5-7457-90856BC38B33}"/>
                </a:ext>
              </a:extLst>
            </p:cNvPr>
            <p:cNvSpPr/>
            <p:nvPr/>
          </p:nvSpPr>
          <p:spPr>
            <a:xfrm>
              <a:off x="2203250" y="3830950"/>
              <a:ext cx="380425" cy="531950"/>
            </a:xfrm>
            <a:custGeom>
              <a:avLst/>
              <a:gdLst/>
              <a:ahLst/>
              <a:cxnLst/>
              <a:rect l="l" t="t" r="r" b="b"/>
              <a:pathLst>
                <a:path w="15217" h="21278" extrusionOk="0">
                  <a:moveTo>
                    <a:pt x="7608" y="1"/>
                  </a:moveTo>
                  <a:cubicBezTo>
                    <a:pt x="3417" y="1"/>
                    <a:pt x="0" y="3418"/>
                    <a:pt x="0" y="7609"/>
                  </a:cubicBezTo>
                  <a:lnTo>
                    <a:pt x="0" y="12062"/>
                  </a:lnTo>
                  <a:cubicBezTo>
                    <a:pt x="0" y="14884"/>
                    <a:pt x="1191" y="17586"/>
                    <a:pt x="3262" y="19491"/>
                  </a:cubicBezTo>
                  <a:lnTo>
                    <a:pt x="3572" y="19789"/>
                  </a:lnTo>
                  <a:cubicBezTo>
                    <a:pt x="4620" y="20741"/>
                    <a:pt x="5989" y="21277"/>
                    <a:pt x="7406" y="21277"/>
                  </a:cubicBezTo>
                  <a:lnTo>
                    <a:pt x="7787" y="21277"/>
                  </a:lnTo>
                  <a:cubicBezTo>
                    <a:pt x="9204" y="21277"/>
                    <a:pt x="10573" y="20741"/>
                    <a:pt x="11609" y="19789"/>
                  </a:cubicBezTo>
                  <a:lnTo>
                    <a:pt x="11930" y="19491"/>
                  </a:lnTo>
                  <a:cubicBezTo>
                    <a:pt x="14014" y="17586"/>
                    <a:pt x="15181" y="14884"/>
                    <a:pt x="15181" y="12062"/>
                  </a:cubicBezTo>
                  <a:lnTo>
                    <a:pt x="15181" y="7609"/>
                  </a:lnTo>
                  <a:cubicBezTo>
                    <a:pt x="15216" y="3418"/>
                    <a:pt x="11811" y="1"/>
                    <a:pt x="7608"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51;p57">
              <a:extLst>
                <a:ext uri="{FF2B5EF4-FFF2-40B4-BE49-F238E27FC236}">
                  <a16:creationId xmlns:a16="http://schemas.microsoft.com/office/drawing/2014/main" id="{C224FABF-36FC-F4B2-78DC-109E6300089E}"/>
                </a:ext>
              </a:extLst>
            </p:cNvPr>
            <p:cNvSpPr/>
            <p:nvPr/>
          </p:nvSpPr>
          <p:spPr>
            <a:xfrm>
              <a:off x="2178525" y="3719925"/>
              <a:ext cx="430150" cy="444125"/>
            </a:xfrm>
            <a:custGeom>
              <a:avLst/>
              <a:gdLst/>
              <a:ahLst/>
              <a:cxnLst/>
              <a:rect l="l" t="t" r="r" b="b"/>
              <a:pathLst>
                <a:path w="17206" h="17765" extrusionOk="0">
                  <a:moveTo>
                    <a:pt x="7704" y="1"/>
                  </a:moveTo>
                  <a:lnTo>
                    <a:pt x="7704" y="1"/>
                  </a:lnTo>
                  <a:cubicBezTo>
                    <a:pt x="5668" y="596"/>
                    <a:pt x="4073" y="2299"/>
                    <a:pt x="3466" y="4323"/>
                  </a:cubicBezTo>
                  <a:cubicBezTo>
                    <a:pt x="3339" y="4284"/>
                    <a:pt x="3210" y="4266"/>
                    <a:pt x="3081" y="4266"/>
                  </a:cubicBezTo>
                  <a:cubicBezTo>
                    <a:pt x="2617" y="4266"/>
                    <a:pt x="2155" y="4499"/>
                    <a:pt x="1811" y="4835"/>
                  </a:cubicBezTo>
                  <a:cubicBezTo>
                    <a:pt x="1394" y="5263"/>
                    <a:pt x="1156" y="5847"/>
                    <a:pt x="965" y="6430"/>
                  </a:cubicBezTo>
                  <a:cubicBezTo>
                    <a:pt x="322" y="8359"/>
                    <a:pt x="1" y="10835"/>
                    <a:pt x="239" y="12860"/>
                  </a:cubicBezTo>
                  <a:lnTo>
                    <a:pt x="1072" y="17765"/>
                  </a:lnTo>
                  <a:lnTo>
                    <a:pt x="1811" y="11193"/>
                  </a:lnTo>
                  <a:cubicBezTo>
                    <a:pt x="1870" y="10693"/>
                    <a:pt x="1989" y="10216"/>
                    <a:pt x="2192" y="9764"/>
                  </a:cubicBezTo>
                  <a:cubicBezTo>
                    <a:pt x="2465" y="9085"/>
                    <a:pt x="2823" y="8347"/>
                    <a:pt x="3263" y="7752"/>
                  </a:cubicBezTo>
                  <a:cubicBezTo>
                    <a:pt x="3454" y="7476"/>
                    <a:pt x="3762" y="7335"/>
                    <a:pt x="4077" y="7335"/>
                  </a:cubicBezTo>
                  <a:cubicBezTo>
                    <a:pt x="4294" y="7335"/>
                    <a:pt x="4515" y="7402"/>
                    <a:pt x="4704" y="7537"/>
                  </a:cubicBezTo>
                  <a:cubicBezTo>
                    <a:pt x="5830" y="8382"/>
                    <a:pt x="7165" y="9181"/>
                    <a:pt x="8480" y="9181"/>
                  </a:cubicBezTo>
                  <a:cubicBezTo>
                    <a:pt x="8499" y="9181"/>
                    <a:pt x="8518" y="9181"/>
                    <a:pt x="8538" y="9180"/>
                  </a:cubicBezTo>
                  <a:cubicBezTo>
                    <a:pt x="10181" y="9180"/>
                    <a:pt x="11800" y="8585"/>
                    <a:pt x="13062" y="7537"/>
                  </a:cubicBezTo>
                  <a:cubicBezTo>
                    <a:pt x="13172" y="7450"/>
                    <a:pt x="13282" y="7410"/>
                    <a:pt x="13391" y="7410"/>
                  </a:cubicBezTo>
                  <a:cubicBezTo>
                    <a:pt x="14052" y="7410"/>
                    <a:pt x="14688" y="8866"/>
                    <a:pt x="15086" y="9919"/>
                  </a:cubicBezTo>
                  <a:cubicBezTo>
                    <a:pt x="15241" y="10323"/>
                    <a:pt x="15324" y="10728"/>
                    <a:pt x="15384" y="11145"/>
                  </a:cubicBezTo>
                  <a:lnTo>
                    <a:pt x="16134" y="17765"/>
                  </a:lnTo>
                  <a:lnTo>
                    <a:pt x="16967" y="12860"/>
                  </a:lnTo>
                  <a:cubicBezTo>
                    <a:pt x="17205" y="10835"/>
                    <a:pt x="16860" y="8359"/>
                    <a:pt x="16241" y="6430"/>
                  </a:cubicBezTo>
                  <a:cubicBezTo>
                    <a:pt x="16039" y="5847"/>
                    <a:pt x="15800" y="5263"/>
                    <a:pt x="15384" y="4835"/>
                  </a:cubicBezTo>
                  <a:cubicBezTo>
                    <a:pt x="14836" y="4347"/>
                    <a:pt x="13538" y="4180"/>
                    <a:pt x="13538" y="4180"/>
                  </a:cubicBezTo>
                  <a:cubicBezTo>
                    <a:pt x="13955" y="3906"/>
                    <a:pt x="14372" y="3704"/>
                    <a:pt x="14788" y="3454"/>
                  </a:cubicBezTo>
                  <a:cubicBezTo>
                    <a:pt x="13823" y="2602"/>
                    <a:pt x="12459" y="2086"/>
                    <a:pt x="11155" y="2086"/>
                  </a:cubicBezTo>
                  <a:cubicBezTo>
                    <a:pt x="10964" y="2086"/>
                    <a:pt x="10773" y="2097"/>
                    <a:pt x="10586" y="2120"/>
                  </a:cubicBezTo>
                  <a:cubicBezTo>
                    <a:pt x="11074" y="1561"/>
                    <a:pt x="11717" y="1132"/>
                    <a:pt x="12407" y="870"/>
                  </a:cubicBezTo>
                  <a:cubicBezTo>
                    <a:pt x="11767" y="704"/>
                    <a:pt x="11099" y="620"/>
                    <a:pt x="10430" y="620"/>
                  </a:cubicBezTo>
                  <a:cubicBezTo>
                    <a:pt x="9272" y="620"/>
                    <a:pt x="8112" y="873"/>
                    <a:pt x="7085" y="1394"/>
                  </a:cubicBezTo>
                  <a:cubicBezTo>
                    <a:pt x="7276" y="918"/>
                    <a:pt x="7514" y="477"/>
                    <a:pt x="7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52;p57">
              <a:extLst>
                <a:ext uri="{FF2B5EF4-FFF2-40B4-BE49-F238E27FC236}">
                  <a16:creationId xmlns:a16="http://schemas.microsoft.com/office/drawing/2014/main" id="{795FBAEE-D0D2-F778-8A14-8F17F542466D}"/>
                </a:ext>
              </a:extLst>
            </p:cNvPr>
            <p:cNvSpPr/>
            <p:nvPr/>
          </p:nvSpPr>
          <p:spPr>
            <a:xfrm>
              <a:off x="2291650" y="4070275"/>
              <a:ext cx="34250" cy="34250"/>
            </a:xfrm>
            <a:custGeom>
              <a:avLst/>
              <a:gdLst/>
              <a:ahLst/>
              <a:cxnLst/>
              <a:rect l="l" t="t" r="r" b="b"/>
              <a:pathLst>
                <a:path w="1370" h="1370" extrusionOk="0">
                  <a:moveTo>
                    <a:pt x="679" y="0"/>
                  </a:moveTo>
                  <a:cubicBezTo>
                    <a:pt x="298" y="0"/>
                    <a:pt x="0" y="310"/>
                    <a:pt x="0" y="691"/>
                  </a:cubicBezTo>
                  <a:cubicBezTo>
                    <a:pt x="0" y="1060"/>
                    <a:pt x="298" y="1370"/>
                    <a:pt x="679" y="1370"/>
                  </a:cubicBezTo>
                  <a:cubicBezTo>
                    <a:pt x="1060" y="1370"/>
                    <a:pt x="1369" y="1060"/>
                    <a:pt x="1369" y="691"/>
                  </a:cubicBezTo>
                  <a:cubicBezTo>
                    <a:pt x="1369" y="310"/>
                    <a:pt x="1060" y="0"/>
                    <a:pt x="67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3;p57">
              <a:extLst>
                <a:ext uri="{FF2B5EF4-FFF2-40B4-BE49-F238E27FC236}">
                  <a16:creationId xmlns:a16="http://schemas.microsoft.com/office/drawing/2014/main" id="{D8317668-47D2-BF52-AC37-A753AFEC314A}"/>
                </a:ext>
              </a:extLst>
            </p:cNvPr>
            <p:cNvSpPr/>
            <p:nvPr/>
          </p:nvSpPr>
          <p:spPr>
            <a:xfrm>
              <a:off x="2461600" y="4070275"/>
              <a:ext cx="34250" cy="34250"/>
            </a:xfrm>
            <a:custGeom>
              <a:avLst/>
              <a:gdLst/>
              <a:ahLst/>
              <a:cxnLst/>
              <a:rect l="l" t="t" r="r" b="b"/>
              <a:pathLst>
                <a:path w="1370"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4;p57">
              <a:extLst>
                <a:ext uri="{FF2B5EF4-FFF2-40B4-BE49-F238E27FC236}">
                  <a16:creationId xmlns:a16="http://schemas.microsoft.com/office/drawing/2014/main" id="{258FAADB-D1AF-4D8A-E85C-461B925899F0}"/>
                </a:ext>
              </a:extLst>
            </p:cNvPr>
            <p:cNvSpPr/>
            <p:nvPr/>
          </p:nvSpPr>
          <p:spPr>
            <a:xfrm>
              <a:off x="2322000" y="4210475"/>
              <a:ext cx="143800" cy="66700"/>
            </a:xfrm>
            <a:custGeom>
              <a:avLst/>
              <a:gdLst/>
              <a:ahLst/>
              <a:cxnLst/>
              <a:rect l="l" t="t" r="r" b="b"/>
              <a:pathLst>
                <a:path w="5752" h="2668" extrusionOk="0">
                  <a:moveTo>
                    <a:pt x="5347" y="405"/>
                  </a:moveTo>
                  <a:lnTo>
                    <a:pt x="5347" y="405"/>
                  </a:lnTo>
                  <a:cubicBezTo>
                    <a:pt x="5144" y="1096"/>
                    <a:pt x="4573" y="1786"/>
                    <a:pt x="3965" y="2108"/>
                  </a:cubicBezTo>
                  <a:cubicBezTo>
                    <a:pt x="3608" y="2280"/>
                    <a:pt x="3209" y="2370"/>
                    <a:pt x="2813" y="2370"/>
                  </a:cubicBezTo>
                  <a:cubicBezTo>
                    <a:pt x="2444" y="2370"/>
                    <a:pt x="2078" y="2292"/>
                    <a:pt x="1751" y="2131"/>
                  </a:cubicBezTo>
                  <a:cubicBezTo>
                    <a:pt x="1120" y="1846"/>
                    <a:pt x="620" y="1250"/>
                    <a:pt x="394" y="584"/>
                  </a:cubicBezTo>
                  <a:lnTo>
                    <a:pt x="394" y="584"/>
                  </a:lnTo>
                  <a:cubicBezTo>
                    <a:pt x="1052" y="685"/>
                    <a:pt x="1723" y="735"/>
                    <a:pt x="2395" y="735"/>
                  </a:cubicBezTo>
                  <a:cubicBezTo>
                    <a:pt x="3386" y="735"/>
                    <a:pt x="4381" y="625"/>
                    <a:pt x="5347" y="405"/>
                  </a:cubicBezTo>
                  <a:close/>
                  <a:moveTo>
                    <a:pt x="5751" y="0"/>
                  </a:moveTo>
                  <a:lnTo>
                    <a:pt x="5525" y="60"/>
                  </a:lnTo>
                  <a:cubicBezTo>
                    <a:pt x="4515" y="319"/>
                    <a:pt x="3460" y="447"/>
                    <a:pt x="2408" y="447"/>
                  </a:cubicBezTo>
                  <a:cubicBezTo>
                    <a:pt x="1674" y="447"/>
                    <a:pt x="941" y="385"/>
                    <a:pt x="227" y="262"/>
                  </a:cubicBezTo>
                  <a:lnTo>
                    <a:pt x="1" y="215"/>
                  </a:lnTo>
                  <a:lnTo>
                    <a:pt x="48" y="441"/>
                  </a:lnTo>
                  <a:cubicBezTo>
                    <a:pt x="239" y="1286"/>
                    <a:pt x="846" y="2060"/>
                    <a:pt x="1632" y="2417"/>
                  </a:cubicBezTo>
                  <a:cubicBezTo>
                    <a:pt x="2001" y="2584"/>
                    <a:pt x="2406" y="2667"/>
                    <a:pt x="2822" y="2667"/>
                  </a:cubicBezTo>
                  <a:cubicBezTo>
                    <a:pt x="3251" y="2667"/>
                    <a:pt x="3692" y="2560"/>
                    <a:pt x="4096" y="2358"/>
                  </a:cubicBezTo>
                  <a:cubicBezTo>
                    <a:pt x="4870" y="1965"/>
                    <a:pt x="5537" y="1072"/>
                    <a:pt x="5704" y="226"/>
                  </a:cubicBezTo>
                  <a:lnTo>
                    <a:pt x="5751" y="0"/>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55;p57">
              <a:extLst>
                <a:ext uri="{FF2B5EF4-FFF2-40B4-BE49-F238E27FC236}">
                  <a16:creationId xmlns:a16="http://schemas.microsoft.com/office/drawing/2014/main" id="{9DEB30B4-15BA-BA97-41E0-58E0753B7915}"/>
                </a:ext>
              </a:extLst>
            </p:cNvPr>
            <p:cNvSpPr/>
            <p:nvPr/>
          </p:nvSpPr>
          <p:spPr>
            <a:xfrm>
              <a:off x="2253850" y="4011925"/>
              <a:ext cx="99425" cy="31575"/>
            </a:xfrm>
            <a:custGeom>
              <a:avLst/>
              <a:gdLst/>
              <a:ahLst/>
              <a:cxnLst/>
              <a:rect l="l" t="t" r="r" b="b"/>
              <a:pathLst>
                <a:path w="3977" h="1263" extrusionOk="0">
                  <a:moveTo>
                    <a:pt x="2134" y="0"/>
                  </a:moveTo>
                  <a:cubicBezTo>
                    <a:pt x="2051" y="0"/>
                    <a:pt x="1966" y="4"/>
                    <a:pt x="1881" y="13"/>
                  </a:cubicBezTo>
                  <a:cubicBezTo>
                    <a:pt x="1048" y="108"/>
                    <a:pt x="357" y="596"/>
                    <a:pt x="0" y="1263"/>
                  </a:cubicBezTo>
                  <a:cubicBezTo>
                    <a:pt x="1334" y="1060"/>
                    <a:pt x="2655" y="918"/>
                    <a:pt x="3977" y="846"/>
                  </a:cubicBezTo>
                  <a:cubicBezTo>
                    <a:pt x="3538" y="322"/>
                    <a:pt x="2870" y="0"/>
                    <a:pt x="2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56;p57">
              <a:extLst>
                <a:ext uri="{FF2B5EF4-FFF2-40B4-BE49-F238E27FC236}">
                  <a16:creationId xmlns:a16="http://schemas.microsoft.com/office/drawing/2014/main" id="{519A655C-66F2-0ADD-9C84-5E6C212FCF0D}"/>
                </a:ext>
              </a:extLst>
            </p:cNvPr>
            <p:cNvSpPr/>
            <p:nvPr/>
          </p:nvSpPr>
          <p:spPr>
            <a:xfrm>
              <a:off x="2433925" y="4011925"/>
              <a:ext cx="99450" cy="31575"/>
            </a:xfrm>
            <a:custGeom>
              <a:avLst/>
              <a:gdLst/>
              <a:ahLst/>
              <a:cxnLst/>
              <a:rect l="l" t="t" r="r" b="b"/>
              <a:pathLst>
                <a:path w="3978" h="1263" extrusionOk="0">
                  <a:moveTo>
                    <a:pt x="1855" y="0"/>
                  </a:moveTo>
                  <a:cubicBezTo>
                    <a:pt x="1119" y="0"/>
                    <a:pt x="449" y="322"/>
                    <a:pt x="0" y="846"/>
                  </a:cubicBezTo>
                  <a:cubicBezTo>
                    <a:pt x="1334" y="918"/>
                    <a:pt x="2656" y="1060"/>
                    <a:pt x="3977" y="1263"/>
                  </a:cubicBezTo>
                  <a:cubicBezTo>
                    <a:pt x="3620" y="596"/>
                    <a:pt x="2941" y="108"/>
                    <a:pt x="2108" y="13"/>
                  </a:cubicBezTo>
                  <a:cubicBezTo>
                    <a:pt x="2023" y="4"/>
                    <a:pt x="1938" y="0"/>
                    <a:pt x="18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7;p57">
              <a:extLst>
                <a:ext uri="{FF2B5EF4-FFF2-40B4-BE49-F238E27FC236}">
                  <a16:creationId xmlns:a16="http://schemas.microsoft.com/office/drawing/2014/main" id="{F44ED782-21F8-3B51-2ADE-464F32E23182}"/>
                </a:ext>
              </a:extLst>
            </p:cNvPr>
            <p:cNvSpPr/>
            <p:nvPr/>
          </p:nvSpPr>
          <p:spPr>
            <a:xfrm>
              <a:off x="2312475" y="3753275"/>
              <a:ext cx="128625" cy="177425"/>
            </a:xfrm>
            <a:custGeom>
              <a:avLst/>
              <a:gdLst/>
              <a:ahLst/>
              <a:cxnLst/>
              <a:rect l="l" t="t" r="r" b="b"/>
              <a:pathLst>
                <a:path w="5145" h="7097" extrusionOk="0">
                  <a:moveTo>
                    <a:pt x="5144" y="0"/>
                  </a:moveTo>
                  <a:cubicBezTo>
                    <a:pt x="4477" y="36"/>
                    <a:pt x="3692" y="250"/>
                    <a:pt x="2965" y="727"/>
                  </a:cubicBezTo>
                  <a:cubicBezTo>
                    <a:pt x="2251" y="1203"/>
                    <a:pt x="1620" y="1977"/>
                    <a:pt x="1334" y="2882"/>
                  </a:cubicBezTo>
                  <a:cubicBezTo>
                    <a:pt x="1203" y="3334"/>
                    <a:pt x="1132" y="3810"/>
                    <a:pt x="1179" y="4287"/>
                  </a:cubicBezTo>
                  <a:cubicBezTo>
                    <a:pt x="1191" y="4417"/>
                    <a:pt x="1203" y="4572"/>
                    <a:pt x="1227" y="4703"/>
                  </a:cubicBezTo>
                  <a:cubicBezTo>
                    <a:pt x="1120" y="4489"/>
                    <a:pt x="1013" y="4287"/>
                    <a:pt x="917" y="4060"/>
                  </a:cubicBezTo>
                  <a:cubicBezTo>
                    <a:pt x="667" y="3453"/>
                    <a:pt x="489" y="2798"/>
                    <a:pt x="477" y="2191"/>
                  </a:cubicBezTo>
                  <a:cubicBezTo>
                    <a:pt x="453" y="1572"/>
                    <a:pt x="632" y="977"/>
                    <a:pt x="965" y="548"/>
                  </a:cubicBezTo>
                  <a:lnTo>
                    <a:pt x="965" y="548"/>
                  </a:lnTo>
                  <a:cubicBezTo>
                    <a:pt x="513" y="858"/>
                    <a:pt x="155" y="1453"/>
                    <a:pt x="84" y="2155"/>
                  </a:cubicBezTo>
                  <a:cubicBezTo>
                    <a:pt x="1" y="2858"/>
                    <a:pt x="155" y="3584"/>
                    <a:pt x="441" y="4251"/>
                  </a:cubicBezTo>
                  <a:cubicBezTo>
                    <a:pt x="727" y="4929"/>
                    <a:pt x="1144" y="5537"/>
                    <a:pt x="1632" y="6013"/>
                  </a:cubicBezTo>
                  <a:cubicBezTo>
                    <a:pt x="1882" y="6251"/>
                    <a:pt x="2144" y="6453"/>
                    <a:pt x="2406" y="6632"/>
                  </a:cubicBezTo>
                  <a:cubicBezTo>
                    <a:pt x="2691" y="6858"/>
                    <a:pt x="2989" y="7013"/>
                    <a:pt x="3287" y="7096"/>
                  </a:cubicBezTo>
                  <a:cubicBezTo>
                    <a:pt x="2751" y="6715"/>
                    <a:pt x="2263" y="6120"/>
                    <a:pt x="1989" y="5394"/>
                  </a:cubicBezTo>
                  <a:cubicBezTo>
                    <a:pt x="1727" y="4679"/>
                    <a:pt x="1727" y="3846"/>
                    <a:pt x="1965" y="3084"/>
                  </a:cubicBezTo>
                  <a:cubicBezTo>
                    <a:pt x="2203" y="2310"/>
                    <a:pt x="2680" y="1620"/>
                    <a:pt x="3263" y="1119"/>
                  </a:cubicBezTo>
                  <a:cubicBezTo>
                    <a:pt x="3834" y="596"/>
                    <a:pt x="4525" y="238"/>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8;p57">
              <a:extLst>
                <a:ext uri="{FF2B5EF4-FFF2-40B4-BE49-F238E27FC236}">
                  <a16:creationId xmlns:a16="http://schemas.microsoft.com/office/drawing/2014/main" id="{7A9E796D-647D-12FB-CC7C-BF7FB8680728}"/>
                </a:ext>
              </a:extLst>
            </p:cNvPr>
            <p:cNvSpPr/>
            <p:nvPr/>
          </p:nvSpPr>
          <p:spPr>
            <a:xfrm>
              <a:off x="2382425" y="3800300"/>
              <a:ext cx="67300" cy="115225"/>
            </a:xfrm>
            <a:custGeom>
              <a:avLst/>
              <a:gdLst/>
              <a:ahLst/>
              <a:cxnLst/>
              <a:rect l="l" t="t" r="r" b="b"/>
              <a:pathLst>
                <a:path w="2692" h="4609" extrusionOk="0">
                  <a:moveTo>
                    <a:pt x="2691" y="0"/>
                  </a:moveTo>
                  <a:lnTo>
                    <a:pt x="2691" y="0"/>
                  </a:lnTo>
                  <a:cubicBezTo>
                    <a:pt x="2287" y="36"/>
                    <a:pt x="1810" y="191"/>
                    <a:pt x="1382" y="489"/>
                  </a:cubicBezTo>
                  <a:cubicBezTo>
                    <a:pt x="953" y="774"/>
                    <a:pt x="560" y="1203"/>
                    <a:pt x="322" y="1703"/>
                  </a:cubicBezTo>
                  <a:cubicBezTo>
                    <a:pt x="84" y="2215"/>
                    <a:pt x="1" y="2775"/>
                    <a:pt x="48" y="3298"/>
                  </a:cubicBezTo>
                  <a:cubicBezTo>
                    <a:pt x="84" y="3822"/>
                    <a:pt x="263" y="4287"/>
                    <a:pt x="501" y="4608"/>
                  </a:cubicBezTo>
                  <a:cubicBezTo>
                    <a:pt x="382" y="4227"/>
                    <a:pt x="322" y="3763"/>
                    <a:pt x="346" y="3287"/>
                  </a:cubicBezTo>
                  <a:cubicBezTo>
                    <a:pt x="358" y="2810"/>
                    <a:pt x="477" y="2322"/>
                    <a:pt x="679" y="1870"/>
                  </a:cubicBezTo>
                  <a:cubicBezTo>
                    <a:pt x="894" y="1429"/>
                    <a:pt x="1203" y="1024"/>
                    <a:pt x="1560" y="715"/>
                  </a:cubicBezTo>
                  <a:cubicBezTo>
                    <a:pt x="1918" y="393"/>
                    <a:pt x="2299" y="155"/>
                    <a:pt x="2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9;p57">
              <a:extLst>
                <a:ext uri="{FF2B5EF4-FFF2-40B4-BE49-F238E27FC236}">
                  <a16:creationId xmlns:a16="http://schemas.microsoft.com/office/drawing/2014/main" id="{9C093F7C-33C5-F5B8-DBFF-1F2B15FCD1FF}"/>
                </a:ext>
              </a:extLst>
            </p:cNvPr>
            <p:cNvSpPr/>
            <p:nvPr/>
          </p:nvSpPr>
          <p:spPr>
            <a:xfrm>
              <a:off x="2378250" y="4091400"/>
              <a:ext cx="34575" cy="67000"/>
            </a:xfrm>
            <a:custGeom>
              <a:avLst/>
              <a:gdLst/>
              <a:ahLst/>
              <a:cxnLst/>
              <a:rect l="l" t="t" r="r" b="b"/>
              <a:pathLst>
                <a:path w="1383" h="2680" extrusionOk="0">
                  <a:moveTo>
                    <a:pt x="120" y="1"/>
                  </a:moveTo>
                  <a:cubicBezTo>
                    <a:pt x="49" y="1"/>
                    <a:pt x="1" y="60"/>
                    <a:pt x="1" y="120"/>
                  </a:cubicBezTo>
                  <a:lnTo>
                    <a:pt x="1" y="1513"/>
                  </a:lnTo>
                  <a:lnTo>
                    <a:pt x="120" y="1513"/>
                  </a:lnTo>
                  <a:cubicBezTo>
                    <a:pt x="727" y="1513"/>
                    <a:pt x="1144" y="1751"/>
                    <a:pt x="1144" y="1965"/>
                  </a:cubicBezTo>
                  <a:cubicBezTo>
                    <a:pt x="1144" y="2192"/>
                    <a:pt x="727" y="2430"/>
                    <a:pt x="120" y="2430"/>
                  </a:cubicBezTo>
                  <a:cubicBezTo>
                    <a:pt x="49" y="2430"/>
                    <a:pt x="1" y="2489"/>
                    <a:pt x="1" y="2549"/>
                  </a:cubicBezTo>
                  <a:cubicBezTo>
                    <a:pt x="1" y="2608"/>
                    <a:pt x="49" y="2680"/>
                    <a:pt x="120" y="2680"/>
                  </a:cubicBezTo>
                  <a:cubicBezTo>
                    <a:pt x="834" y="2680"/>
                    <a:pt x="1382" y="2370"/>
                    <a:pt x="1382" y="1965"/>
                  </a:cubicBezTo>
                  <a:cubicBezTo>
                    <a:pt x="1382" y="1596"/>
                    <a:pt x="894" y="1299"/>
                    <a:pt x="239" y="1251"/>
                  </a:cubicBezTo>
                  <a:lnTo>
                    <a:pt x="239" y="120"/>
                  </a:lnTo>
                  <a:cubicBezTo>
                    <a:pt x="239" y="48"/>
                    <a:pt x="180"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2121AB0B-F07F-28DB-B4DC-5E4B2DBC21AA}"/>
              </a:ext>
            </a:extLst>
          </p:cNvPr>
          <p:cNvPicPr>
            <a:picLocks noChangeAspect="1"/>
          </p:cNvPicPr>
          <p:nvPr/>
        </p:nvPicPr>
        <p:blipFill>
          <a:blip r:embed="rId2">
            <a:biLevel thresh="75000"/>
          </a:blip>
          <a:stretch>
            <a:fillRect/>
          </a:stretch>
        </p:blipFill>
        <p:spPr>
          <a:xfrm>
            <a:off x="304523" y="1544336"/>
            <a:ext cx="6301741" cy="3116054"/>
          </a:xfrm>
          <a:prstGeom prst="rect">
            <a:avLst/>
          </a:prstGeom>
          <a:ln w="57150">
            <a:solidFill>
              <a:schemeClr val="accent2">
                <a:lumMod val="50000"/>
              </a:schemeClr>
            </a:solidFill>
          </a:ln>
          <a:effectLst>
            <a:outerShdw blurRad="292100" dist="139700" dir="2700000" algn="tl" rotWithShape="0">
              <a:srgbClr val="333333">
                <a:alpha val="65000"/>
              </a:srgbClr>
            </a:outerShdw>
          </a:effectLst>
        </p:spPr>
      </p:pic>
      <p:sp>
        <p:nvSpPr>
          <p:cNvPr id="6" name="TextBox 105">
            <a:extLst>
              <a:ext uri="{FF2B5EF4-FFF2-40B4-BE49-F238E27FC236}">
                <a16:creationId xmlns:a16="http://schemas.microsoft.com/office/drawing/2014/main" id="{1C33B38B-AC0F-7859-8664-FE1C44722CD7}"/>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3</a:t>
            </a:r>
          </a:p>
        </p:txBody>
      </p:sp>
      <p:sp>
        <p:nvSpPr>
          <p:cNvPr id="8" name="TextBox 7">
            <a:extLst>
              <a:ext uri="{FF2B5EF4-FFF2-40B4-BE49-F238E27FC236}">
                <a16:creationId xmlns:a16="http://schemas.microsoft.com/office/drawing/2014/main" id="{A2FDE1A5-9021-EEEB-B2BF-CB6D961A786F}"/>
              </a:ext>
            </a:extLst>
          </p:cNvPr>
          <p:cNvSpPr txBox="1"/>
          <p:nvPr/>
        </p:nvSpPr>
        <p:spPr>
          <a:xfrm>
            <a:off x="438150" y="659919"/>
            <a:ext cx="8267700" cy="646331"/>
          </a:xfrm>
          <a:prstGeom prst="rect">
            <a:avLst/>
          </a:prstGeom>
          <a:noFill/>
        </p:spPr>
        <p:txBody>
          <a:bodyPr wrap="square">
            <a:spAutoFit/>
          </a:bodyPr>
          <a:lstStyle/>
          <a:p>
            <a:r>
              <a:rPr lang="vi-VN" sz="1800" b="1" dirty="0"/>
              <a:t>Em hãy thảo luận về trường hợp sau</a:t>
            </a:r>
            <a:r>
              <a:rPr lang="en-US" sz="1800" b="1" dirty="0"/>
              <a:t>. </a:t>
            </a:r>
            <a:r>
              <a:rPr lang="en-US" sz="1800" b="1" dirty="0" err="1"/>
              <a:t>Dựa</a:t>
            </a:r>
            <a:r>
              <a:rPr lang="en-US" sz="1800" b="1" dirty="0"/>
              <a:t> </a:t>
            </a:r>
            <a:r>
              <a:rPr lang="en-US" sz="1800" b="1" dirty="0" err="1"/>
              <a:t>vào</a:t>
            </a:r>
            <a:r>
              <a:rPr lang="en-US" sz="1800" b="1" dirty="0"/>
              <a:t> </a:t>
            </a:r>
            <a:r>
              <a:rPr lang="en-US" sz="1800" b="1" dirty="0" err="1"/>
              <a:t>gợi</a:t>
            </a:r>
            <a:r>
              <a:rPr lang="en-US" sz="1800" b="1" dirty="0"/>
              <a:t> ý </a:t>
            </a:r>
            <a:r>
              <a:rPr lang="en-US" sz="1800" b="1" dirty="0" err="1"/>
              <a:t>của</a:t>
            </a:r>
            <a:r>
              <a:rPr lang="en-US" sz="1800" b="1" dirty="0"/>
              <a:t> </a:t>
            </a:r>
            <a:r>
              <a:rPr lang="en-US" sz="1800" b="1" dirty="0" err="1"/>
              <a:t>bạn</a:t>
            </a:r>
            <a:r>
              <a:rPr lang="en-US" sz="1800" b="1" dirty="0"/>
              <a:t> V, </a:t>
            </a:r>
            <a:r>
              <a:rPr lang="en-US" sz="1800" b="1" dirty="0" err="1"/>
              <a:t>em</a:t>
            </a:r>
            <a:r>
              <a:rPr lang="en-US" sz="1800" b="1" dirty="0"/>
              <a:t> </a:t>
            </a:r>
            <a:r>
              <a:rPr lang="en-US" sz="1800" b="1" dirty="0" err="1"/>
              <a:t>hãy</a:t>
            </a:r>
            <a:r>
              <a:rPr lang="en-US" sz="1800" b="1" dirty="0"/>
              <a:t> </a:t>
            </a:r>
            <a:r>
              <a:rPr lang="en-US" sz="1800" b="1" dirty="0" err="1"/>
              <a:t>giúp</a:t>
            </a:r>
            <a:r>
              <a:rPr lang="en-US" sz="1800" b="1" dirty="0"/>
              <a:t> </a:t>
            </a:r>
            <a:r>
              <a:rPr lang="en-US" sz="1800" b="1" dirty="0" err="1"/>
              <a:t>bạn</a:t>
            </a:r>
            <a:r>
              <a:rPr lang="en-US" sz="1800" b="1" dirty="0"/>
              <a:t> M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p>
        </p:txBody>
      </p:sp>
      <p:sp>
        <p:nvSpPr>
          <p:cNvPr id="26" name="Google Shape;644;p37">
            <a:extLst>
              <a:ext uri="{FF2B5EF4-FFF2-40B4-BE49-F238E27FC236}">
                <a16:creationId xmlns:a16="http://schemas.microsoft.com/office/drawing/2014/main" id="{E2671C04-0BA4-7422-73AC-7EDFEF112AFD}"/>
              </a:ext>
            </a:extLst>
          </p:cNvPr>
          <p:cNvSpPr/>
          <p:nvPr/>
        </p:nvSpPr>
        <p:spPr>
          <a:xfrm flipH="1">
            <a:off x="8412765" y="2623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1;p37">
            <a:extLst>
              <a:ext uri="{FF2B5EF4-FFF2-40B4-BE49-F238E27FC236}">
                <a16:creationId xmlns:a16="http://schemas.microsoft.com/office/drawing/2014/main" id="{1FC4803B-7681-30FF-BE15-A7F8EB843556}"/>
              </a:ext>
            </a:extLst>
          </p:cNvPr>
          <p:cNvSpPr/>
          <p:nvPr/>
        </p:nvSpPr>
        <p:spPr>
          <a:xfrm rot="18900000" flipH="1">
            <a:off x="6870788" y="1298664"/>
            <a:ext cx="732465" cy="69424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3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575822">
            <a:off x="5828373" y="428869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quan sát các hình ảnh </a:t>
            </a:r>
            <a:r>
              <a:rPr lang="en-US" sz="1800" b="1" dirty="0" err="1"/>
              <a:t>trong</a:t>
            </a:r>
            <a:r>
              <a:rPr lang="en-US" sz="1800" b="1" dirty="0"/>
              <a:t> SGK tr. 37, 38</a:t>
            </a:r>
            <a:r>
              <a:rPr lang="vi-VN" sz="1800" b="1" dirty="0"/>
              <a:t> và thực hiện yêu cầu</a:t>
            </a:r>
            <a:r>
              <a:rPr lang="en-US" sz="1800" b="1" dirty="0"/>
              <a:t>:</a:t>
            </a:r>
            <a:endParaRPr lang="vi-VN"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4</a:t>
            </a:r>
          </a:p>
        </p:txBody>
      </p:sp>
      <p:sp>
        <p:nvSpPr>
          <p:cNvPr id="10" name="TextBox 9">
            <a:extLst>
              <a:ext uri="{FF2B5EF4-FFF2-40B4-BE49-F238E27FC236}">
                <a16:creationId xmlns:a16="http://schemas.microsoft.com/office/drawing/2014/main" id="{396BB0B8-70A0-FC5E-95D9-D3D7EF9FFCF7}"/>
              </a:ext>
            </a:extLst>
          </p:cNvPr>
          <p:cNvSpPr txBox="1"/>
          <p:nvPr/>
        </p:nvSpPr>
        <p:spPr>
          <a:xfrm>
            <a:off x="1225399" y="1695910"/>
            <a:ext cx="7321782" cy="2343655"/>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Em hãy sắp xếp các hình ảnh theo trình tự các bước lập kế hoạch thực hiện mục  tiêu cá nhân.  </a:t>
            </a:r>
            <a:endParaRPr lang="en-US" sz="2000" dirty="0">
              <a:solidFill>
                <a:schemeClr val="tx1"/>
              </a:solidFill>
            </a:endParaRPr>
          </a:p>
          <a:p>
            <a:pPr lvl="0">
              <a:lnSpc>
                <a:spcPct val="150000"/>
              </a:lnSpc>
            </a:pPr>
            <a:endParaRPr lang="vi-VN" sz="2000" dirty="0">
              <a:solidFill>
                <a:schemeClr val="tx1"/>
              </a:solidFill>
            </a:endParaRPr>
          </a:p>
          <a:p>
            <a:pPr marL="342900" lvl="0" indent="-342900" algn="just">
              <a:lnSpc>
                <a:spcPct val="150000"/>
              </a:lnSpc>
              <a:buFont typeface="Arial" panose="020B0604020202020204" pitchFamily="34" charset="0"/>
              <a:buChar char="•"/>
            </a:pPr>
            <a:r>
              <a:rPr lang="vi-VN" sz="2000" dirty="0">
                <a:solidFill>
                  <a:schemeClr val="tx1"/>
                </a:solidFill>
              </a:rPr>
              <a:t>Dựa vào mục tiêu đã được xác định ở hoạt động trên, em hãy hướng dẫn cho bạn M cách lập kế hoạch để thực hiện.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972573" y="170942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992173" y="3103345"/>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332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BB98E-FB7C-FD4E-B9ED-1DF92461F8E3}"/>
              </a:ext>
            </a:extLst>
          </p:cNvPr>
          <p:cNvPicPr>
            <a:picLocks noChangeAspect="1"/>
          </p:cNvPicPr>
          <p:nvPr/>
        </p:nvPicPr>
        <p:blipFill>
          <a:blip r:embed="rId3"/>
          <a:stretch>
            <a:fillRect/>
          </a:stretch>
        </p:blipFill>
        <p:spPr>
          <a:xfrm>
            <a:off x="536235" y="308609"/>
            <a:ext cx="2220205" cy="1651505"/>
          </a:xfrm>
          <a:prstGeom prst="rect">
            <a:avLst/>
          </a:prstGeom>
        </p:spPr>
      </p:pic>
      <p:pic>
        <p:nvPicPr>
          <p:cNvPr id="5" name="Picture 4">
            <a:extLst>
              <a:ext uri="{FF2B5EF4-FFF2-40B4-BE49-F238E27FC236}">
                <a16:creationId xmlns:a16="http://schemas.microsoft.com/office/drawing/2014/main" id="{28C15B38-32F0-C1E1-462F-7B66B45D3006}"/>
              </a:ext>
            </a:extLst>
          </p:cNvPr>
          <p:cNvPicPr>
            <a:picLocks noChangeAspect="1"/>
          </p:cNvPicPr>
          <p:nvPr/>
        </p:nvPicPr>
        <p:blipFill>
          <a:blip r:embed="rId4"/>
          <a:stretch>
            <a:fillRect/>
          </a:stretch>
        </p:blipFill>
        <p:spPr>
          <a:xfrm>
            <a:off x="3309891" y="308609"/>
            <a:ext cx="2327208" cy="1703071"/>
          </a:xfrm>
          <a:prstGeom prst="rect">
            <a:avLst/>
          </a:prstGeom>
        </p:spPr>
      </p:pic>
      <p:pic>
        <p:nvPicPr>
          <p:cNvPr id="7" name="Picture 6">
            <a:extLst>
              <a:ext uri="{FF2B5EF4-FFF2-40B4-BE49-F238E27FC236}">
                <a16:creationId xmlns:a16="http://schemas.microsoft.com/office/drawing/2014/main" id="{F8FBEB71-1CC6-17E6-6B22-363379872E72}"/>
              </a:ext>
            </a:extLst>
          </p:cNvPr>
          <p:cNvPicPr>
            <a:picLocks noChangeAspect="1"/>
          </p:cNvPicPr>
          <p:nvPr/>
        </p:nvPicPr>
        <p:blipFill>
          <a:blip r:embed="rId5"/>
          <a:stretch>
            <a:fillRect/>
          </a:stretch>
        </p:blipFill>
        <p:spPr>
          <a:xfrm>
            <a:off x="6166085" y="318952"/>
            <a:ext cx="2452688" cy="1757363"/>
          </a:xfrm>
          <a:prstGeom prst="rect">
            <a:avLst/>
          </a:prstGeom>
        </p:spPr>
      </p:pic>
      <p:pic>
        <p:nvPicPr>
          <p:cNvPr id="9" name="Picture 8">
            <a:extLst>
              <a:ext uri="{FF2B5EF4-FFF2-40B4-BE49-F238E27FC236}">
                <a16:creationId xmlns:a16="http://schemas.microsoft.com/office/drawing/2014/main" id="{517CAFB1-F042-E54E-CB5B-53F4AC1710CF}"/>
              </a:ext>
            </a:extLst>
          </p:cNvPr>
          <p:cNvPicPr>
            <a:picLocks noChangeAspect="1"/>
          </p:cNvPicPr>
          <p:nvPr/>
        </p:nvPicPr>
        <p:blipFill>
          <a:blip r:embed="rId6"/>
          <a:stretch>
            <a:fillRect/>
          </a:stretch>
        </p:blipFill>
        <p:spPr>
          <a:xfrm>
            <a:off x="502360" y="2774562"/>
            <a:ext cx="2254080" cy="1584078"/>
          </a:xfrm>
          <a:prstGeom prst="rect">
            <a:avLst/>
          </a:prstGeom>
        </p:spPr>
      </p:pic>
      <p:pic>
        <p:nvPicPr>
          <p:cNvPr id="11" name="Picture 10">
            <a:extLst>
              <a:ext uri="{FF2B5EF4-FFF2-40B4-BE49-F238E27FC236}">
                <a16:creationId xmlns:a16="http://schemas.microsoft.com/office/drawing/2014/main" id="{8F8C2BFF-30CC-56EB-0C3C-3EA10F22E58B}"/>
              </a:ext>
            </a:extLst>
          </p:cNvPr>
          <p:cNvPicPr>
            <a:picLocks noChangeAspect="1"/>
          </p:cNvPicPr>
          <p:nvPr/>
        </p:nvPicPr>
        <p:blipFill>
          <a:blip r:embed="rId7"/>
          <a:stretch>
            <a:fillRect/>
          </a:stretch>
        </p:blipFill>
        <p:spPr>
          <a:xfrm>
            <a:off x="3309891" y="2715065"/>
            <a:ext cx="2302743" cy="1703071"/>
          </a:xfrm>
          <a:prstGeom prst="rect">
            <a:avLst/>
          </a:prstGeom>
        </p:spPr>
      </p:pic>
      <p:pic>
        <p:nvPicPr>
          <p:cNvPr id="13" name="Picture 12">
            <a:extLst>
              <a:ext uri="{FF2B5EF4-FFF2-40B4-BE49-F238E27FC236}">
                <a16:creationId xmlns:a16="http://schemas.microsoft.com/office/drawing/2014/main" id="{5796D445-3115-2AF4-B10F-1E11D69A9A5C}"/>
              </a:ext>
            </a:extLst>
          </p:cNvPr>
          <p:cNvPicPr>
            <a:picLocks noChangeAspect="1"/>
          </p:cNvPicPr>
          <p:nvPr/>
        </p:nvPicPr>
        <p:blipFill>
          <a:blip r:embed="rId8"/>
          <a:stretch>
            <a:fillRect/>
          </a:stretch>
        </p:blipFill>
        <p:spPr>
          <a:xfrm>
            <a:off x="6228825" y="2715065"/>
            <a:ext cx="2327208" cy="1703071"/>
          </a:xfrm>
          <a:prstGeom prst="rect">
            <a:avLst/>
          </a:prstGeom>
        </p:spPr>
      </p:pic>
      <p:sp>
        <p:nvSpPr>
          <p:cNvPr id="17" name="TextBox 16">
            <a:extLst>
              <a:ext uri="{FF2B5EF4-FFF2-40B4-BE49-F238E27FC236}">
                <a16:creationId xmlns:a16="http://schemas.microsoft.com/office/drawing/2014/main" id="{735FF7D3-C990-7D1D-A07E-E78177BDD22B}"/>
              </a:ext>
            </a:extLst>
          </p:cNvPr>
          <p:cNvSpPr txBox="1"/>
          <p:nvPr/>
        </p:nvSpPr>
        <p:spPr>
          <a:xfrm>
            <a:off x="594997" y="2065972"/>
            <a:ext cx="2102680" cy="523220"/>
          </a:xfrm>
          <a:prstGeom prst="rect">
            <a:avLst/>
          </a:prstGeom>
          <a:noFill/>
        </p:spPr>
        <p:txBody>
          <a:bodyPr wrap="square">
            <a:spAutoFit/>
          </a:bodyPr>
          <a:lstStyle/>
          <a:p>
            <a:pPr algn="ctr"/>
            <a:r>
              <a:rPr lang="vi-VN" dirty="0"/>
              <a:t>Sắp xếp công việc theo thứ tự ưu tiên. </a:t>
            </a:r>
            <a:endParaRPr lang="en-US" dirty="0"/>
          </a:p>
        </p:txBody>
      </p:sp>
      <p:sp>
        <p:nvSpPr>
          <p:cNvPr id="19" name="TextBox 18">
            <a:extLst>
              <a:ext uri="{FF2B5EF4-FFF2-40B4-BE49-F238E27FC236}">
                <a16:creationId xmlns:a16="http://schemas.microsoft.com/office/drawing/2014/main" id="{1B65E89C-81B4-35D3-7E95-8DBE0CAC01E5}"/>
              </a:ext>
            </a:extLst>
          </p:cNvPr>
          <p:cNvSpPr txBox="1"/>
          <p:nvPr/>
        </p:nvSpPr>
        <p:spPr>
          <a:xfrm>
            <a:off x="3332915" y="2013395"/>
            <a:ext cx="2478170" cy="523220"/>
          </a:xfrm>
          <a:prstGeom prst="rect">
            <a:avLst/>
          </a:prstGeom>
          <a:noFill/>
        </p:spPr>
        <p:txBody>
          <a:bodyPr wrap="square">
            <a:spAutoFit/>
          </a:bodyPr>
          <a:lstStyle/>
          <a:p>
            <a:pPr algn="ctr"/>
            <a:r>
              <a:rPr lang="en-US" dirty="0" err="1"/>
              <a:t>Điều</a:t>
            </a:r>
            <a:r>
              <a:rPr lang="en-US" dirty="0"/>
              <a:t> </a:t>
            </a:r>
            <a:r>
              <a:rPr lang="en-US" dirty="0" err="1"/>
              <a:t>chỉnh</a:t>
            </a:r>
            <a:r>
              <a:rPr lang="en-US" dirty="0"/>
              <a:t> </a:t>
            </a:r>
            <a:r>
              <a:rPr lang="en-US" dirty="0" err="1"/>
              <a:t>cách</a:t>
            </a:r>
            <a:r>
              <a:rPr lang="en-US" dirty="0"/>
              <a:t> </a:t>
            </a:r>
            <a:r>
              <a:rPr lang="en-US" dirty="0" err="1"/>
              <a:t>thực</a:t>
            </a:r>
            <a:r>
              <a:rPr lang="en-US" dirty="0"/>
              <a:t> hiện </a:t>
            </a:r>
            <a:r>
              <a:rPr lang="en-US" dirty="0" err="1"/>
              <a:t>nếu</a:t>
            </a:r>
            <a:r>
              <a:rPr lang="en-US" dirty="0"/>
              <a:t> </a:t>
            </a:r>
            <a:r>
              <a:rPr lang="en-US" dirty="0" err="1"/>
              <a:t>hoàn</a:t>
            </a:r>
            <a:r>
              <a:rPr lang="en-US" dirty="0"/>
              <a:t> </a:t>
            </a:r>
            <a:r>
              <a:rPr lang="en-US" dirty="0" err="1"/>
              <a:t>cảnh</a:t>
            </a:r>
            <a:r>
              <a:rPr lang="en-US" dirty="0"/>
              <a:t> </a:t>
            </a:r>
            <a:r>
              <a:rPr lang="en-US" dirty="0" err="1"/>
              <a:t>thay</a:t>
            </a:r>
            <a:r>
              <a:rPr lang="en-US" dirty="0"/>
              <a:t> </a:t>
            </a:r>
            <a:r>
              <a:rPr lang="en-US" dirty="0" err="1"/>
              <a:t>đổi</a:t>
            </a:r>
            <a:r>
              <a:rPr lang="en-US" dirty="0"/>
              <a:t>.</a:t>
            </a:r>
          </a:p>
        </p:txBody>
      </p:sp>
      <p:sp>
        <p:nvSpPr>
          <p:cNvPr id="21" name="TextBox 20">
            <a:extLst>
              <a:ext uri="{FF2B5EF4-FFF2-40B4-BE49-F238E27FC236}">
                <a16:creationId xmlns:a16="http://schemas.microsoft.com/office/drawing/2014/main" id="{CEA59374-EBC5-4E62-80C0-E65E7D768B39}"/>
              </a:ext>
            </a:extLst>
          </p:cNvPr>
          <p:cNvSpPr txBox="1"/>
          <p:nvPr/>
        </p:nvSpPr>
        <p:spPr>
          <a:xfrm>
            <a:off x="6453746" y="2048530"/>
            <a:ext cx="2164080" cy="523220"/>
          </a:xfrm>
          <a:prstGeom prst="rect">
            <a:avLst/>
          </a:prstGeom>
          <a:noFill/>
        </p:spPr>
        <p:txBody>
          <a:bodyPr wrap="square">
            <a:spAutoFit/>
          </a:bodyPr>
          <a:lstStyle/>
          <a:p>
            <a:pPr algn="ctr"/>
            <a:r>
              <a:rPr lang="en-US" dirty="0" err="1"/>
              <a:t>Xác</a:t>
            </a:r>
            <a:r>
              <a:rPr lang="en-US" dirty="0"/>
              <a:t> </a:t>
            </a:r>
            <a:r>
              <a:rPr lang="en-US" dirty="0" err="1"/>
              <a:t>định</a:t>
            </a:r>
            <a:r>
              <a:rPr lang="en-US" dirty="0"/>
              <a:t> </a:t>
            </a:r>
            <a:r>
              <a:rPr lang="en-US" dirty="0" err="1"/>
              <a:t>thời</a:t>
            </a:r>
            <a:r>
              <a:rPr lang="en-US" dirty="0"/>
              <a:t> </a:t>
            </a:r>
            <a:r>
              <a:rPr lang="en-US" dirty="0" err="1"/>
              <a:t>gian</a:t>
            </a:r>
            <a:r>
              <a:rPr lang="en-US" dirty="0"/>
              <a:t> </a:t>
            </a:r>
            <a:r>
              <a:rPr lang="en-US" dirty="0" err="1"/>
              <a:t>và</a:t>
            </a:r>
            <a:r>
              <a:rPr lang="en-US" dirty="0"/>
              <a:t> </a:t>
            </a:r>
            <a:r>
              <a:rPr lang="en-US" dirty="0" err="1"/>
              <a:t>nguồn</a:t>
            </a:r>
            <a:r>
              <a:rPr lang="en-US" dirty="0"/>
              <a:t> </a:t>
            </a:r>
            <a:r>
              <a:rPr lang="en-US" dirty="0" err="1"/>
              <a:t>lực</a:t>
            </a:r>
            <a:r>
              <a:rPr lang="en-US" dirty="0"/>
              <a:t> </a:t>
            </a:r>
            <a:r>
              <a:rPr lang="en-US" dirty="0" err="1"/>
              <a:t>cần</a:t>
            </a:r>
            <a:r>
              <a:rPr lang="en-US" dirty="0"/>
              <a:t> </a:t>
            </a:r>
            <a:r>
              <a:rPr lang="en-US" dirty="0" err="1"/>
              <a:t>thiết</a:t>
            </a:r>
            <a:r>
              <a:rPr lang="en-US" dirty="0"/>
              <a:t>. </a:t>
            </a:r>
          </a:p>
        </p:txBody>
      </p:sp>
      <p:sp>
        <p:nvSpPr>
          <p:cNvPr id="23" name="TextBox 22">
            <a:extLst>
              <a:ext uri="{FF2B5EF4-FFF2-40B4-BE49-F238E27FC236}">
                <a16:creationId xmlns:a16="http://schemas.microsoft.com/office/drawing/2014/main" id="{A3CC037E-C87B-7B3D-AB83-D8BC04792EEA}"/>
              </a:ext>
            </a:extLst>
          </p:cNvPr>
          <p:cNvSpPr txBox="1"/>
          <p:nvPr/>
        </p:nvSpPr>
        <p:spPr>
          <a:xfrm>
            <a:off x="409480" y="4358640"/>
            <a:ext cx="2082260" cy="738664"/>
          </a:xfrm>
          <a:prstGeom prst="rect">
            <a:avLst/>
          </a:prstGeom>
          <a:noFill/>
        </p:spPr>
        <p:txBody>
          <a:bodyPr wrap="square">
            <a:spAutoFit/>
          </a:bodyPr>
          <a:lstStyle/>
          <a:p>
            <a:r>
              <a:rPr lang="vi-VN" dirty="0"/>
              <a:t>Thường xuyên đánh giá việc thực hiện mục tiêu  của bản thân. </a:t>
            </a:r>
            <a:endParaRPr lang="en-US" dirty="0"/>
          </a:p>
        </p:txBody>
      </p:sp>
      <p:sp>
        <p:nvSpPr>
          <p:cNvPr id="25" name="TextBox 24">
            <a:extLst>
              <a:ext uri="{FF2B5EF4-FFF2-40B4-BE49-F238E27FC236}">
                <a16:creationId xmlns:a16="http://schemas.microsoft.com/office/drawing/2014/main" id="{32A97910-146E-FC63-972D-D2310AE9E0D2}"/>
              </a:ext>
            </a:extLst>
          </p:cNvPr>
          <p:cNvSpPr txBox="1"/>
          <p:nvPr/>
        </p:nvSpPr>
        <p:spPr>
          <a:xfrm>
            <a:off x="3420132" y="4466362"/>
            <a:ext cx="2082260" cy="523220"/>
          </a:xfrm>
          <a:prstGeom prst="rect">
            <a:avLst/>
          </a:prstGeom>
          <a:noFill/>
        </p:spPr>
        <p:txBody>
          <a:bodyPr wrap="square">
            <a:spAutoFit/>
          </a:bodyPr>
          <a:lstStyle/>
          <a:p>
            <a:pPr algn="ctr"/>
            <a:r>
              <a:rPr lang="en-US" dirty="0" err="1"/>
              <a:t>Liệt</a:t>
            </a:r>
            <a:r>
              <a:rPr lang="en-US" dirty="0"/>
              <a:t> </a:t>
            </a:r>
            <a:r>
              <a:rPr lang="en-US" dirty="0" err="1"/>
              <a:t>kê</a:t>
            </a:r>
            <a:r>
              <a:rPr lang="en-US" dirty="0"/>
              <a:t> </a:t>
            </a:r>
            <a:r>
              <a:rPr lang="en-US" dirty="0" err="1"/>
              <a:t>các</a:t>
            </a:r>
            <a:r>
              <a:rPr lang="en-US" dirty="0"/>
              <a:t> </a:t>
            </a:r>
            <a:r>
              <a:rPr lang="en-US" dirty="0" err="1"/>
              <a:t>việc</a:t>
            </a:r>
            <a:r>
              <a:rPr lang="en-US" dirty="0"/>
              <a:t> </a:t>
            </a:r>
            <a:r>
              <a:rPr lang="en-US" dirty="0" err="1"/>
              <a:t>cần</a:t>
            </a:r>
            <a:r>
              <a:rPr lang="en-US" dirty="0"/>
              <a:t> </a:t>
            </a:r>
            <a:r>
              <a:rPr lang="en-US" dirty="0" err="1"/>
              <a:t>làm</a:t>
            </a:r>
            <a:r>
              <a:rPr lang="en-US" dirty="0"/>
              <a:t> để </a:t>
            </a:r>
            <a:r>
              <a:rPr lang="en-US" dirty="0" err="1"/>
              <a:t>đạt</a:t>
            </a:r>
            <a:r>
              <a:rPr lang="en-US" dirty="0"/>
              <a:t> </a:t>
            </a:r>
            <a:r>
              <a:rPr lang="en-US" dirty="0" err="1"/>
              <a:t>mục</a:t>
            </a:r>
            <a:r>
              <a:rPr lang="en-US" dirty="0"/>
              <a:t> </a:t>
            </a:r>
            <a:r>
              <a:rPr lang="en-US" dirty="0" err="1"/>
              <a:t>tiêu</a:t>
            </a:r>
            <a:r>
              <a:rPr lang="en-US" dirty="0"/>
              <a:t>. </a:t>
            </a:r>
          </a:p>
        </p:txBody>
      </p:sp>
      <p:sp>
        <p:nvSpPr>
          <p:cNvPr id="27" name="TextBox 26">
            <a:extLst>
              <a:ext uri="{FF2B5EF4-FFF2-40B4-BE49-F238E27FC236}">
                <a16:creationId xmlns:a16="http://schemas.microsoft.com/office/drawing/2014/main" id="{340F55CC-8B58-FE6C-2704-CE9E2C6E5D4D}"/>
              </a:ext>
            </a:extLst>
          </p:cNvPr>
          <p:cNvSpPr txBox="1"/>
          <p:nvPr/>
        </p:nvSpPr>
        <p:spPr>
          <a:xfrm>
            <a:off x="6199471" y="4516771"/>
            <a:ext cx="2598420" cy="307777"/>
          </a:xfrm>
          <a:prstGeom prst="rect">
            <a:avLst/>
          </a:prstGeom>
          <a:noFill/>
        </p:spPr>
        <p:txBody>
          <a:bodyPr wrap="square">
            <a:spAutoFit/>
          </a:bodyPr>
          <a:lstStyle/>
          <a:p>
            <a:r>
              <a:rPr lang="en-US" dirty="0"/>
              <a:t>Cam </a:t>
            </a:r>
            <a:r>
              <a:rPr lang="en-US" dirty="0" err="1"/>
              <a:t>kết</a:t>
            </a:r>
            <a:r>
              <a:rPr lang="en-US" dirty="0"/>
              <a:t> </a:t>
            </a:r>
            <a:r>
              <a:rPr lang="en-US" dirty="0" err="1"/>
              <a:t>thực</a:t>
            </a:r>
            <a:r>
              <a:rPr lang="en-US" dirty="0"/>
              <a:t> hiện </a:t>
            </a:r>
            <a:r>
              <a:rPr lang="en-US" dirty="0" err="1"/>
              <a:t>kế</a:t>
            </a:r>
            <a:r>
              <a:rPr lang="en-US" dirty="0"/>
              <a:t> </a:t>
            </a:r>
            <a:r>
              <a:rPr lang="en-US" dirty="0" err="1"/>
              <a:t>hoạch</a:t>
            </a:r>
            <a:r>
              <a:rPr lang="en-US" dirty="0"/>
              <a:t>. </a:t>
            </a:r>
          </a:p>
        </p:txBody>
      </p:sp>
    </p:spTree>
    <p:extLst>
      <p:ext uri="{BB962C8B-B14F-4D97-AF65-F5344CB8AC3E}">
        <p14:creationId xmlns:p14="http://schemas.microsoft.com/office/powerpoint/2010/main" val="40631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id="{0A6BC22D-5268-22B9-78ED-3A34DDF1C2A5}"/>
              </a:ext>
            </a:extLst>
          </p:cNvPr>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a:extLst>
              <a:ext uri="{FF2B5EF4-FFF2-40B4-BE49-F238E27FC236}">
                <a16:creationId xmlns:a16="http://schemas.microsoft.com/office/drawing/2014/main"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2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CE85746-53C4-5C27-AE4E-189E9216B01E}"/>
              </a:ext>
            </a:extLst>
          </p:cNvPr>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a:extLst>
              <a:ext uri="{FF2B5EF4-FFF2-40B4-BE49-F238E27FC236}">
                <a16:creationId xmlns:a16="http://schemas.microsoft.com/office/drawing/2014/main" id="{B2CAAF54-F703-57EB-EEF6-C3D4B05798A8}"/>
              </a:ext>
            </a:extLst>
          </p:cNvPr>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a:extLst>
              <a:ext uri="{FF2B5EF4-FFF2-40B4-BE49-F238E27FC236}">
                <a16:creationId xmlns:a16="http://schemas.microsoft.com/office/drawing/2014/main" id="{9634F470-3685-A788-E8DC-E7A675AE814A}"/>
              </a:ext>
            </a:extLst>
          </p:cNvPr>
          <p:cNvGrpSpPr/>
          <p:nvPr/>
        </p:nvGrpSpPr>
        <p:grpSpPr>
          <a:xfrm>
            <a:off x="1407368" y="249097"/>
            <a:ext cx="612721" cy="841306"/>
            <a:chOff x="3936500" y="4054450"/>
            <a:chExt cx="269725" cy="370350"/>
          </a:xfrm>
        </p:grpSpPr>
        <p:sp>
          <p:nvSpPr>
            <p:cNvPr id="20" name="Google Shape;2467;p56">
              <a:extLst>
                <a:ext uri="{FF2B5EF4-FFF2-40B4-BE49-F238E27FC236}">
                  <a16:creationId xmlns:a16="http://schemas.microsoft.com/office/drawing/2014/main" id="{5D7E2BFD-60C2-BF40-0F87-8613B25697D6}"/>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a:extLst>
                <a:ext uri="{FF2B5EF4-FFF2-40B4-BE49-F238E27FC236}">
                  <a16:creationId xmlns:a16="http://schemas.microsoft.com/office/drawing/2014/main" id="{C08D5BEA-F276-2A2D-B112-EE2DB9A0A747}"/>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a:extLst>
                <a:ext uri="{FF2B5EF4-FFF2-40B4-BE49-F238E27FC236}">
                  <a16:creationId xmlns:a16="http://schemas.microsoft.com/office/drawing/2014/main" id="{559A50C1-65A1-3624-F7CE-F59B36666EE4}"/>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a:extLst>
                <a:ext uri="{FF2B5EF4-FFF2-40B4-BE49-F238E27FC236}">
                  <a16:creationId xmlns:a16="http://schemas.microsoft.com/office/drawing/2014/main" id="{BDABE369-12F3-064D-887F-83F608B0AC12}"/>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a:extLst>
                <a:ext uri="{FF2B5EF4-FFF2-40B4-BE49-F238E27FC236}">
                  <a16:creationId xmlns:a16="http://schemas.microsoft.com/office/drawing/2014/main" id="{B9BCDFB7-0CCE-F411-8E25-48A420C9ABF3}"/>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a:extLst>
                <a:ext uri="{FF2B5EF4-FFF2-40B4-BE49-F238E27FC236}">
                  <a16:creationId xmlns:a16="http://schemas.microsoft.com/office/drawing/2014/main" id="{6A34B1B6-FB76-381F-012D-F1A07EF180AD}"/>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a:extLst>
                <a:ext uri="{FF2B5EF4-FFF2-40B4-BE49-F238E27FC236}">
                  <a16:creationId xmlns:a16="http://schemas.microsoft.com/office/drawing/2014/main" id="{29F89D21-959B-951D-F97F-DD84816089A5}"/>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a:extLst>
                <a:ext uri="{FF2B5EF4-FFF2-40B4-BE49-F238E27FC236}">
                  <a16:creationId xmlns:a16="http://schemas.microsoft.com/office/drawing/2014/main" id="{C3E6B251-49C2-45BE-6A1E-A2A5B99157CB}"/>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a:extLst>
              <a:ext uri="{FF2B5EF4-FFF2-40B4-BE49-F238E27FC236}">
                <a16:creationId xmlns:a16="http://schemas.microsoft.com/office/drawing/2014/main" id="{B9405A01-2134-FC77-E4E5-1E398B8926C6}"/>
              </a:ext>
            </a:extLst>
          </p:cNvPr>
          <p:cNvGrpSpPr/>
          <p:nvPr/>
        </p:nvGrpSpPr>
        <p:grpSpPr>
          <a:xfrm>
            <a:off x="2715090" y="3209867"/>
            <a:ext cx="612721" cy="841306"/>
            <a:chOff x="3936500" y="4054450"/>
            <a:chExt cx="269725" cy="370350"/>
          </a:xfrm>
        </p:grpSpPr>
        <p:sp>
          <p:nvSpPr>
            <p:cNvPr id="29" name="Google Shape;2467;p56">
              <a:extLst>
                <a:ext uri="{FF2B5EF4-FFF2-40B4-BE49-F238E27FC236}">
                  <a16:creationId xmlns:a16="http://schemas.microsoft.com/office/drawing/2014/main" id="{A6DD0541-931C-8AF5-CB08-3E6E547CBDB0}"/>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a:extLst>
                <a:ext uri="{FF2B5EF4-FFF2-40B4-BE49-F238E27FC236}">
                  <a16:creationId xmlns:a16="http://schemas.microsoft.com/office/drawing/2014/main" id="{5FFCFFCA-76EA-23DB-5237-95FA40A4F29B}"/>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a:extLst>
                <a:ext uri="{FF2B5EF4-FFF2-40B4-BE49-F238E27FC236}">
                  <a16:creationId xmlns:a16="http://schemas.microsoft.com/office/drawing/2014/main" id="{9686BBCB-BBAC-29B6-2B7C-8A5B3C2D5083}"/>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a:extLst>
                <a:ext uri="{FF2B5EF4-FFF2-40B4-BE49-F238E27FC236}">
                  <a16:creationId xmlns:a16="http://schemas.microsoft.com/office/drawing/2014/main" id="{6A1C9654-3C65-6FCA-7813-A24EA52B0EAB}"/>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a:extLst>
                <a:ext uri="{FF2B5EF4-FFF2-40B4-BE49-F238E27FC236}">
                  <a16:creationId xmlns:a16="http://schemas.microsoft.com/office/drawing/2014/main" id="{ED71AE82-F02B-C681-15E7-3076090B3676}"/>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a:extLst>
                <a:ext uri="{FF2B5EF4-FFF2-40B4-BE49-F238E27FC236}">
                  <a16:creationId xmlns:a16="http://schemas.microsoft.com/office/drawing/2014/main" id="{B9F8577B-65AB-EED4-C0C3-411EAD13D0B0}"/>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a:extLst>
                <a:ext uri="{FF2B5EF4-FFF2-40B4-BE49-F238E27FC236}">
                  <a16:creationId xmlns:a16="http://schemas.microsoft.com/office/drawing/2014/main" id="{FE54FFFD-2472-955F-08F4-FB7AE8961C47}"/>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a:extLst>
                <a:ext uri="{FF2B5EF4-FFF2-40B4-BE49-F238E27FC236}">
                  <a16:creationId xmlns:a16="http://schemas.microsoft.com/office/drawing/2014/main" id="{71097FD0-5140-4907-0EEE-27B4434CFF98}"/>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a:extLst>
              <a:ext uri="{FF2B5EF4-FFF2-40B4-BE49-F238E27FC236}">
                <a16:creationId xmlns:a16="http://schemas.microsoft.com/office/drawing/2014/main" id="{FB5B68F0-19C6-2D79-122B-01C4BA87F0D7}"/>
              </a:ext>
            </a:extLst>
          </p:cNvPr>
          <p:cNvGrpSpPr/>
          <p:nvPr/>
        </p:nvGrpSpPr>
        <p:grpSpPr>
          <a:xfrm rot="20955423">
            <a:off x="681365" y="3414648"/>
            <a:ext cx="1432256" cy="1696253"/>
            <a:chOff x="6217425" y="2385250"/>
            <a:chExt cx="830500" cy="988525"/>
          </a:xfrm>
        </p:grpSpPr>
        <p:sp>
          <p:nvSpPr>
            <p:cNvPr id="390" name="Google Shape;793;p39">
              <a:extLst>
                <a:ext uri="{FF2B5EF4-FFF2-40B4-BE49-F238E27FC236}">
                  <a16:creationId xmlns:a16="http://schemas.microsoft.com/office/drawing/2014/main" id="{898A63B3-00C6-96E1-B63F-9AF677D3BB7E}"/>
                </a:ext>
              </a:extLst>
            </p:cNvPr>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a:extLst>
                <a:ext uri="{FF2B5EF4-FFF2-40B4-BE49-F238E27FC236}">
                  <a16:creationId xmlns:a16="http://schemas.microsoft.com/office/drawing/2014/main" id="{B96669F7-3907-1BF2-BB05-FC4F885B764B}"/>
                </a:ext>
              </a:extLst>
            </p:cNvPr>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a:extLst>
                <a:ext uri="{FF2B5EF4-FFF2-40B4-BE49-F238E27FC236}">
                  <a16:creationId xmlns:a16="http://schemas.microsoft.com/office/drawing/2014/main" id="{B486B741-D97D-50F7-50C9-D0E00818EFBB}"/>
                </a:ext>
              </a:extLst>
            </p:cNvPr>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a:extLst>
                <a:ext uri="{FF2B5EF4-FFF2-40B4-BE49-F238E27FC236}">
                  <a16:creationId xmlns:a16="http://schemas.microsoft.com/office/drawing/2014/main" id="{A91AF237-F5D2-4ED8-CB01-74990364BB9E}"/>
                </a:ext>
              </a:extLst>
            </p:cNvPr>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a:extLst>
                <a:ext uri="{FF2B5EF4-FFF2-40B4-BE49-F238E27FC236}">
                  <a16:creationId xmlns:a16="http://schemas.microsoft.com/office/drawing/2014/main" id="{0B771D9D-0B1C-F07F-E849-4435DDDA0441}"/>
                </a:ext>
              </a:extLst>
            </p:cNvPr>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a:extLst>
                <a:ext uri="{FF2B5EF4-FFF2-40B4-BE49-F238E27FC236}">
                  <a16:creationId xmlns:a16="http://schemas.microsoft.com/office/drawing/2014/main" id="{2E50B4FB-E16E-8DEE-AC70-3D50B7422CE7}"/>
                </a:ext>
              </a:extLst>
            </p:cNvPr>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a:extLst>
                <a:ext uri="{FF2B5EF4-FFF2-40B4-BE49-F238E27FC236}">
                  <a16:creationId xmlns:a16="http://schemas.microsoft.com/office/drawing/2014/main" id="{7AE8AD31-FA2E-113F-1A07-7A090E130E23}"/>
                </a:ext>
              </a:extLst>
            </p:cNvPr>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a:extLst>
                <a:ext uri="{FF2B5EF4-FFF2-40B4-BE49-F238E27FC236}">
                  <a16:creationId xmlns:a16="http://schemas.microsoft.com/office/drawing/2014/main" id="{B873F2D7-BA82-AFB9-ADED-982ACF201EB6}"/>
                </a:ext>
              </a:extLst>
            </p:cNvPr>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a:extLst>
                <a:ext uri="{FF2B5EF4-FFF2-40B4-BE49-F238E27FC236}">
                  <a16:creationId xmlns:a16="http://schemas.microsoft.com/office/drawing/2014/main" id="{70C67E25-9A90-77DE-CF10-FB1D14082698}"/>
                </a:ext>
              </a:extLst>
            </p:cNvPr>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a:extLst>
                <a:ext uri="{FF2B5EF4-FFF2-40B4-BE49-F238E27FC236}">
                  <a16:creationId xmlns:a16="http://schemas.microsoft.com/office/drawing/2014/main" id="{A56C90AC-E668-2C1B-33A8-EACD4EDD7237}"/>
                </a:ext>
              </a:extLst>
            </p:cNvPr>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a:extLst>
                <a:ext uri="{FF2B5EF4-FFF2-40B4-BE49-F238E27FC236}">
                  <a16:creationId xmlns:a16="http://schemas.microsoft.com/office/drawing/2014/main" id="{469F1569-3EC7-2DEE-2A3F-A03EA1B268C4}"/>
                </a:ext>
              </a:extLst>
            </p:cNvPr>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a:extLst>
                <a:ext uri="{FF2B5EF4-FFF2-40B4-BE49-F238E27FC236}">
                  <a16:creationId xmlns:a16="http://schemas.microsoft.com/office/drawing/2014/main" id="{6105BDEF-2FB1-0C23-7338-99815A4B8F2A}"/>
                </a:ext>
              </a:extLst>
            </p:cNvPr>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a:extLst>
                <a:ext uri="{FF2B5EF4-FFF2-40B4-BE49-F238E27FC236}">
                  <a16:creationId xmlns:a16="http://schemas.microsoft.com/office/drawing/2014/main" id="{D06D535B-DA82-2732-BA3C-C4847D805476}"/>
                </a:ext>
              </a:extLst>
            </p:cNvPr>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a:extLst>
                <a:ext uri="{FF2B5EF4-FFF2-40B4-BE49-F238E27FC236}">
                  <a16:creationId xmlns:a16="http://schemas.microsoft.com/office/drawing/2014/main" id="{DBDDEC29-EF73-622C-C307-2AF7D3D383F5}"/>
                </a:ext>
              </a:extLst>
            </p:cNvPr>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a:extLst>
                <a:ext uri="{FF2B5EF4-FFF2-40B4-BE49-F238E27FC236}">
                  <a16:creationId xmlns:a16="http://schemas.microsoft.com/office/drawing/2014/main" id="{917FB6B7-6151-E4D5-538A-7F4F5B656789}"/>
                </a:ext>
              </a:extLst>
            </p:cNvPr>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a:extLst>
                <a:ext uri="{FF2B5EF4-FFF2-40B4-BE49-F238E27FC236}">
                  <a16:creationId xmlns:a16="http://schemas.microsoft.com/office/drawing/2014/main" id="{99DE8D47-6825-7A35-1E9C-41840BFCBBE4}"/>
                </a:ext>
              </a:extLst>
            </p:cNvPr>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a:extLst>
                <a:ext uri="{FF2B5EF4-FFF2-40B4-BE49-F238E27FC236}">
                  <a16:creationId xmlns:a16="http://schemas.microsoft.com/office/drawing/2014/main" id="{D5591FC1-3C04-C2C6-B9D3-F73FB6B26EFC}"/>
                </a:ext>
              </a:extLst>
            </p:cNvPr>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a:extLst>
                <a:ext uri="{FF2B5EF4-FFF2-40B4-BE49-F238E27FC236}">
                  <a16:creationId xmlns:a16="http://schemas.microsoft.com/office/drawing/2014/main" id="{343CBF74-F8CC-6271-6574-E0CAAE2F8E07}"/>
                </a:ext>
              </a:extLst>
            </p:cNvPr>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a:extLst>
                <a:ext uri="{FF2B5EF4-FFF2-40B4-BE49-F238E27FC236}">
                  <a16:creationId xmlns:a16="http://schemas.microsoft.com/office/drawing/2014/main" id="{2449FC8F-14E1-A697-4D52-0907970A3B79}"/>
                </a:ext>
              </a:extLst>
            </p:cNvPr>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a:extLst>
                <a:ext uri="{FF2B5EF4-FFF2-40B4-BE49-F238E27FC236}">
                  <a16:creationId xmlns:a16="http://schemas.microsoft.com/office/drawing/2014/main" id="{91D0BECB-0BB7-D1EC-D812-370103B79DBA}"/>
                </a:ext>
              </a:extLst>
            </p:cNvPr>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a:extLst>
                <a:ext uri="{FF2B5EF4-FFF2-40B4-BE49-F238E27FC236}">
                  <a16:creationId xmlns:a16="http://schemas.microsoft.com/office/drawing/2014/main" id="{E3870552-7301-9E83-31DE-DE525B451964}"/>
                </a:ext>
              </a:extLst>
            </p:cNvPr>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a:extLst>
                <a:ext uri="{FF2B5EF4-FFF2-40B4-BE49-F238E27FC236}">
                  <a16:creationId xmlns:a16="http://schemas.microsoft.com/office/drawing/2014/main" id="{7668CE0F-E1EE-2F47-0416-632DD9A29E03}"/>
                </a:ext>
              </a:extLst>
            </p:cNvPr>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a:extLst>
                <a:ext uri="{FF2B5EF4-FFF2-40B4-BE49-F238E27FC236}">
                  <a16:creationId xmlns:a16="http://schemas.microsoft.com/office/drawing/2014/main" id="{209D3F30-1386-52DC-B108-5086C3B94589}"/>
                </a:ext>
              </a:extLst>
            </p:cNvPr>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a:extLst>
                <a:ext uri="{FF2B5EF4-FFF2-40B4-BE49-F238E27FC236}">
                  <a16:creationId xmlns:a16="http://schemas.microsoft.com/office/drawing/2014/main" id="{FAE146E3-D59C-825F-CFFC-CFF5AE50D6CE}"/>
                </a:ext>
              </a:extLst>
            </p:cNvPr>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a:extLst>
                <a:ext uri="{FF2B5EF4-FFF2-40B4-BE49-F238E27FC236}">
                  <a16:creationId xmlns:a16="http://schemas.microsoft.com/office/drawing/2014/main" id="{9CD8C72F-2407-DC87-D108-224CE1360224}"/>
                </a:ext>
              </a:extLst>
            </p:cNvPr>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a:extLst>
                <a:ext uri="{FF2B5EF4-FFF2-40B4-BE49-F238E27FC236}">
                  <a16:creationId xmlns:a16="http://schemas.microsoft.com/office/drawing/2014/main" id="{17C8D9B1-AACD-468F-51C2-8BB36EBAAD66}"/>
                </a:ext>
              </a:extLst>
            </p:cNvPr>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a:extLst>
                <a:ext uri="{FF2B5EF4-FFF2-40B4-BE49-F238E27FC236}">
                  <a16:creationId xmlns:a16="http://schemas.microsoft.com/office/drawing/2014/main" id="{EA7B22DD-F345-0297-47B1-C8CA27338CF1}"/>
                </a:ext>
              </a:extLst>
            </p:cNvPr>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a:extLst>
                <a:ext uri="{FF2B5EF4-FFF2-40B4-BE49-F238E27FC236}">
                  <a16:creationId xmlns:a16="http://schemas.microsoft.com/office/drawing/2014/main" id="{086359B9-5CC4-C38A-1467-7B16533A3967}"/>
                </a:ext>
              </a:extLst>
            </p:cNvPr>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a:extLst>
                <a:ext uri="{FF2B5EF4-FFF2-40B4-BE49-F238E27FC236}">
                  <a16:creationId xmlns:a16="http://schemas.microsoft.com/office/drawing/2014/main" id="{0A8C6670-5481-45C5-7408-093284A1A659}"/>
                </a:ext>
              </a:extLst>
            </p:cNvPr>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a:extLst>
                <a:ext uri="{FF2B5EF4-FFF2-40B4-BE49-F238E27FC236}">
                  <a16:creationId xmlns:a16="http://schemas.microsoft.com/office/drawing/2014/main" id="{3AB0D882-AF58-0C87-28CC-E7D004FB8A61}"/>
                </a:ext>
              </a:extLst>
            </p:cNvPr>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a:extLst>
                <a:ext uri="{FF2B5EF4-FFF2-40B4-BE49-F238E27FC236}">
                  <a16:creationId xmlns:a16="http://schemas.microsoft.com/office/drawing/2014/main" id="{E0989861-168F-6D7A-B250-DA3203353132}"/>
                </a:ext>
              </a:extLst>
            </p:cNvPr>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a:extLst>
                <a:ext uri="{FF2B5EF4-FFF2-40B4-BE49-F238E27FC236}">
                  <a16:creationId xmlns:a16="http://schemas.microsoft.com/office/drawing/2014/main" id="{76D7C496-7E53-801A-164D-4825E9C61DFF}"/>
                </a:ext>
              </a:extLst>
            </p:cNvPr>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id="{0743236E-A621-67A9-ED6D-404759057F12}"/>
              </a:ext>
            </a:extLst>
          </p:cNvPr>
          <p:cNvSpPr txBox="1"/>
          <p:nvPr/>
        </p:nvSpPr>
        <p:spPr>
          <a:xfrm>
            <a:off x="2261621" y="261124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SVN-Caprica Script" pitchFamily="2" charset="0"/>
              </a:rPr>
              <a:t>LUYỆN TẬP</a:t>
            </a:r>
          </a:p>
        </p:txBody>
      </p:sp>
      <p:sp>
        <p:nvSpPr>
          <p:cNvPr id="3" name="TextBox 149">
            <a:extLst>
              <a:ext uri="{FF2B5EF4-FFF2-40B4-BE49-F238E27FC236}">
                <a16:creationId xmlns:a16="http://schemas.microsoft.com/office/drawing/2014/main"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4" name="Picture 3">
            <a:extLst>
              <a:ext uri="{FF2B5EF4-FFF2-40B4-BE49-F238E27FC236}">
                <a16:creationId xmlns:a16="http://schemas.microsoft.com/office/drawing/2014/main"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6" name="Google Shape;946;p43"/>
          <p:cNvSpPr/>
          <p:nvPr/>
        </p:nvSpPr>
        <p:spPr>
          <a:xfrm flipH="1">
            <a:off x="7946359"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rot="1029179" flipH="1">
            <a:off x="8307516"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8420555" y="1573999"/>
            <a:ext cx="359719" cy="34092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flipH="1">
            <a:off x="7264399" y="3795025"/>
            <a:ext cx="375855" cy="4206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rot="90155" flipH="1">
            <a:off x="6048780" y="1319652"/>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rot="90155" flipH="1">
            <a:off x="5803465" y="1010778"/>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rot="90155" flipH="1">
            <a:off x="6225350" y="926099"/>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rot="677536" flipH="1">
            <a:off x="7393985" y="3923296"/>
            <a:ext cx="2412843" cy="1361621"/>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43"/>
          <p:cNvGrpSpPr/>
          <p:nvPr/>
        </p:nvGrpSpPr>
        <p:grpSpPr>
          <a:xfrm rot="20838138">
            <a:off x="-49000" y="115537"/>
            <a:ext cx="993322" cy="967569"/>
            <a:chOff x="742350" y="3381500"/>
            <a:chExt cx="459000" cy="447100"/>
          </a:xfrm>
        </p:grpSpPr>
        <p:sp>
          <p:nvSpPr>
            <p:cNvPr id="997" name="Google Shape;997;p43"/>
            <p:cNvSpPr/>
            <p:nvPr/>
          </p:nvSpPr>
          <p:spPr>
            <a:xfrm>
              <a:off x="742350" y="3381500"/>
              <a:ext cx="459000" cy="447100"/>
            </a:xfrm>
            <a:custGeom>
              <a:avLst/>
              <a:gdLst/>
              <a:ahLst/>
              <a:cxnLst/>
              <a:rect l="l" t="t" r="r" b="b"/>
              <a:pathLst>
                <a:path w="18360" h="17884" extrusionOk="0">
                  <a:moveTo>
                    <a:pt x="8585" y="5263"/>
                  </a:moveTo>
                  <a:lnTo>
                    <a:pt x="8585" y="5263"/>
                  </a:lnTo>
                  <a:cubicBezTo>
                    <a:pt x="8704" y="5275"/>
                    <a:pt x="8823" y="5287"/>
                    <a:pt x="8942" y="5287"/>
                  </a:cubicBezTo>
                  <a:cubicBezTo>
                    <a:pt x="9061" y="5287"/>
                    <a:pt x="9180" y="5275"/>
                    <a:pt x="9299" y="5263"/>
                  </a:cubicBezTo>
                  <a:lnTo>
                    <a:pt x="9299" y="5263"/>
                  </a:lnTo>
                  <a:lnTo>
                    <a:pt x="8942" y="5620"/>
                  </a:lnTo>
                  <a:lnTo>
                    <a:pt x="8585" y="5263"/>
                  </a:lnTo>
                  <a:close/>
                  <a:moveTo>
                    <a:pt x="7465" y="0"/>
                  </a:moveTo>
                  <a:cubicBezTo>
                    <a:pt x="6275" y="0"/>
                    <a:pt x="5168" y="465"/>
                    <a:pt x="4310" y="1298"/>
                  </a:cubicBezTo>
                  <a:cubicBezTo>
                    <a:pt x="2572" y="3037"/>
                    <a:pt x="2572" y="5858"/>
                    <a:pt x="4310" y="7597"/>
                  </a:cubicBezTo>
                  <a:lnTo>
                    <a:pt x="5227" y="8501"/>
                  </a:lnTo>
                  <a:cubicBezTo>
                    <a:pt x="5048" y="8490"/>
                    <a:pt x="4882" y="8478"/>
                    <a:pt x="4703" y="8478"/>
                  </a:cubicBezTo>
                  <a:cubicBezTo>
                    <a:pt x="3453" y="8478"/>
                    <a:pt x="2262" y="8966"/>
                    <a:pt x="1381" y="9859"/>
                  </a:cubicBezTo>
                  <a:cubicBezTo>
                    <a:pt x="488" y="10752"/>
                    <a:pt x="0" y="11919"/>
                    <a:pt x="0" y="13193"/>
                  </a:cubicBezTo>
                  <a:cubicBezTo>
                    <a:pt x="0" y="14443"/>
                    <a:pt x="488" y="15633"/>
                    <a:pt x="1381" y="16526"/>
                  </a:cubicBezTo>
                  <a:cubicBezTo>
                    <a:pt x="2250" y="17384"/>
                    <a:pt x="3441" y="17884"/>
                    <a:pt x="4691" y="17884"/>
                  </a:cubicBezTo>
                  <a:cubicBezTo>
                    <a:pt x="5941" y="17884"/>
                    <a:pt x="7132" y="17384"/>
                    <a:pt x="8025" y="16491"/>
                  </a:cubicBezTo>
                  <a:cubicBezTo>
                    <a:pt x="8406" y="16110"/>
                    <a:pt x="8716" y="15657"/>
                    <a:pt x="8942" y="15181"/>
                  </a:cubicBezTo>
                  <a:cubicBezTo>
                    <a:pt x="9168" y="15657"/>
                    <a:pt x="9478" y="16110"/>
                    <a:pt x="9870" y="16491"/>
                  </a:cubicBezTo>
                  <a:cubicBezTo>
                    <a:pt x="10763" y="17384"/>
                    <a:pt x="11930" y="17884"/>
                    <a:pt x="13204" y="17884"/>
                  </a:cubicBezTo>
                  <a:cubicBezTo>
                    <a:pt x="14466" y="17884"/>
                    <a:pt x="15645" y="17384"/>
                    <a:pt x="16538" y="16491"/>
                  </a:cubicBezTo>
                  <a:cubicBezTo>
                    <a:pt x="18360" y="14669"/>
                    <a:pt x="18360" y="11669"/>
                    <a:pt x="16538" y="9847"/>
                  </a:cubicBezTo>
                  <a:cubicBezTo>
                    <a:pt x="15645" y="8954"/>
                    <a:pt x="14466" y="8478"/>
                    <a:pt x="13216" y="8478"/>
                  </a:cubicBezTo>
                  <a:cubicBezTo>
                    <a:pt x="13038" y="8478"/>
                    <a:pt x="12859" y="8490"/>
                    <a:pt x="12692" y="8501"/>
                  </a:cubicBezTo>
                  <a:lnTo>
                    <a:pt x="13597" y="7597"/>
                  </a:lnTo>
                  <a:cubicBezTo>
                    <a:pt x="15335" y="5846"/>
                    <a:pt x="15335" y="3037"/>
                    <a:pt x="13597" y="1298"/>
                  </a:cubicBezTo>
                  <a:cubicBezTo>
                    <a:pt x="12764" y="465"/>
                    <a:pt x="11633" y="0"/>
                    <a:pt x="10442" y="0"/>
                  </a:cubicBezTo>
                  <a:cubicBezTo>
                    <a:pt x="9942" y="0"/>
                    <a:pt x="9430" y="96"/>
                    <a:pt x="8954" y="262"/>
                  </a:cubicBezTo>
                  <a:cubicBezTo>
                    <a:pt x="8477" y="96"/>
                    <a:pt x="7977" y="0"/>
                    <a:pt x="7465" y="0"/>
                  </a:cubicBezTo>
                  <a:close/>
                </a:path>
              </a:pathLst>
            </a:custGeom>
            <a:solidFill>
              <a:schemeClr val="accent6"/>
            </a:solidFill>
            <a:ln>
              <a:noFill/>
            </a:ln>
            <a:effectLst>
              <a:outerShdw dist="85725" dir="2760000" algn="bl" rotWithShape="0">
                <a:schemeClr val="accent3">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859925" y="3424025"/>
              <a:ext cx="211950" cy="245925"/>
            </a:xfrm>
            <a:custGeom>
              <a:avLst/>
              <a:gdLst/>
              <a:ahLst/>
              <a:cxnLst/>
              <a:rect l="l" t="t" r="r" b="b"/>
              <a:pathLst>
                <a:path w="8478" h="9837" extrusionOk="0">
                  <a:moveTo>
                    <a:pt x="5721" y="1264"/>
                  </a:moveTo>
                  <a:cubicBezTo>
                    <a:pt x="6102" y="1264"/>
                    <a:pt x="6483" y="1407"/>
                    <a:pt x="6775" y="1693"/>
                  </a:cubicBezTo>
                  <a:cubicBezTo>
                    <a:pt x="7049" y="1978"/>
                    <a:pt x="7203" y="2348"/>
                    <a:pt x="7203" y="2740"/>
                  </a:cubicBezTo>
                  <a:cubicBezTo>
                    <a:pt x="7215" y="3145"/>
                    <a:pt x="7049" y="3514"/>
                    <a:pt x="6787" y="3776"/>
                  </a:cubicBezTo>
                  <a:lnTo>
                    <a:pt x="4906" y="5657"/>
                  </a:lnTo>
                  <a:lnTo>
                    <a:pt x="4239" y="6324"/>
                  </a:lnTo>
                  <a:lnTo>
                    <a:pt x="1691" y="3776"/>
                  </a:lnTo>
                  <a:cubicBezTo>
                    <a:pt x="1417" y="3502"/>
                    <a:pt x="1262" y="3121"/>
                    <a:pt x="1262" y="2740"/>
                  </a:cubicBezTo>
                  <a:cubicBezTo>
                    <a:pt x="1262" y="2336"/>
                    <a:pt x="1417" y="1967"/>
                    <a:pt x="1691" y="1693"/>
                  </a:cubicBezTo>
                  <a:cubicBezTo>
                    <a:pt x="1977" y="1419"/>
                    <a:pt x="2370" y="1264"/>
                    <a:pt x="2739" y="1264"/>
                  </a:cubicBezTo>
                  <a:cubicBezTo>
                    <a:pt x="3120" y="1264"/>
                    <a:pt x="3501" y="1419"/>
                    <a:pt x="3774" y="1693"/>
                  </a:cubicBezTo>
                  <a:cubicBezTo>
                    <a:pt x="3905" y="1824"/>
                    <a:pt x="4066" y="1889"/>
                    <a:pt x="4225" y="1889"/>
                  </a:cubicBezTo>
                  <a:cubicBezTo>
                    <a:pt x="4385" y="1889"/>
                    <a:pt x="4542" y="1824"/>
                    <a:pt x="4667" y="1693"/>
                  </a:cubicBezTo>
                  <a:cubicBezTo>
                    <a:pt x="4959" y="1407"/>
                    <a:pt x="5340" y="1264"/>
                    <a:pt x="5721" y="1264"/>
                  </a:cubicBezTo>
                  <a:close/>
                  <a:moveTo>
                    <a:pt x="5739" y="1"/>
                  </a:moveTo>
                  <a:cubicBezTo>
                    <a:pt x="5218" y="1"/>
                    <a:pt x="4696" y="148"/>
                    <a:pt x="4239" y="443"/>
                  </a:cubicBezTo>
                  <a:cubicBezTo>
                    <a:pt x="3788" y="154"/>
                    <a:pt x="3268" y="10"/>
                    <a:pt x="2748" y="10"/>
                  </a:cubicBezTo>
                  <a:cubicBezTo>
                    <a:pt x="2044" y="10"/>
                    <a:pt x="1338" y="273"/>
                    <a:pt x="798" y="800"/>
                  </a:cubicBezTo>
                  <a:cubicBezTo>
                    <a:pt x="286" y="1324"/>
                    <a:pt x="0" y="2014"/>
                    <a:pt x="0" y="2740"/>
                  </a:cubicBezTo>
                  <a:cubicBezTo>
                    <a:pt x="0" y="3467"/>
                    <a:pt x="286" y="4169"/>
                    <a:pt x="798" y="4669"/>
                  </a:cubicBezTo>
                  <a:lnTo>
                    <a:pt x="3346" y="7217"/>
                  </a:lnTo>
                  <a:lnTo>
                    <a:pt x="1619" y="8944"/>
                  </a:lnTo>
                  <a:cubicBezTo>
                    <a:pt x="1798" y="9063"/>
                    <a:pt x="1965" y="9182"/>
                    <a:pt x="2108" y="9348"/>
                  </a:cubicBezTo>
                  <a:cubicBezTo>
                    <a:pt x="2262" y="9491"/>
                    <a:pt x="2393" y="9658"/>
                    <a:pt x="2512" y="9837"/>
                  </a:cubicBezTo>
                  <a:lnTo>
                    <a:pt x="3882" y="8467"/>
                  </a:lnTo>
                  <a:lnTo>
                    <a:pt x="7680" y="4669"/>
                  </a:lnTo>
                  <a:cubicBezTo>
                    <a:pt x="8204" y="4145"/>
                    <a:pt x="8477" y="3467"/>
                    <a:pt x="8477" y="2740"/>
                  </a:cubicBezTo>
                  <a:cubicBezTo>
                    <a:pt x="8477" y="2014"/>
                    <a:pt x="8180" y="1312"/>
                    <a:pt x="7680" y="800"/>
                  </a:cubicBezTo>
                  <a:cubicBezTo>
                    <a:pt x="7140" y="267"/>
                    <a:pt x="644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965875" y="3604450"/>
              <a:ext cx="65525" cy="65500"/>
            </a:xfrm>
            <a:custGeom>
              <a:avLst/>
              <a:gdLst/>
              <a:ahLst/>
              <a:cxnLst/>
              <a:rect l="l" t="t" r="r" b="b"/>
              <a:pathLst>
                <a:path w="2621" h="2620" extrusionOk="0">
                  <a:moveTo>
                    <a:pt x="894" y="0"/>
                  </a:moveTo>
                  <a:lnTo>
                    <a:pt x="1" y="893"/>
                  </a:lnTo>
                  <a:cubicBezTo>
                    <a:pt x="453" y="1357"/>
                    <a:pt x="1168" y="2072"/>
                    <a:pt x="1727" y="2620"/>
                  </a:cubicBezTo>
                  <a:cubicBezTo>
                    <a:pt x="1846" y="2441"/>
                    <a:pt x="1965" y="2274"/>
                    <a:pt x="2132" y="2131"/>
                  </a:cubicBezTo>
                  <a:cubicBezTo>
                    <a:pt x="2275" y="1977"/>
                    <a:pt x="2442" y="1846"/>
                    <a:pt x="2620" y="1727"/>
                  </a:cubicBezTo>
                  <a:lnTo>
                    <a:pt x="894" y="0"/>
                  </a:ln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996850" y="3635700"/>
              <a:ext cx="150325" cy="150325"/>
            </a:xfrm>
            <a:custGeom>
              <a:avLst/>
              <a:gdLst/>
              <a:ahLst/>
              <a:cxnLst/>
              <a:rect l="l" t="t" r="r" b="b"/>
              <a:pathLst>
                <a:path w="6013" h="6013" extrusionOk="0">
                  <a:moveTo>
                    <a:pt x="3000" y="0"/>
                  </a:moveTo>
                  <a:cubicBezTo>
                    <a:pt x="1345" y="0"/>
                    <a:pt x="0" y="1346"/>
                    <a:pt x="0" y="3001"/>
                  </a:cubicBezTo>
                  <a:cubicBezTo>
                    <a:pt x="0" y="4668"/>
                    <a:pt x="1345" y="6013"/>
                    <a:pt x="3000" y="6013"/>
                  </a:cubicBezTo>
                  <a:cubicBezTo>
                    <a:pt x="4667" y="6013"/>
                    <a:pt x="6013" y="4668"/>
                    <a:pt x="6013" y="3001"/>
                  </a:cubicBezTo>
                  <a:cubicBezTo>
                    <a:pt x="6013" y="1346"/>
                    <a:pt x="4667" y="0"/>
                    <a:pt x="3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1036725" y="3723500"/>
              <a:ext cx="14025" cy="14025"/>
            </a:xfrm>
            <a:custGeom>
              <a:avLst/>
              <a:gdLst/>
              <a:ahLst/>
              <a:cxnLst/>
              <a:rect l="l" t="t" r="r" b="b"/>
              <a:pathLst>
                <a:path w="561" h="561" extrusionOk="0">
                  <a:moveTo>
                    <a:pt x="274" y="1"/>
                  </a:moveTo>
                  <a:cubicBezTo>
                    <a:pt x="120" y="1"/>
                    <a:pt x="0" y="132"/>
                    <a:pt x="0" y="286"/>
                  </a:cubicBezTo>
                  <a:cubicBezTo>
                    <a:pt x="0" y="441"/>
                    <a:pt x="120" y="560"/>
                    <a:pt x="274" y="560"/>
                  </a:cubicBezTo>
                  <a:cubicBezTo>
                    <a:pt x="429" y="560"/>
                    <a:pt x="560" y="441"/>
                    <a:pt x="560" y="286"/>
                  </a:cubicBezTo>
                  <a:cubicBezTo>
                    <a:pt x="560" y="132"/>
                    <a:pt x="429"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1064400" y="3703550"/>
              <a:ext cx="33975" cy="32850"/>
            </a:xfrm>
            <a:custGeom>
              <a:avLst/>
              <a:gdLst/>
              <a:ahLst/>
              <a:cxnLst/>
              <a:rect l="l" t="t" r="r" b="b"/>
              <a:pathLst>
                <a:path w="1359" h="1314" extrusionOk="0">
                  <a:moveTo>
                    <a:pt x="1114" y="1"/>
                  </a:moveTo>
                  <a:cubicBezTo>
                    <a:pt x="1057" y="1"/>
                    <a:pt x="1001" y="25"/>
                    <a:pt x="953" y="72"/>
                  </a:cubicBezTo>
                  <a:lnTo>
                    <a:pt x="96" y="930"/>
                  </a:lnTo>
                  <a:cubicBezTo>
                    <a:pt x="1" y="1025"/>
                    <a:pt x="1" y="1156"/>
                    <a:pt x="96" y="1251"/>
                  </a:cubicBezTo>
                  <a:cubicBezTo>
                    <a:pt x="138" y="1293"/>
                    <a:pt x="194" y="1314"/>
                    <a:pt x="251" y="1314"/>
                  </a:cubicBezTo>
                  <a:cubicBezTo>
                    <a:pt x="307" y="1314"/>
                    <a:pt x="364" y="1293"/>
                    <a:pt x="406" y="1251"/>
                  </a:cubicBezTo>
                  <a:lnTo>
                    <a:pt x="1275" y="382"/>
                  </a:lnTo>
                  <a:cubicBezTo>
                    <a:pt x="1358" y="299"/>
                    <a:pt x="1358" y="156"/>
                    <a:pt x="1275" y="72"/>
                  </a:cubicBezTo>
                  <a:cubicBezTo>
                    <a:pt x="1227" y="25"/>
                    <a:pt x="1171" y="1"/>
                    <a:pt x="111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1084650" y="3675575"/>
              <a:ext cx="14000" cy="14025"/>
            </a:xfrm>
            <a:custGeom>
              <a:avLst/>
              <a:gdLst/>
              <a:ahLst/>
              <a:cxnLst/>
              <a:rect l="l" t="t" r="r" b="b"/>
              <a:pathLst>
                <a:path w="560" h="561" extrusionOk="0">
                  <a:moveTo>
                    <a:pt x="274" y="1"/>
                  </a:moveTo>
                  <a:cubicBezTo>
                    <a:pt x="119" y="1"/>
                    <a:pt x="0" y="120"/>
                    <a:pt x="0" y="287"/>
                  </a:cubicBezTo>
                  <a:cubicBezTo>
                    <a:pt x="0" y="441"/>
                    <a:pt x="119" y="560"/>
                    <a:pt x="274" y="560"/>
                  </a:cubicBezTo>
                  <a:cubicBezTo>
                    <a:pt x="441" y="560"/>
                    <a:pt x="560" y="441"/>
                    <a:pt x="560" y="287"/>
                  </a:cubicBezTo>
                  <a:cubicBezTo>
                    <a:pt x="560" y="120"/>
                    <a:pt x="441" y="1"/>
                    <a:pt x="274"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847125" y="3418550"/>
              <a:ext cx="237550" cy="256175"/>
            </a:xfrm>
            <a:custGeom>
              <a:avLst/>
              <a:gdLst/>
              <a:ahLst/>
              <a:cxnLst/>
              <a:rect l="l" t="t" r="r" b="b"/>
              <a:pathLst>
                <a:path w="9502" h="10247" extrusionOk="0">
                  <a:moveTo>
                    <a:pt x="6239" y="1700"/>
                  </a:moveTo>
                  <a:cubicBezTo>
                    <a:pt x="6564" y="1700"/>
                    <a:pt x="6888" y="1822"/>
                    <a:pt x="7132" y="2066"/>
                  </a:cubicBezTo>
                  <a:cubicBezTo>
                    <a:pt x="7620" y="2555"/>
                    <a:pt x="7620" y="3364"/>
                    <a:pt x="7132" y="3852"/>
                  </a:cubicBezTo>
                  <a:lnTo>
                    <a:pt x="4739" y="6246"/>
                  </a:lnTo>
                  <a:lnTo>
                    <a:pt x="2358" y="3852"/>
                  </a:lnTo>
                  <a:cubicBezTo>
                    <a:pt x="1869" y="3364"/>
                    <a:pt x="1869" y="2555"/>
                    <a:pt x="2358" y="2066"/>
                  </a:cubicBezTo>
                  <a:cubicBezTo>
                    <a:pt x="2602" y="1822"/>
                    <a:pt x="2926" y="1700"/>
                    <a:pt x="3251" y="1700"/>
                  </a:cubicBezTo>
                  <a:cubicBezTo>
                    <a:pt x="3575" y="1700"/>
                    <a:pt x="3899" y="1822"/>
                    <a:pt x="4144" y="2066"/>
                  </a:cubicBezTo>
                  <a:cubicBezTo>
                    <a:pt x="4304" y="2227"/>
                    <a:pt x="4519" y="2308"/>
                    <a:pt x="4736" y="2308"/>
                  </a:cubicBezTo>
                  <a:cubicBezTo>
                    <a:pt x="4953" y="2308"/>
                    <a:pt x="5173" y="2227"/>
                    <a:pt x="5346" y="2066"/>
                  </a:cubicBezTo>
                  <a:cubicBezTo>
                    <a:pt x="5590" y="1822"/>
                    <a:pt x="5915" y="1700"/>
                    <a:pt x="6239" y="1700"/>
                  </a:cubicBezTo>
                  <a:close/>
                  <a:moveTo>
                    <a:pt x="3265" y="1"/>
                  </a:moveTo>
                  <a:cubicBezTo>
                    <a:pt x="2500" y="1"/>
                    <a:pt x="1737" y="294"/>
                    <a:pt x="1167" y="864"/>
                  </a:cubicBezTo>
                  <a:cubicBezTo>
                    <a:pt x="0" y="2019"/>
                    <a:pt x="0" y="3900"/>
                    <a:pt x="1167" y="5055"/>
                  </a:cubicBezTo>
                  <a:lnTo>
                    <a:pt x="3548" y="7436"/>
                  </a:lnTo>
                  <a:lnTo>
                    <a:pt x="2024" y="8960"/>
                  </a:lnTo>
                  <a:cubicBezTo>
                    <a:pt x="1941" y="9044"/>
                    <a:pt x="1941" y="9174"/>
                    <a:pt x="2024" y="9270"/>
                  </a:cubicBezTo>
                  <a:cubicBezTo>
                    <a:pt x="2072" y="9311"/>
                    <a:pt x="2128" y="9332"/>
                    <a:pt x="2185" y="9332"/>
                  </a:cubicBezTo>
                  <a:cubicBezTo>
                    <a:pt x="2242" y="9332"/>
                    <a:pt x="2298" y="9311"/>
                    <a:pt x="2346" y="9270"/>
                  </a:cubicBezTo>
                  <a:lnTo>
                    <a:pt x="7442" y="4162"/>
                  </a:lnTo>
                  <a:cubicBezTo>
                    <a:pt x="8096" y="3507"/>
                    <a:pt x="8120" y="2424"/>
                    <a:pt x="7442" y="1757"/>
                  </a:cubicBezTo>
                  <a:cubicBezTo>
                    <a:pt x="7108" y="1418"/>
                    <a:pt x="6674" y="1248"/>
                    <a:pt x="6239" y="1248"/>
                  </a:cubicBezTo>
                  <a:cubicBezTo>
                    <a:pt x="5804" y="1248"/>
                    <a:pt x="5370" y="1418"/>
                    <a:pt x="5037" y="1757"/>
                  </a:cubicBezTo>
                  <a:cubicBezTo>
                    <a:pt x="4953" y="1834"/>
                    <a:pt x="4849" y="1873"/>
                    <a:pt x="4745" y="1873"/>
                  </a:cubicBezTo>
                  <a:cubicBezTo>
                    <a:pt x="4641" y="1873"/>
                    <a:pt x="4536" y="1834"/>
                    <a:pt x="4453" y="1757"/>
                  </a:cubicBezTo>
                  <a:cubicBezTo>
                    <a:pt x="4120" y="1418"/>
                    <a:pt x="3685" y="1248"/>
                    <a:pt x="3251" y="1248"/>
                  </a:cubicBezTo>
                  <a:cubicBezTo>
                    <a:pt x="2816" y="1248"/>
                    <a:pt x="2381" y="1418"/>
                    <a:pt x="2048" y="1757"/>
                  </a:cubicBezTo>
                  <a:cubicBezTo>
                    <a:pt x="1369" y="2424"/>
                    <a:pt x="1369" y="3495"/>
                    <a:pt x="2048" y="4162"/>
                  </a:cubicBezTo>
                  <a:lnTo>
                    <a:pt x="4429" y="6543"/>
                  </a:lnTo>
                  <a:lnTo>
                    <a:pt x="3846" y="7127"/>
                  </a:lnTo>
                  <a:lnTo>
                    <a:pt x="1465" y="4745"/>
                  </a:lnTo>
                  <a:cubicBezTo>
                    <a:pt x="476" y="3757"/>
                    <a:pt x="476" y="2150"/>
                    <a:pt x="1465" y="1174"/>
                  </a:cubicBezTo>
                  <a:cubicBezTo>
                    <a:pt x="1949" y="689"/>
                    <a:pt x="2603" y="434"/>
                    <a:pt x="3259" y="434"/>
                  </a:cubicBezTo>
                  <a:cubicBezTo>
                    <a:pt x="3732" y="434"/>
                    <a:pt x="4206" y="566"/>
                    <a:pt x="4620" y="840"/>
                  </a:cubicBezTo>
                  <a:cubicBezTo>
                    <a:pt x="4656" y="864"/>
                    <a:pt x="4697" y="876"/>
                    <a:pt x="4739" y="876"/>
                  </a:cubicBezTo>
                  <a:cubicBezTo>
                    <a:pt x="4781" y="876"/>
                    <a:pt x="4822" y="864"/>
                    <a:pt x="4858" y="840"/>
                  </a:cubicBezTo>
                  <a:cubicBezTo>
                    <a:pt x="5274" y="574"/>
                    <a:pt x="5751" y="444"/>
                    <a:pt x="6227" y="444"/>
                  </a:cubicBezTo>
                  <a:cubicBezTo>
                    <a:pt x="6880" y="444"/>
                    <a:pt x="7531" y="691"/>
                    <a:pt x="8013" y="1174"/>
                  </a:cubicBezTo>
                  <a:cubicBezTo>
                    <a:pt x="8989" y="2150"/>
                    <a:pt x="8989" y="3757"/>
                    <a:pt x="8013" y="4745"/>
                  </a:cubicBezTo>
                  <a:lnTo>
                    <a:pt x="2905" y="9853"/>
                  </a:lnTo>
                  <a:cubicBezTo>
                    <a:pt x="2822" y="9936"/>
                    <a:pt x="2822" y="10067"/>
                    <a:pt x="2905" y="10163"/>
                  </a:cubicBezTo>
                  <a:cubicBezTo>
                    <a:pt x="2953" y="10204"/>
                    <a:pt x="3009" y="10225"/>
                    <a:pt x="3065" y="10225"/>
                  </a:cubicBezTo>
                  <a:cubicBezTo>
                    <a:pt x="3120" y="10225"/>
                    <a:pt x="3173" y="10204"/>
                    <a:pt x="3215" y="10163"/>
                  </a:cubicBezTo>
                  <a:lnTo>
                    <a:pt x="4739" y="8639"/>
                  </a:lnTo>
                  <a:lnTo>
                    <a:pt x="6275" y="10175"/>
                  </a:lnTo>
                  <a:cubicBezTo>
                    <a:pt x="6316" y="10222"/>
                    <a:pt x="6370" y="10246"/>
                    <a:pt x="6425" y="10246"/>
                  </a:cubicBezTo>
                  <a:cubicBezTo>
                    <a:pt x="6480" y="10246"/>
                    <a:pt x="6537" y="10222"/>
                    <a:pt x="6584" y="10175"/>
                  </a:cubicBezTo>
                  <a:cubicBezTo>
                    <a:pt x="6668" y="10091"/>
                    <a:pt x="6668" y="9948"/>
                    <a:pt x="6584" y="9865"/>
                  </a:cubicBezTo>
                  <a:lnTo>
                    <a:pt x="5048" y="8329"/>
                  </a:lnTo>
                  <a:lnTo>
                    <a:pt x="5632" y="7746"/>
                  </a:lnTo>
                  <a:lnTo>
                    <a:pt x="7168" y="9282"/>
                  </a:lnTo>
                  <a:cubicBezTo>
                    <a:pt x="7209" y="9329"/>
                    <a:pt x="7263" y="9353"/>
                    <a:pt x="7318" y="9353"/>
                  </a:cubicBezTo>
                  <a:cubicBezTo>
                    <a:pt x="7373" y="9353"/>
                    <a:pt x="7430" y="9329"/>
                    <a:pt x="7477" y="9282"/>
                  </a:cubicBezTo>
                  <a:cubicBezTo>
                    <a:pt x="7561" y="9198"/>
                    <a:pt x="7561" y="9055"/>
                    <a:pt x="7477" y="8972"/>
                  </a:cubicBezTo>
                  <a:lnTo>
                    <a:pt x="5941" y="7436"/>
                  </a:lnTo>
                  <a:cubicBezTo>
                    <a:pt x="6239" y="7139"/>
                    <a:pt x="8323" y="5055"/>
                    <a:pt x="8335" y="5055"/>
                  </a:cubicBezTo>
                  <a:cubicBezTo>
                    <a:pt x="9501" y="3900"/>
                    <a:pt x="9501" y="2019"/>
                    <a:pt x="8335" y="864"/>
                  </a:cubicBezTo>
                  <a:cubicBezTo>
                    <a:pt x="7764" y="294"/>
                    <a:pt x="7002" y="1"/>
                    <a:pt x="6236" y="1"/>
                  </a:cubicBezTo>
                  <a:cubicBezTo>
                    <a:pt x="5723" y="1"/>
                    <a:pt x="5209" y="132"/>
                    <a:pt x="4751" y="400"/>
                  </a:cubicBezTo>
                  <a:cubicBezTo>
                    <a:pt x="4292" y="132"/>
                    <a:pt x="3778" y="1"/>
                    <a:pt x="3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983450" y="3630400"/>
              <a:ext cx="177125" cy="160925"/>
            </a:xfrm>
            <a:custGeom>
              <a:avLst/>
              <a:gdLst/>
              <a:ahLst/>
              <a:cxnLst/>
              <a:rect l="l" t="t" r="r" b="b"/>
              <a:pathLst>
                <a:path w="7085" h="6437" extrusionOk="0">
                  <a:moveTo>
                    <a:pt x="3545" y="439"/>
                  </a:moveTo>
                  <a:cubicBezTo>
                    <a:pt x="4257" y="439"/>
                    <a:pt x="4965" y="712"/>
                    <a:pt x="5501" y="1260"/>
                  </a:cubicBezTo>
                  <a:cubicBezTo>
                    <a:pt x="6596" y="2344"/>
                    <a:pt x="6596" y="4094"/>
                    <a:pt x="5501" y="5189"/>
                  </a:cubicBezTo>
                  <a:cubicBezTo>
                    <a:pt x="4959" y="5731"/>
                    <a:pt x="4251" y="6002"/>
                    <a:pt x="3541" y="6002"/>
                  </a:cubicBezTo>
                  <a:cubicBezTo>
                    <a:pt x="2831" y="6002"/>
                    <a:pt x="2120" y="5731"/>
                    <a:pt x="1572" y="5189"/>
                  </a:cubicBezTo>
                  <a:cubicBezTo>
                    <a:pt x="488" y="4094"/>
                    <a:pt x="488" y="2344"/>
                    <a:pt x="1572" y="1260"/>
                  </a:cubicBezTo>
                  <a:cubicBezTo>
                    <a:pt x="2120" y="712"/>
                    <a:pt x="2834" y="439"/>
                    <a:pt x="3545" y="439"/>
                  </a:cubicBezTo>
                  <a:close/>
                  <a:moveTo>
                    <a:pt x="3542" y="1"/>
                  </a:moveTo>
                  <a:cubicBezTo>
                    <a:pt x="2715" y="1"/>
                    <a:pt x="1887" y="314"/>
                    <a:pt x="1262" y="939"/>
                  </a:cubicBezTo>
                  <a:cubicBezTo>
                    <a:pt x="0" y="2213"/>
                    <a:pt x="0" y="4237"/>
                    <a:pt x="1262" y="5499"/>
                  </a:cubicBezTo>
                  <a:cubicBezTo>
                    <a:pt x="1893" y="6124"/>
                    <a:pt x="2721" y="6436"/>
                    <a:pt x="3547" y="6436"/>
                  </a:cubicBezTo>
                  <a:cubicBezTo>
                    <a:pt x="4373" y="6436"/>
                    <a:pt x="5197" y="6124"/>
                    <a:pt x="5822" y="5499"/>
                  </a:cubicBezTo>
                  <a:cubicBezTo>
                    <a:pt x="7084" y="4237"/>
                    <a:pt x="7084" y="2213"/>
                    <a:pt x="5822" y="939"/>
                  </a:cubicBezTo>
                  <a:cubicBezTo>
                    <a:pt x="5197" y="314"/>
                    <a:pt x="4370" y="1"/>
                    <a:pt x="3542"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784300" y="3635700"/>
              <a:ext cx="150350" cy="150325"/>
            </a:xfrm>
            <a:custGeom>
              <a:avLst/>
              <a:gdLst/>
              <a:ahLst/>
              <a:cxnLst/>
              <a:rect l="l" t="t" r="r" b="b"/>
              <a:pathLst>
                <a:path w="6014" h="6013" extrusionOk="0">
                  <a:moveTo>
                    <a:pt x="3013" y="0"/>
                  </a:moveTo>
                  <a:cubicBezTo>
                    <a:pt x="1346" y="0"/>
                    <a:pt x="1" y="1346"/>
                    <a:pt x="1" y="3001"/>
                  </a:cubicBezTo>
                  <a:cubicBezTo>
                    <a:pt x="1" y="4668"/>
                    <a:pt x="1346" y="6013"/>
                    <a:pt x="3013" y="6013"/>
                  </a:cubicBezTo>
                  <a:cubicBezTo>
                    <a:pt x="4668" y="6013"/>
                    <a:pt x="6014" y="4668"/>
                    <a:pt x="6014" y="3001"/>
                  </a:cubicBezTo>
                  <a:cubicBezTo>
                    <a:pt x="6014" y="1346"/>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880750" y="3723500"/>
              <a:ext cx="14025" cy="14025"/>
            </a:xfrm>
            <a:custGeom>
              <a:avLst/>
              <a:gdLst/>
              <a:ahLst/>
              <a:cxnLst/>
              <a:rect l="l" t="t" r="r" b="b"/>
              <a:pathLst>
                <a:path w="561" h="561" extrusionOk="0">
                  <a:moveTo>
                    <a:pt x="286" y="1"/>
                  </a:moveTo>
                  <a:cubicBezTo>
                    <a:pt x="120" y="1"/>
                    <a:pt x="1" y="132"/>
                    <a:pt x="1" y="286"/>
                  </a:cubicBezTo>
                  <a:cubicBezTo>
                    <a:pt x="1" y="441"/>
                    <a:pt x="120" y="560"/>
                    <a:pt x="286" y="560"/>
                  </a:cubicBezTo>
                  <a:cubicBezTo>
                    <a:pt x="441" y="560"/>
                    <a:pt x="560" y="441"/>
                    <a:pt x="560" y="286"/>
                  </a:cubicBezTo>
                  <a:cubicBezTo>
                    <a:pt x="560" y="132"/>
                    <a:pt x="441" y="1"/>
                    <a:pt x="286"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833125" y="3703550"/>
              <a:ext cx="33950" cy="32850"/>
            </a:xfrm>
            <a:custGeom>
              <a:avLst/>
              <a:gdLst/>
              <a:ahLst/>
              <a:cxnLst/>
              <a:rect l="l" t="t" r="r" b="b"/>
              <a:pathLst>
                <a:path w="1358" h="1314" extrusionOk="0">
                  <a:moveTo>
                    <a:pt x="245" y="1"/>
                  </a:moveTo>
                  <a:cubicBezTo>
                    <a:pt x="188" y="1"/>
                    <a:pt x="132" y="25"/>
                    <a:pt x="84" y="72"/>
                  </a:cubicBezTo>
                  <a:cubicBezTo>
                    <a:pt x="1" y="156"/>
                    <a:pt x="1" y="299"/>
                    <a:pt x="84" y="382"/>
                  </a:cubicBezTo>
                  <a:lnTo>
                    <a:pt x="953" y="1251"/>
                  </a:lnTo>
                  <a:cubicBezTo>
                    <a:pt x="995" y="1293"/>
                    <a:pt x="1051" y="1314"/>
                    <a:pt x="1108" y="1314"/>
                  </a:cubicBezTo>
                  <a:cubicBezTo>
                    <a:pt x="1164" y="1314"/>
                    <a:pt x="1221" y="1293"/>
                    <a:pt x="1263" y="1251"/>
                  </a:cubicBezTo>
                  <a:cubicBezTo>
                    <a:pt x="1358" y="1156"/>
                    <a:pt x="1358" y="1025"/>
                    <a:pt x="1263" y="930"/>
                  </a:cubicBezTo>
                  <a:lnTo>
                    <a:pt x="405" y="72"/>
                  </a:lnTo>
                  <a:cubicBezTo>
                    <a:pt x="358" y="25"/>
                    <a:pt x="301" y="1"/>
                    <a:pt x="245"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832525" y="3675575"/>
              <a:ext cx="14325" cy="14025"/>
            </a:xfrm>
            <a:custGeom>
              <a:avLst/>
              <a:gdLst/>
              <a:ahLst/>
              <a:cxnLst/>
              <a:rect l="l" t="t" r="r" b="b"/>
              <a:pathLst>
                <a:path w="573" h="561" extrusionOk="0">
                  <a:moveTo>
                    <a:pt x="287" y="1"/>
                  </a:moveTo>
                  <a:cubicBezTo>
                    <a:pt x="132" y="1"/>
                    <a:pt x="1" y="120"/>
                    <a:pt x="1" y="287"/>
                  </a:cubicBezTo>
                  <a:cubicBezTo>
                    <a:pt x="1" y="441"/>
                    <a:pt x="132" y="560"/>
                    <a:pt x="287" y="560"/>
                  </a:cubicBezTo>
                  <a:cubicBezTo>
                    <a:pt x="441" y="560"/>
                    <a:pt x="572" y="441"/>
                    <a:pt x="572" y="287"/>
                  </a:cubicBezTo>
                  <a:cubicBezTo>
                    <a:pt x="572" y="120"/>
                    <a:pt x="441" y="1"/>
                    <a:pt x="287" y="1"/>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770925" y="3630200"/>
              <a:ext cx="176825" cy="161125"/>
            </a:xfrm>
            <a:custGeom>
              <a:avLst/>
              <a:gdLst/>
              <a:ahLst/>
              <a:cxnLst/>
              <a:rect l="l" t="t" r="r" b="b"/>
              <a:pathLst>
                <a:path w="7073" h="6445" extrusionOk="0">
                  <a:moveTo>
                    <a:pt x="3544" y="447"/>
                  </a:moveTo>
                  <a:cubicBezTo>
                    <a:pt x="4254" y="447"/>
                    <a:pt x="4965" y="720"/>
                    <a:pt x="5513" y="1268"/>
                  </a:cubicBezTo>
                  <a:cubicBezTo>
                    <a:pt x="6596" y="2352"/>
                    <a:pt x="6596" y="4102"/>
                    <a:pt x="5513" y="5197"/>
                  </a:cubicBezTo>
                  <a:cubicBezTo>
                    <a:pt x="4965" y="5739"/>
                    <a:pt x="4254" y="6010"/>
                    <a:pt x="3544" y="6010"/>
                  </a:cubicBezTo>
                  <a:cubicBezTo>
                    <a:pt x="2834" y="6010"/>
                    <a:pt x="2125" y="5739"/>
                    <a:pt x="1584" y="5197"/>
                  </a:cubicBezTo>
                  <a:cubicBezTo>
                    <a:pt x="488" y="4102"/>
                    <a:pt x="488" y="2352"/>
                    <a:pt x="1584" y="1268"/>
                  </a:cubicBezTo>
                  <a:cubicBezTo>
                    <a:pt x="2125" y="720"/>
                    <a:pt x="2834" y="447"/>
                    <a:pt x="3544" y="447"/>
                  </a:cubicBezTo>
                  <a:close/>
                  <a:moveTo>
                    <a:pt x="3542" y="0"/>
                  </a:moveTo>
                  <a:cubicBezTo>
                    <a:pt x="2718" y="0"/>
                    <a:pt x="1893" y="316"/>
                    <a:pt x="1262" y="947"/>
                  </a:cubicBezTo>
                  <a:cubicBezTo>
                    <a:pt x="0" y="2221"/>
                    <a:pt x="0" y="4245"/>
                    <a:pt x="1262" y="5507"/>
                  </a:cubicBezTo>
                  <a:cubicBezTo>
                    <a:pt x="1893" y="6132"/>
                    <a:pt x="2721" y="6444"/>
                    <a:pt x="3547" y="6444"/>
                  </a:cubicBezTo>
                  <a:cubicBezTo>
                    <a:pt x="4373" y="6444"/>
                    <a:pt x="5197" y="6132"/>
                    <a:pt x="5822" y="5507"/>
                  </a:cubicBezTo>
                  <a:cubicBezTo>
                    <a:pt x="7073" y="4257"/>
                    <a:pt x="7073" y="2197"/>
                    <a:pt x="5822" y="947"/>
                  </a:cubicBezTo>
                  <a:cubicBezTo>
                    <a:pt x="5191" y="316"/>
                    <a:pt x="4367" y="0"/>
                    <a:pt x="3542" y="0"/>
                  </a:cubicBezTo>
                  <a:close/>
                </a:path>
              </a:pathLst>
            </a:custGeom>
            <a:solidFill>
              <a:srgbClr val="F2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43"/>
          <p:cNvGrpSpPr/>
          <p:nvPr/>
        </p:nvGrpSpPr>
        <p:grpSpPr>
          <a:xfrm>
            <a:off x="1248316" y="1144100"/>
            <a:ext cx="535444" cy="528858"/>
            <a:chOff x="1007925" y="2728000"/>
            <a:chExt cx="388200" cy="383425"/>
          </a:xfrm>
        </p:grpSpPr>
        <p:sp>
          <p:nvSpPr>
            <p:cNvPr id="1025" name="Google Shape;1025;p43"/>
            <p:cNvSpPr/>
            <p:nvPr/>
          </p:nvSpPr>
          <p:spPr>
            <a:xfrm>
              <a:off x="1007925" y="2728000"/>
              <a:ext cx="388200" cy="383425"/>
            </a:xfrm>
            <a:custGeom>
              <a:avLst/>
              <a:gdLst/>
              <a:ahLst/>
              <a:cxnLst/>
              <a:rect l="l" t="t" r="r" b="b"/>
              <a:pathLst>
                <a:path w="15528" h="15337" extrusionOk="0">
                  <a:moveTo>
                    <a:pt x="3310" y="0"/>
                  </a:moveTo>
                  <a:cubicBezTo>
                    <a:pt x="2477" y="0"/>
                    <a:pt x="1691" y="262"/>
                    <a:pt x="1096" y="691"/>
                  </a:cubicBezTo>
                  <a:cubicBezTo>
                    <a:pt x="405" y="1215"/>
                    <a:pt x="0" y="1953"/>
                    <a:pt x="0" y="2715"/>
                  </a:cubicBezTo>
                  <a:cubicBezTo>
                    <a:pt x="0" y="3501"/>
                    <a:pt x="381" y="4239"/>
                    <a:pt x="1072" y="4739"/>
                  </a:cubicBezTo>
                  <a:cubicBezTo>
                    <a:pt x="1262" y="4906"/>
                    <a:pt x="1477" y="5025"/>
                    <a:pt x="1715" y="5120"/>
                  </a:cubicBezTo>
                  <a:cubicBezTo>
                    <a:pt x="1715" y="5168"/>
                    <a:pt x="1691" y="5192"/>
                    <a:pt x="1691" y="5216"/>
                  </a:cubicBezTo>
                  <a:cubicBezTo>
                    <a:pt x="953" y="5644"/>
                    <a:pt x="476" y="6454"/>
                    <a:pt x="476" y="7335"/>
                  </a:cubicBezTo>
                  <a:cubicBezTo>
                    <a:pt x="476" y="8097"/>
                    <a:pt x="834" y="8788"/>
                    <a:pt x="1358" y="9240"/>
                  </a:cubicBezTo>
                  <a:cubicBezTo>
                    <a:pt x="881" y="9621"/>
                    <a:pt x="572" y="10193"/>
                    <a:pt x="572" y="10860"/>
                  </a:cubicBezTo>
                  <a:cubicBezTo>
                    <a:pt x="572" y="11979"/>
                    <a:pt x="1477" y="13170"/>
                    <a:pt x="2810" y="13837"/>
                  </a:cubicBezTo>
                  <a:cubicBezTo>
                    <a:pt x="3001" y="13908"/>
                    <a:pt x="3191" y="13956"/>
                    <a:pt x="3382" y="13979"/>
                  </a:cubicBezTo>
                  <a:cubicBezTo>
                    <a:pt x="3644" y="14218"/>
                    <a:pt x="4001" y="14360"/>
                    <a:pt x="4358" y="14360"/>
                  </a:cubicBezTo>
                  <a:lnTo>
                    <a:pt x="4668" y="14360"/>
                  </a:lnTo>
                  <a:cubicBezTo>
                    <a:pt x="4858" y="14360"/>
                    <a:pt x="5001" y="14313"/>
                    <a:pt x="5144" y="14241"/>
                  </a:cubicBezTo>
                  <a:cubicBezTo>
                    <a:pt x="5287" y="14313"/>
                    <a:pt x="5454" y="14360"/>
                    <a:pt x="5620" y="14360"/>
                  </a:cubicBezTo>
                  <a:lnTo>
                    <a:pt x="9883" y="14360"/>
                  </a:lnTo>
                  <a:cubicBezTo>
                    <a:pt x="10050" y="14480"/>
                    <a:pt x="10264" y="14551"/>
                    <a:pt x="10502" y="14599"/>
                  </a:cubicBezTo>
                  <a:cubicBezTo>
                    <a:pt x="10645" y="14599"/>
                    <a:pt x="10764" y="14622"/>
                    <a:pt x="10836" y="14622"/>
                  </a:cubicBezTo>
                  <a:lnTo>
                    <a:pt x="11074" y="14884"/>
                  </a:lnTo>
                  <a:cubicBezTo>
                    <a:pt x="11360" y="15170"/>
                    <a:pt x="11717" y="15337"/>
                    <a:pt x="12122" y="15337"/>
                  </a:cubicBezTo>
                  <a:cubicBezTo>
                    <a:pt x="12693" y="15337"/>
                    <a:pt x="13193" y="15027"/>
                    <a:pt x="13431" y="14503"/>
                  </a:cubicBezTo>
                  <a:cubicBezTo>
                    <a:pt x="13503" y="14384"/>
                    <a:pt x="13551" y="14289"/>
                    <a:pt x="13574" y="14194"/>
                  </a:cubicBezTo>
                  <a:lnTo>
                    <a:pt x="13884" y="14051"/>
                  </a:lnTo>
                  <a:cubicBezTo>
                    <a:pt x="14313" y="13837"/>
                    <a:pt x="14622" y="13432"/>
                    <a:pt x="14694" y="12979"/>
                  </a:cubicBezTo>
                  <a:cubicBezTo>
                    <a:pt x="14765" y="12503"/>
                    <a:pt x="14622" y="12027"/>
                    <a:pt x="14265" y="11693"/>
                  </a:cubicBezTo>
                  <a:lnTo>
                    <a:pt x="14027" y="11455"/>
                  </a:lnTo>
                  <a:cubicBezTo>
                    <a:pt x="14003" y="11360"/>
                    <a:pt x="14003" y="11265"/>
                    <a:pt x="13979" y="11122"/>
                  </a:cubicBezTo>
                  <a:cubicBezTo>
                    <a:pt x="13884" y="10455"/>
                    <a:pt x="13360" y="9955"/>
                    <a:pt x="12717" y="9860"/>
                  </a:cubicBezTo>
                  <a:cubicBezTo>
                    <a:pt x="12741" y="9836"/>
                    <a:pt x="12765" y="9812"/>
                    <a:pt x="12789" y="9788"/>
                  </a:cubicBezTo>
                  <a:cubicBezTo>
                    <a:pt x="13955" y="9598"/>
                    <a:pt x="14860" y="8574"/>
                    <a:pt x="14860" y="7335"/>
                  </a:cubicBezTo>
                  <a:cubicBezTo>
                    <a:pt x="14860" y="6859"/>
                    <a:pt x="14717" y="6383"/>
                    <a:pt x="14456" y="6002"/>
                  </a:cubicBezTo>
                  <a:cubicBezTo>
                    <a:pt x="14741" y="5549"/>
                    <a:pt x="14908" y="5025"/>
                    <a:pt x="14884" y="4501"/>
                  </a:cubicBezTo>
                  <a:cubicBezTo>
                    <a:pt x="15527" y="3692"/>
                    <a:pt x="15480" y="2501"/>
                    <a:pt x="14765" y="1715"/>
                  </a:cubicBezTo>
                  <a:cubicBezTo>
                    <a:pt x="14575" y="1477"/>
                    <a:pt x="14289" y="1358"/>
                    <a:pt x="14003" y="1358"/>
                  </a:cubicBezTo>
                  <a:lnTo>
                    <a:pt x="13979" y="1358"/>
                  </a:lnTo>
                  <a:cubicBezTo>
                    <a:pt x="13955" y="1334"/>
                    <a:pt x="13955" y="1310"/>
                    <a:pt x="13932" y="1310"/>
                  </a:cubicBezTo>
                  <a:cubicBezTo>
                    <a:pt x="13741" y="1096"/>
                    <a:pt x="13479" y="977"/>
                    <a:pt x="13193" y="977"/>
                  </a:cubicBezTo>
                  <a:lnTo>
                    <a:pt x="13146" y="977"/>
                  </a:lnTo>
                  <a:cubicBezTo>
                    <a:pt x="12765" y="977"/>
                    <a:pt x="12407" y="1072"/>
                    <a:pt x="12098" y="1239"/>
                  </a:cubicBezTo>
                  <a:cubicBezTo>
                    <a:pt x="11884" y="1167"/>
                    <a:pt x="11622" y="1120"/>
                    <a:pt x="11383" y="1120"/>
                  </a:cubicBezTo>
                  <a:cubicBezTo>
                    <a:pt x="10860" y="1120"/>
                    <a:pt x="10383" y="1310"/>
                    <a:pt x="10002" y="1620"/>
                  </a:cubicBezTo>
                  <a:cubicBezTo>
                    <a:pt x="9264" y="1334"/>
                    <a:pt x="8454" y="1215"/>
                    <a:pt x="7668" y="1215"/>
                  </a:cubicBezTo>
                  <a:cubicBezTo>
                    <a:pt x="7168" y="1215"/>
                    <a:pt x="6668" y="1263"/>
                    <a:pt x="6192" y="1358"/>
                  </a:cubicBezTo>
                  <a:cubicBezTo>
                    <a:pt x="5620" y="524"/>
                    <a:pt x="4549" y="0"/>
                    <a:pt x="331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1032325" y="2755975"/>
              <a:ext cx="113150" cy="83975"/>
            </a:xfrm>
            <a:custGeom>
              <a:avLst/>
              <a:gdLst/>
              <a:ahLst/>
              <a:cxnLst/>
              <a:rect l="l" t="t" r="r" b="b"/>
              <a:pathLst>
                <a:path w="4526" h="3359" extrusionOk="0">
                  <a:moveTo>
                    <a:pt x="2263" y="1"/>
                  </a:moveTo>
                  <a:cubicBezTo>
                    <a:pt x="1001" y="1"/>
                    <a:pt x="1" y="739"/>
                    <a:pt x="1" y="1668"/>
                  </a:cubicBezTo>
                  <a:cubicBezTo>
                    <a:pt x="1" y="2620"/>
                    <a:pt x="1001" y="3358"/>
                    <a:pt x="2263" y="3358"/>
                  </a:cubicBezTo>
                  <a:cubicBezTo>
                    <a:pt x="3501" y="3358"/>
                    <a:pt x="4525" y="2620"/>
                    <a:pt x="4525" y="1668"/>
                  </a:cubicBezTo>
                  <a:cubicBezTo>
                    <a:pt x="4525" y="739"/>
                    <a:pt x="3501" y="1"/>
                    <a:pt x="2263" y="1"/>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1103175" y="2967925"/>
              <a:ext cx="188750" cy="94700"/>
            </a:xfrm>
            <a:custGeom>
              <a:avLst/>
              <a:gdLst/>
              <a:ahLst/>
              <a:cxnLst/>
              <a:rect l="l" t="t" r="r" b="b"/>
              <a:pathLst>
                <a:path w="7550" h="3788" extrusionOk="0">
                  <a:moveTo>
                    <a:pt x="3787" y="1"/>
                  </a:moveTo>
                  <a:cubicBezTo>
                    <a:pt x="1858" y="1"/>
                    <a:pt x="286" y="1429"/>
                    <a:pt x="48" y="3263"/>
                  </a:cubicBezTo>
                  <a:cubicBezTo>
                    <a:pt x="0" y="3549"/>
                    <a:pt x="215" y="3787"/>
                    <a:pt x="477" y="3787"/>
                  </a:cubicBezTo>
                  <a:lnTo>
                    <a:pt x="7073" y="3787"/>
                  </a:lnTo>
                  <a:cubicBezTo>
                    <a:pt x="7359" y="3787"/>
                    <a:pt x="7550" y="3549"/>
                    <a:pt x="7526" y="3263"/>
                  </a:cubicBezTo>
                  <a:cubicBezTo>
                    <a:pt x="7264" y="1429"/>
                    <a:pt x="5692" y="1"/>
                    <a:pt x="3787"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1171650" y="3036400"/>
              <a:ext cx="51800" cy="26225"/>
            </a:xfrm>
            <a:custGeom>
              <a:avLst/>
              <a:gdLst/>
              <a:ahLst/>
              <a:cxnLst/>
              <a:rect l="l" t="t" r="r" b="b"/>
              <a:pathLst>
                <a:path w="2072" h="1049" extrusionOk="0">
                  <a:moveTo>
                    <a:pt x="1048" y="0"/>
                  </a:moveTo>
                  <a:cubicBezTo>
                    <a:pt x="476" y="0"/>
                    <a:pt x="0" y="477"/>
                    <a:pt x="0" y="1048"/>
                  </a:cubicBezTo>
                  <a:lnTo>
                    <a:pt x="2072" y="1048"/>
                  </a:lnTo>
                  <a:cubicBezTo>
                    <a:pt x="2072" y="477"/>
                    <a:pt x="1619" y="0"/>
                    <a:pt x="104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1044225" y="2877425"/>
              <a:ext cx="71475" cy="71475"/>
            </a:xfrm>
            <a:custGeom>
              <a:avLst/>
              <a:gdLst/>
              <a:ahLst/>
              <a:cxnLst/>
              <a:rect l="l" t="t" r="r" b="b"/>
              <a:pathLst>
                <a:path w="2859" h="2859" extrusionOk="0">
                  <a:moveTo>
                    <a:pt x="1430" y="1"/>
                  </a:moveTo>
                  <a:cubicBezTo>
                    <a:pt x="644" y="1"/>
                    <a:pt x="1" y="644"/>
                    <a:pt x="1" y="1430"/>
                  </a:cubicBezTo>
                  <a:cubicBezTo>
                    <a:pt x="1" y="2216"/>
                    <a:pt x="644" y="2859"/>
                    <a:pt x="1430" y="2859"/>
                  </a:cubicBezTo>
                  <a:cubicBezTo>
                    <a:pt x="2216" y="2859"/>
                    <a:pt x="2859" y="2216"/>
                    <a:pt x="2859" y="1430"/>
                  </a:cubicBezTo>
                  <a:cubicBezTo>
                    <a:pt x="2859" y="644"/>
                    <a:pt x="2216" y="1"/>
                    <a:pt x="1430" y="1"/>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1279400" y="2877425"/>
              <a:ext cx="72075" cy="71475"/>
            </a:xfrm>
            <a:custGeom>
              <a:avLst/>
              <a:gdLst/>
              <a:ahLst/>
              <a:cxnLst/>
              <a:rect l="l" t="t" r="r" b="b"/>
              <a:pathLst>
                <a:path w="2883" h="2859" extrusionOk="0">
                  <a:moveTo>
                    <a:pt x="1429" y="1"/>
                  </a:moveTo>
                  <a:cubicBezTo>
                    <a:pt x="644" y="1"/>
                    <a:pt x="1" y="644"/>
                    <a:pt x="1" y="1430"/>
                  </a:cubicBezTo>
                  <a:cubicBezTo>
                    <a:pt x="1" y="2216"/>
                    <a:pt x="644" y="2859"/>
                    <a:pt x="1429" y="2859"/>
                  </a:cubicBezTo>
                  <a:cubicBezTo>
                    <a:pt x="2239" y="2859"/>
                    <a:pt x="2882" y="2216"/>
                    <a:pt x="2882" y="1430"/>
                  </a:cubicBezTo>
                  <a:cubicBezTo>
                    <a:pt x="2882" y="644"/>
                    <a:pt x="2239" y="1"/>
                    <a:pt x="142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1073400" y="2792900"/>
              <a:ext cx="248300" cy="214950"/>
            </a:xfrm>
            <a:custGeom>
              <a:avLst/>
              <a:gdLst/>
              <a:ahLst/>
              <a:cxnLst/>
              <a:rect l="l" t="t" r="r" b="b"/>
              <a:pathLst>
                <a:path w="9932" h="8598" extrusionOk="0">
                  <a:moveTo>
                    <a:pt x="4978" y="0"/>
                  </a:moveTo>
                  <a:cubicBezTo>
                    <a:pt x="2239" y="0"/>
                    <a:pt x="1" y="2001"/>
                    <a:pt x="1" y="4453"/>
                  </a:cubicBezTo>
                  <a:cubicBezTo>
                    <a:pt x="1" y="6930"/>
                    <a:pt x="2239" y="8597"/>
                    <a:pt x="4978" y="8597"/>
                  </a:cubicBezTo>
                  <a:cubicBezTo>
                    <a:pt x="7717" y="8597"/>
                    <a:pt x="9931" y="6930"/>
                    <a:pt x="9931" y="4453"/>
                  </a:cubicBezTo>
                  <a:cubicBezTo>
                    <a:pt x="9931" y="2001"/>
                    <a:pt x="7717" y="0"/>
                    <a:pt x="4978" y="0"/>
                  </a:cubicBezTo>
                  <a:close/>
                </a:path>
              </a:pathLst>
            </a:custGeom>
            <a:solidFill>
              <a:srgbClr val="CB9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1073400" y="2798250"/>
              <a:ext cx="173275" cy="209600"/>
            </a:xfrm>
            <a:custGeom>
              <a:avLst/>
              <a:gdLst/>
              <a:ahLst/>
              <a:cxnLst/>
              <a:rect l="l" t="t" r="r" b="b"/>
              <a:pathLst>
                <a:path w="6931" h="8384" extrusionOk="0">
                  <a:moveTo>
                    <a:pt x="3454" y="0"/>
                  </a:moveTo>
                  <a:lnTo>
                    <a:pt x="3454" y="0"/>
                  </a:lnTo>
                  <a:cubicBezTo>
                    <a:pt x="1453" y="572"/>
                    <a:pt x="1" y="2263"/>
                    <a:pt x="1" y="4239"/>
                  </a:cubicBezTo>
                  <a:cubicBezTo>
                    <a:pt x="1" y="6716"/>
                    <a:pt x="2239" y="8383"/>
                    <a:pt x="4978" y="8383"/>
                  </a:cubicBezTo>
                  <a:cubicBezTo>
                    <a:pt x="5669" y="8383"/>
                    <a:pt x="6335" y="8288"/>
                    <a:pt x="6931" y="8074"/>
                  </a:cubicBezTo>
                  <a:cubicBezTo>
                    <a:pt x="310" y="7383"/>
                    <a:pt x="1358" y="2191"/>
                    <a:pt x="3454" y="0"/>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1070425" y="2785750"/>
              <a:ext cx="239950" cy="96950"/>
            </a:xfrm>
            <a:custGeom>
              <a:avLst/>
              <a:gdLst/>
              <a:ahLst/>
              <a:cxnLst/>
              <a:rect l="l" t="t" r="r" b="b"/>
              <a:pathLst>
                <a:path w="9598" h="3878" extrusionOk="0">
                  <a:moveTo>
                    <a:pt x="5097" y="0"/>
                  </a:moveTo>
                  <a:cubicBezTo>
                    <a:pt x="2739" y="0"/>
                    <a:pt x="763" y="1405"/>
                    <a:pt x="96" y="3334"/>
                  </a:cubicBezTo>
                  <a:cubicBezTo>
                    <a:pt x="1" y="3573"/>
                    <a:pt x="167" y="3834"/>
                    <a:pt x="453" y="3858"/>
                  </a:cubicBezTo>
                  <a:cubicBezTo>
                    <a:pt x="706" y="3871"/>
                    <a:pt x="1003" y="3877"/>
                    <a:pt x="1332" y="3877"/>
                  </a:cubicBezTo>
                  <a:cubicBezTo>
                    <a:pt x="3544" y="3877"/>
                    <a:pt x="7246" y="3573"/>
                    <a:pt x="9360" y="2620"/>
                  </a:cubicBezTo>
                  <a:cubicBezTo>
                    <a:pt x="9550" y="2549"/>
                    <a:pt x="9598" y="2310"/>
                    <a:pt x="9479" y="2167"/>
                  </a:cubicBezTo>
                  <a:cubicBezTo>
                    <a:pt x="8550" y="858"/>
                    <a:pt x="6931" y="0"/>
                    <a:pt x="509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1107925" y="2912550"/>
              <a:ext cx="48250" cy="38725"/>
            </a:xfrm>
            <a:custGeom>
              <a:avLst/>
              <a:gdLst/>
              <a:ahLst/>
              <a:cxnLst/>
              <a:rect l="l" t="t" r="r" b="b"/>
              <a:pathLst>
                <a:path w="1930" h="1549" extrusionOk="0">
                  <a:moveTo>
                    <a:pt x="977" y="1"/>
                  </a:moveTo>
                  <a:cubicBezTo>
                    <a:pt x="430" y="1"/>
                    <a:pt x="1" y="334"/>
                    <a:pt x="1" y="763"/>
                  </a:cubicBezTo>
                  <a:cubicBezTo>
                    <a:pt x="1" y="1192"/>
                    <a:pt x="430" y="1549"/>
                    <a:pt x="977" y="1549"/>
                  </a:cubicBezTo>
                  <a:cubicBezTo>
                    <a:pt x="1501" y="1549"/>
                    <a:pt x="1930" y="1192"/>
                    <a:pt x="1930" y="763"/>
                  </a:cubicBezTo>
                  <a:cubicBezTo>
                    <a:pt x="1930" y="334"/>
                    <a:pt x="1501"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1238925" y="2912550"/>
              <a:ext cx="48825" cy="38725"/>
            </a:xfrm>
            <a:custGeom>
              <a:avLst/>
              <a:gdLst/>
              <a:ahLst/>
              <a:cxnLst/>
              <a:rect l="l" t="t" r="r" b="b"/>
              <a:pathLst>
                <a:path w="1953" h="1549" extrusionOk="0">
                  <a:moveTo>
                    <a:pt x="977" y="1"/>
                  </a:moveTo>
                  <a:cubicBezTo>
                    <a:pt x="453" y="1"/>
                    <a:pt x="0" y="358"/>
                    <a:pt x="0" y="763"/>
                  </a:cubicBezTo>
                  <a:cubicBezTo>
                    <a:pt x="0" y="1192"/>
                    <a:pt x="429" y="1549"/>
                    <a:pt x="977" y="1549"/>
                  </a:cubicBezTo>
                  <a:cubicBezTo>
                    <a:pt x="1500" y="1549"/>
                    <a:pt x="1953" y="1192"/>
                    <a:pt x="1953" y="763"/>
                  </a:cubicBezTo>
                  <a:cubicBezTo>
                    <a:pt x="1953" y="358"/>
                    <a:pt x="1500" y="1"/>
                    <a:pt x="977"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1046625" y="2975675"/>
              <a:ext cx="92900" cy="77550"/>
            </a:xfrm>
            <a:custGeom>
              <a:avLst/>
              <a:gdLst/>
              <a:ahLst/>
              <a:cxnLst/>
              <a:rect l="l" t="t" r="r" b="b"/>
              <a:pathLst>
                <a:path w="3716" h="3102" extrusionOk="0">
                  <a:moveTo>
                    <a:pt x="1000" y="0"/>
                  </a:moveTo>
                  <a:cubicBezTo>
                    <a:pt x="453" y="0"/>
                    <a:pt x="0" y="453"/>
                    <a:pt x="0" y="1024"/>
                  </a:cubicBezTo>
                  <a:cubicBezTo>
                    <a:pt x="0" y="1739"/>
                    <a:pt x="715" y="2596"/>
                    <a:pt x="1667" y="3048"/>
                  </a:cubicBezTo>
                  <a:cubicBezTo>
                    <a:pt x="1727" y="3084"/>
                    <a:pt x="1792" y="3102"/>
                    <a:pt x="1861" y="3102"/>
                  </a:cubicBezTo>
                  <a:cubicBezTo>
                    <a:pt x="1929" y="3102"/>
                    <a:pt x="2000" y="3084"/>
                    <a:pt x="2072" y="3048"/>
                  </a:cubicBezTo>
                  <a:cubicBezTo>
                    <a:pt x="3001" y="2596"/>
                    <a:pt x="3715" y="1739"/>
                    <a:pt x="3715" y="1024"/>
                  </a:cubicBezTo>
                  <a:cubicBezTo>
                    <a:pt x="3715" y="453"/>
                    <a:pt x="3263" y="0"/>
                    <a:pt x="2715" y="0"/>
                  </a:cubicBezTo>
                  <a:cubicBezTo>
                    <a:pt x="2382" y="0"/>
                    <a:pt x="2072" y="167"/>
                    <a:pt x="1881" y="429"/>
                  </a:cubicBezTo>
                  <a:cubicBezTo>
                    <a:pt x="1881" y="441"/>
                    <a:pt x="1870" y="447"/>
                    <a:pt x="1858" y="447"/>
                  </a:cubicBezTo>
                  <a:cubicBezTo>
                    <a:pt x="1846" y="447"/>
                    <a:pt x="1834" y="441"/>
                    <a:pt x="1834" y="429"/>
                  </a:cubicBezTo>
                  <a:cubicBezTo>
                    <a:pt x="1643" y="167"/>
                    <a:pt x="1357"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1261550" y="2779800"/>
              <a:ext cx="102425" cy="103025"/>
            </a:xfrm>
            <a:custGeom>
              <a:avLst/>
              <a:gdLst/>
              <a:ahLst/>
              <a:cxnLst/>
              <a:rect l="l" t="t" r="r" b="b"/>
              <a:pathLst>
                <a:path w="4097" h="4121" extrusionOk="0">
                  <a:moveTo>
                    <a:pt x="2977" y="0"/>
                  </a:moveTo>
                  <a:cubicBezTo>
                    <a:pt x="2667" y="0"/>
                    <a:pt x="2358" y="95"/>
                    <a:pt x="2143" y="310"/>
                  </a:cubicBezTo>
                  <a:cubicBezTo>
                    <a:pt x="2092" y="361"/>
                    <a:pt x="2028" y="385"/>
                    <a:pt x="1960" y="385"/>
                  </a:cubicBezTo>
                  <a:cubicBezTo>
                    <a:pt x="1902" y="385"/>
                    <a:pt x="1841" y="367"/>
                    <a:pt x="1786" y="334"/>
                  </a:cubicBezTo>
                  <a:cubicBezTo>
                    <a:pt x="1596" y="215"/>
                    <a:pt x="1405" y="167"/>
                    <a:pt x="1167" y="143"/>
                  </a:cubicBezTo>
                  <a:cubicBezTo>
                    <a:pt x="548" y="143"/>
                    <a:pt x="24" y="643"/>
                    <a:pt x="0" y="1262"/>
                  </a:cubicBezTo>
                  <a:cubicBezTo>
                    <a:pt x="0" y="1643"/>
                    <a:pt x="167" y="1977"/>
                    <a:pt x="429" y="2215"/>
                  </a:cubicBezTo>
                  <a:cubicBezTo>
                    <a:pt x="500" y="2263"/>
                    <a:pt x="548" y="2358"/>
                    <a:pt x="548" y="2453"/>
                  </a:cubicBezTo>
                  <a:cubicBezTo>
                    <a:pt x="476" y="3358"/>
                    <a:pt x="1167" y="4120"/>
                    <a:pt x="2072" y="4120"/>
                  </a:cubicBezTo>
                  <a:cubicBezTo>
                    <a:pt x="3048" y="4120"/>
                    <a:pt x="3763" y="3239"/>
                    <a:pt x="3596" y="2286"/>
                  </a:cubicBezTo>
                  <a:cubicBezTo>
                    <a:pt x="3572" y="2191"/>
                    <a:pt x="3620" y="2096"/>
                    <a:pt x="3691" y="2024"/>
                  </a:cubicBezTo>
                  <a:cubicBezTo>
                    <a:pt x="3929" y="1786"/>
                    <a:pt x="4096" y="1477"/>
                    <a:pt x="4072" y="1120"/>
                  </a:cubicBezTo>
                  <a:cubicBezTo>
                    <a:pt x="4049" y="524"/>
                    <a:pt x="3572" y="48"/>
                    <a:pt x="2977"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1261550" y="2783375"/>
              <a:ext cx="79800" cy="99450"/>
            </a:xfrm>
            <a:custGeom>
              <a:avLst/>
              <a:gdLst/>
              <a:ahLst/>
              <a:cxnLst/>
              <a:rect l="l" t="t" r="r" b="b"/>
              <a:pathLst>
                <a:path w="3192" h="3978" extrusionOk="0">
                  <a:moveTo>
                    <a:pt x="1143" y="0"/>
                  </a:moveTo>
                  <a:lnTo>
                    <a:pt x="1143" y="0"/>
                  </a:lnTo>
                  <a:cubicBezTo>
                    <a:pt x="524" y="24"/>
                    <a:pt x="24" y="524"/>
                    <a:pt x="0" y="1119"/>
                  </a:cubicBezTo>
                  <a:cubicBezTo>
                    <a:pt x="0" y="1500"/>
                    <a:pt x="167" y="1834"/>
                    <a:pt x="429" y="2072"/>
                  </a:cubicBezTo>
                  <a:cubicBezTo>
                    <a:pt x="500" y="2120"/>
                    <a:pt x="548" y="2215"/>
                    <a:pt x="548" y="2310"/>
                  </a:cubicBezTo>
                  <a:cubicBezTo>
                    <a:pt x="476" y="3215"/>
                    <a:pt x="1167" y="3977"/>
                    <a:pt x="2072" y="3977"/>
                  </a:cubicBezTo>
                  <a:cubicBezTo>
                    <a:pt x="2524" y="3977"/>
                    <a:pt x="2905" y="3787"/>
                    <a:pt x="3191" y="3501"/>
                  </a:cubicBezTo>
                  <a:cubicBezTo>
                    <a:pt x="1762" y="3453"/>
                    <a:pt x="1548" y="2382"/>
                    <a:pt x="1667" y="1881"/>
                  </a:cubicBezTo>
                  <a:cubicBezTo>
                    <a:pt x="1691" y="1786"/>
                    <a:pt x="1643" y="1667"/>
                    <a:pt x="1524" y="1619"/>
                  </a:cubicBezTo>
                  <a:cubicBezTo>
                    <a:pt x="976" y="1381"/>
                    <a:pt x="786" y="548"/>
                    <a:pt x="1143" y="0"/>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1260950" y="3002325"/>
              <a:ext cx="89325" cy="84625"/>
            </a:xfrm>
            <a:custGeom>
              <a:avLst/>
              <a:gdLst/>
              <a:ahLst/>
              <a:cxnLst/>
              <a:rect l="l" t="t" r="r" b="b"/>
              <a:pathLst>
                <a:path w="3573" h="3385" extrusionOk="0">
                  <a:moveTo>
                    <a:pt x="2346" y="1"/>
                  </a:moveTo>
                  <a:cubicBezTo>
                    <a:pt x="2279" y="1"/>
                    <a:pt x="2210" y="17"/>
                    <a:pt x="2144" y="53"/>
                  </a:cubicBezTo>
                  <a:lnTo>
                    <a:pt x="1596" y="339"/>
                  </a:lnTo>
                  <a:cubicBezTo>
                    <a:pt x="1562" y="356"/>
                    <a:pt x="1528" y="373"/>
                    <a:pt x="1486" y="373"/>
                  </a:cubicBezTo>
                  <a:cubicBezTo>
                    <a:pt x="1469" y="373"/>
                    <a:pt x="1450" y="370"/>
                    <a:pt x="1429" y="363"/>
                  </a:cubicBezTo>
                  <a:lnTo>
                    <a:pt x="834" y="244"/>
                  </a:lnTo>
                  <a:cubicBezTo>
                    <a:pt x="811" y="240"/>
                    <a:pt x="788" y="238"/>
                    <a:pt x="766" y="238"/>
                  </a:cubicBezTo>
                  <a:cubicBezTo>
                    <a:pt x="508" y="238"/>
                    <a:pt x="292" y="479"/>
                    <a:pt x="358" y="720"/>
                  </a:cubicBezTo>
                  <a:lnTo>
                    <a:pt x="477" y="1339"/>
                  </a:lnTo>
                  <a:cubicBezTo>
                    <a:pt x="477" y="1387"/>
                    <a:pt x="477" y="1458"/>
                    <a:pt x="429" y="1506"/>
                  </a:cubicBezTo>
                  <a:lnTo>
                    <a:pt x="143" y="2054"/>
                  </a:lnTo>
                  <a:cubicBezTo>
                    <a:pt x="0" y="2316"/>
                    <a:pt x="167" y="2625"/>
                    <a:pt x="453" y="2649"/>
                  </a:cubicBezTo>
                  <a:lnTo>
                    <a:pt x="1072" y="2721"/>
                  </a:lnTo>
                  <a:cubicBezTo>
                    <a:pt x="1120" y="2744"/>
                    <a:pt x="1167" y="2768"/>
                    <a:pt x="1215" y="2792"/>
                  </a:cubicBezTo>
                  <a:lnTo>
                    <a:pt x="1643" y="3268"/>
                  </a:lnTo>
                  <a:cubicBezTo>
                    <a:pt x="1721" y="3346"/>
                    <a:pt x="1823" y="3384"/>
                    <a:pt x="1926" y="3384"/>
                  </a:cubicBezTo>
                  <a:cubicBezTo>
                    <a:pt x="2075" y="3384"/>
                    <a:pt x="2226" y="3304"/>
                    <a:pt x="2310" y="3149"/>
                  </a:cubicBezTo>
                  <a:lnTo>
                    <a:pt x="2572" y="2578"/>
                  </a:lnTo>
                  <a:cubicBezTo>
                    <a:pt x="2596" y="2530"/>
                    <a:pt x="2620" y="2506"/>
                    <a:pt x="2691" y="2482"/>
                  </a:cubicBezTo>
                  <a:lnTo>
                    <a:pt x="3239" y="2197"/>
                  </a:lnTo>
                  <a:cubicBezTo>
                    <a:pt x="3501" y="2078"/>
                    <a:pt x="3572" y="1744"/>
                    <a:pt x="3358" y="1554"/>
                  </a:cubicBezTo>
                  <a:lnTo>
                    <a:pt x="2906" y="1101"/>
                  </a:lnTo>
                  <a:cubicBezTo>
                    <a:pt x="2858" y="1077"/>
                    <a:pt x="2834" y="1030"/>
                    <a:pt x="2834" y="982"/>
                  </a:cubicBezTo>
                  <a:lnTo>
                    <a:pt x="2739" y="339"/>
                  </a:lnTo>
                  <a:cubicBezTo>
                    <a:pt x="2721" y="143"/>
                    <a:pt x="2544" y="1"/>
                    <a:pt x="234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1260950" y="3008700"/>
              <a:ext cx="62525" cy="78250"/>
            </a:xfrm>
            <a:custGeom>
              <a:avLst/>
              <a:gdLst/>
              <a:ahLst/>
              <a:cxnLst/>
              <a:rect l="l" t="t" r="r" b="b"/>
              <a:pathLst>
                <a:path w="2501" h="3130" extrusionOk="0">
                  <a:moveTo>
                    <a:pt x="721" y="1"/>
                  </a:moveTo>
                  <a:cubicBezTo>
                    <a:pt x="493" y="1"/>
                    <a:pt x="294" y="233"/>
                    <a:pt x="358" y="465"/>
                  </a:cubicBezTo>
                  <a:lnTo>
                    <a:pt x="453" y="1084"/>
                  </a:lnTo>
                  <a:cubicBezTo>
                    <a:pt x="477" y="1132"/>
                    <a:pt x="453" y="1203"/>
                    <a:pt x="429" y="1251"/>
                  </a:cubicBezTo>
                  <a:lnTo>
                    <a:pt x="143" y="1799"/>
                  </a:lnTo>
                  <a:cubicBezTo>
                    <a:pt x="0" y="2037"/>
                    <a:pt x="167" y="2347"/>
                    <a:pt x="429" y="2394"/>
                  </a:cubicBezTo>
                  <a:lnTo>
                    <a:pt x="1072" y="2466"/>
                  </a:lnTo>
                  <a:cubicBezTo>
                    <a:pt x="1120" y="2489"/>
                    <a:pt x="1167" y="2513"/>
                    <a:pt x="1191" y="2537"/>
                  </a:cubicBezTo>
                  <a:lnTo>
                    <a:pt x="1643" y="3013"/>
                  </a:lnTo>
                  <a:cubicBezTo>
                    <a:pt x="1721" y="3091"/>
                    <a:pt x="1823" y="3129"/>
                    <a:pt x="1924" y="3129"/>
                  </a:cubicBezTo>
                  <a:cubicBezTo>
                    <a:pt x="2071" y="3129"/>
                    <a:pt x="2216" y="3049"/>
                    <a:pt x="2286" y="2894"/>
                  </a:cubicBezTo>
                  <a:lnTo>
                    <a:pt x="2501" y="2466"/>
                  </a:lnTo>
                  <a:cubicBezTo>
                    <a:pt x="1929" y="1966"/>
                    <a:pt x="1429" y="846"/>
                    <a:pt x="1477" y="108"/>
                  </a:cubicBezTo>
                  <a:lnTo>
                    <a:pt x="1429" y="108"/>
                  </a:lnTo>
                  <a:lnTo>
                    <a:pt x="810" y="13"/>
                  </a:lnTo>
                  <a:cubicBezTo>
                    <a:pt x="780" y="5"/>
                    <a:pt x="750" y="1"/>
                    <a:pt x="721"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1020425" y="2750625"/>
              <a:ext cx="351875" cy="341250"/>
            </a:xfrm>
            <a:custGeom>
              <a:avLst/>
              <a:gdLst/>
              <a:ahLst/>
              <a:cxnLst/>
              <a:rect l="l" t="t" r="r" b="b"/>
              <a:pathLst>
                <a:path w="14075" h="13650" extrusionOk="0">
                  <a:moveTo>
                    <a:pt x="2739" y="405"/>
                  </a:moveTo>
                  <a:cubicBezTo>
                    <a:pt x="3763" y="405"/>
                    <a:pt x="4644" y="953"/>
                    <a:pt x="4787" y="1667"/>
                  </a:cubicBezTo>
                  <a:cubicBezTo>
                    <a:pt x="3930" y="2048"/>
                    <a:pt x="3168" y="2620"/>
                    <a:pt x="2596" y="3382"/>
                  </a:cubicBezTo>
                  <a:cubicBezTo>
                    <a:pt x="1524" y="3311"/>
                    <a:pt x="667" y="2668"/>
                    <a:pt x="667" y="1882"/>
                  </a:cubicBezTo>
                  <a:cubicBezTo>
                    <a:pt x="667" y="1072"/>
                    <a:pt x="1596" y="405"/>
                    <a:pt x="2739" y="405"/>
                  </a:cubicBezTo>
                  <a:close/>
                  <a:moveTo>
                    <a:pt x="7728" y="3209"/>
                  </a:moveTo>
                  <a:cubicBezTo>
                    <a:pt x="7708" y="3209"/>
                    <a:pt x="7688" y="3211"/>
                    <a:pt x="7668" y="3215"/>
                  </a:cubicBezTo>
                  <a:cubicBezTo>
                    <a:pt x="7097" y="3382"/>
                    <a:pt x="5073" y="3739"/>
                    <a:pt x="4263" y="3787"/>
                  </a:cubicBezTo>
                  <a:cubicBezTo>
                    <a:pt x="4168" y="3787"/>
                    <a:pt x="4073" y="3882"/>
                    <a:pt x="4096" y="4001"/>
                  </a:cubicBezTo>
                  <a:cubicBezTo>
                    <a:pt x="4096" y="4096"/>
                    <a:pt x="4192" y="4192"/>
                    <a:pt x="4287" y="4192"/>
                  </a:cubicBezTo>
                  <a:cubicBezTo>
                    <a:pt x="5120" y="4120"/>
                    <a:pt x="7168" y="3787"/>
                    <a:pt x="7788" y="3596"/>
                  </a:cubicBezTo>
                  <a:cubicBezTo>
                    <a:pt x="7907" y="3572"/>
                    <a:pt x="7954" y="3453"/>
                    <a:pt x="7930" y="3358"/>
                  </a:cubicBezTo>
                  <a:cubicBezTo>
                    <a:pt x="7911" y="3259"/>
                    <a:pt x="7825" y="3209"/>
                    <a:pt x="7728" y="3209"/>
                  </a:cubicBezTo>
                  <a:close/>
                  <a:moveTo>
                    <a:pt x="7104" y="1594"/>
                  </a:moveTo>
                  <a:cubicBezTo>
                    <a:pt x="7912" y="1594"/>
                    <a:pt x="8734" y="1769"/>
                    <a:pt x="9502" y="2144"/>
                  </a:cubicBezTo>
                  <a:cubicBezTo>
                    <a:pt x="9359" y="2644"/>
                    <a:pt x="9526" y="3191"/>
                    <a:pt x="9955" y="3525"/>
                  </a:cubicBezTo>
                  <a:cubicBezTo>
                    <a:pt x="9979" y="3549"/>
                    <a:pt x="9979" y="3572"/>
                    <a:pt x="9979" y="3620"/>
                  </a:cubicBezTo>
                  <a:cubicBezTo>
                    <a:pt x="9979" y="3834"/>
                    <a:pt x="10002" y="4073"/>
                    <a:pt x="10074" y="4287"/>
                  </a:cubicBezTo>
                  <a:cubicBezTo>
                    <a:pt x="8072" y="4862"/>
                    <a:pt x="5328" y="5074"/>
                    <a:pt x="3461" y="5074"/>
                  </a:cubicBezTo>
                  <a:cubicBezTo>
                    <a:pt x="3085" y="5074"/>
                    <a:pt x="2745" y="5065"/>
                    <a:pt x="2453" y="5049"/>
                  </a:cubicBezTo>
                  <a:cubicBezTo>
                    <a:pt x="2310" y="5049"/>
                    <a:pt x="2239" y="4930"/>
                    <a:pt x="2286" y="4787"/>
                  </a:cubicBezTo>
                  <a:cubicBezTo>
                    <a:pt x="2959" y="2803"/>
                    <a:pt x="4981" y="1594"/>
                    <a:pt x="7104" y="1594"/>
                  </a:cubicBezTo>
                  <a:close/>
                  <a:moveTo>
                    <a:pt x="5025" y="5906"/>
                  </a:moveTo>
                  <a:cubicBezTo>
                    <a:pt x="4930" y="5906"/>
                    <a:pt x="4835" y="6002"/>
                    <a:pt x="4835" y="6121"/>
                  </a:cubicBezTo>
                  <a:lnTo>
                    <a:pt x="4835" y="6502"/>
                  </a:lnTo>
                  <a:cubicBezTo>
                    <a:pt x="4835" y="6621"/>
                    <a:pt x="4930" y="6692"/>
                    <a:pt x="5025" y="6692"/>
                  </a:cubicBezTo>
                  <a:cubicBezTo>
                    <a:pt x="5144" y="6692"/>
                    <a:pt x="5239" y="6621"/>
                    <a:pt x="5239" y="6502"/>
                  </a:cubicBezTo>
                  <a:lnTo>
                    <a:pt x="5239" y="6121"/>
                  </a:lnTo>
                  <a:cubicBezTo>
                    <a:pt x="5239" y="6002"/>
                    <a:pt x="5144" y="5906"/>
                    <a:pt x="5025" y="5906"/>
                  </a:cubicBezTo>
                  <a:close/>
                  <a:moveTo>
                    <a:pt x="9145" y="5906"/>
                  </a:moveTo>
                  <a:cubicBezTo>
                    <a:pt x="9050" y="5906"/>
                    <a:pt x="8954" y="6002"/>
                    <a:pt x="8954" y="6121"/>
                  </a:cubicBezTo>
                  <a:lnTo>
                    <a:pt x="8954" y="6502"/>
                  </a:lnTo>
                  <a:cubicBezTo>
                    <a:pt x="8954" y="6621"/>
                    <a:pt x="9050" y="6692"/>
                    <a:pt x="9145" y="6692"/>
                  </a:cubicBezTo>
                  <a:cubicBezTo>
                    <a:pt x="9264" y="6692"/>
                    <a:pt x="9359" y="6621"/>
                    <a:pt x="9359" y="6502"/>
                  </a:cubicBezTo>
                  <a:lnTo>
                    <a:pt x="9359" y="6121"/>
                  </a:lnTo>
                  <a:cubicBezTo>
                    <a:pt x="9359" y="6002"/>
                    <a:pt x="9264" y="5906"/>
                    <a:pt x="9145" y="5906"/>
                  </a:cubicBezTo>
                  <a:close/>
                  <a:moveTo>
                    <a:pt x="6549" y="6478"/>
                  </a:moveTo>
                  <a:cubicBezTo>
                    <a:pt x="6430" y="6478"/>
                    <a:pt x="6335" y="6573"/>
                    <a:pt x="6335" y="6668"/>
                  </a:cubicBezTo>
                  <a:cubicBezTo>
                    <a:pt x="6335" y="6787"/>
                    <a:pt x="6430" y="6883"/>
                    <a:pt x="6549" y="6883"/>
                  </a:cubicBezTo>
                  <a:lnTo>
                    <a:pt x="7645" y="6883"/>
                  </a:lnTo>
                  <a:cubicBezTo>
                    <a:pt x="7740" y="6883"/>
                    <a:pt x="7835" y="6787"/>
                    <a:pt x="7835" y="6668"/>
                  </a:cubicBezTo>
                  <a:cubicBezTo>
                    <a:pt x="7835" y="6573"/>
                    <a:pt x="7740" y="6478"/>
                    <a:pt x="7645" y="6478"/>
                  </a:cubicBezTo>
                  <a:close/>
                  <a:moveTo>
                    <a:pt x="2001" y="5335"/>
                  </a:moveTo>
                  <a:lnTo>
                    <a:pt x="2001" y="5335"/>
                  </a:lnTo>
                  <a:cubicBezTo>
                    <a:pt x="1858" y="6121"/>
                    <a:pt x="1905" y="6954"/>
                    <a:pt x="2239" y="7740"/>
                  </a:cubicBezTo>
                  <a:cubicBezTo>
                    <a:pt x="1620" y="7669"/>
                    <a:pt x="1143" y="7145"/>
                    <a:pt x="1143" y="6502"/>
                  </a:cubicBezTo>
                  <a:cubicBezTo>
                    <a:pt x="1143" y="5954"/>
                    <a:pt x="1501" y="5478"/>
                    <a:pt x="2001" y="5335"/>
                  </a:cubicBezTo>
                  <a:close/>
                  <a:moveTo>
                    <a:pt x="12312" y="5382"/>
                  </a:moveTo>
                  <a:cubicBezTo>
                    <a:pt x="12765" y="5573"/>
                    <a:pt x="13027" y="6025"/>
                    <a:pt x="13027" y="6502"/>
                  </a:cubicBezTo>
                  <a:cubicBezTo>
                    <a:pt x="13027" y="7145"/>
                    <a:pt x="12550" y="7669"/>
                    <a:pt x="11931" y="7740"/>
                  </a:cubicBezTo>
                  <a:cubicBezTo>
                    <a:pt x="12265" y="6978"/>
                    <a:pt x="12336" y="6192"/>
                    <a:pt x="12193" y="5430"/>
                  </a:cubicBezTo>
                  <a:cubicBezTo>
                    <a:pt x="12241" y="5406"/>
                    <a:pt x="12289" y="5382"/>
                    <a:pt x="12312" y="5382"/>
                  </a:cubicBezTo>
                  <a:close/>
                  <a:moveTo>
                    <a:pt x="10240" y="4644"/>
                  </a:moveTo>
                  <a:cubicBezTo>
                    <a:pt x="10540" y="5150"/>
                    <a:pt x="11106" y="5479"/>
                    <a:pt x="11724" y="5479"/>
                  </a:cubicBezTo>
                  <a:cubicBezTo>
                    <a:pt x="11745" y="5479"/>
                    <a:pt x="11767" y="5478"/>
                    <a:pt x="11788" y="5478"/>
                  </a:cubicBezTo>
                  <a:lnTo>
                    <a:pt x="11788" y="5478"/>
                  </a:lnTo>
                  <a:cubicBezTo>
                    <a:pt x="12027" y="6811"/>
                    <a:pt x="11574" y="8121"/>
                    <a:pt x="10479" y="9002"/>
                  </a:cubicBezTo>
                  <a:cubicBezTo>
                    <a:pt x="9551" y="9738"/>
                    <a:pt x="8315" y="10092"/>
                    <a:pt x="7095" y="10092"/>
                  </a:cubicBezTo>
                  <a:cubicBezTo>
                    <a:pt x="6342" y="10092"/>
                    <a:pt x="5594" y="9957"/>
                    <a:pt x="4930" y="9693"/>
                  </a:cubicBezTo>
                  <a:cubicBezTo>
                    <a:pt x="4786" y="9179"/>
                    <a:pt x="4305" y="8807"/>
                    <a:pt x="3777" y="8807"/>
                  </a:cubicBezTo>
                  <a:cubicBezTo>
                    <a:pt x="3694" y="8807"/>
                    <a:pt x="3609" y="8816"/>
                    <a:pt x="3525" y="8835"/>
                  </a:cubicBezTo>
                  <a:cubicBezTo>
                    <a:pt x="2525" y="7931"/>
                    <a:pt x="2167" y="6692"/>
                    <a:pt x="2382" y="5454"/>
                  </a:cubicBezTo>
                  <a:lnTo>
                    <a:pt x="2382" y="5454"/>
                  </a:lnTo>
                  <a:cubicBezTo>
                    <a:pt x="2548" y="5478"/>
                    <a:pt x="3144" y="5478"/>
                    <a:pt x="3406" y="5478"/>
                  </a:cubicBezTo>
                  <a:cubicBezTo>
                    <a:pt x="5311" y="5478"/>
                    <a:pt x="8169" y="5263"/>
                    <a:pt x="10240" y="4644"/>
                  </a:cubicBezTo>
                  <a:close/>
                  <a:moveTo>
                    <a:pt x="3763" y="9216"/>
                  </a:moveTo>
                  <a:cubicBezTo>
                    <a:pt x="4215" y="9216"/>
                    <a:pt x="4573" y="9574"/>
                    <a:pt x="4573" y="10026"/>
                  </a:cubicBezTo>
                  <a:cubicBezTo>
                    <a:pt x="4573" y="10645"/>
                    <a:pt x="3906" y="11431"/>
                    <a:pt x="3025" y="11884"/>
                  </a:cubicBezTo>
                  <a:cubicBezTo>
                    <a:pt x="2989" y="11896"/>
                    <a:pt x="2947" y="11902"/>
                    <a:pt x="2906" y="11902"/>
                  </a:cubicBezTo>
                  <a:cubicBezTo>
                    <a:pt x="2864" y="11902"/>
                    <a:pt x="2822" y="11896"/>
                    <a:pt x="2787" y="11884"/>
                  </a:cubicBezTo>
                  <a:cubicBezTo>
                    <a:pt x="1905" y="11431"/>
                    <a:pt x="1239" y="10645"/>
                    <a:pt x="1239" y="10026"/>
                  </a:cubicBezTo>
                  <a:cubicBezTo>
                    <a:pt x="1239" y="9574"/>
                    <a:pt x="1596" y="9216"/>
                    <a:pt x="2048" y="9216"/>
                  </a:cubicBezTo>
                  <a:cubicBezTo>
                    <a:pt x="2310" y="9216"/>
                    <a:pt x="2572" y="9336"/>
                    <a:pt x="2715" y="9550"/>
                  </a:cubicBezTo>
                  <a:cubicBezTo>
                    <a:pt x="2763" y="9621"/>
                    <a:pt x="2834" y="9657"/>
                    <a:pt x="2906" y="9657"/>
                  </a:cubicBezTo>
                  <a:cubicBezTo>
                    <a:pt x="2977" y="9657"/>
                    <a:pt x="3048" y="9621"/>
                    <a:pt x="3096" y="9550"/>
                  </a:cubicBezTo>
                  <a:cubicBezTo>
                    <a:pt x="3239" y="9336"/>
                    <a:pt x="3501" y="9216"/>
                    <a:pt x="3763" y="9216"/>
                  </a:cubicBezTo>
                  <a:close/>
                  <a:moveTo>
                    <a:pt x="7097" y="11646"/>
                  </a:moveTo>
                  <a:cubicBezTo>
                    <a:pt x="7478" y="11646"/>
                    <a:pt x="7811" y="11908"/>
                    <a:pt x="7907" y="12265"/>
                  </a:cubicBezTo>
                  <a:lnTo>
                    <a:pt x="6287" y="12265"/>
                  </a:lnTo>
                  <a:cubicBezTo>
                    <a:pt x="6359" y="11908"/>
                    <a:pt x="6692" y="11646"/>
                    <a:pt x="7097" y="11646"/>
                  </a:cubicBezTo>
                  <a:close/>
                  <a:moveTo>
                    <a:pt x="11960" y="10261"/>
                  </a:moveTo>
                  <a:cubicBezTo>
                    <a:pt x="12056" y="10261"/>
                    <a:pt x="12152" y="10332"/>
                    <a:pt x="12169" y="10455"/>
                  </a:cubicBezTo>
                  <a:lnTo>
                    <a:pt x="12241" y="11074"/>
                  </a:lnTo>
                  <a:cubicBezTo>
                    <a:pt x="12265" y="11169"/>
                    <a:pt x="12312" y="11265"/>
                    <a:pt x="12384" y="11336"/>
                  </a:cubicBezTo>
                  <a:lnTo>
                    <a:pt x="12836" y="11765"/>
                  </a:lnTo>
                  <a:cubicBezTo>
                    <a:pt x="12931" y="11860"/>
                    <a:pt x="12908" y="12027"/>
                    <a:pt x="12789" y="12098"/>
                  </a:cubicBezTo>
                  <a:lnTo>
                    <a:pt x="12217" y="12360"/>
                  </a:lnTo>
                  <a:cubicBezTo>
                    <a:pt x="12122" y="12408"/>
                    <a:pt x="12050" y="12479"/>
                    <a:pt x="12003" y="12574"/>
                  </a:cubicBezTo>
                  <a:lnTo>
                    <a:pt x="11741" y="13146"/>
                  </a:lnTo>
                  <a:cubicBezTo>
                    <a:pt x="11699" y="13215"/>
                    <a:pt x="11625" y="13252"/>
                    <a:pt x="11552" y="13252"/>
                  </a:cubicBezTo>
                  <a:cubicBezTo>
                    <a:pt x="11499" y="13252"/>
                    <a:pt x="11447" y="13233"/>
                    <a:pt x="11407" y="13193"/>
                  </a:cubicBezTo>
                  <a:lnTo>
                    <a:pt x="10979" y="12741"/>
                  </a:lnTo>
                  <a:cubicBezTo>
                    <a:pt x="10907" y="12670"/>
                    <a:pt x="10812" y="12622"/>
                    <a:pt x="10717" y="12598"/>
                  </a:cubicBezTo>
                  <a:lnTo>
                    <a:pt x="10098" y="12527"/>
                  </a:lnTo>
                  <a:cubicBezTo>
                    <a:pt x="9955" y="12503"/>
                    <a:pt x="9859" y="12336"/>
                    <a:pt x="9931" y="12217"/>
                  </a:cubicBezTo>
                  <a:lnTo>
                    <a:pt x="10240" y="11669"/>
                  </a:lnTo>
                  <a:cubicBezTo>
                    <a:pt x="10288" y="11574"/>
                    <a:pt x="10288" y="11479"/>
                    <a:pt x="10288" y="11384"/>
                  </a:cubicBezTo>
                  <a:lnTo>
                    <a:pt x="10169" y="10764"/>
                  </a:lnTo>
                  <a:cubicBezTo>
                    <a:pt x="10147" y="10634"/>
                    <a:pt x="10245" y="10523"/>
                    <a:pt x="10371" y="10523"/>
                  </a:cubicBezTo>
                  <a:cubicBezTo>
                    <a:pt x="10383" y="10523"/>
                    <a:pt x="10395" y="10524"/>
                    <a:pt x="10407" y="10526"/>
                  </a:cubicBezTo>
                  <a:lnTo>
                    <a:pt x="11026" y="10645"/>
                  </a:lnTo>
                  <a:cubicBezTo>
                    <a:pt x="11122" y="10645"/>
                    <a:pt x="11217" y="10645"/>
                    <a:pt x="11312" y="10598"/>
                  </a:cubicBezTo>
                  <a:lnTo>
                    <a:pt x="11860" y="10288"/>
                  </a:lnTo>
                  <a:cubicBezTo>
                    <a:pt x="11891" y="10269"/>
                    <a:pt x="11925" y="10261"/>
                    <a:pt x="11960" y="10261"/>
                  </a:cubicBezTo>
                  <a:close/>
                  <a:moveTo>
                    <a:pt x="2739" y="0"/>
                  </a:moveTo>
                  <a:cubicBezTo>
                    <a:pt x="2072" y="0"/>
                    <a:pt x="1477" y="191"/>
                    <a:pt x="1000" y="524"/>
                  </a:cubicBezTo>
                  <a:cubicBezTo>
                    <a:pt x="0" y="1286"/>
                    <a:pt x="24" y="2501"/>
                    <a:pt x="977" y="3239"/>
                  </a:cubicBezTo>
                  <a:cubicBezTo>
                    <a:pt x="1358" y="3501"/>
                    <a:pt x="1810" y="3692"/>
                    <a:pt x="2334" y="3763"/>
                  </a:cubicBezTo>
                  <a:cubicBezTo>
                    <a:pt x="2144" y="4049"/>
                    <a:pt x="2001" y="4358"/>
                    <a:pt x="1882" y="4668"/>
                  </a:cubicBezTo>
                  <a:cubicBezTo>
                    <a:pt x="1858" y="4763"/>
                    <a:pt x="1858" y="4858"/>
                    <a:pt x="1858" y="4954"/>
                  </a:cubicBezTo>
                  <a:cubicBezTo>
                    <a:pt x="1191" y="5168"/>
                    <a:pt x="738" y="5787"/>
                    <a:pt x="738" y="6502"/>
                  </a:cubicBezTo>
                  <a:cubicBezTo>
                    <a:pt x="738" y="7416"/>
                    <a:pt x="1500" y="8145"/>
                    <a:pt x="2409" y="8145"/>
                  </a:cubicBezTo>
                  <a:cubicBezTo>
                    <a:pt x="2424" y="8145"/>
                    <a:pt x="2439" y="8145"/>
                    <a:pt x="2453" y="8145"/>
                  </a:cubicBezTo>
                  <a:cubicBezTo>
                    <a:pt x="2620" y="8454"/>
                    <a:pt x="2834" y="8740"/>
                    <a:pt x="3096" y="9002"/>
                  </a:cubicBezTo>
                  <a:cubicBezTo>
                    <a:pt x="3025" y="9050"/>
                    <a:pt x="2953" y="9097"/>
                    <a:pt x="2906" y="9169"/>
                  </a:cubicBezTo>
                  <a:cubicBezTo>
                    <a:pt x="2667" y="8931"/>
                    <a:pt x="2358" y="8812"/>
                    <a:pt x="2048" y="8812"/>
                  </a:cubicBezTo>
                  <a:cubicBezTo>
                    <a:pt x="1381" y="8812"/>
                    <a:pt x="834" y="9336"/>
                    <a:pt x="834" y="10002"/>
                  </a:cubicBezTo>
                  <a:cubicBezTo>
                    <a:pt x="834" y="10812"/>
                    <a:pt x="1572" y="11717"/>
                    <a:pt x="2620" y="12241"/>
                  </a:cubicBezTo>
                  <a:cubicBezTo>
                    <a:pt x="2709" y="12279"/>
                    <a:pt x="2812" y="12304"/>
                    <a:pt x="2914" y="12304"/>
                  </a:cubicBezTo>
                  <a:cubicBezTo>
                    <a:pt x="3002" y="12304"/>
                    <a:pt x="3090" y="12285"/>
                    <a:pt x="3168" y="12241"/>
                  </a:cubicBezTo>
                  <a:cubicBezTo>
                    <a:pt x="3263" y="12503"/>
                    <a:pt x="3525" y="12670"/>
                    <a:pt x="3787" y="12670"/>
                  </a:cubicBezTo>
                  <a:lnTo>
                    <a:pt x="4096" y="12670"/>
                  </a:lnTo>
                  <a:cubicBezTo>
                    <a:pt x="4215" y="12670"/>
                    <a:pt x="4311" y="12574"/>
                    <a:pt x="4311" y="12455"/>
                  </a:cubicBezTo>
                  <a:cubicBezTo>
                    <a:pt x="4311" y="12360"/>
                    <a:pt x="4215" y="12265"/>
                    <a:pt x="4096" y="12265"/>
                  </a:cubicBezTo>
                  <a:lnTo>
                    <a:pt x="3787" y="12265"/>
                  </a:lnTo>
                  <a:cubicBezTo>
                    <a:pt x="3644" y="12265"/>
                    <a:pt x="3549" y="12169"/>
                    <a:pt x="3549" y="12027"/>
                  </a:cubicBezTo>
                  <a:cubicBezTo>
                    <a:pt x="4358" y="11550"/>
                    <a:pt x="4906" y="10812"/>
                    <a:pt x="4954" y="10145"/>
                  </a:cubicBezTo>
                  <a:cubicBezTo>
                    <a:pt x="5619" y="10374"/>
                    <a:pt x="6355" y="10494"/>
                    <a:pt x="7096" y="10494"/>
                  </a:cubicBezTo>
                  <a:cubicBezTo>
                    <a:pt x="7973" y="10494"/>
                    <a:pt x="8858" y="10327"/>
                    <a:pt x="9645" y="9979"/>
                  </a:cubicBezTo>
                  <a:cubicBezTo>
                    <a:pt x="9740" y="10074"/>
                    <a:pt x="9836" y="10193"/>
                    <a:pt x="9931" y="10288"/>
                  </a:cubicBezTo>
                  <a:cubicBezTo>
                    <a:pt x="9788" y="10431"/>
                    <a:pt x="9740" y="10645"/>
                    <a:pt x="9764" y="10836"/>
                  </a:cubicBezTo>
                  <a:cubicBezTo>
                    <a:pt x="9883" y="11479"/>
                    <a:pt x="9883" y="11455"/>
                    <a:pt x="9883" y="11479"/>
                  </a:cubicBezTo>
                  <a:lnTo>
                    <a:pt x="9574" y="12027"/>
                  </a:lnTo>
                  <a:cubicBezTo>
                    <a:pt x="9526" y="12098"/>
                    <a:pt x="9502" y="12193"/>
                    <a:pt x="9502" y="12265"/>
                  </a:cubicBezTo>
                  <a:lnTo>
                    <a:pt x="8311" y="12265"/>
                  </a:lnTo>
                  <a:cubicBezTo>
                    <a:pt x="8216" y="11669"/>
                    <a:pt x="7692" y="11241"/>
                    <a:pt x="7097" y="11241"/>
                  </a:cubicBezTo>
                  <a:cubicBezTo>
                    <a:pt x="6478" y="11241"/>
                    <a:pt x="5978" y="11669"/>
                    <a:pt x="5882" y="12265"/>
                  </a:cubicBezTo>
                  <a:lnTo>
                    <a:pt x="5049" y="12265"/>
                  </a:lnTo>
                  <a:cubicBezTo>
                    <a:pt x="4930" y="12265"/>
                    <a:pt x="4835" y="12360"/>
                    <a:pt x="4835" y="12455"/>
                  </a:cubicBezTo>
                  <a:cubicBezTo>
                    <a:pt x="4835" y="12574"/>
                    <a:pt x="4930" y="12670"/>
                    <a:pt x="5049" y="12670"/>
                  </a:cubicBezTo>
                  <a:lnTo>
                    <a:pt x="9621" y="12670"/>
                  </a:lnTo>
                  <a:cubicBezTo>
                    <a:pt x="9717" y="12789"/>
                    <a:pt x="9859" y="12884"/>
                    <a:pt x="10026" y="12908"/>
                  </a:cubicBezTo>
                  <a:cubicBezTo>
                    <a:pt x="10669" y="13003"/>
                    <a:pt x="10669" y="12979"/>
                    <a:pt x="10669" y="13003"/>
                  </a:cubicBezTo>
                  <a:lnTo>
                    <a:pt x="11098" y="13455"/>
                  </a:lnTo>
                  <a:cubicBezTo>
                    <a:pt x="11229" y="13586"/>
                    <a:pt x="11394" y="13649"/>
                    <a:pt x="11555" y="13649"/>
                  </a:cubicBezTo>
                  <a:cubicBezTo>
                    <a:pt x="11775" y="13649"/>
                    <a:pt x="11988" y="13532"/>
                    <a:pt x="12098" y="13313"/>
                  </a:cubicBezTo>
                  <a:cubicBezTo>
                    <a:pt x="12384" y="12717"/>
                    <a:pt x="12360" y="12717"/>
                    <a:pt x="12384" y="12717"/>
                  </a:cubicBezTo>
                  <a:lnTo>
                    <a:pt x="12955" y="12455"/>
                  </a:lnTo>
                  <a:cubicBezTo>
                    <a:pt x="13336" y="12265"/>
                    <a:pt x="13408" y="11765"/>
                    <a:pt x="13098" y="11455"/>
                  </a:cubicBezTo>
                  <a:lnTo>
                    <a:pt x="12646" y="11026"/>
                  </a:lnTo>
                  <a:cubicBezTo>
                    <a:pt x="12622" y="11003"/>
                    <a:pt x="12646" y="11026"/>
                    <a:pt x="12550" y="10383"/>
                  </a:cubicBezTo>
                  <a:cubicBezTo>
                    <a:pt x="12515" y="10062"/>
                    <a:pt x="12251" y="9861"/>
                    <a:pt x="11961" y="9861"/>
                  </a:cubicBezTo>
                  <a:cubicBezTo>
                    <a:pt x="11864" y="9861"/>
                    <a:pt x="11765" y="9883"/>
                    <a:pt x="11669" y="9931"/>
                  </a:cubicBezTo>
                  <a:cubicBezTo>
                    <a:pt x="11098" y="10241"/>
                    <a:pt x="11122" y="10241"/>
                    <a:pt x="11098" y="10241"/>
                  </a:cubicBezTo>
                  <a:cubicBezTo>
                    <a:pt x="10624" y="10162"/>
                    <a:pt x="10494" y="10115"/>
                    <a:pt x="10368" y="10115"/>
                  </a:cubicBezTo>
                  <a:cubicBezTo>
                    <a:pt x="10342" y="10115"/>
                    <a:pt x="10317" y="10117"/>
                    <a:pt x="10288" y="10121"/>
                  </a:cubicBezTo>
                  <a:cubicBezTo>
                    <a:pt x="10217" y="10002"/>
                    <a:pt x="10121" y="9883"/>
                    <a:pt x="10026" y="9788"/>
                  </a:cubicBezTo>
                  <a:cubicBezTo>
                    <a:pt x="10788" y="9359"/>
                    <a:pt x="11360" y="8788"/>
                    <a:pt x="11717" y="8145"/>
                  </a:cubicBezTo>
                  <a:cubicBezTo>
                    <a:pt x="11732" y="8145"/>
                    <a:pt x="11746" y="8145"/>
                    <a:pt x="11761" y="8145"/>
                  </a:cubicBezTo>
                  <a:cubicBezTo>
                    <a:pt x="12670" y="8145"/>
                    <a:pt x="13432" y="7416"/>
                    <a:pt x="13432" y="6502"/>
                  </a:cubicBezTo>
                  <a:cubicBezTo>
                    <a:pt x="13432" y="5954"/>
                    <a:pt x="13170" y="5454"/>
                    <a:pt x="12741" y="5144"/>
                  </a:cubicBezTo>
                  <a:cubicBezTo>
                    <a:pt x="13265" y="4763"/>
                    <a:pt x="13551" y="4096"/>
                    <a:pt x="13432" y="3430"/>
                  </a:cubicBezTo>
                  <a:cubicBezTo>
                    <a:pt x="13432" y="3382"/>
                    <a:pt x="13432" y="3358"/>
                    <a:pt x="13455" y="3334"/>
                  </a:cubicBezTo>
                  <a:cubicBezTo>
                    <a:pt x="14027" y="2834"/>
                    <a:pt x="14075" y="1977"/>
                    <a:pt x="13574" y="1429"/>
                  </a:cubicBezTo>
                  <a:cubicBezTo>
                    <a:pt x="13536" y="1378"/>
                    <a:pt x="13477" y="1354"/>
                    <a:pt x="13420" y="1354"/>
                  </a:cubicBezTo>
                  <a:cubicBezTo>
                    <a:pt x="13370" y="1354"/>
                    <a:pt x="13322" y="1372"/>
                    <a:pt x="13289" y="1405"/>
                  </a:cubicBezTo>
                  <a:cubicBezTo>
                    <a:pt x="13193" y="1477"/>
                    <a:pt x="13193" y="1620"/>
                    <a:pt x="13265" y="1691"/>
                  </a:cubicBezTo>
                  <a:cubicBezTo>
                    <a:pt x="13622" y="2096"/>
                    <a:pt x="13598" y="2691"/>
                    <a:pt x="13193" y="3049"/>
                  </a:cubicBezTo>
                  <a:cubicBezTo>
                    <a:pt x="13074" y="3168"/>
                    <a:pt x="13003" y="3334"/>
                    <a:pt x="13051" y="3501"/>
                  </a:cubicBezTo>
                  <a:cubicBezTo>
                    <a:pt x="13193" y="4311"/>
                    <a:pt x="12574" y="5073"/>
                    <a:pt x="11717" y="5073"/>
                  </a:cubicBezTo>
                  <a:cubicBezTo>
                    <a:pt x="10931" y="5073"/>
                    <a:pt x="10336" y="4406"/>
                    <a:pt x="10383" y="3644"/>
                  </a:cubicBezTo>
                  <a:cubicBezTo>
                    <a:pt x="10407" y="3477"/>
                    <a:pt x="10336" y="3311"/>
                    <a:pt x="10193" y="3215"/>
                  </a:cubicBezTo>
                  <a:cubicBezTo>
                    <a:pt x="9859" y="2953"/>
                    <a:pt x="9764" y="2501"/>
                    <a:pt x="9907" y="2144"/>
                  </a:cubicBezTo>
                  <a:cubicBezTo>
                    <a:pt x="9907" y="2120"/>
                    <a:pt x="9907" y="2120"/>
                    <a:pt x="9907" y="2120"/>
                  </a:cubicBezTo>
                  <a:cubicBezTo>
                    <a:pt x="10071" y="1744"/>
                    <a:pt x="10436" y="1525"/>
                    <a:pt x="10811" y="1525"/>
                  </a:cubicBezTo>
                  <a:cubicBezTo>
                    <a:pt x="10982" y="1525"/>
                    <a:pt x="11155" y="1570"/>
                    <a:pt x="11312" y="1667"/>
                  </a:cubicBezTo>
                  <a:cubicBezTo>
                    <a:pt x="11394" y="1719"/>
                    <a:pt x="11486" y="1744"/>
                    <a:pt x="11576" y="1744"/>
                  </a:cubicBezTo>
                  <a:cubicBezTo>
                    <a:pt x="11695" y="1744"/>
                    <a:pt x="11813" y="1701"/>
                    <a:pt x="11907" y="1620"/>
                  </a:cubicBezTo>
                  <a:cubicBezTo>
                    <a:pt x="12079" y="1470"/>
                    <a:pt x="12288" y="1378"/>
                    <a:pt x="12501" y="1378"/>
                  </a:cubicBezTo>
                  <a:cubicBezTo>
                    <a:pt x="12526" y="1378"/>
                    <a:pt x="12550" y="1379"/>
                    <a:pt x="12574" y="1382"/>
                  </a:cubicBezTo>
                  <a:cubicBezTo>
                    <a:pt x="12693" y="1382"/>
                    <a:pt x="12789" y="1286"/>
                    <a:pt x="12789" y="1191"/>
                  </a:cubicBezTo>
                  <a:cubicBezTo>
                    <a:pt x="12789" y="1072"/>
                    <a:pt x="12693" y="977"/>
                    <a:pt x="12598" y="977"/>
                  </a:cubicBezTo>
                  <a:cubicBezTo>
                    <a:pt x="12241" y="977"/>
                    <a:pt x="11907" y="1096"/>
                    <a:pt x="11646" y="1334"/>
                  </a:cubicBezTo>
                  <a:cubicBezTo>
                    <a:pt x="11634" y="1346"/>
                    <a:pt x="11616" y="1352"/>
                    <a:pt x="11595" y="1352"/>
                  </a:cubicBezTo>
                  <a:cubicBezTo>
                    <a:pt x="11574" y="1352"/>
                    <a:pt x="11550" y="1346"/>
                    <a:pt x="11526" y="1334"/>
                  </a:cubicBezTo>
                  <a:cubicBezTo>
                    <a:pt x="11308" y="1191"/>
                    <a:pt x="11057" y="1123"/>
                    <a:pt x="10808" y="1123"/>
                  </a:cubicBezTo>
                  <a:cubicBezTo>
                    <a:pt x="10348" y="1123"/>
                    <a:pt x="9892" y="1355"/>
                    <a:pt x="9645" y="1786"/>
                  </a:cubicBezTo>
                  <a:cubicBezTo>
                    <a:pt x="8844" y="1393"/>
                    <a:pt x="7965" y="1200"/>
                    <a:pt x="7089" y="1200"/>
                  </a:cubicBezTo>
                  <a:cubicBezTo>
                    <a:pt x="6428" y="1200"/>
                    <a:pt x="5769" y="1310"/>
                    <a:pt x="5144" y="1524"/>
                  </a:cubicBezTo>
                  <a:cubicBezTo>
                    <a:pt x="4930" y="643"/>
                    <a:pt x="3930" y="0"/>
                    <a:pt x="27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3"/>
          <p:cNvGrpSpPr/>
          <p:nvPr/>
        </p:nvGrpSpPr>
        <p:grpSpPr>
          <a:xfrm>
            <a:off x="4814385" y="1122640"/>
            <a:ext cx="551858" cy="491100"/>
            <a:chOff x="1550300" y="2741700"/>
            <a:chExt cx="400100" cy="356050"/>
          </a:xfrm>
        </p:grpSpPr>
        <p:sp>
          <p:nvSpPr>
            <p:cNvPr id="1043" name="Google Shape;1043;p43"/>
            <p:cNvSpPr/>
            <p:nvPr/>
          </p:nvSpPr>
          <p:spPr>
            <a:xfrm>
              <a:off x="1550300" y="2741700"/>
              <a:ext cx="400100" cy="356050"/>
            </a:xfrm>
            <a:custGeom>
              <a:avLst/>
              <a:gdLst/>
              <a:ahLst/>
              <a:cxnLst/>
              <a:rect l="l" t="t" r="r" b="b"/>
              <a:pathLst>
                <a:path w="16004" h="14242" extrusionOk="0">
                  <a:moveTo>
                    <a:pt x="8002" y="0"/>
                  </a:moveTo>
                  <a:cubicBezTo>
                    <a:pt x="6525" y="0"/>
                    <a:pt x="5287" y="357"/>
                    <a:pt x="4358" y="1024"/>
                  </a:cubicBezTo>
                  <a:cubicBezTo>
                    <a:pt x="3477" y="1405"/>
                    <a:pt x="2786" y="1905"/>
                    <a:pt x="2239" y="2548"/>
                  </a:cubicBezTo>
                  <a:cubicBezTo>
                    <a:pt x="2072" y="2739"/>
                    <a:pt x="2001" y="2953"/>
                    <a:pt x="1977" y="3191"/>
                  </a:cubicBezTo>
                  <a:cubicBezTo>
                    <a:pt x="1786" y="3286"/>
                    <a:pt x="1620" y="3453"/>
                    <a:pt x="1524" y="3668"/>
                  </a:cubicBezTo>
                  <a:cubicBezTo>
                    <a:pt x="1429" y="3858"/>
                    <a:pt x="1358" y="4025"/>
                    <a:pt x="1310" y="4215"/>
                  </a:cubicBezTo>
                  <a:cubicBezTo>
                    <a:pt x="595" y="4620"/>
                    <a:pt x="143" y="5311"/>
                    <a:pt x="72" y="6168"/>
                  </a:cubicBezTo>
                  <a:cubicBezTo>
                    <a:pt x="0" y="6978"/>
                    <a:pt x="286" y="7764"/>
                    <a:pt x="834" y="8335"/>
                  </a:cubicBezTo>
                  <a:cubicBezTo>
                    <a:pt x="762" y="8788"/>
                    <a:pt x="834" y="9240"/>
                    <a:pt x="1048" y="9645"/>
                  </a:cubicBezTo>
                  <a:cubicBezTo>
                    <a:pt x="1215" y="9955"/>
                    <a:pt x="1453" y="10216"/>
                    <a:pt x="1762" y="10383"/>
                  </a:cubicBezTo>
                  <a:cubicBezTo>
                    <a:pt x="1739" y="10478"/>
                    <a:pt x="1715" y="10574"/>
                    <a:pt x="1691" y="10645"/>
                  </a:cubicBezTo>
                  <a:cubicBezTo>
                    <a:pt x="1453" y="11479"/>
                    <a:pt x="1834" y="12360"/>
                    <a:pt x="2620" y="12741"/>
                  </a:cubicBezTo>
                  <a:cubicBezTo>
                    <a:pt x="2715" y="12788"/>
                    <a:pt x="2786" y="12812"/>
                    <a:pt x="2858" y="12860"/>
                  </a:cubicBezTo>
                  <a:cubicBezTo>
                    <a:pt x="2905" y="13169"/>
                    <a:pt x="3025" y="13479"/>
                    <a:pt x="3239" y="13717"/>
                  </a:cubicBezTo>
                  <a:cubicBezTo>
                    <a:pt x="3525" y="14051"/>
                    <a:pt x="3953" y="14241"/>
                    <a:pt x="4406" y="14241"/>
                  </a:cubicBezTo>
                  <a:lnTo>
                    <a:pt x="10907" y="14241"/>
                  </a:lnTo>
                  <a:cubicBezTo>
                    <a:pt x="11098" y="14241"/>
                    <a:pt x="11288" y="14170"/>
                    <a:pt x="11455" y="14074"/>
                  </a:cubicBezTo>
                  <a:cubicBezTo>
                    <a:pt x="11598" y="14122"/>
                    <a:pt x="11717" y="14170"/>
                    <a:pt x="11860" y="14170"/>
                  </a:cubicBezTo>
                  <a:cubicBezTo>
                    <a:pt x="12074" y="14170"/>
                    <a:pt x="12265" y="14098"/>
                    <a:pt x="12455" y="13979"/>
                  </a:cubicBezTo>
                  <a:cubicBezTo>
                    <a:pt x="12836" y="13717"/>
                    <a:pt x="13098" y="13312"/>
                    <a:pt x="13122" y="12860"/>
                  </a:cubicBezTo>
                  <a:cubicBezTo>
                    <a:pt x="13217" y="12812"/>
                    <a:pt x="13289" y="12788"/>
                    <a:pt x="13360" y="12741"/>
                  </a:cubicBezTo>
                  <a:cubicBezTo>
                    <a:pt x="14170" y="12360"/>
                    <a:pt x="14551" y="11479"/>
                    <a:pt x="14313" y="10645"/>
                  </a:cubicBezTo>
                  <a:cubicBezTo>
                    <a:pt x="14289" y="10574"/>
                    <a:pt x="14265" y="10478"/>
                    <a:pt x="14241" y="10383"/>
                  </a:cubicBezTo>
                  <a:cubicBezTo>
                    <a:pt x="14551" y="10216"/>
                    <a:pt x="14789" y="9955"/>
                    <a:pt x="14956" y="9645"/>
                  </a:cubicBezTo>
                  <a:cubicBezTo>
                    <a:pt x="15170" y="9240"/>
                    <a:pt x="15241" y="8788"/>
                    <a:pt x="15170" y="8335"/>
                  </a:cubicBezTo>
                  <a:cubicBezTo>
                    <a:pt x="15718" y="7764"/>
                    <a:pt x="16003" y="6978"/>
                    <a:pt x="15932" y="6168"/>
                  </a:cubicBezTo>
                  <a:cubicBezTo>
                    <a:pt x="15861" y="5311"/>
                    <a:pt x="15408" y="4620"/>
                    <a:pt x="14694" y="4215"/>
                  </a:cubicBezTo>
                  <a:cubicBezTo>
                    <a:pt x="14670" y="4096"/>
                    <a:pt x="14646" y="4001"/>
                    <a:pt x="14598" y="3929"/>
                  </a:cubicBezTo>
                  <a:cubicBezTo>
                    <a:pt x="14051" y="2596"/>
                    <a:pt x="13050" y="1619"/>
                    <a:pt x="11645" y="1024"/>
                  </a:cubicBezTo>
                  <a:cubicBezTo>
                    <a:pt x="10717" y="357"/>
                    <a:pt x="9478" y="0"/>
                    <a:pt x="8002"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1613400" y="2928625"/>
              <a:ext cx="269725" cy="132200"/>
            </a:xfrm>
            <a:custGeom>
              <a:avLst/>
              <a:gdLst/>
              <a:ahLst/>
              <a:cxnLst/>
              <a:rect l="l" t="t" r="r" b="b"/>
              <a:pathLst>
                <a:path w="10789" h="5288" extrusionOk="0">
                  <a:moveTo>
                    <a:pt x="453" y="1"/>
                  </a:moveTo>
                  <a:cubicBezTo>
                    <a:pt x="453" y="930"/>
                    <a:pt x="358" y="2597"/>
                    <a:pt x="96" y="3525"/>
                  </a:cubicBezTo>
                  <a:cubicBezTo>
                    <a:pt x="0" y="3859"/>
                    <a:pt x="167" y="4216"/>
                    <a:pt x="477" y="4383"/>
                  </a:cubicBezTo>
                  <a:cubicBezTo>
                    <a:pt x="1501" y="4859"/>
                    <a:pt x="2953" y="5288"/>
                    <a:pt x="5406" y="5288"/>
                  </a:cubicBezTo>
                  <a:cubicBezTo>
                    <a:pt x="7859" y="5288"/>
                    <a:pt x="9288" y="4859"/>
                    <a:pt x="10312" y="4383"/>
                  </a:cubicBezTo>
                  <a:cubicBezTo>
                    <a:pt x="10646" y="4216"/>
                    <a:pt x="10788" y="3859"/>
                    <a:pt x="10693" y="3525"/>
                  </a:cubicBezTo>
                  <a:cubicBezTo>
                    <a:pt x="10431" y="2597"/>
                    <a:pt x="10336" y="930"/>
                    <a:pt x="10336"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1645550" y="2969725"/>
              <a:ext cx="206025" cy="103000"/>
            </a:xfrm>
            <a:custGeom>
              <a:avLst/>
              <a:gdLst/>
              <a:ahLst/>
              <a:cxnLst/>
              <a:rect l="l" t="t" r="r" b="b"/>
              <a:pathLst>
                <a:path w="8241" h="4120" extrusionOk="0">
                  <a:moveTo>
                    <a:pt x="4120" y="0"/>
                  </a:moveTo>
                  <a:cubicBezTo>
                    <a:pt x="2025" y="0"/>
                    <a:pt x="310" y="1572"/>
                    <a:pt x="24" y="3572"/>
                  </a:cubicBezTo>
                  <a:cubicBezTo>
                    <a:pt x="0" y="3858"/>
                    <a:pt x="215" y="4120"/>
                    <a:pt x="501" y="4120"/>
                  </a:cubicBezTo>
                  <a:lnTo>
                    <a:pt x="7716" y="4120"/>
                  </a:lnTo>
                  <a:cubicBezTo>
                    <a:pt x="8002" y="4120"/>
                    <a:pt x="8240" y="3858"/>
                    <a:pt x="8193" y="3572"/>
                  </a:cubicBezTo>
                  <a:cubicBezTo>
                    <a:pt x="7931" y="1572"/>
                    <a:pt x="6192" y="0"/>
                    <a:pt x="412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1668175" y="2969725"/>
              <a:ext cx="160175" cy="103000"/>
            </a:xfrm>
            <a:custGeom>
              <a:avLst/>
              <a:gdLst/>
              <a:ahLst/>
              <a:cxnLst/>
              <a:rect l="l" t="t" r="r" b="b"/>
              <a:pathLst>
                <a:path w="6407" h="4120" extrusionOk="0">
                  <a:moveTo>
                    <a:pt x="3215" y="0"/>
                  </a:moveTo>
                  <a:cubicBezTo>
                    <a:pt x="1906" y="0"/>
                    <a:pt x="762" y="595"/>
                    <a:pt x="0" y="1548"/>
                  </a:cubicBezTo>
                  <a:cubicBezTo>
                    <a:pt x="572" y="2215"/>
                    <a:pt x="929" y="3263"/>
                    <a:pt x="1024" y="4120"/>
                  </a:cubicBezTo>
                  <a:lnTo>
                    <a:pt x="5382" y="4120"/>
                  </a:lnTo>
                  <a:cubicBezTo>
                    <a:pt x="5478" y="3263"/>
                    <a:pt x="5859" y="2215"/>
                    <a:pt x="6406" y="1548"/>
                  </a:cubicBezTo>
                  <a:cubicBezTo>
                    <a:pt x="5644" y="619"/>
                    <a:pt x="4501" y="0"/>
                    <a:pt x="321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1707475" y="2994725"/>
              <a:ext cx="81575" cy="50175"/>
            </a:xfrm>
            <a:custGeom>
              <a:avLst/>
              <a:gdLst/>
              <a:ahLst/>
              <a:cxnLst/>
              <a:rect l="l" t="t" r="r" b="b"/>
              <a:pathLst>
                <a:path w="3263" h="2007" extrusionOk="0">
                  <a:moveTo>
                    <a:pt x="0" y="0"/>
                  </a:moveTo>
                  <a:cubicBezTo>
                    <a:pt x="381" y="834"/>
                    <a:pt x="1000" y="1572"/>
                    <a:pt x="1477" y="1953"/>
                  </a:cubicBezTo>
                  <a:cubicBezTo>
                    <a:pt x="1524" y="1989"/>
                    <a:pt x="1584" y="2007"/>
                    <a:pt x="1643" y="2007"/>
                  </a:cubicBezTo>
                  <a:cubicBezTo>
                    <a:pt x="1703" y="2007"/>
                    <a:pt x="1762" y="1989"/>
                    <a:pt x="1810" y="1953"/>
                  </a:cubicBezTo>
                  <a:cubicBezTo>
                    <a:pt x="2263" y="1572"/>
                    <a:pt x="2906" y="834"/>
                    <a:pt x="326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1575900" y="2864925"/>
              <a:ext cx="82775" cy="81600"/>
            </a:xfrm>
            <a:custGeom>
              <a:avLst/>
              <a:gdLst/>
              <a:ahLst/>
              <a:cxnLst/>
              <a:rect l="l" t="t" r="r" b="b"/>
              <a:pathLst>
                <a:path w="3311" h="3264" extrusionOk="0">
                  <a:moveTo>
                    <a:pt x="1643" y="1"/>
                  </a:moveTo>
                  <a:cubicBezTo>
                    <a:pt x="738" y="1"/>
                    <a:pt x="0" y="596"/>
                    <a:pt x="0" y="1549"/>
                  </a:cubicBezTo>
                  <a:cubicBezTo>
                    <a:pt x="0" y="2477"/>
                    <a:pt x="738" y="3263"/>
                    <a:pt x="1643" y="3263"/>
                  </a:cubicBezTo>
                  <a:cubicBezTo>
                    <a:pt x="2572" y="3263"/>
                    <a:pt x="3310" y="2477"/>
                    <a:pt x="3310" y="1549"/>
                  </a:cubicBezTo>
                  <a:cubicBezTo>
                    <a:pt x="3310" y="596"/>
                    <a:pt x="2572" y="1"/>
                    <a:pt x="164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1594350" y="2938150"/>
              <a:ext cx="41700" cy="44100"/>
            </a:xfrm>
            <a:custGeom>
              <a:avLst/>
              <a:gdLst/>
              <a:ahLst/>
              <a:cxnLst/>
              <a:rect l="l" t="t" r="r" b="b"/>
              <a:pathLst>
                <a:path w="1668" h="1764" extrusionOk="0">
                  <a:moveTo>
                    <a:pt x="834" y="1"/>
                  </a:moveTo>
                  <a:cubicBezTo>
                    <a:pt x="381" y="1"/>
                    <a:pt x="0" y="406"/>
                    <a:pt x="0" y="882"/>
                  </a:cubicBezTo>
                  <a:cubicBezTo>
                    <a:pt x="0" y="1382"/>
                    <a:pt x="381"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1838450" y="2864925"/>
              <a:ext cx="82175" cy="81600"/>
            </a:xfrm>
            <a:custGeom>
              <a:avLst/>
              <a:gdLst/>
              <a:ahLst/>
              <a:cxnLst/>
              <a:rect l="l" t="t" r="r" b="b"/>
              <a:pathLst>
                <a:path w="3287" h="3264" extrusionOk="0">
                  <a:moveTo>
                    <a:pt x="1644" y="1"/>
                  </a:moveTo>
                  <a:cubicBezTo>
                    <a:pt x="739" y="1"/>
                    <a:pt x="0" y="596"/>
                    <a:pt x="0" y="1549"/>
                  </a:cubicBezTo>
                  <a:cubicBezTo>
                    <a:pt x="0" y="2477"/>
                    <a:pt x="739" y="3263"/>
                    <a:pt x="1644" y="3263"/>
                  </a:cubicBezTo>
                  <a:cubicBezTo>
                    <a:pt x="2548" y="3263"/>
                    <a:pt x="3287" y="2477"/>
                    <a:pt x="3287" y="1549"/>
                  </a:cubicBezTo>
                  <a:cubicBezTo>
                    <a:pt x="3287" y="596"/>
                    <a:pt x="2548" y="1"/>
                    <a:pt x="1644"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1860475" y="2938150"/>
              <a:ext cx="41700" cy="44100"/>
            </a:xfrm>
            <a:custGeom>
              <a:avLst/>
              <a:gdLst/>
              <a:ahLst/>
              <a:cxnLst/>
              <a:rect l="l" t="t" r="r" b="b"/>
              <a:pathLst>
                <a:path w="1668" h="1764" extrusionOk="0">
                  <a:moveTo>
                    <a:pt x="834" y="1"/>
                  </a:moveTo>
                  <a:cubicBezTo>
                    <a:pt x="382" y="1"/>
                    <a:pt x="0" y="406"/>
                    <a:pt x="0" y="882"/>
                  </a:cubicBezTo>
                  <a:cubicBezTo>
                    <a:pt x="0" y="1382"/>
                    <a:pt x="382" y="1763"/>
                    <a:pt x="834" y="1763"/>
                  </a:cubicBezTo>
                  <a:cubicBezTo>
                    <a:pt x="1286" y="1763"/>
                    <a:pt x="1667" y="1382"/>
                    <a:pt x="1667" y="882"/>
                  </a:cubicBezTo>
                  <a:cubicBezTo>
                    <a:pt x="1667" y="406"/>
                    <a:pt x="1286" y="1"/>
                    <a:pt x="834"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1612800" y="2778600"/>
              <a:ext cx="270925" cy="235200"/>
            </a:xfrm>
            <a:custGeom>
              <a:avLst/>
              <a:gdLst/>
              <a:ahLst/>
              <a:cxnLst/>
              <a:rect l="l" t="t" r="r" b="b"/>
              <a:pathLst>
                <a:path w="10837" h="9408" extrusionOk="0">
                  <a:moveTo>
                    <a:pt x="5430" y="1"/>
                  </a:moveTo>
                  <a:cubicBezTo>
                    <a:pt x="2430" y="1"/>
                    <a:pt x="1" y="2192"/>
                    <a:pt x="1" y="4883"/>
                  </a:cubicBezTo>
                  <a:cubicBezTo>
                    <a:pt x="1" y="7574"/>
                    <a:pt x="2430" y="9407"/>
                    <a:pt x="5430" y="9407"/>
                  </a:cubicBezTo>
                  <a:cubicBezTo>
                    <a:pt x="8407" y="9407"/>
                    <a:pt x="10836" y="7574"/>
                    <a:pt x="10836" y="4883"/>
                  </a:cubicBezTo>
                  <a:cubicBezTo>
                    <a:pt x="10836" y="2192"/>
                    <a:pt x="8407" y="1"/>
                    <a:pt x="5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1612800" y="2784550"/>
              <a:ext cx="189350" cy="229250"/>
            </a:xfrm>
            <a:custGeom>
              <a:avLst/>
              <a:gdLst/>
              <a:ahLst/>
              <a:cxnLst/>
              <a:rect l="l" t="t" r="r" b="b"/>
              <a:pathLst>
                <a:path w="7574" h="9170" extrusionOk="0">
                  <a:moveTo>
                    <a:pt x="3763" y="1"/>
                  </a:moveTo>
                  <a:lnTo>
                    <a:pt x="3763" y="1"/>
                  </a:lnTo>
                  <a:cubicBezTo>
                    <a:pt x="1572" y="644"/>
                    <a:pt x="1" y="2477"/>
                    <a:pt x="1" y="4645"/>
                  </a:cubicBezTo>
                  <a:cubicBezTo>
                    <a:pt x="1" y="7336"/>
                    <a:pt x="2430" y="9169"/>
                    <a:pt x="5430" y="9169"/>
                  </a:cubicBezTo>
                  <a:cubicBezTo>
                    <a:pt x="6192" y="9169"/>
                    <a:pt x="6907" y="9050"/>
                    <a:pt x="7574" y="8836"/>
                  </a:cubicBezTo>
                  <a:cubicBezTo>
                    <a:pt x="358" y="8074"/>
                    <a:pt x="1477" y="2406"/>
                    <a:pt x="37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1661025" y="2923275"/>
              <a:ext cx="47050" cy="37525"/>
            </a:xfrm>
            <a:custGeom>
              <a:avLst/>
              <a:gdLst/>
              <a:ahLst/>
              <a:cxnLst/>
              <a:rect l="l" t="t" r="r" b="b"/>
              <a:pathLst>
                <a:path w="1882" h="1501" extrusionOk="0">
                  <a:moveTo>
                    <a:pt x="953" y="0"/>
                  </a:moveTo>
                  <a:cubicBezTo>
                    <a:pt x="429" y="0"/>
                    <a:pt x="1" y="358"/>
                    <a:pt x="1" y="763"/>
                  </a:cubicBezTo>
                  <a:cubicBezTo>
                    <a:pt x="1" y="1167"/>
                    <a:pt x="429" y="1501"/>
                    <a:pt x="953" y="1501"/>
                  </a:cubicBezTo>
                  <a:cubicBezTo>
                    <a:pt x="1453" y="1501"/>
                    <a:pt x="1882" y="1167"/>
                    <a:pt x="1882" y="763"/>
                  </a:cubicBezTo>
                  <a:cubicBezTo>
                    <a:pt x="1882" y="358"/>
                    <a:pt x="1453" y="0"/>
                    <a:pt x="95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1788425" y="2923275"/>
              <a:ext cx="47075" cy="37525"/>
            </a:xfrm>
            <a:custGeom>
              <a:avLst/>
              <a:gdLst/>
              <a:ahLst/>
              <a:cxnLst/>
              <a:rect l="l" t="t" r="r" b="b"/>
              <a:pathLst>
                <a:path w="1883" h="1501" extrusionOk="0">
                  <a:moveTo>
                    <a:pt x="954" y="0"/>
                  </a:moveTo>
                  <a:cubicBezTo>
                    <a:pt x="430" y="0"/>
                    <a:pt x="1" y="358"/>
                    <a:pt x="1" y="763"/>
                  </a:cubicBezTo>
                  <a:cubicBezTo>
                    <a:pt x="1" y="1167"/>
                    <a:pt x="430" y="1501"/>
                    <a:pt x="954" y="1501"/>
                  </a:cubicBezTo>
                  <a:cubicBezTo>
                    <a:pt x="1477" y="1501"/>
                    <a:pt x="1882" y="1167"/>
                    <a:pt x="1882" y="763"/>
                  </a:cubicBezTo>
                  <a:cubicBezTo>
                    <a:pt x="1882" y="358"/>
                    <a:pt x="1477" y="0"/>
                    <a:pt x="95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1596725" y="2778600"/>
              <a:ext cx="303075" cy="174400"/>
            </a:xfrm>
            <a:custGeom>
              <a:avLst/>
              <a:gdLst/>
              <a:ahLst/>
              <a:cxnLst/>
              <a:rect l="l" t="t" r="r" b="b"/>
              <a:pathLst>
                <a:path w="12123" h="6976" extrusionOk="0">
                  <a:moveTo>
                    <a:pt x="6073" y="1"/>
                  </a:moveTo>
                  <a:cubicBezTo>
                    <a:pt x="4478" y="1"/>
                    <a:pt x="1501" y="334"/>
                    <a:pt x="429" y="2906"/>
                  </a:cubicBezTo>
                  <a:cubicBezTo>
                    <a:pt x="48" y="3835"/>
                    <a:pt x="1" y="5478"/>
                    <a:pt x="834" y="6812"/>
                  </a:cubicBezTo>
                  <a:cubicBezTo>
                    <a:pt x="895" y="6922"/>
                    <a:pt x="1007" y="6975"/>
                    <a:pt x="1121" y="6975"/>
                  </a:cubicBezTo>
                  <a:cubicBezTo>
                    <a:pt x="1228" y="6975"/>
                    <a:pt x="1336" y="6928"/>
                    <a:pt x="1406" y="6835"/>
                  </a:cubicBezTo>
                  <a:cubicBezTo>
                    <a:pt x="1858" y="6216"/>
                    <a:pt x="2596" y="4811"/>
                    <a:pt x="2668" y="2692"/>
                  </a:cubicBezTo>
                  <a:lnTo>
                    <a:pt x="4168" y="1310"/>
                  </a:lnTo>
                  <a:lnTo>
                    <a:pt x="7955" y="1310"/>
                  </a:lnTo>
                  <a:lnTo>
                    <a:pt x="9479" y="2692"/>
                  </a:lnTo>
                  <a:cubicBezTo>
                    <a:pt x="9526" y="4811"/>
                    <a:pt x="10265" y="6216"/>
                    <a:pt x="10717" y="6835"/>
                  </a:cubicBezTo>
                  <a:cubicBezTo>
                    <a:pt x="10787" y="6928"/>
                    <a:pt x="10895" y="6975"/>
                    <a:pt x="11002" y="6975"/>
                  </a:cubicBezTo>
                  <a:cubicBezTo>
                    <a:pt x="11116" y="6975"/>
                    <a:pt x="11227" y="6922"/>
                    <a:pt x="11289" y="6812"/>
                  </a:cubicBezTo>
                  <a:cubicBezTo>
                    <a:pt x="12122" y="5478"/>
                    <a:pt x="12075" y="3835"/>
                    <a:pt x="11694" y="2906"/>
                  </a:cubicBezTo>
                  <a:cubicBezTo>
                    <a:pt x="10622" y="334"/>
                    <a:pt x="7645" y="1"/>
                    <a:pt x="607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1635425" y="2769675"/>
              <a:ext cx="226275" cy="101225"/>
            </a:xfrm>
            <a:custGeom>
              <a:avLst/>
              <a:gdLst/>
              <a:ahLst/>
              <a:cxnLst/>
              <a:rect l="l" t="t" r="r" b="b"/>
              <a:pathLst>
                <a:path w="9051" h="4049" extrusionOk="0">
                  <a:moveTo>
                    <a:pt x="4525" y="0"/>
                  </a:moveTo>
                  <a:cubicBezTo>
                    <a:pt x="667" y="0"/>
                    <a:pt x="1" y="2596"/>
                    <a:pt x="143" y="3739"/>
                  </a:cubicBezTo>
                  <a:cubicBezTo>
                    <a:pt x="167" y="3906"/>
                    <a:pt x="310" y="4025"/>
                    <a:pt x="501" y="4049"/>
                  </a:cubicBezTo>
                  <a:cubicBezTo>
                    <a:pt x="1168" y="4049"/>
                    <a:pt x="2739" y="3954"/>
                    <a:pt x="3454" y="3858"/>
                  </a:cubicBezTo>
                  <a:cubicBezTo>
                    <a:pt x="3668" y="3811"/>
                    <a:pt x="3835" y="3692"/>
                    <a:pt x="3954" y="3525"/>
                  </a:cubicBezTo>
                  <a:cubicBezTo>
                    <a:pt x="4192" y="3168"/>
                    <a:pt x="4478" y="2572"/>
                    <a:pt x="4525" y="2239"/>
                  </a:cubicBezTo>
                  <a:cubicBezTo>
                    <a:pt x="4549" y="2572"/>
                    <a:pt x="4859" y="3168"/>
                    <a:pt x="5097" y="3525"/>
                  </a:cubicBezTo>
                  <a:cubicBezTo>
                    <a:pt x="5192" y="3692"/>
                    <a:pt x="5383" y="3811"/>
                    <a:pt x="5597" y="3858"/>
                  </a:cubicBezTo>
                  <a:cubicBezTo>
                    <a:pt x="6311" y="3954"/>
                    <a:pt x="7859" y="4049"/>
                    <a:pt x="8550" y="4049"/>
                  </a:cubicBezTo>
                  <a:cubicBezTo>
                    <a:pt x="8717" y="4025"/>
                    <a:pt x="8860" y="3906"/>
                    <a:pt x="8883" y="3739"/>
                  </a:cubicBezTo>
                  <a:cubicBezTo>
                    <a:pt x="9050" y="2596"/>
                    <a:pt x="8359" y="0"/>
                    <a:pt x="452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1561600" y="2764325"/>
              <a:ext cx="373325" cy="313775"/>
            </a:xfrm>
            <a:custGeom>
              <a:avLst/>
              <a:gdLst/>
              <a:ahLst/>
              <a:cxnLst/>
              <a:rect l="l" t="t" r="r" b="b"/>
              <a:pathLst>
                <a:path w="14933" h="12551" extrusionOk="0">
                  <a:moveTo>
                    <a:pt x="9106" y="1459"/>
                  </a:moveTo>
                  <a:cubicBezTo>
                    <a:pt x="9061" y="1459"/>
                    <a:pt x="9016" y="1472"/>
                    <a:pt x="8979" y="1500"/>
                  </a:cubicBezTo>
                  <a:cubicBezTo>
                    <a:pt x="8883" y="1572"/>
                    <a:pt x="8860" y="1691"/>
                    <a:pt x="8931" y="1786"/>
                  </a:cubicBezTo>
                  <a:cubicBezTo>
                    <a:pt x="9169" y="2120"/>
                    <a:pt x="9384" y="2786"/>
                    <a:pt x="9407" y="2882"/>
                  </a:cubicBezTo>
                  <a:cubicBezTo>
                    <a:pt x="9407" y="2988"/>
                    <a:pt x="9484" y="3076"/>
                    <a:pt x="9585" y="3076"/>
                  </a:cubicBezTo>
                  <a:cubicBezTo>
                    <a:pt x="9597" y="3076"/>
                    <a:pt x="9609" y="3075"/>
                    <a:pt x="9622" y="3072"/>
                  </a:cubicBezTo>
                  <a:cubicBezTo>
                    <a:pt x="9741" y="3072"/>
                    <a:pt x="9812" y="2977"/>
                    <a:pt x="9812" y="2858"/>
                  </a:cubicBezTo>
                  <a:cubicBezTo>
                    <a:pt x="9788" y="2715"/>
                    <a:pt x="9550" y="1953"/>
                    <a:pt x="9288" y="1548"/>
                  </a:cubicBezTo>
                  <a:cubicBezTo>
                    <a:pt x="9245" y="1490"/>
                    <a:pt x="9176" y="1459"/>
                    <a:pt x="9106" y="1459"/>
                  </a:cubicBezTo>
                  <a:close/>
                  <a:moveTo>
                    <a:pt x="5848" y="1477"/>
                  </a:moveTo>
                  <a:cubicBezTo>
                    <a:pt x="5774" y="1477"/>
                    <a:pt x="5700" y="1508"/>
                    <a:pt x="5668" y="1572"/>
                  </a:cubicBezTo>
                  <a:cubicBezTo>
                    <a:pt x="5383" y="1953"/>
                    <a:pt x="5145" y="2715"/>
                    <a:pt x="5121" y="2858"/>
                  </a:cubicBezTo>
                  <a:cubicBezTo>
                    <a:pt x="5121" y="2977"/>
                    <a:pt x="5216" y="3096"/>
                    <a:pt x="5335" y="3096"/>
                  </a:cubicBezTo>
                  <a:cubicBezTo>
                    <a:pt x="5454" y="3096"/>
                    <a:pt x="5526" y="3001"/>
                    <a:pt x="5549" y="2905"/>
                  </a:cubicBezTo>
                  <a:cubicBezTo>
                    <a:pt x="5549" y="2786"/>
                    <a:pt x="5764" y="2143"/>
                    <a:pt x="6002" y="1810"/>
                  </a:cubicBezTo>
                  <a:cubicBezTo>
                    <a:pt x="6073" y="1691"/>
                    <a:pt x="6049" y="1572"/>
                    <a:pt x="5954" y="1500"/>
                  </a:cubicBezTo>
                  <a:cubicBezTo>
                    <a:pt x="5922" y="1484"/>
                    <a:pt x="5885" y="1477"/>
                    <a:pt x="5848" y="1477"/>
                  </a:cubicBezTo>
                  <a:close/>
                  <a:moveTo>
                    <a:pt x="7478" y="429"/>
                  </a:moveTo>
                  <a:cubicBezTo>
                    <a:pt x="8764" y="429"/>
                    <a:pt x="10050" y="714"/>
                    <a:pt x="10908" y="1667"/>
                  </a:cubicBezTo>
                  <a:cubicBezTo>
                    <a:pt x="11551" y="2429"/>
                    <a:pt x="11717" y="3358"/>
                    <a:pt x="11646" y="3929"/>
                  </a:cubicBezTo>
                  <a:cubicBezTo>
                    <a:pt x="11622" y="4001"/>
                    <a:pt x="11574" y="4048"/>
                    <a:pt x="11503" y="4048"/>
                  </a:cubicBezTo>
                  <a:cubicBezTo>
                    <a:pt x="11444" y="4051"/>
                    <a:pt x="11379" y="4052"/>
                    <a:pt x="11308" y="4052"/>
                  </a:cubicBezTo>
                  <a:cubicBezTo>
                    <a:pt x="10567" y="4052"/>
                    <a:pt x="9204" y="3945"/>
                    <a:pt x="8574" y="3858"/>
                  </a:cubicBezTo>
                  <a:cubicBezTo>
                    <a:pt x="8431" y="3834"/>
                    <a:pt x="8288" y="3739"/>
                    <a:pt x="8217" y="3644"/>
                  </a:cubicBezTo>
                  <a:cubicBezTo>
                    <a:pt x="7978" y="3263"/>
                    <a:pt x="7716" y="2715"/>
                    <a:pt x="7669" y="2429"/>
                  </a:cubicBezTo>
                  <a:cubicBezTo>
                    <a:pt x="7669" y="2334"/>
                    <a:pt x="7574" y="2239"/>
                    <a:pt x="7478" y="2239"/>
                  </a:cubicBezTo>
                  <a:cubicBezTo>
                    <a:pt x="7359" y="2239"/>
                    <a:pt x="7288" y="2334"/>
                    <a:pt x="7264" y="2429"/>
                  </a:cubicBezTo>
                  <a:cubicBezTo>
                    <a:pt x="7240" y="2715"/>
                    <a:pt x="6954" y="3263"/>
                    <a:pt x="6740" y="3644"/>
                  </a:cubicBezTo>
                  <a:cubicBezTo>
                    <a:pt x="6645" y="3763"/>
                    <a:pt x="6526" y="3834"/>
                    <a:pt x="6383" y="3858"/>
                  </a:cubicBezTo>
                  <a:cubicBezTo>
                    <a:pt x="5731" y="3945"/>
                    <a:pt x="4386" y="4052"/>
                    <a:pt x="3649" y="4052"/>
                  </a:cubicBezTo>
                  <a:cubicBezTo>
                    <a:pt x="3578" y="4052"/>
                    <a:pt x="3512" y="4051"/>
                    <a:pt x="3454" y="4048"/>
                  </a:cubicBezTo>
                  <a:cubicBezTo>
                    <a:pt x="3382" y="4048"/>
                    <a:pt x="3311" y="4001"/>
                    <a:pt x="3311" y="3929"/>
                  </a:cubicBezTo>
                  <a:cubicBezTo>
                    <a:pt x="3239" y="3358"/>
                    <a:pt x="3382" y="2429"/>
                    <a:pt x="4049" y="1667"/>
                  </a:cubicBezTo>
                  <a:cubicBezTo>
                    <a:pt x="4883" y="714"/>
                    <a:pt x="6192" y="429"/>
                    <a:pt x="7478" y="429"/>
                  </a:cubicBezTo>
                  <a:close/>
                  <a:moveTo>
                    <a:pt x="4847" y="5998"/>
                  </a:moveTo>
                  <a:cubicBezTo>
                    <a:pt x="4798" y="5998"/>
                    <a:pt x="4749" y="6016"/>
                    <a:pt x="4716" y="6049"/>
                  </a:cubicBezTo>
                  <a:cubicBezTo>
                    <a:pt x="4621" y="6120"/>
                    <a:pt x="4621" y="6239"/>
                    <a:pt x="4692" y="6335"/>
                  </a:cubicBezTo>
                  <a:cubicBezTo>
                    <a:pt x="4883" y="6549"/>
                    <a:pt x="5121" y="6668"/>
                    <a:pt x="5406" y="6668"/>
                  </a:cubicBezTo>
                  <a:cubicBezTo>
                    <a:pt x="5668" y="6668"/>
                    <a:pt x="5930" y="6549"/>
                    <a:pt x="6097" y="6335"/>
                  </a:cubicBezTo>
                  <a:cubicBezTo>
                    <a:pt x="6169" y="6263"/>
                    <a:pt x="6169" y="6120"/>
                    <a:pt x="6073" y="6049"/>
                  </a:cubicBezTo>
                  <a:cubicBezTo>
                    <a:pt x="6040" y="6016"/>
                    <a:pt x="5992" y="5998"/>
                    <a:pt x="5942" y="5998"/>
                  </a:cubicBezTo>
                  <a:cubicBezTo>
                    <a:pt x="5885" y="5998"/>
                    <a:pt x="5826" y="6022"/>
                    <a:pt x="5788" y="6073"/>
                  </a:cubicBezTo>
                  <a:cubicBezTo>
                    <a:pt x="5692" y="6168"/>
                    <a:pt x="5549" y="6239"/>
                    <a:pt x="5383" y="6239"/>
                  </a:cubicBezTo>
                  <a:cubicBezTo>
                    <a:pt x="5240" y="6239"/>
                    <a:pt x="5097" y="6168"/>
                    <a:pt x="5002" y="6073"/>
                  </a:cubicBezTo>
                  <a:cubicBezTo>
                    <a:pt x="4963" y="6022"/>
                    <a:pt x="4905" y="5998"/>
                    <a:pt x="4847" y="5998"/>
                  </a:cubicBezTo>
                  <a:close/>
                  <a:moveTo>
                    <a:pt x="9000" y="5998"/>
                  </a:moveTo>
                  <a:cubicBezTo>
                    <a:pt x="8953" y="5998"/>
                    <a:pt x="8904" y="6016"/>
                    <a:pt x="8860" y="6049"/>
                  </a:cubicBezTo>
                  <a:cubicBezTo>
                    <a:pt x="8764" y="6120"/>
                    <a:pt x="8764" y="6239"/>
                    <a:pt x="8836" y="6335"/>
                  </a:cubicBezTo>
                  <a:cubicBezTo>
                    <a:pt x="9026" y="6549"/>
                    <a:pt x="9264" y="6668"/>
                    <a:pt x="9550" y="6668"/>
                  </a:cubicBezTo>
                  <a:cubicBezTo>
                    <a:pt x="9812" y="6668"/>
                    <a:pt x="10074" y="6549"/>
                    <a:pt x="10241" y="6335"/>
                  </a:cubicBezTo>
                  <a:cubicBezTo>
                    <a:pt x="10312" y="6263"/>
                    <a:pt x="10312" y="6120"/>
                    <a:pt x="10217" y="6049"/>
                  </a:cubicBezTo>
                  <a:cubicBezTo>
                    <a:pt x="10184" y="6016"/>
                    <a:pt x="10135" y="5998"/>
                    <a:pt x="10086" y="5998"/>
                  </a:cubicBezTo>
                  <a:cubicBezTo>
                    <a:pt x="10028" y="5998"/>
                    <a:pt x="9970" y="6022"/>
                    <a:pt x="9931" y="6073"/>
                  </a:cubicBezTo>
                  <a:cubicBezTo>
                    <a:pt x="9836" y="6168"/>
                    <a:pt x="9693" y="6239"/>
                    <a:pt x="9550" y="6239"/>
                  </a:cubicBezTo>
                  <a:cubicBezTo>
                    <a:pt x="9384" y="6239"/>
                    <a:pt x="9241" y="6168"/>
                    <a:pt x="9145" y="6073"/>
                  </a:cubicBezTo>
                  <a:cubicBezTo>
                    <a:pt x="9107" y="6022"/>
                    <a:pt x="9055" y="5998"/>
                    <a:pt x="9000" y="5998"/>
                  </a:cubicBezTo>
                  <a:close/>
                  <a:moveTo>
                    <a:pt x="1406" y="4453"/>
                  </a:moveTo>
                  <a:cubicBezTo>
                    <a:pt x="1310" y="5192"/>
                    <a:pt x="1406" y="6025"/>
                    <a:pt x="1739" y="6835"/>
                  </a:cubicBezTo>
                  <a:cubicBezTo>
                    <a:pt x="1691" y="6859"/>
                    <a:pt x="1644" y="6882"/>
                    <a:pt x="1596" y="6906"/>
                  </a:cubicBezTo>
                  <a:cubicBezTo>
                    <a:pt x="644" y="6430"/>
                    <a:pt x="477" y="5001"/>
                    <a:pt x="1406" y="4453"/>
                  </a:cubicBezTo>
                  <a:close/>
                  <a:moveTo>
                    <a:pt x="13551" y="4453"/>
                  </a:moveTo>
                  <a:lnTo>
                    <a:pt x="13551" y="4453"/>
                  </a:lnTo>
                  <a:cubicBezTo>
                    <a:pt x="14456" y="5001"/>
                    <a:pt x="14289" y="6430"/>
                    <a:pt x="13361" y="6930"/>
                  </a:cubicBezTo>
                  <a:cubicBezTo>
                    <a:pt x="13313" y="6882"/>
                    <a:pt x="13265" y="6859"/>
                    <a:pt x="13218" y="6835"/>
                  </a:cubicBezTo>
                  <a:cubicBezTo>
                    <a:pt x="13551" y="6025"/>
                    <a:pt x="13622" y="5192"/>
                    <a:pt x="13551" y="4453"/>
                  </a:cubicBezTo>
                  <a:close/>
                  <a:moveTo>
                    <a:pt x="11551" y="1858"/>
                  </a:moveTo>
                  <a:lnTo>
                    <a:pt x="11551" y="1858"/>
                  </a:lnTo>
                  <a:cubicBezTo>
                    <a:pt x="12384" y="2453"/>
                    <a:pt x="12908" y="3310"/>
                    <a:pt x="13075" y="4144"/>
                  </a:cubicBezTo>
                  <a:cubicBezTo>
                    <a:pt x="13075" y="4144"/>
                    <a:pt x="13075" y="4144"/>
                    <a:pt x="13075" y="4168"/>
                  </a:cubicBezTo>
                  <a:cubicBezTo>
                    <a:pt x="13265" y="5073"/>
                    <a:pt x="13122" y="6287"/>
                    <a:pt x="12527" y="7287"/>
                  </a:cubicBezTo>
                  <a:cubicBezTo>
                    <a:pt x="12503" y="7323"/>
                    <a:pt x="12456" y="7341"/>
                    <a:pt x="12408" y="7341"/>
                  </a:cubicBezTo>
                  <a:cubicBezTo>
                    <a:pt x="12360" y="7341"/>
                    <a:pt x="12313" y="7323"/>
                    <a:pt x="12289" y="7287"/>
                  </a:cubicBezTo>
                  <a:cubicBezTo>
                    <a:pt x="12027" y="6930"/>
                    <a:pt x="11455" y="6001"/>
                    <a:pt x="11193" y="4477"/>
                  </a:cubicBezTo>
                  <a:lnTo>
                    <a:pt x="11503" y="4477"/>
                  </a:lnTo>
                  <a:cubicBezTo>
                    <a:pt x="11765" y="4453"/>
                    <a:pt x="12003" y="4239"/>
                    <a:pt x="12051" y="3977"/>
                  </a:cubicBezTo>
                  <a:cubicBezTo>
                    <a:pt x="12122" y="3429"/>
                    <a:pt x="12027" y="2620"/>
                    <a:pt x="11551" y="1858"/>
                  </a:cubicBezTo>
                  <a:close/>
                  <a:moveTo>
                    <a:pt x="7455" y="6620"/>
                  </a:moveTo>
                  <a:cubicBezTo>
                    <a:pt x="7074" y="6620"/>
                    <a:pt x="6692" y="6835"/>
                    <a:pt x="6431" y="7192"/>
                  </a:cubicBezTo>
                  <a:cubicBezTo>
                    <a:pt x="6383" y="7287"/>
                    <a:pt x="6407" y="7430"/>
                    <a:pt x="6502" y="7478"/>
                  </a:cubicBezTo>
                  <a:cubicBezTo>
                    <a:pt x="6540" y="7506"/>
                    <a:pt x="6581" y="7519"/>
                    <a:pt x="6621" y="7519"/>
                  </a:cubicBezTo>
                  <a:cubicBezTo>
                    <a:pt x="6684" y="7519"/>
                    <a:pt x="6744" y="7488"/>
                    <a:pt x="6788" y="7430"/>
                  </a:cubicBezTo>
                  <a:cubicBezTo>
                    <a:pt x="6954" y="7192"/>
                    <a:pt x="7216" y="7049"/>
                    <a:pt x="7478" y="7049"/>
                  </a:cubicBezTo>
                  <a:cubicBezTo>
                    <a:pt x="7716" y="7049"/>
                    <a:pt x="7978" y="7192"/>
                    <a:pt x="8145" y="7430"/>
                  </a:cubicBezTo>
                  <a:cubicBezTo>
                    <a:pt x="8188" y="7488"/>
                    <a:pt x="8249" y="7519"/>
                    <a:pt x="8311" y="7519"/>
                  </a:cubicBezTo>
                  <a:cubicBezTo>
                    <a:pt x="8352" y="7519"/>
                    <a:pt x="8393" y="7506"/>
                    <a:pt x="8431" y="7478"/>
                  </a:cubicBezTo>
                  <a:cubicBezTo>
                    <a:pt x="8526" y="7430"/>
                    <a:pt x="8550" y="7287"/>
                    <a:pt x="8479" y="7192"/>
                  </a:cubicBezTo>
                  <a:cubicBezTo>
                    <a:pt x="8240" y="6835"/>
                    <a:pt x="7859" y="6620"/>
                    <a:pt x="7455" y="6620"/>
                  </a:cubicBezTo>
                  <a:close/>
                  <a:moveTo>
                    <a:pt x="1906" y="7216"/>
                  </a:moveTo>
                  <a:cubicBezTo>
                    <a:pt x="1953" y="7311"/>
                    <a:pt x="2001" y="7406"/>
                    <a:pt x="2072" y="7502"/>
                  </a:cubicBezTo>
                  <a:cubicBezTo>
                    <a:pt x="2168" y="7644"/>
                    <a:pt x="2311" y="7740"/>
                    <a:pt x="2501" y="7764"/>
                  </a:cubicBezTo>
                  <a:cubicBezTo>
                    <a:pt x="2573" y="7859"/>
                    <a:pt x="2644" y="7978"/>
                    <a:pt x="2715" y="8073"/>
                  </a:cubicBezTo>
                  <a:cubicBezTo>
                    <a:pt x="2644" y="8335"/>
                    <a:pt x="2406" y="8526"/>
                    <a:pt x="2144" y="8526"/>
                  </a:cubicBezTo>
                  <a:cubicBezTo>
                    <a:pt x="1811" y="8526"/>
                    <a:pt x="1525" y="8216"/>
                    <a:pt x="1525" y="7835"/>
                  </a:cubicBezTo>
                  <a:cubicBezTo>
                    <a:pt x="1525" y="7573"/>
                    <a:pt x="1691" y="7335"/>
                    <a:pt x="1906" y="7216"/>
                  </a:cubicBezTo>
                  <a:close/>
                  <a:moveTo>
                    <a:pt x="13027" y="7216"/>
                  </a:moveTo>
                  <a:cubicBezTo>
                    <a:pt x="13265" y="7335"/>
                    <a:pt x="13408" y="7573"/>
                    <a:pt x="13408" y="7835"/>
                  </a:cubicBezTo>
                  <a:cubicBezTo>
                    <a:pt x="13408" y="8216"/>
                    <a:pt x="13146" y="8526"/>
                    <a:pt x="12789" y="8526"/>
                  </a:cubicBezTo>
                  <a:cubicBezTo>
                    <a:pt x="12527" y="8526"/>
                    <a:pt x="12313" y="8335"/>
                    <a:pt x="12217" y="8073"/>
                  </a:cubicBezTo>
                  <a:cubicBezTo>
                    <a:pt x="12289" y="7978"/>
                    <a:pt x="12360" y="7859"/>
                    <a:pt x="12432" y="7764"/>
                  </a:cubicBezTo>
                  <a:cubicBezTo>
                    <a:pt x="12622" y="7740"/>
                    <a:pt x="12789" y="7644"/>
                    <a:pt x="12884" y="7502"/>
                  </a:cubicBezTo>
                  <a:cubicBezTo>
                    <a:pt x="12932" y="7406"/>
                    <a:pt x="12979" y="7311"/>
                    <a:pt x="13027" y="7216"/>
                  </a:cubicBezTo>
                  <a:close/>
                  <a:moveTo>
                    <a:pt x="7478" y="3120"/>
                  </a:moveTo>
                  <a:cubicBezTo>
                    <a:pt x="7597" y="3406"/>
                    <a:pt x="7740" y="3667"/>
                    <a:pt x="7859" y="3858"/>
                  </a:cubicBezTo>
                  <a:cubicBezTo>
                    <a:pt x="8002" y="4072"/>
                    <a:pt x="8240" y="4239"/>
                    <a:pt x="8502" y="4263"/>
                  </a:cubicBezTo>
                  <a:cubicBezTo>
                    <a:pt x="9026" y="4334"/>
                    <a:pt x="10003" y="4430"/>
                    <a:pt x="10765" y="4453"/>
                  </a:cubicBezTo>
                  <a:cubicBezTo>
                    <a:pt x="11027" y="6120"/>
                    <a:pt x="11670" y="7144"/>
                    <a:pt x="11932" y="7525"/>
                  </a:cubicBezTo>
                  <a:cubicBezTo>
                    <a:pt x="11979" y="7549"/>
                    <a:pt x="12003" y="7597"/>
                    <a:pt x="12027" y="7621"/>
                  </a:cubicBezTo>
                  <a:cubicBezTo>
                    <a:pt x="11074" y="9050"/>
                    <a:pt x="9270" y="9764"/>
                    <a:pt x="7466" y="9764"/>
                  </a:cubicBezTo>
                  <a:cubicBezTo>
                    <a:pt x="5662" y="9764"/>
                    <a:pt x="3859" y="9050"/>
                    <a:pt x="2906" y="7621"/>
                  </a:cubicBezTo>
                  <a:cubicBezTo>
                    <a:pt x="2930" y="7597"/>
                    <a:pt x="2977" y="7549"/>
                    <a:pt x="3001" y="7525"/>
                  </a:cubicBezTo>
                  <a:cubicBezTo>
                    <a:pt x="3263" y="7144"/>
                    <a:pt x="3906" y="6120"/>
                    <a:pt x="4168" y="4453"/>
                  </a:cubicBezTo>
                  <a:cubicBezTo>
                    <a:pt x="4930" y="4430"/>
                    <a:pt x="5907" y="4334"/>
                    <a:pt x="6431" y="4263"/>
                  </a:cubicBezTo>
                  <a:cubicBezTo>
                    <a:pt x="6692" y="4239"/>
                    <a:pt x="6931" y="4072"/>
                    <a:pt x="7074" y="3858"/>
                  </a:cubicBezTo>
                  <a:cubicBezTo>
                    <a:pt x="7193" y="3667"/>
                    <a:pt x="7335" y="3406"/>
                    <a:pt x="7478" y="3120"/>
                  </a:cubicBezTo>
                  <a:close/>
                  <a:moveTo>
                    <a:pt x="6621" y="10145"/>
                  </a:moveTo>
                  <a:lnTo>
                    <a:pt x="6621" y="10145"/>
                  </a:lnTo>
                  <a:cubicBezTo>
                    <a:pt x="6907" y="10169"/>
                    <a:pt x="7193" y="10181"/>
                    <a:pt x="7475" y="10181"/>
                  </a:cubicBezTo>
                  <a:cubicBezTo>
                    <a:pt x="7758" y="10181"/>
                    <a:pt x="8038" y="10169"/>
                    <a:pt x="8312" y="10145"/>
                  </a:cubicBezTo>
                  <a:lnTo>
                    <a:pt x="8312" y="10145"/>
                  </a:lnTo>
                  <a:cubicBezTo>
                    <a:pt x="8050" y="10478"/>
                    <a:pt x="7764" y="10788"/>
                    <a:pt x="7502" y="11002"/>
                  </a:cubicBezTo>
                  <a:cubicBezTo>
                    <a:pt x="7490" y="11014"/>
                    <a:pt x="7478" y="11020"/>
                    <a:pt x="7466" y="11020"/>
                  </a:cubicBezTo>
                  <a:cubicBezTo>
                    <a:pt x="7455" y="11020"/>
                    <a:pt x="7443" y="11014"/>
                    <a:pt x="7431" y="11002"/>
                  </a:cubicBezTo>
                  <a:cubicBezTo>
                    <a:pt x="7169" y="10788"/>
                    <a:pt x="6883" y="10478"/>
                    <a:pt x="6621" y="10145"/>
                  </a:cubicBezTo>
                  <a:close/>
                  <a:moveTo>
                    <a:pt x="3025" y="8430"/>
                  </a:moveTo>
                  <a:cubicBezTo>
                    <a:pt x="3382" y="8811"/>
                    <a:pt x="3811" y="9145"/>
                    <a:pt x="4287" y="9407"/>
                  </a:cubicBezTo>
                  <a:cubicBezTo>
                    <a:pt x="3859" y="9859"/>
                    <a:pt x="3525" y="10431"/>
                    <a:pt x="3335" y="11050"/>
                  </a:cubicBezTo>
                  <a:cubicBezTo>
                    <a:pt x="3096" y="10955"/>
                    <a:pt x="2858" y="10859"/>
                    <a:pt x="2644" y="10764"/>
                  </a:cubicBezTo>
                  <a:cubicBezTo>
                    <a:pt x="2406" y="10645"/>
                    <a:pt x="2287" y="10383"/>
                    <a:pt x="2382" y="10145"/>
                  </a:cubicBezTo>
                  <a:cubicBezTo>
                    <a:pt x="2477" y="9812"/>
                    <a:pt x="2549" y="9359"/>
                    <a:pt x="2596" y="8811"/>
                  </a:cubicBezTo>
                  <a:cubicBezTo>
                    <a:pt x="2787" y="8740"/>
                    <a:pt x="2930" y="8597"/>
                    <a:pt x="3025" y="8430"/>
                  </a:cubicBezTo>
                  <a:close/>
                  <a:moveTo>
                    <a:pt x="11932" y="8430"/>
                  </a:moveTo>
                  <a:cubicBezTo>
                    <a:pt x="12027" y="8597"/>
                    <a:pt x="12170" y="8740"/>
                    <a:pt x="12337" y="8811"/>
                  </a:cubicBezTo>
                  <a:cubicBezTo>
                    <a:pt x="12408" y="9359"/>
                    <a:pt x="12479" y="9812"/>
                    <a:pt x="12575" y="10145"/>
                  </a:cubicBezTo>
                  <a:cubicBezTo>
                    <a:pt x="12646" y="10383"/>
                    <a:pt x="12527" y="10645"/>
                    <a:pt x="12289" y="10764"/>
                  </a:cubicBezTo>
                  <a:cubicBezTo>
                    <a:pt x="12075" y="10883"/>
                    <a:pt x="11836" y="10978"/>
                    <a:pt x="11598" y="11050"/>
                  </a:cubicBezTo>
                  <a:cubicBezTo>
                    <a:pt x="11408" y="10431"/>
                    <a:pt x="11074" y="9859"/>
                    <a:pt x="10646" y="9407"/>
                  </a:cubicBezTo>
                  <a:cubicBezTo>
                    <a:pt x="11146" y="9145"/>
                    <a:pt x="11574" y="8811"/>
                    <a:pt x="11932" y="8430"/>
                  </a:cubicBezTo>
                  <a:close/>
                  <a:moveTo>
                    <a:pt x="4263" y="10097"/>
                  </a:moveTo>
                  <a:cubicBezTo>
                    <a:pt x="4644" y="10645"/>
                    <a:pt x="4930" y="11407"/>
                    <a:pt x="5049" y="12145"/>
                  </a:cubicBezTo>
                  <a:lnTo>
                    <a:pt x="3859" y="12145"/>
                  </a:lnTo>
                  <a:cubicBezTo>
                    <a:pt x="3692" y="12145"/>
                    <a:pt x="3573" y="11979"/>
                    <a:pt x="3597" y="11812"/>
                  </a:cubicBezTo>
                  <a:cubicBezTo>
                    <a:pt x="3668" y="11193"/>
                    <a:pt x="3906" y="10597"/>
                    <a:pt x="4263" y="10097"/>
                  </a:cubicBezTo>
                  <a:close/>
                  <a:moveTo>
                    <a:pt x="10265" y="9597"/>
                  </a:moveTo>
                  <a:cubicBezTo>
                    <a:pt x="10312" y="9645"/>
                    <a:pt x="10360" y="9716"/>
                    <a:pt x="10408" y="9764"/>
                  </a:cubicBezTo>
                  <a:cubicBezTo>
                    <a:pt x="9931" y="10383"/>
                    <a:pt x="9574" y="11288"/>
                    <a:pt x="9479" y="12145"/>
                  </a:cubicBezTo>
                  <a:lnTo>
                    <a:pt x="5478" y="12145"/>
                  </a:lnTo>
                  <a:cubicBezTo>
                    <a:pt x="5359" y="11288"/>
                    <a:pt x="5002" y="10383"/>
                    <a:pt x="4525" y="9764"/>
                  </a:cubicBezTo>
                  <a:cubicBezTo>
                    <a:pt x="4573" y="9693"/>
                    <a:pt x="4621" y="9645"/>
                    <a:pt x="4692" y="9597"/>
                  </a:cubicBezTo>
                  <a:cubicBezTo>
                    <a:pt x="5097" y="9788"/>
                    <a:pt x="5573" y="9954"/>
                    <a:pt x="6049" y="10050"/>
                  </a:cubicBezTo>
                  <a:cubicBezTo>
                    <a:pt x="6383" y="10550"/>
                    <a:pt x="6788" y="11026"/>
                    <a:pt x="7169" y="11336"/>
                  </a:cubicBezTo>
                  <a:cubicBezTo>
                    <a:pt x="7252" y="11395"/>
                    <a:pt x="7359" y="11425"/>
                    <a:pt x="7466" y="11425"/>
                  </a:cubicBezTo>
                  <a:cubicBezTo>
                    <a:pt x="7574" y="11425"/>
                    <a:pt x="7681" y="11395"/>
                    <a:pt x="7764" y="11336"/>
                  </a:cubicBezTo>
                  <a:cubicBezTo>
                    <a:pt x="8145" y="11026"/>
                    <a:pt x="8574" y="10550"/>
                    <a:pt x="8883" y="10050"/>
                  </a:cubicBezTo>
                  <a:cubicBezTo>
                    <a:pt x="9384" y="9954"/>
                    <a:pt x="9836" y="9788"/>
                    <a:pt x="10265" y="9597"/>
                  </a:cubicBezTo>
                  <a:close/>
                  <a:moveTo>
                    <a:pt x="7478" y="0"/>
                  </a:moveTo>
                  <a:cubicBezTo>
                    <a:pt x="6335" y="0"/>
                    <a:pt x="5145" y="238"/>
                    <a:pt x="4240" y="929"/>
                  </a:cubicBezTo>
                  <a:cubicBezTo>
                    <a:pt x="3454" y="1238"/>
                    <a:pt x="2835" y="1691"/>
                    <a:pt x="2334" y="2262"/>
                  </a:cubicBezTo>
                  <a:cubicBezTo>
                    <a:pt x="2263" y="2358"/>
                    <a:pt x="2287" y="2477"/>
                    <a:pt x="2358" y="2548"/>
                  </a:cubicBezTo>
                  <a:cubicBezTo>
                    <a:pt x="2402" y="2581"/>
                    <a:pt x="2457" y="2599"/>
                    <a:pt x="2510" y="2599"/>
                  </a:cubicBezTo>
                  <a:cubicBezTo>
                    <a:pt x="2571" y="2599"/>
                    <a:pt x="2630" y="2575"/>
                    <a:pt x="2668" y="2524"/>
                  </a:cubicBezTo>
                  <a:cubicBezTo>
                    <a:pt x="2858" y="2286"/>
                    <a:pt x="3120" y="2048"/>
                    <a:pt x="3382" y="1858"/>
                  </a:cubicBezTo>
                  <a:lnTo>
                    <a:pt x="3382" y="1858"/>
                  </a:lnTo>
                  <a:cubicBezTo>
                    <a:pt x="2930" y="2620"/>
                    <a:pt x="2811" y="3429"/>
                    <a:pt x="2882" y="3977"/>
                  </a:cubicBezTo>
                  <a:cubicBezTo>
                    <a:pt x="2930" y="4263"/>
                    <a:pt x="3144" y="4453"/>
                    <a:pt x="3430" y="4477"/>
                  </a:cubicBezTo>
                  <a:lnTo>
                    <a:pt x="3739" y="4477"/>
                  </a:lnTo>
                  <a:cubicBezTo>
                    <a:pt x="3478" y="6001"/>
                    <a:pt x="2906" y="6930"/>
                    <a:pt x="2644" y="7287"/>
                  </a:cubicBezTo>
                  <a:cubicBezTo>
                    <a:pt x="2620" y="7323"/>
                    <a:pt x="2573" y="7341"/>
                    <a:pt x="2525" y="7341"/>
                  </a:cubicBezTo>
                  <a:cubicBezTo>
                    <a:pt x="2477" y="7341"/>
                    <a:pt x="2430" y="7323"/>
                    <a:pt x="2406" y="7287"/>
                  </a:cubicBezTo>
                  <a:cubicBezTo>
                    <a:pt x="1739" y="6192"/>
                    <a:pt x="1549" y="4549"/>
                    <a:pt x="2120" y="3382"/>
                  </a:cubicBezTo>
                  <a:cubicBezTo>
                    <a:pt x="2168" y="3263"/>
                    <a:pt x="2120" y="3144"/>
                    <a:pt x="2025" y="3096"/>
                  </a:cubicBezTo>
                  <a:cubicBezTo>
                    <a:pt x="1993" y="3083"/>
                    <a:pt x="1961" y="3077"/>
                    <a:pt x="1930" y="3077"/>
                  </a:cubicBezTo>
                  <a:cubicBezTo>
                    <a:pt x="1847" y="3077"/>
                    <a:pt x="1774" y="3121"/>
                    <a:pt x="1739" y="3191"/>
                  </a:cubicBezTo>
                  <a:cubicBezTo>
                    <a:pt x="1620" y="3429"/>
                    <a:pt x="1549" y="3667"/>
                    <a:pt x="1477" y="3953"/>
                  </a:cubicBezTo>
                  <a:cubicBezTo>
                    <a:pt x="1" y="4501"/>
                    <a:pt x="48" y="6478"/>
                    <a:pt x="1287" y="7216"/>
                  </a:cubicBezTo>
                  <a:cubicBezTo>
                    <a:pt x="816" y="7945"/>
                    <a:pt x="1299" y="8931"/>
                    <a:pt x="2138" y="8931"/>
                  </a:cubicBezTo>
                  <a:cubicBezTo>
                    <a:pt x="2148" y="8931"/>
                    <a:pt x="2158" y="8931"/>
                    <a:pt x="2168" y="8930"/>
                  </a:cubicBezTo>
                  <a:lnTo>
                    <a:pt x="2168" y="8930"/>
                  </a:lnTo>
                  <a:cubicBezTo>
                    <a:pt x="2120" y="9383"/>
                    <a:pt x="2049" y="9764"/>
                    <a:pt x="1977" y="10026"/>
                  </a:cubicBezTo>
                  <a:cubicBezTo>
                    <a:pt x="1834" y="10478"/>
                    <a:pt x="2049" y="10931"/>
                    <a:pt x="2453" y="11145"/>
                  </a:cubicBezTo>
                  <a:cubicBezTo>
                    <a:pt x="2715" y="11264"/>
                    <a:pt x="2977" y="11360"/>
                    <a:pt x="3239" y="11455"/>
                  </a:cubicBezTo>
                  <a:cubicBezTo>
                    <a:pt x="3216" y="11550"/>
                    <a:pt x="3192" y="11669"/>
                    <a:pt x="3192" y="11764"/>
                  </a:cubicBezTo>
                  <a:cubicBezTo>
                    <a:pt x="3120" y="12193"/>
                    <a:pt x="3454" y="12550"/>
                    <a:pt x="3859" y="12550"/>
                  </a:cubicBezTo>
                  <a:lnTo>
                    <a:pt x="10360" y="12550"/>
                  </a:lnTo>
                  <a:cubicBezTo>
                    <a:pt x="10479" y="12550"/>
                    <a:pt x="10574" y="12455"/>
                    <a:pt x="10574" y="12336"/>
                  </a:cubicBezTo>
                  <a:cubicBezTo>
                    <a:pt x="10574" y="12217"/>
                    <a:pt x="10479" y="12145"/>
                    <a:pt x="10360" y="12145"/>
                  </a:cubicBezTo>
                  <a:lnTo>
                    <a:pt x="9884" y="12145"/>
                  </a:lnTo>
                  <a:cubicBezTo>
                    <a:pt x="10003" y="11407"/>
                    <a:pt x="10288" y="10645"/>
                    <a:pt x="10669" y="10097"/>
                  </a:cubicBezTo>
                  <a:cubicBezTo>
                    <a:pt x="11027" y="10597"/>
                    <a:pt x="11265" y="11193"/>
                    <a:pt x="11336" y="11812"/>
                  </a:cubicBezTo>
                  <a:cubicBezTo>
                    <a:pt x="11360" y="11931"/>
                    <a:pt x="11312" y="12026"/>
                    <a:pt x="11217" y="12098"/>
                  </a:cubicBezTo>
                  <a:cubicBezTo>
                    <a:pt x="11122" y="12145"/>
                    <a:pt x="11098" y="12288"/>
                    <a:pt x="11170" y="12384"/>
                  </a:cubicBezTo>
                  <a:cubicBezTo>
                    <a:pt x="11198" y="12441"/>
                    <a:pt x="11262" y="12473"/>
                    <a:pt x="11329" y="12473"/>
                  </a:cubicBezTo>
                  <a:cubicBezTo>
                    <a:pt x="11373" y="12473"/>
                    <a:pt x="11418" y="12459"/>
                    <a:pt x="11455" y="12431"/>
                  </a:cubicBezTo>
                  <a:cubicBezTo>
                    <a:pt x="11670" y="12288"/>
                    <a:pt x="11789" y="12026"/>
                    <a:pt x="11765" y="11764"/>
                  </a:cubicBezTo>
                  <a:cubicBezTo>
                    <a:pt x="11741" y="11669"/>
                    <a:pt x="11717" y="11550"/>
                    <a:pt x="11694" y="11455"/>
                  </a:cubicBezTo>
                  <a:cubicBezTo>
                    <a:pt x="11979" y="11360"/>
                    <a:pt x="12217" y="11264"/>
                    <a:pt x="12479" y="11145"/>
                  </a:cubicBezTo>
                  <a:cubicBezTo>
                    <a:pt x="12884" y="10931"/>
                    <a:pt x="13099" y="10478"/>
                    <a:pt x="12979" y="10026"/>
                  </a:cubicBezTo>
                  <a:cubicBezTo>
                    <a:pt x="12884" y="9764"/>
                    <a:pt x="12813" y="9383"/>
                    <a:pt x="12765" y="8930"/>
                  </a:cubicBezTo>
                  <a:lnTo>
                    <a:pt x="12765" y="8930"/>
                  </a:lnTo>
                  <a:cubicBezTo>
                    <a:pt x="12775" y="8931"/>
                    <a:pt x="12785" y="8931"/>
                    <a:pt x="12795" y="8931"/>
                  </a:cubicBezTo>
                  <a:cubicBezTo>
                    <a:pt x="13634" y="8931"/>
                    <a:pt x="14117" y="7946"/>
                    <a:pt x="13646" y="7240"/>
                  </a:cubicBezTo>
                  <a:cubicBezTo>
                    <a:pt x="14885" y="6478"/>
                    <a:pt x="14932" y="4501"/>
                    <a:pt x="13456" y="3953"/>
                  </a:cubicBezTo>
                  <a:cubicBezTo>
                    <a:pt x="13408" y="3739"/>
                    <a:pt x="13361" y="3572"/>
                    <a:pt x="13289" y="3406"/>
                  </a:cubicBezTo>
                  <a:cubicBezTo>
                    <a:pt x="12813" y="2262"/>
                    <a:pt x="11955" y="1429"/>
                    <a:pt x="10693" y="929"/>
                  </a:cubicBezTo>
                  <a:cubicBezTo>
                    <a:pt x="9788" y="238"/>
                    <a:pt x="8621" y="0"/>
                    <a:pt x="7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43"/>
          <p:cNvGrpSpPr/>
          <p:nvPr/>
        </p:nvGrpSpPr>
        <p:grpSpPr>
          <a:xfrm>
            <a:off x="1246656" y="3236734"/>
            <a:ext cx="539548" cy="518203"/>
            <a:chOff x="1004350" y="3137600"/>
            <a:chExt cx="391175" cy="375700"/>
          </a:xfrm>
        </p:grpSpPr>
        <p:sp>
          <p:nvSpPr>
            <p:cNvPr id="1060" name="Google Shape;1060;p43"/>
            <p:cNvSpPr/>
            <p:nvPr/>
          </p:nvSpPr>
          <p:spPr>
            <a:xfrm>
              <a:off x="1004350" y="3137600"/>
              <a:ext cx="391175" cy="375700"/>
            </a:xfrm>
            <a:custGeom>
              <a:avLst/>
              <a:gdLst/>
              <a:ahLst/>
              <a:cxnLst/>
              <a:rect l="l" t="t" r="r" b="b"/>
              <a:pathLst>
                <a:path w="15647" h="15028" extrusionOk="0">
                  <a:moveTo>
                    <a:pt x="11598" y="1"/>
                  </a:moveTo>
                  <a:cubicBezTo>
                    <a:pt x="11003" y="1"/>
                    <a:pt x="10431" y="263"/>
                    <a:pt x="10050" y="715"/>
                  </a:cubicBezTo>
                  <a:cubicBezTo>
                    <a:pt x="9931" y="858"/>
                    <a:pt x="9836" y="1001"/>
                    <a:pt x="9740" y="1144"/>
                  </a:cubicBezTo>
                  <a:cubicBezTo>
                    <a:pt x="9121" y="977"/>
                    <a:pt x="8478" y="906"/>
                    <a:pt x="7811" y="906"/>
                  </a:cubicBezTo>
                  <a:cubicBezTo>
                    <a:pt x="7073" y="906"/>
                    <a:pt x="6359" y="1001"/>
                    <a:pt x="5668" y="1191"/>
                  </a:cubicBezTo>
                  <a:cubicBezTo>
                    <a:pt x="5287" y="763"/>
                    <a:pt x="4716" y="501"/>
                    <a:pt x="4096" y="501"/>
                  </a:cubicBezTo>
                  <a:cubicBezTo>
                    <a:pt x="3811" y="501"/>
                    <a:pt x="3501" y="548"/>
                    <a:pt x="3239" y="691"/>
                  </a:cubicBezTo>
                  <a:cubicBezTo>
                    <a:pt x="2977" y="548"/>
                    <a:pt x="2667" y="501"/>
                    <a:pt x="2382" y="501"/>
                  </a:cubicBezTo>
                  <a:cubicBezTo>
                    <a:pt x="1810" y="501"/>
                    <a:pt x="1310" y="715"/>
                    <a:pt x="905" y="1096"/>
                  </a:cubicBezTo>
                  <a:cubicBezTo>
                    <a:pt x="405" y="1596"/>
                    <a:pt x="191" y="2311"/>
                    <a:pt x="357" y="3025"/>
                  </a:cubicBezTo>
                  <a:cubicBezTo>
                    <a:pt x="405" y="3287"/>
                    <a:pt x="572" y="3501"/>
                    <a:pt x="786" y="3668"/>
                  </a:cubicBezTo>
                  <a:cubicBezTo>
                    <a:pt x="786" y="3906"/>
                    <a:pt x="858" y="4121"/>
                    <a:pt x="1024" y="4311"/>
                  </a:cubicBezTo>
                  <a:cubicBezTo>
                    <a:pt x="1167" y="4502"/>
                    <a:pt x="1334" y="4668"/>
                    <a:pt x="1501" y="4835"/>
                  </a:cubicBezTo>
                  <a:cubicBezTo>
                    <a:pt x="1453" y="4954"/>
                    <a:pt x="1429" y="5073"/>
                    <a:pt x="1381" y="5192"/>
                  </a:cubicBezTo>
                  <a:cubicBezTo>
                    <a:pt x="524" y="5668"/>
                    <a:pt x="0" y="6502"/>
                    <a:pt x="0" y="7431"/>
                  </a:cubicBezTo>
                  <a:cubicBezTo>
                    <a:pt x="0" y="8074"/>
                    <a:pt x="238" y="8645"/>
                    <a:pt x="667" y="9122"/>
                  </a:cubicBezTo>
                  <a:cubicBezTo>
                    <a:pt x="619" y="9312"/>
                    <a:pt x="596" y="9503"/>
                    <a:pt x="596" y="9693"/>
                  </a:cubicBezTo>
                  <a:cubicBezTo>
                    <a:pt x="596" y="10265"/>
                    <a:pt x="858" y="10812"/>
                    <a:pt x="1286" y="11193"/>
                  </a:cubicBezTo>
                  <a:cubicBezTo>
                    <a:pt x="1191" y="11551"/>
                    <a:pt x="1096" y="11789"/>
                    <a:pt x="1024" y="11932"/>
                  </a:cubicBezTo>
                  <a:cubicBezTo>
                    <a:pt x="834" y="12313"/>
                    <a:pt x="810" y="12765"/>
                    <a:pt x="953" y="13170"/>
                  </a:cubicBezTo>
                  <a:cubicBezTo>
                    <a:pt x="1096" y="13575"/>
                    <a:pt x="1381" y="13884"/>
                    <a:pt x="1786" y="14075"/>
                  </a:cubicBezTo>
                  <a:cubicBezTo>
                    <a:pt x="2191" y="14265"/>
                    <a:pt x="2620" y="14432"/>
                    <a:pt x="3096" y="14527"/>
                  </a:cubicBezTo>
                  <a:cubicBezTo>
                    <a:pt x="3382" y="14837"/>
                    <a:pt x="3811" y="15028"/>
                    <a:pt x="4239" y="15028"/>
                  </a:cubicBezTo>
                  <a:lnTo>
                    <a:pt x="10574" y="15028"/>
                  </a:lnTo>
                  <a:cubicBezTo>
                    <a:pt x="10764" y="15028"/>
                    <a:pt x="10931" y="14980"/>
                    <a:pt x="11074" y="14908"/>
                  </a:cubicBezTo>
                  <a:cubicBezTo>
                    <a:pt x="11217" y="14980"/>
                    <a:pt x="11384" y="15004"/>
                    <a:pt x="11550" y="15004"/>
                  </a:cubicBezTo>
                  <a:cubicBezTo>
                    <a:pt x="11669" y="15004"/>
                    <a:pt x="11788" y="15004"/>
                    <a:pt x="11884" y="14956"/>
                  </a:cubicBezTo>
                  <a:cubicBezTo>
                    <a:pt x="12122" y="14861"/>
                    <a:pt x="12360" y="14718"/>
                    <a:pt x="12527" y="14527"/>
                  </a:cubicBezTo>
                  <a:cubicBezTo>
                    <a:pt x="13003" y="14432"/>
                    <a:pt x="13432" y="14265"/>
                    <a:pt x="13836" y="14075"/>
                  </a:cubicBezTo>
                  <a:cubicBezTo>
                    <a:pt x="14241" y="13884"/>
                    <a:pt x="14527" y="13575"/>
                    <a:pt x="14670" y="13170"/>
                  </a:cubicBezTo>
                  <a:cubicBezTo>
                    <a:pt x="14813" y="12765"/>
                    <a:pt x="14789" y="12313"/>
                    <a:pt x="14599" y="11932"/>
                  </a:cubicBezTo>
                  <a:cubicBezTo>
                    <a:pt x="14527" y="11789"/>
                    <a:pt x="14432" y="11551"/>
                    <a:pt x="14360" y="11193"/>
                  </a:cubicBezTo>
                  <a:cubicBezTo>
                    <a:pt x="14789" y="10812"/>
                    <a:pt x="15027" y="10265"/>
                    <a:pt x="15027" y="9693"/>
                  </a:cubicBezTo>
                  <a:cubicBezTo>
                    <a:pt x="15027" y="9503"/>
                    <a:pt x="15003" y="9312"/>
                    <a:pt x="14956" y="9122"/>
                  </a:cubicBezTo>
                  <a:cubicBezTo>
                    <a:pt x="15408" y="8645"/>
                    <a:pt x="15646" y="8002"/>
                    <a:pt x="15623" y="7359"/>
                  </a:cubicBezTo>
                  <a:cubicBezTo>
                    <a:pt x="15623" y="6597"/>
                    <a:pt x="15218" y="5883"/>
                    <a:pt x="14599" y="5407"/>
                  </a:cubicBezTo>
                  <a:cubicBezTo>
                    <a:pt x="14479" y="5073"/>
                    <a:pt x="14313" y="4740"/>
                    <a:pt x="14122" y="4406"/>
                  </a:cubicBezTo>
                  <a:cubicBezTo>
                    <a:pt x="14813" y="3787"/>
                    <a:pt x="15408" y="2954"/>
                    <a:pt x="15408" y="2073"/>
                  </a:cubicBezTo>
                  <a:cubicBezTo>
                    <a:pt x="15408" y="929"/>
                    <a:pt x="14479" y="1"/>
                    <a:pt x="13336" y="1"/>
                  </a:cubicBezTo>
                  <a:cubicBezTo>
                    <a:pt x="13027" y="1"/>
                    <a:pt x="12741" y="72"/>
                    <a:pt x="12455" y="191"/>
                  </a:cubicBezTo>
                  <a:cubicBezTo>
                    <a:pt x="12193" y="72"/>
                    <a:pt x="11907" y="1"/>
                    <a:pt x="11598"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1035900" y="3177500"/>
              <a:ext cx="94675" cy="78750"/>
            </a:xfrm>
            <a:custGeom>
              <a:avLst/>
              <a:gdLst/>
              <a:ahLst/>
              <a:cxnLst/>
              <a:rect l="l" t="t" r="r" b="b"/>
              <a:pathLst>
                <a:path w="3787" h="3150" extrusionOk="0">
                  <a:moveTo>
                    <a:pt x="1024" y="0"/>
                  </a:moveTo>
                  <a:cubicBezTo>
                    <a:pt x="477" y="0"/>
                    <a:pt x="0" y="453"/>
                    <a:pt x="0" y="1024"/>
                  </a:cubicBezTo>
                  <a:cubicBezTo>
                    <a:pt x="0" y="1786"/>
                    <a:pt x="929" y="2691"/>
                    <a:pt x="1691" y="3096"/>
                  </a:cubicBezTo>
                  <a:cubicBezTo>
                    <a:pt x="1763" y="3132"/>
                    <a:pt x="1834" y="3150"/>
                    <a:pt x="1906" y="3150"/>
                  </a:cubicBezTo>
                  <a:cubicBezTo>
                    <a:pt x="1977" y="3150"/>
                    <a:pt x="2048" y="3132"/>
                    <a:pt x="2120" y="3096"/>
                  </a:cubicBezTo>
                  <a:cubicBezTo>
                    <a:pt x="2882" y="2691"/>
                    <a:pt x="3787" y="1786"/>
                    <a:pt x="3787" y="1024"/>
                  </a:cubicBezTo>
                  <a:cubicBezTo>
                    <a:pt x="3787" y="453"/>
                    <a:pt x="3334" y="0"/>
                    <a:pt x="2763" y="0"/>
                  </a:cubicBezTo>
                  <a:cubicBezTo>
                    <a:pt x="2406" y="0"/>
                    <a:pt x="2072" y="191"/>
                    <a:pt x="1906" y="477"/>
                  </a:cubicBezTo>
                  <a:cubicBezTo>
                    <a:pt x="1715" y="191"/>
                    <a:pt x="1405" y="0"/>
                    <a:pt x="1024"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1050175" y="3342400"/>
              <a:ext cx="295325" cy="146650"/>
            </a:xfrm>
            <a:custGeom>
              <a:avLst/>
              <a:gdLst/>
              <a:ahLst/>
              <a:cxnLst/>
              <a:rect l="l" t="t" r="r" b="b"/>
              <a:pathLst>
                <a:path w="11813" h="5866" extrusionOk="0">
                  <a:moveTo>
                    <a:pt x="692" y="1"/>
                  </a:moveTo>
                  <a:cubicBezTo>
                    <a:pt x="977" y="691"/>
                    <a:pt x="1239" y="1358"/>
                    <a:pt x="1525" y="2049"/>
                  </a:cubicBezTo>
                  <a:cubicBezTo>
                    <a:pt x="954" y="2192"/>
                    <a:pt x="692" y="2454"/>
                    <a:pt x="573" y="2620"/>
                  </a:cubicBezTo>
                  <a:cubicBezTo>
                    <a:pt x="215" y="3097"/>
                    <a:pt x="334" y="3692"/>
                    <a:pt x="49" y="4240"/>
                  </a:cubicBezTo>
                  <a:cubicBezTo>
                    <a:pt x="49" y="4287"/>
                    <a:pt x="1" y="4359"/>
                    <a:pt x="1" y="4478"/>
                  </a:cubicBezTo>
                  <a:cubicBezTo>
                    <a:pt x="1" y="4740"/>
                    <a:pt x="239" y="4930"/>
                    <a:pt x="311" y="5002"/>
                  </a:cubicBezTo>
                  <a:cubicBezTo>
                    <a:pt x="1192" y="5740"/>
                    <a:pt x="2811" y="5812"/>
                    <a:pt x="2811" y="5812"/>
                  </a:cubicBezTo>
                  <a:cubicBezTo>
                    <a:pt x="3013" y="5821"/>
                    <a:pt x="3191" y="5825"/>
                    <a:pt x="3350" y="5825"/>
                  </a:cubicBezTo>
                  <a:cubicBezTo>
                    <a:pt x="4412" y="5825"/>
                    <a:pt x="4664" y="5645"/>
                    <a:pt x="5907" y="5645"/>
                  </a:cubicBezTo>
                  <a:cubicBezTo>
                    <a:pt x="7207" y="5666"/>
                    <a:pt x="7383" y="5865"/>
                    <a:pt x="8497" y="5865"/>
                  </a:cubicBezTo>
                  <a:cubicBezTo>
                    <a:pt x="8608" y="5865"/>
                    <a:pt x="8728" y="5863"/>
                    <a:pt x="8860" y="5859"/>
                  </a:cubicBezTo>
                  <a:cubicBezTo>
                    <a:pt x="8860" y="5859"/>
                    <a:pt x="10527" y="5788"/>
                    <a:pt x="11480" y="5002"/>
                  </a:cubicBezTo>
                  <a:cubicBezTo>
                    <a:pt x="11575" y="4930"/>
                    <a:pt x="11789" y="4740"/>
                    <a:pt x="11789" y="4478"/>
                  </a:cubicBezTo>
                  <a:cubicBezTo>
                    <a:pt x="11813" y="4359"/>
                    <a:pt x="11765" y="4264"/>
                    <a:pt x="11741" y="4240"/>
                  </a:cubicBezTo>
                  <a:cubicBezTo>
                    <a:pt x="11646" y="4025"/>
                    <a:pt x="11480" y="3597"/>
                    <a:pt x="11241" y="2668"/>
                  </a:cubicBezTo>
                  <a:cubicBezTo>
                    <a:pt x="10932" y="2406"/>
                    <a:pt x="10598" y="2168"/>
                    <a:pt x="10265" y="1906"/>
                  </a:cubicBezTo>
                  <a:cubicBezTo>
                    <a:pt x="10551" y="1287"/>
                    <a:pt x="10837" y="644"/>
                    <a:pt x="11099"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1117450" y="3386475"/>
              <a:ext cx="160775" cy="102425"/>
            </a:xfrm>
            <a:custGeom>
              <a:avLst/>
              <a:gdLst/>
              <a:ahLst/>
              <a:cxnLst/>
              <a:rect l="l" t="t" r="r" b="b"/>
              <a:pathLst>
                <a:path w="6431" h="4097" extrusionOk="0">
                  <a:moveTo>
                    <a:pt x="3216" y="0"/>
                  </a:moveTo>
                  <a:cubicBezTo>
                    <a:pt x="1906" y="0"/>
                    <a:pt x="739" y="595"/>
                    <a:pt x="1" y="1548"/>
                  </a:cubicBezTo>
                  <a:cubicBezTo>
                    <a:pt x="311" y="2382"/>
                    <a:pt x="882" y="3334"/>
                    <a:pt x="1620" y="4096"/>
                  </a:cubicBezTo>
                  <a:lnTo>
                    <a:pt x="4812" y="4096"/>
                  </a:lnTo>
                  <a:cubicBezTo>
                    <a:pt x="5550" y="3334"/>
                    <a:pt x="6098" y="2382"/>
                    <a:pt x="6431" y="1548"/>
                  </a:cubicBezTo>
                  <a:cubicBezTo>
                    <a:pt x="5669" y="595"/>
                    <a:pt x="4526" y="0"/>
                    <a:pt x="3216"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1147225" y="3376950"/>
              <a:ext cx="100650" cy="88125"/>
            </a:xfrm>
            <a:custGeom>
              <a:avLst/>
              <a:gdLst/>
              <a:ahLst/>
              <a:cxnLst/>
              <a:rect l="l" t="t" r="r" b="b"/>
              <a:pathLst>
                <a:path w="4026" h="3525" extrusionOk="0">
                  <a:moveTo>
                    <a:pt x="2025" y="0"/>
                  </a:moveTo>
                  <a:cubicBezTo>
                    <a:pt x="906" y="0"/>
                    <a:pt x="1" y="786"/>
                    <a:pt x="1" y="1762"/>
                  </a:cubicBezTo>
                  <a:cubicBezTo>
                    <a:pt x="1" y="2739"/>
                    <a:pt x="906" y="3525"/>
                    <a:pt x="2025" y="3525"/>
                  </a:cubicBezTo>
                  <a:cubicBezTo>
                    <a:pt x="3120" y="3525"/>
                    <a:pt x="4025" y="2739"/>
                    <a:pt x="4025" y="1762"/>
                  </a:cubicBezTo>
                  <a:cubicBezTo>
                    <a:pt x="4025" y="786"/>
                    <a:pt x="3120" y="0"/>
                    <a:pt x="2025"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1027575" y="3285250"/>
              <a:ext cx="99450" cy="72650"/>
            </a:xfrm>
            <a:custGeom>
              <a:avLst/>
              <a:gdLst/>
              <a:ahLst/>
              <a:cxnLst/>
              <a:rect l="l" t="t" r="r" b="b"/>
              <a:pathLst>
                <a:path w="3978" h="2906" extrusionOk="0">
                  <a:moveTo>
                    <a:pt x="1905" y="1"/>
                  </a:moveTo>
                  <a:cubicBezTo>
                    <a:pt x="1000" y="1"/>
                    <a:pt x="71" y="739"/>
                    <a:pt x="24" y="1572"/>
                  </a:cubicBezTo>
                  <a:cubicBezTo>
                    <a:pt x="0" y="2215"/>
                    <a:pt x="452" y="2906"/>
                    <a:pt x="857" y="2906"/>
                  </a:cubicBezTo>
                  <a:cubicBezTo>
                    <a:pt x="1167" y="2882"/>
                    <a:pt x="1191" y="2406"/>
                    <a:pt x="1691" y="2025"/>
                  </a:cubicBezTo>
                  <a:cubicBezTo>
                    <a:pt x="2069" y="1741"/>
                    <a:pt x="2490" y="1689"/>
                    <a:pt x="2856" y="1689"/>
                  </a:cubicBezTo>
                  <a:cubicBezTo>
                    <a:pt x="3065" y="1689"/>
                    <a:pt x="3257" y="1706"/>
                    <a:pt x="3413" y="1706"/>
                  </a:cubicBezTo>
                  <a:cubicBezTo>
                    <a:pt x="3600" y="1706"/>
                    <a:pt x="3736" y="1681"/>
                    <a:pt x="3787" y="1572"/>
                  </a:cubicBezTo>
                  <a:cubicBezTo>
                    <a:pt x="3977" y="1215"/>
                    <a:pt x="3072" y="1"/>
                    <a:pt x="190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1268675" y="3284650"/>
              <a:ext cx="98875" cy="70875"/>
            </a:xfrm>
            <a:custGeom>
              <a:avLst/>
              <a:gdLst/>
              <a:ahLst/>
              <a:cxnLst/>
              <a:rect l="l" t="t" r="r" b="b"/>
              <a:pathLst>
                <a:path w="3955" h="2835" extrusionOk="0">
                  <a:moveTo>
                    <a:pt x="2049" y="1"/>
                  </a:moveTo>
                  <a:cubicBezTo>
                    <a:pt x="906" y="25"/>
                    <a:pt x="1" y="1192"/>
                    <a:pt x="168" y="1596"/>
                  </a:cubicBezTo>
                  <a:cubicBezTo>
                    <a:pt x="358" y="2049"/>
                    <a:pt x="1787" y="1477"/>
                    <a:pt x="2644" y="2335"/>
                  </a:cubicBezTo>
                  <a:cubicBezTo>
                    <a:pt x="2882" y="2573"/>
                    <a:pt x="2978" y="2835"/>
                    <a:pt x="3192" y="2835"/>
                  </a:cubicBezTo>
                  <a:cubicBezTo>
                    <a:pt x="3549" y="2835"/>
                    <a:pt x="3954" y="2168"/>
                    <a:pt x="3930" y="1596"/>
                  </a:cubicBezTo>
                  <a:cubicBezTo>
                    <a:pt x="3906" y="810"/>
                    <a:pt x="3001" y="25"/>
                    <a:pt x="204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1063275" y="3196550"/>
              <a:ext cx="269150" cy="233400"/>
            </a:xfrm>
            <a:custGeom>
              <a:avLst/>
              <a:gdLst/>
              <a:ahLst/>
              <a:cxnLst/>
              <a:rect l="l" t="t" r="r" b="b"/>
              <a:pathLst>
                <a:path w="10766" h="9336" extrusionOk="0">
                  <a:moveTo>
                    <a:pt x="5383" y="0"/>
                  </a:moveTo>
                  <a:cubicBezTo>
                    <a:pt x="2406" y="0"/>
                    <a:pt x="1" y="2167"/>
                    <a:pt x="1" y="4835"/>
                  </a:cubicBezTo>
                  <a:cubicBezTo>
                    <a:pt x="1" y="7502"/>
                    <a:pt x="2406" y="9336"/>
                    <a:pt x="5383" y="9336"/>
                  </a:cubicBezTo>
                  <a:cubicBezTo>
                    <a:pt x="8336" y="9336"/>
                    <a:pt x="10765" y="7502"/>
                    <a:pt x="10765" y="4835"/>
                  </a:cubicBezTo>
                  <a:cubicBezTo>
                    <a:pt x="10765" y="2167"/>
                    <a:pt x="8336" y="0"/>
                    <a:pt x="538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1062700" y="3201900"/>
              <a:ext cx="188150" cy="228050"/>
            </a:xfrm>
            <a:custGeom>
              <a:avLst/>
              <a:gdLst/>
              <a:ahLst/>
              <a:cxnLst/>
              <a:rect l="l" t="t" r="r" b="b"/>
              <a:pathLst>
                <a:path w="7526" h="9122" extrusionOk="0">
                  <a:moveTo>
                    <a:pt x="3739" y="1"/>
                  </a:moveTo>
                  <a:cubicBezTo>
                    <a:pt x="1572" y="644"/>
                    <a:pt x="0" y="2453"/>
                    <a:pt x="0" y="4621"/>
                  </a:cubicBezTo>
                  <a:cubicBezTo>
                    <a:pt x="24" y="7288"/>
                    <a:pt x="2429" y="9122"/>
                    <a:pt x="5406" y="9122"/>
                  </a:cubicBezTo>
                  <a:cubicBezTo>
                    <a:pt x="6144" y="9122"/>
                    <a:pt x="6882" y="9002"/>
                    <a:pt x="7525" y="8788"/>
                  </a:cubicBezTo>
                  <a:cubicBezTo>
                    <a:pt x="357" y="8026"/>
                    <a:pt x="1477" y="2382"/>
                    <a:pt x="3739"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1104375" y="3340625"/>
              <a:ext cx="50625" cy="40500"/>
            </a:xfrm>
            <a:custGeom>
              <a:avLst/>
              <a:gdLst/>
              <a:ahLst/>
              <a:cxnLst/>
              <a:rect l="l" t="t" r="r" b="b"/>
              <a:pathLst>
                <a:path w="2025" h="1620" extrusionOk="0">
                  <a:moveTo>
                    <a:pt x="1000" y="0"/>
                  </a:moveTo>
                  <a:cubicBezTo>
                    <a:pt x="453" y="24"/>
                    <a:pt x="0" y="358"/>
                    <a:pt x="0" y="810"/>
                  </a:cubicBezTo>
                  <a:cubicBezTo>
                    <a:pt x="0" y="1263"/>
                    <a:pt x="453" y="1620"/>
                    <a:pt x="1024" y="1620"/>
                  </a:cubicBezTo>
                  <a:cubicBezTo>
                    <a:pt x="1572" y="1620"/>
                    <a:pt x="2024" y="1263"/>
                    <a:pt x="2024" y="810"/>
                  </a:cubicBezTo>
                  <a:cubicBezTo>
                    <a:pt x="2024" y="358"/>
                    <a:pt x="1572" y="0"/>
                    <a:pt x="1000"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1240700" y="3340625"/>
              <a:ext cx="50050" cy="39900"/>
            </a:xfrm>
            <a:custGeom>
              <a:avLst/>
              <a:gdLst/>
              <a:ahLst/>
              <a:cxnLst/>
              <a:rect l="l" t="t" r="r" b="b"/>
              <a:pathLst>
                <a:path w="2002" h="1596" extrusionOk="0">
                  <a:moveTo>
                    <a:pt x="1001" y="0"/>
                  </a:moveTo>
                  <a:cubicBezTo>
                    <a:pt x="453" y="0"/>
                    <a:pt x="1" y="358"/>
                    <a:pt x="1" y="810"/>
                  </a:cubicBezTo>
                  <a:cubicBezTo>
                    <a:pt x="1" y="1239"/>
                    <a:pt x="453" y="1596"/>
                    <a:pt x="1001" y="1596"/>
                  </a:cubicBezTo>
                  <a:cubicBezTo>
                    <a:pt x="1572" y="1596"/>
                    <a:pt x="2001" y="1239"/>
                    <a:pt x="2001" y="786"/>
                  </a:cubicBezTo>
                  <a:cubicBezTo>
                    <a:pt x="2001" y="358"/>
                    <a:pt x="1572" y="0"/>
                    <a:pt x="10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1175800" y="3331700"/>
              <a:ext cx="43500" cy="39900"/>
            </a:xfrm>
            <a:custGeom>
              <a:avLst/>
              <a:gdLst/>
              <a:ahLst/>
              <a:cxnLst/>
              <a:rect l="l" t="t" r="r" b="b"/>
              <a:pathLst>
                <a:path w="1740" h="1596" extrusionOk="0">
                  <a:moveTo>
                    <a:pt x="858" y="0"/>
                  </a:moveTo>
                  <a:cubicBezTo>
                    <a:pt x="406" y="0"/>
                    <a:pt x="1" y="48"/>
                    <a:pt x="1" y="619"/>
                  </a:cubicBezTo>
                  <a:cubicBezTo>
                    <a:pt x="1" y="1143"/>
                    <a:pt x="406" y="1596"/>
                    <a:pt x="882" y="1596"/>
                  </a:cubicBezTo>
                  <a:cubicBezTo>
                    <a:pt x="1358" y="1596"/>
                    <a:pt x="1739" y="1143"/>
                    <a:pt x="1739" y="596"/>
                  </a:cubicBezTo>
                  <a:cubicBezTo>
                    <a:pt x="1739" y="72"/>
                    <a:pt x="1334" y="0"/>
                    <a:pt x="858"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1055550" y="3188200"/>
              <a:ext cx="292750" cy="135175"/>
            </a:xfrm>
            <a:custGeom>
              <a:avLst/>
              <a:gdLst/>
              <a:ahLst/>
              <a:cxnLst/>
              <a:rect l="l" t="t" r="r" b="b"/>
              <a:pathLst>
                <a:path w="11710" h="5407" extrusionOk="0">
                  <a:moveTo>
                    <a:pt x="5692" y="1"/>
                  </a:moveTo>
                  <a:cubicBezTo>
                    <a:pt x="2263" y="1"/>
                    <a:pt x="48" y="2287"/>
                    <a:pt x="0" y="4978"/>
                  </a:cubicBezTo>
                  <a:cubicBezTo>
                    <a:pt x="0" y="5225"/>
                    <a:pt x="210" y="5407"/>
                    <a:pt x="434" y="5407"/>
                  </a:cubicBezTo>
                  <a:cubicBezTo>
                    <a:pt x="513" y="5407"/>
                    <a:pt x="593" y="5385"/>
                    <a:pt x="667" y="5335"/>
                  </a:cubicBezTo>
                  <a:cubicBezTo>
                    <a:pt x="1715" y="4692"/>
                    <a:pt x="2929" y="3025"/>
                    <a:pt x="3120" y="2263"/>
                  </a:cubicBezTo>
                  <a:cubicBezTo>
                    <a:pt x="4049" y="3049"/>
                    <a:pt x="5216" y="3692"/>
                    <a:pt x="5978" y="3930"/>
                  </a:cubicBezTo>
                  <a:cubicBezTo>
                    <a:pt x="6013" y="3940"/>
                    <a:pt x="6048" y="3945"/>
                    <a:pt x="6084" y="3945"/>
                  </a:cubicBezTo>
                  <a:cubicBezTo>
                    <a:pt x="6220" y="3945"/>
                    <a:pt x="6355" y="3877"/>
                    <a:pt x="6430" y="3764"/>
                  </a:cubicBezTo>
                  <a:cubicBezTo>
                    <a:pt x="6668" y="3335"/>
                    <a:pt x="6787" y="2930"/>
                    <a:pt x="6930" y="2406"/>
                  </a:cubicBezTo>
                  <a:cubicBezTo>
                    <a:pt x="7716" y="3454"/>
                    <a:pt x="9216" y="4573"/>
                    <a:pt x="11074" y="5002"/>
                  </a:cubicBezTo>
                  <a:cubicBezTo>
                    <a:pt x="11109" y="5009"/>
                    <a:pt x="11144" y="5013"/>
                    <a:pt x="11178" y="5013"/>
                  </a:cubicBezTo>
                  <a:cubicBezTo>
                    <a:pt x="11468" y="5013"/>
                    <a:pt x="11710" y="4753"/>
                    <a:pt x="11646" y="4454"/>
                  </a:cubicBezTo>
                  <a:cubicBezTo>
                    <a:pt x="11360" y="2668"/>
                    <a:pt x="9336" y="1"/>
                    <a:pt x="5692"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1266300" y="3165575"/>
              <a:ext cx="94700" cy="78775"/>
            </a:xfrm>
            <a:custGeom>
              <a:avLst/>
              <a:gdLst/>
              <a:ahLst/>
              <a:cxnLst/>
              <a:rect l="l" t="t" r="r" b="b"/>
              <a:pathLst>
                <a:path w="3788" h="3151" extrusionOk="0">
                  <a:moveTo>
                    <a:pt x="1025" y="1"/>
                  </a:moveTo>
                  <a:cubicBezTo>
                    <a:pt x="477" y="1"/>
                    <a:pt x="1" y="453"/>
                    <a:pt x="1" y="1025"/>
                  </a:cubicBezTo>
                  <a:cubicBezTo>
                    <a:pt x="1" y="1787"/>
                    <a:pt x="929" y="2692"/>
                    <a:pt x="1691" y="3097"/>
                  </a:cubicBezTo>
                  <a:cubicBezTo>
                    <a:pt x="1763" y="3133"/>
                    <a:pt x="1834" y="3150"/>
                    <a:pt x="1906" y="3150"/>
                  </a:cubicBezTo>
                  <a:cubicBezTo>
                    <a:pt x="1977" y="3150"/>
                    <a:pt x="2049" y="3133"/>
                    <a:pt x="2120" y="3097"/>
                  </a:cubicBezTo>
                  <a:cubicBezTo>
                    <a:pt x="2882" y="2668"/>
                    <a:pt x="3787" y="1763"/>
                    <a:pt x="3787" y="1025"/>
                  </a:cubicBezTo>
                  <a:cubicBezTo>
                    <a:pt x="3787" y="453"/>
                    <a:pt x="3335" y="1"/>
                    <a:pt x="2763" y="1"/>
                  </a:cubicBezTo>
                  <a:cubicBezTo>
                    <a:pt x="2406" y="1"/>
                    <a:pt x="2096" y="191"/>
                    <a:pt x="1906" y="477"/>
                  </a:cubicBezTo>
                  <a:cubicBezTo>
                    <a:pt x="1715" y="191"/>
                    <a:pt x="1406" y="1"/>
                    <a:pt x="1025"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1023400" y="3160225"/>
              <a:ext cx="356650" cy="333425"/>
            </a:xfrm>
            <a:custGeom>
              <a:avLst/>
              <a:gdLst/>
              <a:ahLst/>
              <a:cxnLst/>
              <a:rect l="l" t="t" r="r" b="b"/>
              <a:pathLst>
                <a:path w="14266" h="13337" extrusionOk="0">
                  <a:moveTo>
                    <a:pt x="12479" y="405"/>
                  </a:moveTo>
                  <a:cubicBezTo>
                    <a:pt x="12932" y="405"/>
                    <a:pt x="13313" y="786"/>
                    <a:pt x="13313" y="1239"/>
                  </a:cubicBezTo>
                  <a:cubicBezTo>
                    <a:pt x="13313" y="1858"/>
                    <a:pt x="12503" y="2715"/>
                    <a:pt x="11741" y="3120"/>
                  </a:cubicBezTo>
                  <a:cubicBezTo>
                    <a:pt x="11705" y="3144"/>
                    <a:pt x="11663" y="3156"/>
                    <a:pt x="11622" y="3156"/>
                  </a:cubicBezTo>
                  <a:cubicBezTo>
                    <a:pt x="11580" y="3156"/>
                    <a:pt x="11538" y="3144"/>
                    <a:pt x="11503" y="3120"/>
                  </a:cubicBezTo>
                  <a:cubicBezTo>
                    <a:pt x="10741" y="2715"/>
                    <a:pt x="9931" y="1858"/>
                    <a:pt x="9931" y="1239"/>
                  </a:cubicBezTo>
                  <a:cubicBezTo>
                    <a:pt x="9931" y="786"/>
                    <a:pt x="10312" y="405"/>
                    <a:pt x="10741" y="405"/>
                  </a:cubicBezTo>
                  <a:cubicBezTo>
                    <a:pt x="11026" y="405"/>
                    <a:pt x="11288" y="572"/>
                    <a:pt x="11455" y="810"/>
                  </a:cubicBezTo>
                  <a:cubicBezTo>
                    <a:pt x="11503" y="906"/>
                    <a:pt x="11622" y="906"/>
                    <a:pt x="11622" y="906"/>
                  </a:cubicBezTo>
                  <a:cubicBezTo>
                    <a:pt x="11693" y="906"/>
                    <a:pt x="11765" y="858"/>
                    <a:pt x="11788" y="810"/>
                  </a:cubicBezTo>
                  <a:cubicBezTo>
                    <a:pt x="11955" y="572"/>
                    <a:pt x="12193" y="405"/>
                    <a:pt x="12479" y="405"/>
                  </a:cubicBezTo>
                  <a:close/>
                  <a:moveTo>
                    <a:pt x="6978" y="1310"/>
                  </a:moveTo>
                  <a:cubicBezTo>
                    <a:pt x="7954" y="1310"/>
                    <a:pt x="8859" y="1525"/>
                    <a:pt x="9693" y="1906"/>
                  </a:cubicBezTo>
                  <a:cubicBezTo>
                    <a:pt x="10026" y="2573"/>
                    <a:pt x="10764" y="3192"/>
                    <a:pt x="11312" y="3478"/>
                  </a:cubicBezTo>
                  <a:cubicBezTo>
                    <a:pt x="11398" y="3529"/>
                    <a:pt x="11509" y="3568"/>
                    <a:pt x="11626" y="3568"/>
                  </a:cubicBezTo>
                  <a:cubicBezTo>
                    <a:pt x="11672" y="3568"/>
                    <a:pt x="11718" y="3562"/>
                    <a:pt x="11765" y="3549"/>
                  </a:cubicBezTo>
                  <a:cubicBezTo>
                    <a:pt x="12265" y="4192"/>
                    <a:pt x="12622" y="4954"/>
                    <a:pt x="12741" y="5621"/>
                  </a:cubicBezTo>
                  <a:cubicBezTo>
                    <a:pt x="12762" y="5789"/>
                    <a:pt x="12635" y="5939"/>
                    <a:pt x="12473" y="5939"/>
                  </a:cubicBezTo>
                  <a:cubicBezTo>
                    <a:pt x="12452" y="5939"/>
                    <a:pt x="12430" y="5936"/>
                    <a:pt x="12408" y="5930"/>
                  </a:cubicBezTo>
                  <a:cubicBezTo>
                    <a:pt x="10717" y="5549"/>
                    <a:pt x="9240" y="4525"/>
                    <a:pt x="8383" y="3406"/>
                  </a:cubicBezTo>
                  <a:cubicBezTo>
                    <a:pt x="8335" y="3348"/>
                    <a:pt x="8271" y="3321"/>
                    <a:pt x="8208" y="3321"/>
                  </a:cubicBezTo>
                  <a:cubicBezTo>
                    <a:pt x="8117" y="3321"/>
                    <a:pt x="8030" y="3378"/>
                    <a:pt x="8002" y="3478"/>
                  </a:cubicBezTo>
                  <a:cubicBezTo>
                    <a:pt x="7883" y="4001"/>
                    <a:pt x="7764" y="4382"/>
                    <a:pt x="7526" y="4787"/>
                  </a:cubicBezTo>
                  <a:cubicBezTo>
                    <a:pt x="7487" y="4826"/>
                    <a:pt x="7432" y="4865"/>
                    <a:pt x="7374" y="4865"/>
                  </a:cubicBezTo>
                  <a:cubicBezTo>
                    <a:pt x="7361" y="4865"/>
                    <a:pt x="7348" y="4863"/>
                    <a:pt x="7335" y="4859"/>
                  </a:cubicBezTo>
                  <a:cubicBezTo>
                    <a:pt x="6549" y="4621"/>
                    <a:pt x="5430" y="3978"/>
                    <a:pt x="4525" y="3216"/>
                  </a:cubicBezTo>
                  <a:cubicBezTo>
                    <a:pt x="4488" y="3186"/>
                    <a:pt x="4446" y="3172"/>
                    <a:pt x="4404" y="3172"/>
                  </a:cubicBezTo>
                  <a:cubicBezTo>
                    <a:pt x="4313" y="3172"/>
                    <a:pt x="4224" y="3237"/>
                    <a:pt x="4192" y="3335"/>
                  </a:cubicBezTo>
                  <a:cubicBezTo>
                    <a:pt x="4001" y="4192"/>
                    <a:pt x="2668" y="5787"/>
                    <a:pt x="1834" y="6288"/>
                  </a:cubicBezTo>
                  <a:cubicBezTo>
                    <a:pt x="1799" y="6311"/>
                    <a:pt x="1761" y="6321"/>
                    <a:pt x="1724" y="6321"/>
                  </a:cubicBezTo>
                  <a:cubicBezTo>
                    <a:pt x="1609" y="6321"/>
                    <a:pt x="1501" y="6223"/>
                    <a:pt x="1501" y="6097"/>
                  </a:cubicBezTo>
                  <a:cubicBezTo>
                    <a:pt x="1548" y="3525"/>
                    <a:pt x="3668" y="1310"/>
                    <a:pt x="6978" y="1310"/>
                  </a:cubicBezTo>
                  <a:close/>
                  <a:moveTo>
                    <a:pt x="5147" y="6310"/>
                  </a:moveTo>
                  <a:cubicBezTo>
                    <a:pt x="5160" y="6310"/>
                    <a:pt x="5168" y="6311"/>
                    <a:pt x="5168" y="6311"/>
                  </a:cubicBezTo>
                  <a:cubicBezTo>
                    <a:pt x="5359" y="6311"/>
                    <a:pt x="5525" y="6478"/>
                    <a:pt x="5525" y="6669"/>
                  </a:cubicBezTo>
                  <a:cubicBezTo>
                    <a:pt x="5525" y="6954"/>
                    <a:pt x="5097" y="7383"/>
                    <a:pt x="4716" y="7597"/>
                  </a:cubicBezTo>
                  <a:lnTo>
                    <a:pt x="4692" y="7597"/>
                  </a:lnTo>
                  <a:cubicBezTo>
                    <a:pt x="4311" y="7383"/>
                    <a:pt x="3882" y="6954"/>
                    <a:pt x="3882" y="6669"/>
                  </a:cubicBezTo>
                  <a:cubicBezTo>
                    <a:pt x="3882" y="6478"/>
                    <a:pt x="4049" y="6311"/>
                    <a:pt x="4239" y="6311"/>
                  </a:cubicBezTo>
                  <a:cubicBezTo>
                    <a:pt x="4239" y="6311"/>
                    <a:pt x="4406" y="6311"/>
                    <a:pt x="4525" y="6478"/>
                  </a:cubicBezTo>
                  <a:cubicBezTo>
                    <a:pt x="4561" y="6538"/>
                    <a:pt x="4626" y="6567"/>
                    <a:pt x="4695" y="6567"/>
                  </a:cubicBezTo>
                  <a:cubicBezTo>
                    <a:pt x="4763" y="6567"/>
                    <a:pt x="4835" y="6538"/>
                    <a:pt x="4882" y="6478"/>
                  </a:cubicBezTo>
                  <a:cubicBezTo>
                    <a:pt x="4958" y="6326"/>
                    <a:pt x="5096" y="6310"/>
                    <a:pt x="5147" y="6310"/>
                  </a:cubicBezTo>
                  <a:close/>
                  <a:moveTo>
                    <a:pt x="9701" y="6297"/>
                  </a:moveTo>
                  <a:cubicBezTo>
                    <a:pt x="9791" y="6297"/>
                    <a:pt x="9882" y="6334"/>
                    <a:pt x="9955" y="6407"/>
                  </a:cubicBezTo>
                  <a:cubicBezTo>
                    <a:pt x="10312" y="6740"/>
                    <a:pt x="9669" y="7359"/>
                    <a:pt x="9264" y="7597"/>
                  </a:cubicBezTo>
                  <a:lnTo>
                    <a:pt x="9217" y="7597"/>
                  </a:lnTo>
                  <a:cubicBezTo>
                    <a:pt x="8835" y="7383"/>
                    <a:pt x="8431" y="6954"/>
                    <a:pt x="8431" y="6645"/>
                  </a:cubicBezTo>
                  <a:cubicBezTo>
                    <a:pt x="8431" y="6454"/>
                    <a:pt x="8574" y="6311"/>
                    <a:pt x="8764" y="6311"/>
                  </a:cubicBezTo>
                  <a:cubicBezTo>
                    <a:pt x="8764" y="6311"/>
                    <a:pt x="8772" y="6310"/>
                    <a:pt x="8785" y="6310"/>
                  </a:cubicBezTo>
                  <a:cubicBezTo>
                    <a:pt x="8837" y="6310"/>
                    <a:pt x="8978" y="6326"/>
                    <a:pt x="9074" y="6478"/>
                  </a:cubicBezTo>
                  <a:cubicBezTo>
                    <a:pt x="9109" y="6538"/>
                    <a:pt x="9175" y="6567"/>
                    <a:pt x="9240" y="6567"/>
                  </a:cubicBezTo>
                  <a:cubicBezTo>
                    <a:pt x="9306" y="6567"/>
                    <a:pt x="9371" y="6538"/>
                    <a:pt x="9407" y="6478"/>
                  </a:cubicBezTo>
                  <a:cubicBezTo>
                    <a:pt x="9474" y="6358"/>
                    <a:pt x="9586" y="6297"/>
                    <a:pt x="9701" y="6297"/>
                  </a:cubicBezTo>
                  <a:close/>
                  <a:moveTo>
                    <a:pt x="1143" y="5430"/>
                  </a:moveTo>
                  <a:lnTo>
                    <a:pt x="1143" y="5430"/>
                  </a:lnTo>
                  <a:cubicBezTo>
                    <a:pt x="1120" y="5645"/>
                    <a:pt x="1096" y="5859"/>
                    <a:pt x="1096" y="6097"/>
                  </a:cubicBezTo>
                  <a:cubicBezTo>
                    <a:pt x="1096" y="6311"/>
                    <a:pt x="1215" y="6526"/>
                    <a:pt x="1405" y="6645"/>
                  </a:cubicBezTo>
                  <a:cubicBezTo>
                    <a:pt x="1405" y="6812"/>
                    <a:pt x="1429" y="6978"/>
                    <a:pt x="1477" y="7145"/>
                  </a:cubicBezTo>
                  <a:cubicBezTo>
                    <a:pt x="1262" y="7240"/>
                    <a:pt x="1120" y="7431"/>
                    <a:pt x="977" y="7621"/>
                  </a:cubicBezTo>
                  <a:cubicBezTo>
                    <a:pt x="143" y="7026"/>
                    <a:pt x="238" y="5930"/>
                    <a:pt x="1143" y="5430"/>
                  </a:cubicBezTo>
                  <a:close/>
                  <a:moveTo>
                    <a:pt x="13146" y="5692"/>
                  </a:moveTo>
                  <a:cubicBezTo>
                    <a:pt x="13741" y="6264"/>
                    <a:pt x="13646" y="7145"/>
                    <a:pt x="12955" y="7621"/>
                  </a:cubicBezTo>
                  <a:cubicBezTo>
                    <a:pt x="12836" y="7431"/>
                    <a:pt x="12670" y="7240"/>
                    <a:pt x="12479" y="7145"/>
                  </a:cubicBezTo>
                  <a:cubicBezTo>
                    <a:pt x="12527" y="6883"/>
                    <a:pt x="12551" y="6621"/>
                    <a:pt x="12551" y="6335"/>
                  </a:cubicBezTo>
                  <a:cubicBezTo>
                    <a:pt x="12884" y="6288"/>
                    <a:pt x="13122" y="6026"/>
                    <a:pt x="13146" y="5692"/>
                  </a:cubicBezTo>
                  <a:close/>
                  <a:moveTo>
                    <a:pt x="4232" y="5902"/>
                  </a:moveTo>
                  <a:cubicBezTo>
                    <a:pt x="3847" y="5902"/>
                    <a:pt x="3477" y="6214"/>
                    <a:pt x="3477" y="6669"/>
                  </a:cubicBezTo>
                  <a:cubicBezTo>
                    <a:pt x="3477" y="7216"/>
                    <a:pt x="4096" y="7740"/>
                    <a:pt x="4477" y="7955"/>
                  </a:cubicBezTo>
                  <a:cubicBezTo>
                    <a:pt x="4549" y="7990"/>
                    <a:pt x="4626" y="8008"/>
                    <a:pt x="4701" y="8008"/>
                  </a:cubicBezTo>
                  <a:cubicBezTo>
                    <a:pt x="4775" y="8008"/>
                    <a:pt x="4847" y="7990"/>
                    <a:pt x="4906" y="7955"/>
                  </a:cubicBezTo>
                  <a:cubicBezTo>
                    <a:pt x="5311" y="7740"/>
                    <a:pt x="5930" y="7216"/>
                    <a:pt x="5930" y="6669"/>
                  </a:cubicBezTo>
                  <a:cubicBezTo>
                    <a:pt x="5930" y="6214"/>
                    <a:pt x="5560" y="5902"/>
                    <a:pt x="5167" y="5902"/>
                  </a:cubicBezTo>
                  <a:cubicBezTo>
                    <a:pt x="5005" y="5902"/>
                    <a:pt x="4838" y="5955"/>
                    <a:pt x="4692" y="6073"/>
                  </a:cubicBezTo>
                  <a:cubicBezTo>
                    <a:pt x="4553" y="5955"/>
                    <a:pt x="4391" y="5902"/>
                    <a:pt x="4232" y="5902"/>
                  </a:cubicBezTo>
                  <a:close/>
                  <a:moveTo>
                    <a:pt x="8779" y="5893"/>
                  </a:moveTo>
                  <a:cubicBezTo>
                    <a:pt x="8380" y="5893"/>
                    <a:pt x="8002" y="6202"/>
                    <a:pt x="8002" y="6645"/>
                  </a:cubicBezTo>
                  <a:cubicBezTo>
                    <a:pt x="8002" y="7193"/>
                    <a:pt x="8645" y="7740"/>
                    <a:pt x="9026" y="7955"/>
                  </a:cubicBezTo>
                  <a:cubicBezTo>
                    <a:pt x="9097" y="7990"/>
                    <a:pt x="9169" y="8008"/>
                    <a:pt x="9240" y="8008"/>
                  </a:cubicBezTo>
                  <a:cubicBezTo>
                    <a:pt x="9312" y="8008"/>
                    <a:pt x="9383" y="7990"/>
                    <a:pt x="9455" y="7955"/>
                  </a:cubicBezTo>
                  <a:cubicBezTo>
                    <a:pt x="9860" y="7740"/>
                    <a:pt x="10479" y="7193"/>
                    <a:pt x="10479" y="6645"/>
                  </a:cubicBezTo>
                  <a:cubicBezTo>
                    <a:pt x="10479" y="6202"/>
                    <a:pt x="10100" y="5893"/>
                    <a:pt x="9702" y="5893"/>
                  </a:cubicBezTo>
                  <a:cubicBezTo>
                    <a:pt x="9544" y="5893"/>
                    <a:pt x="9382" y="5941"/>
                    <a:pt x="9240" y="6049"/>
                  </a:cubicBezTo>
                  <a:cubicBezTo>
                    <a:pt x="9098" y="5941"/>
                    <a:pt x="8937" y="5893"/>
                    <a:pt x="8779" y="5893"/>
                  </a:cubicBezTo>
                  <a:close/>
                  <a:moveTo>
                    <a:pt x="6978" y="7050"/>
                  </a:moveTo>
                  <a:cubicBezTo>
                    <a:pt x="7502" y="7050"/>
                    <a:pt x="7621" y="7145"/>
                    <a:pt x="7621" y="7455"/>
                  </a:cubicBezTo>
                  <a:cubicBezTo>
                    <a:pt x="7621" y="7859"/>
                    <a:pt x="7359" y="8240"/>
                    <a:pt x="6978" y="8240"/>
                  </a:cubicBezTo>
                  <a:cubicBezTo>
                    <a:pt x="6597" y="8240"/>
                    <a:pt x="6311" y="7859"/>
                    <a:pt x="6311" y="7455"/>
                  </a:cubicBezTo>
                  <a:cubicBezTo>
                    <a:pt x="6311" y="7169"/>
                    <a:pt x="6406" y="7050"/>
                    <a:pt x="6978" y="7050"/>
                  </a:cubicBezTo>
                  <a:close/>
                  <a:moveTo>
                    <a:pt x="6978" y="6645"/>
                  </a:moveTo>
                  <a:cubicBezTo>
                    <a:pt x="6621" y="6645"/>
                    <a:pt x="5906" y="6645"/>
                    <a:pt x="5906" y="7455"/>
                  </a:cubicBezTo>
                  <a:cubicBezTo>
                    <a:pt x="5906" y="8097"/>
                    <a:pt x="6359" y="8645"/>
                    <a:pt x="6978" y="8645"/>
                  </a:cubicBezTo>
                  <a:cubicBezTo>
                    <a:pt x="7597" y="8645"/>
                    <a:pt x="8026" y="8097"/>
                    <a:pt x="8026" y="7455"/>
                  </a:cubicBezTo>
                  <a:cubicBezTo>
                    <a:pt x="8026" y="6645"/>
                    <a:pt x="7311" y="6645"/>
                    <a:pt x="6978" y="6645"/>
                  </a:cubicBezTo>
                  <a:close/>
                  <a:moveTo>
                    <a:pt x="1572" y="7574"/>
                  </a:moveTo>
                  <a:cubicBezTo>
                    <a:pt x="1763" y="8145"/>
                    <a:pt x="2048" y="8669"/>
                    <a:pt x="2453" y="9145"/>
                  </a:cubicBezTo>
                  <a:cubicBezTo>
                    <a:pt x="2334" y="9407"/>
                    <a:pt x="2072" y="9598"/>
                    <a:pt x="1763" y="9598"/>
                  </a:cubicBezTo>
                  <a:cubicBezTo>
                    <a:pt x="1334" y="9598"/>
                    <a:pt x="1001" y="9241"/>
                    <a:pt x="1001" y="8836"/>
                  </a:cubicBezTo>
                  <a:cubicBezTo>
                    <a:pt x="1001" y="8407"/>
                    <a:pt x="1286" y="7788"/>
                    <a:pt x="1572" y="7574"/>
                  </a:cubicBezTo>
                  <a:close/>
                  <a:moveTo>
                    <a:pt x="12360" y="7574"/>
                  </a:moveTo>
                  <a:cubicBezTo>
                    <a:pt x="12670" y="7788"/>
                    <a:pt x="12932" y="8407"/>
                    <a:pt x="12932" y="8836"/>
                  </a:cubicBezTo>
                  <a:cubicBezTo>
                    <a:pt x="12932" y="9241"/>
                    <a:pt x="12598" y="9598"/>
                    <a:pt x="12170" y="9598"/>
                  </a:cubicBezTo>
                  <a:cubicBezTo>
                    <a:pt x="11884" y="9598"/>
                    <a:pt x="11598" y="9407"/>
                    <a:pt x="11479" y="9145"/>
                  </a:cubicBezTo>
                  <a:cubicBezTo>
                    <a:pt x="11884" y="8669"/>
                    <a:pt x="12193" y="8145"/>
                    <a:pt x="12360" y="7574"/>
                  </a:cubicBezTo>
                  <a:close/>
                  <a:moveTo>
                    <a:pt x="4501" y="3716"/>
                  </a:moveTo>
                  <a:cubicBezTo>
                    <a:pt x="5382" y="4430"/>
                    <a:pt x="6454" y="5025"/>
                    <a:pt x="7216" y="5264"/>
                  </a:cubicBezTo>
                  <a:cubicBezTo>
                    <a:pt x="7267" y="5277"/>
                    <a:pt x="7319" y="5284"/>
                    <a:pt x="7370" y="5284"/>
                  </a:cubicBezTo>
                  <a:cubicBezTo>
                    <a:pt x="7583" y="5284"/>
                    <a:pt x="7787" y="5170"/>
                    <a:pt x="7883" y="4978"/>
                  </a:cubicBezTo>
                  <a:cubicBezTo>
                    <a:pt x="8073" y="4644"/>
                    <a:pt x="8192" y="4335"/>
                    <a:pt x="8312" y="3954"/>
                  </a:cubicBezTo>
                  <a:cubicBezTo>
                    <a:pt x="9217" y="5002"/>
                    <a:pt x="10598" y="5907"/>
                    <a:pt x="12146" y="6288"/>
                  </a:cubicBezTo>
                  <a:cubicBezTo>
                    <a:pt x="12146" y="8788"/>
                    <a:pt x="9907" y="10574"/>
                    <a:pt x="6978" y="10574"/>
                  </a:cubicBezTo>
                  <a:cubicBezTo>
                    <a:pt x="4120" y="10574"/>
                    <a:pt x="2048" y="8931"/>
                    <a:pt x="1810" y="6716"/>
                  </a:cubicBezTo>
                  <a:cubicBezTo>
                    <a:pt x="1905" y="6716"/>
                    <a:pt x="1977" y="6692"/>
                    <a:pt x="2072" y="6645"/>
                  </a:cubicBezTo>
                  <a:cubicBezTo>
                    <a:pt x="3025" y="6026"/>
                    <a:pt x="4144" y="4621"/>
                    <a:pt x="4501" y="3716"/>
                  </a:cubicBezTo>
                  <a:close/>
                  <a:moveTo>
                    <a:pt x="5216" y="10765"/>
                  </a:moveTo>
                  <a:lnTo>
                    <a:pt x="5216" y="10765"/>
                  </a:lnTo>
                  <a:cubicBezTo>
                    <a:pt x="5776" y="10916"/>
                    <a:pt x="6365" y="10988"/>
                    <a:pt x="6951" y="10988"/>
                  </a:cubicBezTo>
                  <a:cubicBezTo>
                    <a:pt x="7561" y="10988"/>
                    <a:pt x="8169" y="10910"/>
                    <a:pt x="8740" y="10765"/>
                  </a:cubicBezTo>
                  <a:lnTo>
                    <a:pt x="8740" y="10765"/>
                  </a:lnTo>
                  <a:cubicBezTo>
                    <a:pt x="8550" y="11503"/>
                    <a:pt x="7788" y="11979"/>
                    <a:pt x="6978" y="11979"/>
                  </a:cubicBezTo>
                  <a:cubicBezTo>
                    <a:pt x="6144" y="11979"/>
                    <a:pt x="5382" y="11503"/>
                    <a:pt x="5216" y="10765"/>
                  </a:cubicBezTo>
                  <a:close/>
                  <a:moveTo>
                    <a:pt x="2763" y="9455"/>
                  </a:moveTo>
                  <a:cubicBezTo>
                    <a:pt x="3072" y="9764"/>
                    <a:pt x="3430" y="10003"/>
                    <a:pt x="3811" y="10217"/>
                  </a:cubicBezTo>
                  <a:cubicBezTo>
                    <a:pt x="3239" y="10860"/>
                    <a:pt x="2858" y="11646"/>
                    <a:pt x="2715" y="12503"/>
                  </a:cubicBezTo>
                  <a:cubicBezTo>
                    <a:pt x="2263" y="12408"/>
                    <a:pt x="1858" y="12265"/>
                    <a:pt x="1477" y="12098"/>
                  </a:cubicBezTo>
                  <a:cubicBezTo>
                    <a:pt x="1286" y="12003"/>
                    <a:pt x="1215" y="11789"/>
                    <a:pt x="1310" y="11622"/>
                  </a:cubicBezTo>
                  <a:cubicBezTo>
                    <a:pt x="1501" y="11217"/>
                    <a:pt x="1667" y="10669"/>
                    <a:pt x="1763" y="10003"/>
                  </a:cubicBezTo>
                  <a:cubicBezTo>
                    <a:pt x="2167" y="10003"/>
                    <a:pt x="2548" y="9788"/>
                    <a:pt x="2763" y="9455"/>
                  </a:cubicBezTo>
                  <a:close/>
                  <a:moveTo>
                    <a:pt x="11193" y="9455"/>
                  </a:moveTo>
                  <a:cubicBezTo>
                    <a:pt x="11384" y="9788"/>
                    <a:pt x="11765" y="10003"/>
                    <a:pt x="12170" y="10003"/>
                  </a:cubicBezTo>
                  <a:cubicBezTo>
                    <a:pt x="12265" y="10669"/>
                    <a:pt x="12431" y="11217"/>
                    <a:pt x="12622" y="11622"/>
                  </a:cubicBezTo>
                  <a:cubicBezTo>
                    <a:pt x="12717" y="11789"/>
                    <a:pt x="12646" y="12003"/>
                    <a:pt x="12479" y="12098"/>
                  </a:cubicBezTo>
                  <a:cubicBezTo>
                    <a:pt x="12098" y="12265"/>
                    <a:pt x="11693" y="12408"/>
                    <a:pt x="11217" y="12503"/>
                  </a:cubicBezTo>
                  <a:cubicBezTo>
                    <a:pt x="11098" y="11646"/>
                    <a:pt x="10717" y="10860"/>
                    <a:pt x="10121" y="10217"/>
                  </a:cubicBezTo>
                  <a:cubicBezTo>
                    <a:pt x="10502" y="10003"/>
                    <a:pt x="10860" y="9764"/>
                    <a:pt x="11193" y="9455"/>
                  </a:cubicBezTo>
                  <a:close/>
                  <a:moveTo>
                    <a:pt x="3715" y="11027"/>
                  </a:moveTo>
                  <a:cubicBezTo>
                    <a:pt x="4001" y="11693"/>
                    <a:pt x="4430" y="12360"/>
                    <a:pt x="4906" y="12932"/>
                  </a:cubicBezTo>
                  <a:lnTo>
                    <a:pt x="3382" y="12932"/>
                  </a:lnTo>
                  <a:cubicBezTo>
                    <a:pt x="3215" y="12932"/>
                    <a:pt x="3096" y="12765"/>
                    <a:pt x="3120" y="12622"/>
                  </a:cubicBezTo>
                  <a:cubicBezTo>
                    <a:pt x="3191" y="12051"/>
                    <a:pt x="3406" y="11503"/>
                    <a:pt x="3715" y="11027"/>
                  </a:cubicBezTo>
                  <a:close/>
                  <a:moveTo>
                    <a:pt x="9740" y="10407"/>
                  </a:moveTo>
                  <a:cubicBezTo>
                    <a:pt x="9812" y="10479"/>
                    <a:pt x="9883" y="10550"/>
                    <a:pt x="9955" y="10646"/>
                  </a:cubicBezTo>
                  <a:cubicBezTo>
                    <a:pt x="9621" y="11479"/>
                    <a:pt x="9097" y="12289"/>
                    <a:pt x="8478" y="12932"/>
                  </a:cubicBezTo>
                  <a:lnTo>
                    <a:pt x="5454" y="12932"/>
                  </a:lnTo>
                  <a:cubicBezTo>
                    <a:pt x="4858" y="12289"/>
                    <a:pt x="4335" y="11479"/>
                    <a:pt x="4001" y="10646"/>
                  </a:cubicBezTo>
                  <a:cubicBezTo>
                    <a:pt x="4049" y="10550"/>
                    <a:pt x="4120" y="10479"/>
                    <a:pt x="4192" y="10407"/>
                  </a:cubicBezTo>
                  <a:cubicBezTo>
                    <a:pt x="4382" y="10503"/>
                    <a:pt x="4573" y="10574"/>
                    <a:pt x="4763" y="10622"/>
                  </a:cubicBezTo>
                  <a:cubicBezTo>
                    <a:pt x="4882" y="11598"/>
                    <a:pt x="5787" y="12384"/>
                    <a:pt x="6978" y="12384"/>
                  </a:cubicBezTo>
                  <a:cubicBezTo>
                    <a:pt x="8145" y="12384"/>
                    <a:pt x="9074" y="11598"/>
                    <a:pt x="9169" y="10622"/>
                  </a:cubicBezTo>
                  <a:cubicBezTo>
                    <a:pt x="9359" y="10574"/>
                    <a:pt x="9550" y="10503"/>
                    <a:pt x="9740" y="10407"/>
                  </a:cubicBezTo>
                  <a:close/>
                  <a:moveTo>
                    <a:pt x="10741" y="1"/>
                  </a:moveTo>
                  <a:cubicBezTo>
                    <a:pt x="10002" y="1"/>
                    <a:pt x="9431" y="667"/>
                    <a:pt x="9526" y="1382"/>
                  </a:cubicBezTo>
                  <a:cubicBezTo>
                    <a:pt x="8740" y="1072"/>
                    <a:pt x="7883" y="906"/>
                    <a:pt x="6978" y="906"/>
                  </a:cubicBezTo>
                  <a:cubicBezTo>
                    <a:pt x="6121" y="906"/>
                    <a:pt x="5263" y="1048"/>
                    <a:pt x="4454" y="1358"/>
                  </a:cubicBezTo>
                  <a:cubicBezTo>
                    <a:pt x="4290" y="809"/>
                    <a:pt x="3785" y="491"/>
                    <a:pt x="3271" y="491"/>
                  </a:cubicBezTo>
                  <a:cubicBezTo>
                    <a:pt x="2961" y="491"/>
                    <a:pt x="2648" y="607"/>
                    <a:pt x="2406" y="858"/>
                  </a:cubicBezTo>
                  <a:cubicBezTo>
                    <a:pt x="2165" y="617"/>
                    <a:pt x="1844" y="492"/>
                    <a:pt x="1525" y="492"/>
                  </a:cubicBezTo>
                  <a:cubicBezTo>
                    <a:pt x="1213" y="492"/>
                    <a:pt x="902" y="611"/>
                    <a:pt x="667" y="858"/>
                  </a:cubicBezTo>
                  <a:cubicBezTo>
                    <a:pt x="381" y="1144"/>
                    <a:pt x="238" y="1572"/>
                    <a:pt x="334" y="1977"/>
                  </a:cubicBezTo>
                  <a:cubicBezTo>
                    <a:pt x="354" y="2081"/>
                    <a:pt x="447" y="2148"/>
                    <a:pt x="534" y="2148"/>
                  </a:cubicBezTo>
                  <a:cubicBezTo>
                    <a:pt x="547" y="2148"/>
                    <a:pt x="560" y="2147"/>
                    <a:pt x="572" y="2144"/>
                  </a:cubicBezTo>
                  <a:cubicBezTo>
                    <a:pt x="691" y="2120"/>
                    <a:pt x="762" y="2001"/>
                    <a:pt x="739" y="1906"/>
                  </a:cubicBezTo>
                  <a:cubicBezTo>
                    <a:pt x="619" y="1358"/>
                    <a:pt x="1024" y="906"/>
                    <a:pt x="1524" y="906"/>
                  </a:cubicBezTo>
                  <a:cubicBezTo>
                    <a:pt x="1810" y="906"/>
                    <a:pt x="2072" y="1048"/>
                    <a:pt x="2239" y="1287"/>
                  </a:cubicBezTo>
                  <a:cubicBezTo>
                    <a:pt x="2275" y="1346"/>
                    <a:pt x="2340" y="1376"/>
                    <a:pt x="2406" y="1376"/>
                  </a:cubicBezTo>
                  <a:cubicBezTo>
                    <a:pt x="2471" y="1376"/>
                    <a:pt x="2537" y="1346"/>
                    <a:pt x="2572" y="1287"/>
                  </a:cubicBezTo>
                  <a:cubicBezTo>
                    <a:pt x="2715" y="1048"/>
                    <a:pt x="2977" y="906"/>
                    <a:pt x="3263" y="906"/>
                  </a:cubicBezTo>
                  <a:cubicBezTo>
                    <a:pt x="3668" y="906"/>
                    <a:pt x="3977" y="1168"/>
                    <a:pt x="4073" y="1549"/>
                  </a:cubicBezTo>
                  <a:cubicBezTo>
                    <a:pt x="3168" y="1977"/>
                    <a:pt x="2453" y="2620"/>
                    <a:pt x="1929" y="3382"/>
                  </a:cubicBezTo>
                  <a:cubicBezTo>
                    <a:pt x="1644" y="3192"/>
                    <a:pt x="1358" y="2930"/>
                    <a:pt x="1143" y="2668"/>
                  </a:cubicBezTo>
                  <a:cubicBezTo>
                    <a:pt x="1102" y="2626"/>
                    <a:pt x="1044" y="2601"/>
                    <a:pt x="985" y="2601"/>
                  </a:cubicBezTo>
                  <a:cubicBezTo>
                    <a:pt x="942" y="2601"/>
                    <a:pt x="898" y="2614"/>
                    <a:pt x="858" y="2644"/>
                  </a:cubicBezTo>
                  <a:cubicBezTo>
                    <a:pt x="762" y="2715"/>
                    <a:pt x="762" y="2835"/>
                    <a:pt x="834" y="2930"/>
                  </a:cubicBezTo>
                  <a:cubicBezTo>
                    <a:pt x="1072" y="3239"/>
                    <a:pt x="1382" y="3501"/>
                    <a:pt x="1715" y="3739"/>
                  </a:cubicBezTo>
                  <a:cubicBezTo>
                    <a:pt x="1501" y="4120"/>
                    <a:pt x="1358" y="4525"/>
                    <a:pt x="1239" y="4954"/>
                  </a:cubicBezTo>
                  <a:cubicBezTo>
                    <a:pt x="477" y="5216"/>
                    <a:pt x="0" y="5883"/>
                    <a:pt x="0" y="6597"/>
                  </a:cubicBezTo>
                  <a:cubicBezTo>
                    <a:pt x="0" y="7145"/>
                    <a:pt x="286" y="7669"/>
                    <a:pt x="786" y="8002"/>
                  </a:cubicBezTo>
                  <a:cubicBezTo>
                    <a:pt x="667" y="8312"/>
                    <a:pt x="596" y="8621"/>
                    <a:pt x="596" y="8836"/>
                  </a:cubicBezTo>
                  <a:cubicBezTo>
                    <a:pt x="596" y="9336"/>
                    <a:pt x="905" y="9788"/>
                    <a:pt x="1382" y="9931"/>
                  </a:cubicBezTo>
                  <a:cubicBezTo>
                    <a:pt x="1262" y="10574"/>
                    <a:pt x="1120" y="11074"/>
                    <a:pt x="953" y="11455"/>
                  </a:cubicBezTo>
                  <a:cubicBezTo>
                    <a:pt x="762" y="11836"/>
                    <a:pt x="905" y="12289"/>
                    <a:pt x="1286" y="12456"/>
                  </a:cubicBezTo>
                  <a:cubicBezTo>
                    <a:pt x="1739" y="12670"/>
                    <a:pt x="2215" y="12837"/>
                    <a:pt x="2763" y="12932"/>
                  </a:cubicBezTo>
                  <a:cubicBezTo>
                    <a:pt x="2882" y="13194"/>
                    <a:pt x="3120" y="13337"/>
                    <a:pt x="3382" y="13337"/>
                  </a:cubicBezTo>
                  <a:lnTo>
                    <a:pt x="9717" y="13337"/>
                  </a:lnTo>
                  <a:cubicBezTo>
                    <a:pt x="9836" y="13337"/>
                    <a:pt x="9931" y="13241"/>
                    <a:pt x="9931" y="13146"/>
                  </a:cubicBezTo>
                  <a:cubicBezTo>
                    <a:pt x="9931" y="13027"/>
                    <a:pt x="9836" y="12932"/>
                    <a:pt x="9717" y="12932"/>
                  </a:cubicBezTo>
                  <a:lnTo>
                    <a:pt x="9026" y="12932"/>
                  </a:lnTo>
                  <a:cubicBezTo>
                    <a:pt x="9502" y="12360"/>
                    <a:pt x="9931" y="11693"/>
                    <a:pt x="10241" y="11027"/>
                  </a:cubicBezTo>
                  <a:cubicBezTo>
                    <a:pt x="10550" y="11503"/>
                    <a:pt x="10741" y="12051"/>
                    <a:pt x="10812" y="12622"/>
                  </a:cubicBezTo>
                  <a:cubicBezTo>
                    <a:pt x="10836" y="12741"/>
                    <a:pt x="10764" y="12884"/>
                    <a:pt x="10645" y="12908"/>
                  </a:cubicBezTo>
                  <a:cubicBezTo>
                    <a:pt x="10526" y="12956"/>
                    <a:pt x="10479" y="13075"/>
                    <a:pt x="10502" y="13170"/>
                  </a:cubicBezTo>
                  <a:cubicBezTo>
                    <a:pt x="10542" y="13269"/>
                    <a:pt x="10631" y="13319"/>
                    <a:pt x="10715" y="13319"/>
                  </a:cubicBezTo>
                  <a:cubicBezTo>
                    <a:pt x="10732" y="13319"/>
                    <a:pt x="10749" y="13317"/>
                    <a:pt x="10764" y="13313"/>
                  </a:cubicBezTo>
                  <a:cubicBezTo>
                    <a:pt x="10955" y="13241"/>
                    <a:pt x="11098" y="13099"/>
                    <a:pt x="11169" y="12932"/>
                  </a:cubicBezTo>
                  <a:cubicBezTo>
                    <a:pt x="11717" y="12813"/>
                    <a:pt x="12193" y="12670"/>
                    <a:pt x="12646" y="12456"/>
                  </a:cubicBezTo>
                  <a:cubicBezTo>
                    <a:pt x="13027" y="12289"/>
                    <a:pt x="13170" y="11813"/>
                    <a:pt x="13003" y="11432"/>
                  </a:cubicBezTo>
                  <a:cubicBezTo>
                    <a:pt x="12812" y="11074"/>
                    <a:pt x="12670" y="10550"/>
                    <a:pt x="12574" y="9931"/>
                  </a:cubicBezTo>
                  <a:cubicBezTo>
                    <a:pt x="13027" y="9764"/>
                    <a:pt x="13336" y="9336"/>
                    <a:pt x="13336" y="8836"/>
                  </a:cubicBezTo>
                  <a:cubicBezTo>
                    <a:pt x="13336" y="8598"/>
                    <a:pt x="13289" y="8288"/>
                    <a:pt x="13146" y="8002"/>
                  </a:cubicBezTo>
                  <a:cubicBezTo>
                    <a:pt x="14265" y="7264"/>
                    <a:pt x="14218" y="5787"/>
                    <a:pt x="13051" y="5097"/>
                  </a:cubicBezTo>
                  <a:cubicBezTo>
                    <a:pt x="12884" y="4525"/>
                    <a:pt x="12551" y="3906"/>
                    <a:pt x="12146" y="3358"/>
                  </a:cubicBezTo>
                  <a:cubicBezTo>
                    <a:pt x="12860" y="2906"/>
                    <a:pt x="13717" y="2049"/>
                    <a:pt x="13717" y="1239"/>
                  </a:cubicBezTo>
                  <a:cubicBezTo>
                    <a:pt x="13717" y="572"/>
                    <a:pt x="13170" y="1"/>
                    <a:pt x="12479" y="1"/>
                  </a:cubicBezTo>
                  <a:cubicBezTo>
                    <a:pt x="12146" y="1"/>
                    <a:pt x="11836" y="143"/>
                    <a:pt x="11622" y="358"/>
                  </a:cubicBezTo>
                  <a:cubicBezTo>
                    <a:pt x="11384" y="143"/>
                    <a:pt x="11074" y="1"/>
                    <a:pt x="107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5" name="Google Shape;1075;p43"/>
          <p:cNvGrpSpPr/>
          <p:nvPr/>
        </p:nvGrpSpPr>
        <p:grpSpPr>
          <a:xfrm>
            <a:off x="4812725" y="3175861"/>
            <a:ext cx="502617" cy="519858"/>
            <a:chOff x="1568150" y="3137000"/>
            <a:chExt cx="364400" cy="376900"/>
          </a:xfrm>
        </p:grpSpPr>
        <p:sp>
          <p:nvSpPr>
            <p:cNvPr id="1076" name="Google Shape;1076;p43"/>
            <p:cNvSpPr/>
            <p:nvPr/>
          </p:nvSpPr>
          <p:spPr>
            <a:xfrm>
              <a:off x="1568150" y="3137000"/>
              <a:ext cx="364400" cy="376900"/>
            </a:xfrm>
            <a:custGeom>
              <a:avLst/>
              <a:gdLst/>
              <a:ahLst/>
              <a:cxnLst/>
              <a:rect l="l" t="t" r="r" b="b"/>
              <a:pathLst>
                <a:path w="14576" h="15076" extrusionOk="0">
                  <a:moveTo>
                    <a:pt x="8240" y="1"/>
                  </a:moveTo>
                  <a:cubicBezTo>
                    <a:pt x="8145" y="1"/>
                    <a:pt x="8050" y="25"/>
                    <a:pt x="7978" y="25"/>
                  </a:cubicBezTo>
                  <a:cubicBezTo>
                    <a:pt x="7026" y="215"/>
                    <a:pt x="5859" y="763"/>
                    <a:pt x="5049" y="1620"/>
                  </a:cubicBezTo>
                  <a:cubicBezTo>
                    <a:pt x="4525" y="1430"/>
                    <a:pt x="3882" y="1263"/>
                    <a:pt x="3192" y="1263"/>
                  </a:cubicBezTo>
                  <a:cubicBezTo>
                    <a:pt x="3049" y="1263"/>
                    <a:pt x="2906" y="1263"/>
                    <a:pt x="2763" y="1287"/>
                  </a:cubicBezTo>
                  <a:cubicBezTo>
                    <a:pt x="2287" y="1334"/>
                    <a:pt x="1858" y="1668"/>
                    <a:pt x="1715" y="2144"/>
                  </a:cubicBezTo>
                  <a:cubicBezTo>
                    <a:pt x="1549" y="2597"/>
                    <a:pt x="1691" y="3121"/>
                    <a:pt x="2049" y="3454"/>
                  </a:cubicBezTo>
                  <a:cubicBezTo>
                    <a:pt x="2191" y="3597"/>
                    <a:pt x="2239" y="3740"/>
                    <a:pt x="2239" y="3764"/>
                  </a:cubicBezTo>
                  <a:cubicBezTo>
                    <a:pt x="2239" y="3811"/>
                    <a:pt x="2096" y="3906"/>
                    <a:pt x="1787" y="3906"/>
                  </a:cubicBezTo>
                  <a:cubicBezTo>
                    <a:pt x="1739" y="3906"/>
                    <a:pt x="1668" y="3906"/>
                    <a:pt x="1620" y="3883"/>
                  </a:cubicBezTo>
                  <a:lnTo>
                    <a:pt x="1525" y="3883"/>
                  </a:lnTo>
                  <a:cubicBezTo>
                    <a:pt x="1167" y="3883"/>
                    <a:pt x="834" y="4049"/>
                    <a:pt x="596" y="4311"/>
                  </a:cubicBezTo>
                  <a:cubicBezTo>
                    <a:pt x="358" y="4597"/>
                    <a:pt x="239" y="4954"/>
                    <a:pt x="286" y="5311"/>
                  </a:cubicBezTo>
                  <a:cubicBezTo>
                    <a:pt x="310" y="5526"/>
                    <a:pt x="382" y="5931"/>
                    <a:pt x="477" y="6407"/>
                  </a:cubicBezTo>
                  <a:cubicBezTo>
                    <a:pt x="167" y="6836"/>
                    <a:pt x="1" y="7336"/>
                    <a:pt x="1" y="7883"/>
                  </a:cubicBezTo>
                  <a:cubicBezTo>
                    <a:pt x="1" y="9098"/>
                    <a:pt x="882" y="10122"/>
                    <a:pt x="2049" y="10360"/>
                  </a:cubicBezTo>
                  <a:cubicBezTo>
                    <a:pt x="2215" y="10598"/>
                    <a:pt x="2382" y="10813"/>
                    <a:pt x="2596" y="11027"/>
                  </a:cubicBezTo>
                  <a:cubicBezTo>
                    <a:pt x="2501" y="11479"/>
                    <a:pt x="2549" y="11932"/>
                    <a:pt x="2763" y="12313"/>
                  </a:cubicBezTo>
                  <a:cubicBezTo>
                    <a:pt x="2620" y="12646"/>
                    <a:pt x="2525" y="13027"/>
                    <a:pt x="2477" y="13385"/>
                  </a:cubicBezTo>
                  <a:cubicBezTo>
                    <a:pt x="2430" y="13813"/>
                    <a:pt x="2549" y="14242"/>
                    <a:pt x="2834" y="14575"/>
                  </a:cubicBezTo>
                  <a:cubicBezTo>
                    <a:pt x="3120" y="14885"/>
                    <a:pt x="3525" y="15075"/>
                    <a:pt x="3954" y="15075"/>
                  </a:cubicBezTo>
                  <a:lnTo>
                    <a:pt x="4311" y="15075"/>
                  </a:lnTo>
                  <a:cubicBezTo>
                    <a:pt x="4478" y="15075"/>
                    <a:pt x="4644" y="15028"/>
                    <a:pt x="4787" y="14956"/>
                  </a:cubicBezTo>
                  <a:cubicBezTo>
                    <a:pt x="4930" y="15028"/>
                    <a:pt x="5097" y="15075"/>
                    <a:pt x="5264" y="15075"/>
                  </a:cubicBezTo>
                  <a:lnTo>
                    <a:pt x="10622" y="15075"/>
                  </a:lnTo>
                  <a:cubicBezTo>
                    <a:pt x="11050" y="15075"/>
                    <a:pt x="11455" y="14885"/>
                    <a:pt x="11741" y="14575"/>
                  </a:cubicBezTo>
                  <a:cubicBezTo>
                    <a:pt x="12003" y="14242"/>
                    <a:pt x="12146" y="13813"/>
                    <a:pt x="12075" y="13385"/>
                  </a:cubicBezTo>
                  <a:cubicBezTo>
                    <a:pt x="12027" y="13027"/>
                    <a:pt x="11955" y="12646"/>
                    <a:pt x="11813" y="12313"/>
                  </a:cubicBezTo>
                  <a:cubicBezTo>
                    <a:pt x="12027" y="11908"/>
                    <a:pt x="12075" y="11479"/>
                    <a:pt x="11979" y="11027"/>
                  </a:cubicBezTo>
                  <a:cubicBezTo>
                    <a:pt x="12170" y="10813"/>
                    <a:pt x="12360" y="10598"/>
                    <a:pt x="12503" y="10360"/>
                  </a:cubicBezTo>
                  <a:cubicBezTo>
                    <a:pt x="13694" y="10146"/>
                    <a:pt x="14575" y="9122"/>
                    <a:pt x="14575" y="7883"/>
                  </a:cubicBezTo>
                  <a:cubicBezTo>
                    <a:pt x="14575" y="7288"/>
                    <a:pt x="14361" y="6716"/>
                    <a:pt x="14003" y="6264"/>
                  </a:cubicBezTo>
                  <a:cubicBezTo>
                    <a:pt x="14075" y="5740"/>
                    <a:pt x="14075" y="5288"/>
                    <a:pt x="14051" y="5002"/>
                  </a:cubicBezTo>
                  <a:cubicBezTo>
                    <a:pt x="14027" y="4240"/>
                    <a:pt x="13432" y="3668"/>
                    <a:pt x="12670" y="3668"/>
                  </a:cubicBezTo>
                  <a:lnTo>
                    <a:pt x="12575" y="3668"/>
                  </a:lnTo>
                  <a:cubicBezTo>
                    <a:pt x="12598" y="3478"/>
                    <a:pt x="12622" y="3263"/>
                    <a:pt x="12694" y="3025"/>
                  </a:cubicBezTo>
                  <a:cubicBezTo>
                    <a:pt x="12813" y="2620"/>
                    <a:pt x="12741" y="2168"/>
                    <a:pt x="12456" y="1835"/>
                  </a:cubicBezTo>
                  <a:cubicBezTo>
                    <a:pt x="12217" y="1477"/>
                    <a:pt x="11789" y="1287"/>
                    <a:pt x="11360" y="1287"/>
                  </a:cubicBezTo>
                  <a:lnTo>
                    <a:pt x="11193" y="1287"/>
                  </a:lnTo>
                  <a:cubicBezTo>
                    <a:pt x="11098" y="1311"/>
                    <a:pt x="11003" y="1311"/>
                    <a:pt x="10908" y="1334"/>
                  </a:cubicBezTo>
                  <a:cubicBezTo>
                    <a:pt x="10693" y="1382"/>
                    <a:pt x="10503" y="1477"/>
                    <a:pt x="10360" y="1620"/>
                  </a:cubicBezTo>
                  <a:lnTo>
                    <a:pt x="10193" y="1620"/>
                  </a:lnTo>
                  <a:cubicBezTo>
                    <a:pt x="10050" y="1620"/>
                    <a:pt x="9907" y="1644"/>
                    <a:pt x="9765" y="1715"/>
                  </a:cubicBezTo>
                  <a:cubicBezTo>
                    <a:pt x="9717" y="1739"/>
                    <a:pt x="9669" y="1763"/>
                    <a:pt x="9622" y="1787"/>
                  </a:cubicBezTo>
                  <a:cubicBezTo>
                    <a:pt x="9598" y="1668"/>
                    <a:pt x="9598" y="1573"/>
                    <a:pt x="9598" y="1477"/>
                  </a:cubicBezTo>
                  <a:cubicBezTo>
                    <a:pt x="9622" y="1096"/>
                    <a:pt x="9503" y="715"/>
                    <a:pt x="9241" y="453"/>
                  </a:cubicBezTo>
                  <a:cubicBezTo>
                    <a:pt x="8979" y="168"/>
                    <a:pt x="8621" y="1"/>
                    <a:pt x="8240"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1653300" y="3394200"/>
              <a:ext cx="190525" cy="95275"/>
            </a:xfrm>
            <a:custGeom>
              <a:avLst/>
              <a:gdLst/>
              <a:ahLst/>
              <a:cxnLst/>
              <a:rect l="l" t="t" r="r" b="b"/>
              <a:pathLst>
                <a:path w="7621" h="3811" extrusionOk="0">
                  <a:moveTo>
                    <a:pt x="3810" y="1"/>
                  </a:moveTo>
                  <a:cubicBezTo>
                    <a:pt x="1881" y="1"/>
                    <a:pt x="286" y="1430"/>
                    <a:pt x="24" y="3287"/>
                  </a:cubicBezTo>
                  <a:cubicBezTo>
                    <a:pt x="0" y="3573"/>
                    <a:pt x="191" y="3811"/>
                    <a:pt x="476" y="3811"/>
                  </a:cubicBezTo>
                  <a:lnTo>
                    <a:pt x="7121" y="3811"/>
                  </a:lnTo>
                  <a:cubicBezTo>
                    <a:pt x="7406" y="3811"/>
                    <a:pt x="7621" y="3573"/>
                    <a:pt x="7573" y="3287"/>
                  </a:cubicBezTo>
                  <a:cubicBezTo>
                    <a:pt x="7335" y="1430"/>
                    <a:pt x="5739" y="1"/>
                    <a:pt x="3810"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1646750" y="3384075"/>
              <a:ext cx="203025" cy="67575"/>
            </a:xfrm>
            <a:custGeom>
              <a:avLst/>
              <a:gdLst/>
              <a:ahLst/>
              <a:cxnLst/>
              <a:rect l="l" t="t" r="r" b="b"/>
              <a:pathLst>
                <a:path w="8121" h="2703" extrusionOk="0">
                  <a:moveTo>
                    <a:pt x="3239" y="1"/>
                  </a:moveTo>
                  <a:cubicBezTo>
                    <a:pt x="524" y="25"/>
                    <a:pt x="0" y="1525"/>
                    <a:pt x="572" y="2192"/>
                  </a:cubicBezTo>
                  <a:cubicBezTo>
                    <a:pt x="875" y="2538"/>
                    <a:pt x="1385" y="2703"/>
                    <a:pt x="1961" y="2703"/>
                  </a:cubicBezTo>
                  <a:cubicBezTo>
                    <a:pt x="2651" y="2703"/>
                    <a:pt x="3436" y="2466"/>
                    <a:pt x="4072" y="2025"/>
                  </a:cubicBezTo>
                  <a:cubicBezTo>
                    <a:pt x="4696" y="2466"/>
                    <a:pt x="5482" y="2703"/>
                    <a:pt x="6172" y="2703"/>
                  </a:cubicBezTo>
                  <a:cubicBezTo>
                    <a:pt x="6748" y="2703"/>
                    <a:pt x="7257" y="2538"/>
                    <a:pt x="7549" y="2192"/>
                  </a:cubicBezTo>
                  <a:cubicBezTo>
                    <a:pt x="8121" y="1525"/>
                    <a:pt x="7621" y="25"/>
                    <a:pt x="4906"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1587200" y="3297825"/>
              <a:ext cx="85175" cy="75275"/>
            </a:xfrm>
            <a:custGeom>
              <a:avLst/>
              <a:gdLst/>
              <a:ahLst/>
              <a:cxnLst/>
              <a:rect l="l" t="t" r="r" b="b"/>
              <a:pathLst>
                <a:path w="3407" h="3011" extrusionOk="0">
                  <a:moveTo>
                    <a:pt x="1702" y="1"/>
                  </a:moveTo>
                  <a:cubicBezTo>
                    <a:pt x="1516" y="1"/>
                    <a:pt x="1327" y="37"/>
                    <a:pt x="1144" y="117"/>
                  </a:cubicBezTo>
                  <a:cubicBezTo>
                    <a:pt x="382" y="403"/>
                    <a:pt x="1" y="1284"/>
                    <a:pt x="310" y="2046"/>
                  </a:cubicBezTo>
                  <a:cubicBezTo>
                    <a:pt x="547" y="2646"/>
                    <a:pt x="1104" y="3011"/>
                    <a:pt x="1704" y="3011"/>
                  </a:cubicBezTo>
                  <a:cubicBezTo>
                    <a:pt x="1889" y="3011"/>
                    <a:pt x="2078" y="2976"/>
                    <a:pt x="2263" y="2903"/>
                  </a:cubicBezTo>
                  <a:cubicBezTo>
                    <a:pt x="3025" y="2593"/>
                    <a:pt x="3406" y="1712"/>
                    <a:pt x="3097" y="950"/>
                  </a:cubicBezTo>
                  <a:cubicBezTo>
                    <a:pt x="2954" y="569"/>
                    <a:pt x="2668" y="283"/>
                    <a:pt x="2287" y="117"/>
                  </a:cubicBezTo>
                  <a:cubicBezTo>
                    <a:pt x="2101" y="43"/>
                    <a:pt x="1903" y="1"/>
                    <a:pt x="1702"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1825950" y="3297900"/>
              <a:ext cx="82175" cy="74900"/>
            </a:xfrm>
            <a:custGeom>
              <a:avLst/>
              <a:gdLst/>
              <a:ahLst/>
              <a:cxnLst/>
              <a:rect l="l" t="t" r="r" b="b"/>
              <a:pathLst>
                <a:path w="3287" h="2996" extrusionOk="0">
                  <a:moveTo>
                    <a:pt x="1640" y="1"/>
                  </a:moveTo>
                  <a:cubicBezTo>
                    <a:pt x="1256" y="1"/>
                    <a:pt x="869" y="150"/>
                    <a:pt x="572" y="447"/>
                  </a:cubicBezTo>
                  <a:cubicBezTo>
                    <a:pt x="0" y="1019"/>
                    <a:pt x="0" y="1971"/>
                    <a:pt x="572" y="2567"/>
                  </a:cubicBezTo>
                  <a:cubicBezTo>
                    <a:pt x="869" y="2852"/>
                    <a:pt x="1256" y="2995"/>
                    <a:pt x="1640" y="2995"/>
                  </a:cubicBezTo>
                  <a:cubicBezTo>
                    <a:pt x="2024" y="2995"/>
                    <a:pt x="2405" y="2852"/>
                    <a:pt x="2691" y="2567"/>
                  </a:cubicBezTo>
                  <a:cubicBezTo>
                    <a:pt x="3287" y="1971"/>
                    <a:pt x="3287" y="1019"/>
                    <a:pt x="2691" y="447"/>
                  </a:cubicBezTo>
                  <a:cubicBezTo>
                    <a:pt x="2405" y="150"/>
                    <a:pt x="2024" y="1"/>
                    <a:pt x="1640"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1622925" y="3217375"/>
              <a:ext cx="250675" cy="217350"/>
            </a:xfrm>
            <a:custGeom>
              <a:avLst/>
              <a:gdLst/>
              <a:ahLst/>
              <a:cxnLst/>
              <a:rect l="l" t="t" r="r" b="b"/>
              <a:pathLst>
                <a:path w="10027" h="8694" extrusionOk="0">
                  <a:moveTo>
                    <a:pt x="5025" y="1"/>
                  </a:moveTo>
                  <a:cubicBezTo>
                    <a:pt x="2239" y="1"/>
                    <a:pt x="0" y="2025"/>
                    <a:pt x="0" y="4502"/>
                  </a:cubicBezTo>
                  <a:cubicBezTo>
                    <a:pt x="0" y="7002"/>
                    <a:pt x="2239" y="8693"/>
                    <a:pt x="5025" y="8693"/>
                  </a:cubicBezTo>
                  <a:cubicBezTo>
                    <a:pt x="7788" y="8693"/>
                    <a:pt x="10026" y="7002"/>
                    <a:pt x="10026" y="4502"/>
                  </a:cubicBezTo>
                  <a:cubicBezTo>
                    <a:pt x="10026" y="2025"/>
                    <a:pt x="7788" y="1"/>
                    <a:pt x="502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43"/>
            <p:cNvSpPr/>
            <p:nvPr/>
          </p:nvSpPr>
          <p:spPr>
            <a:xfrm>
              <a:off x="1622925" y="3222750"/>
              <a:ext cx="175050" cy="211975"/>
            </a:xfrm>
            <a:custGeom>
              <a:avLst/>
              <a:gdLst/>
              <a:ahLst/>
              <a:cxnLst/>
              <a:rect l="l" t="t" r="r" b="b"/>
              <a:pathLst>
                <a:path w="7002" h="8479" extrusionOk="0">
                  <a:moveTo>
                    <a:pt x="3477" y="0"/>
                  </a:moveTo>
                  <a:lnTo>
                    <a:pt x="3477" y="0"/>
                  </a:lnTo>
                  <a:cubicBezTo>
                    <a:pt x="1453" y="595"/>
                    <a:pt x="0" y="2286"/>
                    <a:pt x="0" y="4287"/>
                  </a:cubicBezTo>
                  <a:cubicBezTo>
                    <a:pt x="0" y="6787"/>
                    <a:pt x="2239" y="8478"/>
                    <a:pt x="5025" y="8478"/>
                  </a:cubicBezTo>
                  <a:cubicBezTo>
                    <a:pt x="5716" y="8478"/>
                    <a:pt x="6383" y="8359"/>
                    <a:pt x="7002" y="8168"/>
                  </a:cubicBezTo>
                  <a:cubicBezTo>
                    <a:pt x="334" y="7454"/>
                    <a:pt x="1358" y="2215"/>
                    <a:pt x="3477"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1598525" y="3164775"/>
              <a:ext cx="294125" cy="185050"/>
            </a:xfrm>
            <a:custGeom>
              <a:avLst/>
              <a:gdLst/>
              <a:ahLst/>
              <a:cxnLst/>
              <a:rect l="l" t="t" r="r" b="b"/>
              <a:pathLst>
                <a:path w="11765" h="7402" extrusionOk="0">
                  <a:moveTo>
                    <a:pt x="6933" y="1"/>
                  </a:moveTo>
                  <a:cubicBezTo>
                    <a:pt x="6909" y="1"/>
                    <a:pt x="6884" y="4"/>
                    <a:pt x="6859" y="9"/>
                  </a:cubicBezTo>
                  <a:cubicBezTo>
                    <a:pt x="5763" y="223"/>
                    <a:pt x="4525" y="962"/>
                    <a:pt x="4072" y="1914"/>
                  </a:cubicBezTo>
                  <a:cubicBezTo>
                    <a:pt x="3754" y="1659"/>
                    <a:pt x="2866" y="1253"/>
                    <a:pt x="1917" y="1253"/>
                  </a:cubicBezTo>
                  <a:cubicBezTo>
                    <a:pt x="1803" y="1253"/>
                    <a:pt x="1687" y="1258"/>
                    <a:pt x="1572" y="1271"/>
                  </a:cubicBezTo>
                  <a:cubicBezTo>
                    <a:pt x="1381" y="1271"/>
                    <a:pt x="1310" y="1509"/>
                    <a:pt x="1453" y="1628"/>
                  </a:cubicBezTo>
                  <a:cubicBezTo>
                    <a:pt x="1858" y="2010"/>
                    <a:pt x="2048" y="2533"/>
                    <a:pt x="1953" y="2938"/>
                  </a:cubicBezTo>
                  <a:cubicBezTo>
                    <a:pt x="1866" y="3419"/>
                    <a:pt x="1418" y="3879"/>
                    <a:pt x="500" y="3879"/>
                  </a:cubicBezTo>
                  <a:cubicBezTo>
                    <a:pt x="417" y="3879"/>
                    <a:pt x="330" y="3875"/>
                    <a:pt x="238" y="3867"/>
                  </a:cubicBezTo>
                  <a:cubicBezTo>
                    <a:pt x="119" y="3867"/>
                    <a:pt x="0" y="3986"/>
                    <a:pt x="24" y="4129"/>
                  </a:cubicBezTo>
                  <a:cubicBezTo>
                    <a:pt x="119" y="4939"/>
                    <a:pt x="405" y="6296"/>
                    <a:pt x="905" y="7201"/>
                  </a:cubicBezTo>
                  <a:cubicBezTo>
                    <a:pt x="964" y="7333"/>
                    <a:pt x="1095" y="7402"/>
                    <a:pt x="1231" y="7402"/>
                  </a:cubicBezTo>
                  <a:cubicBezTo>
                    <a:pt x="1316" y="7402"/>
                    <a:pt x="1403" y="7375"/>
                    <a:pt x="1477" y="7320"/>
                  </a:cubicBezTo>
                  <a:cubicBezTo>
                    <a:pt x="1834" y="7034"/>
                    <a:pt x="2262" y="6391"/>
                    <a:pt x="2405" y="5415"/>
                  </a:cubicBezTo>
                  <a:cubicBezTo>
                    <a:pt x="2542" y="4537"/>
                    <a:pt x="3685" y="3772"/>
                    <a:pt x="4983" y="3772"/>
                  </a:cubicBezTo>
                  <a:cubicBezTo>
                    <a:pt x="5271" y="3772"/>
                    <a:pt x="5565" y="3809"/>
                    <a:pt x="5858" y="3891"/>
                  </a:cubicBezTo>
                  <a:cubicBezTo>
                    <a:pt x="5906" y="3903"/>
                    <a:pt x="5948" y="3909"/>
                    <a:pt x="5989" y="3909"/>
                  </a:cubicBezTo>
                  <a:cubicBezTo>
                    <a:pt x="6031" y="3909"/>
                    <a:pt x="6073" y="3903"/>
                    <a:pt x="6120" y="3891"/>
                  </a:cubicBezTo>
                  <a:cubicBezTo>
                    <a:pt x="6414" y="3809"/>
                    <a:pt x="6708" y="3772"/>
                    <a:pt x="6995" y="3772"/>
                  </a:cubicBezTo>
                  <a:cubicBezTo>
                    <a:pt x="8294" y="3772"/>
                    <a:pt x="9437" y="4537"/>
                    <a:pt x="9574" y="5415"/>
                  </a:cubicBezTo>
                  <a:cubicBezTo>
                    <a:pt x="9716" y="6368"/>
                    <a:pt x="10145" y="7011"/>
                    <a:pt x="10502" y="7320"/>
                  </a:cubicBezTo>
                  <a:cubicBezTo>
                    <a:pt x="10571" y="7372"/>
                    <a:pt x="10653" y="7396"/>
                    <a:pt x="10733" y="7396"/>
                  </a:cubicBezTo>
                  <a:cubicBezTo>
                    <a:pt x="10875" y="7396"/>
                    <a:pt x="11013" y="7323"/>
                    <a:pt x="11074" y="7201"/>
                  </a:cubicBezTo>
                  <a:cubicBezTo>
                    <a:pt x="11645" y="6106"/>
                    <a:pt x="11764" y="4724"/>
                    <a:pt x="11717" y="3986"/>
                  </a:cubicBezTo>
                  <a:cubicBezTo>
                    <a:pt x="11717" y="3818"/>
                    <a:pt x="11568" y="3668"/>
                    <a:pt x="11402" y="3668"/>
                  </a:cubicBezTo>
                  <a:cubicBezTo>
                    <a:pt x="11380" y="3668"/>
                    <a:pt x="11358" y="3671"/>
                    <a:pt x="11336" y="3677"/>
                  </a:cubicBezTo>
                  <a:cubicBezTo>
                    <a:pt x="11304" y="3679"/>
                    <a:pt x="11271" y="3680"/>
                    <a:pt x="11239" y="3680"/>
                  </a:cubicBezTo>
                  <a:cubicBezTo>
                    <a:pt x="10904" y="3680"/>
                    <a:pt x="10533" y="3577"/>
                    <a:pt x="10359" y="3534"/>
                  </a:cubicBezTo>
                  <a:cubicBezTo>
                    <a:pt x="10193" y="3057"/>
                    <a:pt x="10193" y="2391"/>
                    <a:pt x="10383" y="1700"/>
                  </a:cubicBezTo>
                  <a:cubicBezTo>
                    <a:pt x="10451" y="1474"/>
                    <a:pt x="10283" y="1269"/>
                    <a:pt x="10062" y="1269"/>
                  </a:cubicBezTo>
                  <a:cubicBezTo>
                    <a:pt x="10050" y="1269"/>
                    <a:pt x="10038" y="1270"/>
                    <a:pt x="10026" y="1271"/>
                  </a:cubicBezTo>
                  <a:cubicBezTo>
                    <a:pt x="9145" y="1390"/>
                    <a:pt x="8335" y="1867"/>
                    <a:pt x="7978" y="2224"/>
                  </a:cubicBezTo>
                  <a:cubicBezTo>
                    <a:pt x="7597" y="1843"/>
                    <a:pt x="7216" y="1105"/>
                    <a:pt x="7264" y="343"/>
                  </a:cubicBezTo>
                  <a:cubicBezTo>
                    <a:pt x="7285" y="153"/>
                    <a:pt x="7120" y="1"/>
                    <a:pt x="6933"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1734850" y="3347775"/>
              <a:ext cx="19675" cy="33950"/>
            </a:xfrm>
            <a:custGeom>
              <a:avLst/>
              <a:gdLst/>
              <a:ahLst/>
              <a:cxnLst/>
              <a:rect l="l" t="t" r="r" b="b"/>
              <a:pathLst>
                <a:path w="787" h="1358" extrusionOk="0">
                  <a:moveTo>
                    <a:pt x="1" y="0"/>
                  </a:moveTo>
                  <a:lnTo>
                    <a:pt x="1" y="977"/>
                  </a:lnTo>
                  <a:cubicBezTo>
                    <a:pt x="1" y="1191"/>
                    <a:pt x="191" y="1358"/>
                    <a:pt x="405" y="1358"/>
                  </a:cubicBezTo>
                  <a:cubicBezTo>
                    <a:pt x="620" y="1358"/>
                    <a:pt x="786" y="1191"/>
                    <a:pt x="786" y="977"/>
                  </a:cubicBezTo>
                  <a:lnTo>
                    <a:pt x="786" y="0"/>
                  </a:ln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1662225"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3"/>
            <p:cNvSpPr/>
            <p:nvPr/>
          </p:nvSpPr>
          <p:spPr>
            <a:xfrm>
              <a:off x="1787850" y="3334075"/>
              <a:ext cx="46450" cy="36925"/>
            </a:xfrm>
            <a:custGeom>
              <a:avLst/>
              <a:gdLst/>
              <a:ahLst/>
              <a:cxnLst/>
              <a:rect l="l" t="t" r="r" b="b"/>
              <a:pathLst>
                <a:path w="1858" h="1477" extrusionOk="0">
                  <a:moveTo>
                    <a:pt x="929" y="0"/>
                  </a:moveTo>
                  <a:cubicBezTo>
                    <a:pt x="429" y="0"/>
                    <a:pt x="0" y="334"/>
                    <a:pt x="0" y="739"/>
                  </a:cubicBezTo>
                  <a:cubicBezTo>
                    <a:pt x="0" y="1143"/>
                    <a:pt x="429" y="1477"/>
                    <a:pt x="929" y="1477"/>
                  </a:cubicBezTo>
                  <a:cubicBezTo>
                    <a:pt x="1453" y="1477"/>
                    <a:pt x="1858" y="1143"/>
                    <a:pt x="1858" y="739"/>
                  </a:cubicBezTo>
                  <a:cubicBezTo>
                    <a:pt x="1858" y="334"/>
                    <a:pt x="1453" y="0"/>
                    <a:pt x="92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1729500" y="3325750"/>
              <a:ext cx="37525" cy="33350"/>
            </a:xfrm>
            <a:custGeom>
              <a:avLst/>
              <a:gdLst/>
              <a:ahLst/>
              <a:cxnLst/>
              <a:rect l="l" t="t" r="r" b="b"/>
              <a:pathLst>
                <a:path w="1501" h="1334" extrusionOk="0">
                  <a:moveTo>
                    <a:pt x="762" y="0"/>
                  </a:moveTo>
                  <a:cubicBezTo>
                    <a:pt x="334" y="0"/>
                    <a:pt x="0" y="48"/>
                    <a:pt x="0" y="500"/>
                  </a:cubicBezTo>
                  <a:cubicBezTo>
                    <a:pt x="0" y="953"/>
                    <a:pt x="334" y="1334"/>
                    <a:pt x="762" y="1334"/>
                  </a:cubicBezTo>
                  <a:cubicBezTo>
                    <a:pt x="1167" y="1334"/>
                    <a:pt x="1501" y="953"/>
                    <a:pt x="1501" y="500"/>
                  </a:cubicBezTo>
                  <a:cubicBezTo>
                    <a:pt x="1501" y="48"/>
                    <a:pt x="1167" y="0"/>
                    <a:pt x="762"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1785450" y="3310250"/>
              <a:ext cx="48850" cy="34775"/>
            </a:xfrm>
            <a:custGeom>
              <a:avLst/>
              <a:gdLst/>
              <a:ahLst/>
              <a:cxnLst/>
              <a:rect l="l" t="t" r="r" b="b"/>
              <a:pathLst>
                <a:path w="1954" h="1391" extrusionOk="0">
                  <a:moveTo>
                    <a:pt x="977" y="1"/>
                  </a:moveTo>
                  <a:cubicBezTo>
                    <a:pt x="430" y="1"/>
                    <a:pt x="1" y="453"/>
                    <a:pt x="1" y="1001"/>
                  </a:cubicBezTo>
                  <a:cubicBezTo>
                    <a:pt x="1" y="1324"/>
                    <a:pt x="150" y="1390"/>
                    <a:pt x="385" y="1390"/>
                  </a:cubicBezTo>
                  <a:cubicBezTo>
                    <a:pt x="548" y="1390"/>
                    <a:pt x="753" y="1358"/>
                    <a:pt x="977" y="1358"/>
                  </a:cubicBezTo>
                  <a:cubicBezTo>
                    <a:pt x="1202" y="1358"/>
                    <a:pt x="1407" y="1390"/>
                    <a:pt x="1570" y="1390"/>
                  </a:cubicBezTo>
                  <a:cubicBezTo>
                    <a:pt x="1805" y="1390"/>
                    <a:pt x="1954" y="1324"/>
                    <a:pt x="1954" y="1001"/>
                  </a:cubicBezTo>
                  <a:cubicBezTo>
                    <a:pt x="1954" y="453"/>
                    <a:pt x="1525"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1662225" y="3310250"/>
              <a:ext cx="49425" cy="34775"/>
            </a:xfrm>
            <a:custGeom>
              <a:avLst/>
              <a:gdLst/>
              <a:ahLst/>
              <a:cxnLst/>
              <a:rect l="l" t="t" r="r" b="b"/>
              <a:pathLst>
                <a:path w="1977" h="1391" extrusionOk="0">
                  <a:moveTo>
                    <a:pt x="977" y="1"/>
                  </a:moveTo>
                  <a:cubicBezTo>
                    <a:pt x="429" y="1"/>
                    <a:pt x="0" y="453"/>
                    <a:pt x="0" y="1001"/>
                  </a:cubicBezTo>
                  <a:cubicBezTo>
                    <a:pt x="0" y="1324"/>
                    <a:pt x="149" y="1390"/>
                    <a:pt x="384" y="1390"/>
                  </a:cubicBezTo>
                  <a:cubicBezTo>
                    <a:pt x="547" y="1390"/>
                    <a:pt x="752" y="1358"/>
                    <a:pt x="977" y="1358"/>
                  </a:cubicBezTo>
                  <a:cubicBezTo>
                    <a:pt x="1201" y="1358"/>
                    <a:pt x="1410" y="1390"/>
                    <a:pt x="1578" y="1390"/>
                  </a:cubicBezTo>
                  <a:cubicBezTo>
                    <a:pt x="1819" y="1390"/>
                    <a:pt x="1977" y="1324"/>
                    <a:pt x="1977" y="1001"/>
                  </a:cubicBezTo>
                  <a:cubicBezTo>
                    <a:pt x="1977" y="453"/>
                    <a:pt x="1524" y="1"/>
                    <a:pt x="977"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1587200" y="3159500"/>
              <a:ext cx="322125" cy="334750"/>
            </a:xfrm>
            <a:custGeom>
              <a:avLst/>
              <a:gdLst/>
              <a:ahLst/>
              <a:cxnLst/>
              <a:rect l="l" t="t" r="r" b="b"/>
              <a:pathLst>
                <a:path w="12885" h="13390" extrusionOk="0">
                  <a:moveTo>
                    <a:pt x="6524" y="1415"/>
                  </a:moveTo>
                  <a:cubicBezTo>
                    <a:pt x="6479" y="1415"/>
                    <a:pt x="6437" y="1429"/>
                    <a:pt x="6407" y="1458"/>
                  </a:cubicBezTo>
                  <a:cubicBezTo>
                    <a:pt x="6169" y="1673"/>
                    <a:pt x="5883" y="2101"/>
                    <a:pt x="5811" y="2387"/>
                  </a:cubicBezTo>
                  <a:cubicBezTo>
                    <a:pt x="5788" y="2506"/>
                    <a:pt x="5883" y="2625"/>
                    <a:pt x="6002" y="2625"/>
                  </a:cubicBezTo>
                  <a:cubicBezTo>
                    <a:pt x="6097" y="2625"/>
                    <a:pt x="6169" y="2578"/>
                    <a:pt x="6192" y="2482"/>
                  </a:cubicBezTo>
                  <a:cubicBezTo>
                    <a:pt x="6240" y="2292"/>
                    <a:pt x="6478" y="1911"/>
                    <a:pt x="6669" y="1744"/>
                  </a:cubicBezTo>
                  <a:cubicBezTo>
                    <a:pt x="6740" y="1673"/>
                    <a:pt x="6764" y="1554"/>
                    <a:pt x="6692" y="1482"/>
                  </a:cubicBezTo>
                  <a:cubicBezTo>
                    <a:pt x="6651" y="1441"/>
                    <a:pt x="6585" y="1415"/>
                    <a:pt x="6524" y="1415"/>
                  </a:cubicBezTo>
                  <a:close/>
                  <a:moveTo>
                    <a:pt x="3334" y="2441"/>
                  </a:moveTo>
                  <a:cubicBezTo>
                    <a:pt x="3294" y="2441"/>
                    <a:pt x="3253" y="2454"/>
                    <a:pt x="3216" y="2482"/>
                  </a:cubicBezTo>
                  <a:cubicBezTo>
                    <a:pt x="3120" y="2554"/>
                    <a:pt x="3097" y="2673"/>
                    <a:pt x="3168" y="2744"/>
                  </a:cubicBezTo>
                  <a:cubicBezTo>
                    <a:pt x="3239" y="2864"/>
                    <a:pt x="3311" y="3054"/>
                    <a:pt x="3311" y="3197"/>
                  </a:cubicBezTo>
                  <a:cubicBezTo>
                    <a:pt x="3335" y="3292"/>
                    <a:pt x="3430" y="3364"/>
                    <a:pt x="3549" y="3364"/>
                  </a:cubicBezTo>
                  <a:cubicBezTo>
                    <a:pt x="3644" y="3340"/>
                    <a:pt x="3716" y="3245"/>
                    <a:pt x="3716" y="3125"/>
                  </a:cubicBezTo>
                  <a:cubicBezTo>
                    <a:pt x="3692" y="2959"/>
                    <a:pt x="3597" y="2697"/>
                    <a:pt x="3478" y="2530"/>
                  </a:cubicBezTo>
                  <a:cubicBezTo>
                    <a:pt x="3449" y="2472"/>
                    <a:pt x="3394" y="2441"/>
                    <a:pt x="3334" y="2441"/>
                  </a:cubicBezTo>
                  <a:close/>
                  <a:moveTo>
                    <a:pt x="9833" y="2515"/>
                  </a:moveTo>
                  <a:cubicBezTo>
                    <a:pt x="9749" y="2515"/>
                    <a:pt x="9683" y="2575"/>
                    <a:pt x="9645" y="2649"/>
                  </a:cubicBezTo>
                  <a:cubicBezTo>
                    <a:pt x="9598" y="2816"/>
                    <a:pt x="9574" y="3173"/>
                    <a:pt x="9598" y="3507"/>
                  </a:cubicBezTo>
                  <a:cubicBezTo>
                    <a:pt x="9598" y="3626"/>
                    <a:pt x="9693" y="3697"/>
                    <a:pt x="9812" y="3697"/>
                  </a:cubicBezTo>
                  <a:cubicBezTo>
                    <a:pt x="9907" y="3673"/>
                    <a:pt x="9979" y="3602"/>
                    <a:pt x="9979" y="3483"/>
                  </a:cubicBezTo>
                  <a:cubicBezTo>
                    <a:pt x="9955" y="3173"/>
                    <a:pt x="10003" y="2887"/>
                    <a:pt x="10027" y="2768"/>
                  </a:cubicBezTo>
                  <a:cubicBezTo>
                    <a:pt x="10074" y="2673"/>
                    <a:pt x="10003" y="2554"/>
                    <a:pt x="9907" y="2530"/>
                  </a:cubicBezTo>
                  <a:cubicBezTo>
                    <a:pt x="9881" y="2520"/>
                    <a:pt x="9856" y="2515"/>
                    <a:pt x="9833" y="2515"/>
                  </a:cubicBezTo>
                  <a:close/>
                  <a:moveTo>
                    <a:pt x="4430" y="6507"/>
                  </a:moveTo>
                  <a:cubicBezTo>
                    <a:pt x="4287" y="6507"/>
                    <a:pt x="4192" y="6602"/>
                    <a:pt x="4192" y="6721"/>
                  </a:cubicBezTo>
                  <a:cubicBezTo>
                    <a:pt x="4192" y="6864"/>
                    <a:pt x="4287" y="6960"/>
                    <a:pt x="4430" y="6960"/>
                  </a:cubicBezTo>
                  <a:cubicBezTo>
                    <a:pt x="4549" y="6960"/>
                    <a:pt x="4644" y="6864"/>
                    <a:pt x="4644" y="6721"/>
                  </a:cubicBezTo>
                  <a:cubicBezTo>
                    <a:pt x="4644" y="6602"/>
                    <a:pt x="4549" y="6507"/>
                    <a:pt x="4430" y="6507"/>
                  </a:cubicBezTo>
                  <a:close/>
                  <a:moveTo>
                    <a:pt x="8479" y="6507"/>
                  </a:moveTo>
                  <a:cubicBezTo>
                    <a:pt x="8336" y="6507"/>
                    <a:pt x="8240" y="6602"/>
                    <a:pt x="8240" y="6721"/>
                  </a:cubicBezTo>
                  <a:cubicBezTo>
                    <a:pt x="8240" y="6864"/>
                    <a:pt x="8336" y="6960"/>
                    <a:pt x="8479" y="6960"/>
                  </a:cubicBezTo>
                  <a:cubicBezTo>
                    <a:pt x="8598" y="6960"/>
                    <a:pt x="8693" y="6864"/>
                    <a:pt x="8693" y="6721"/>
                  </a:cubicBezTo>
                  <a:cubicBezTo>
                    <a:pt x="8693" y="6602"/>
                    <a:pt x="8598" y="6507"/>
                    <a:pt x="8479" y="6507"/>
                  </a:cubicBezTo>
                  <a:close/>
                  <a:moveTo>
                    <a:pt x="6454" y="6841"/>
                  </a:moveTo>
                  <a:cubicBezTo>
                    <a:pt x="6931" y="6841"/>
                    <a:pt x="7002" y="6912"/>
                    <a:pt x="7002" y="7150"/>
                  </a:cubicBezTo>
                  <a:cubicBezTo>
                    <a:pt x="7002" y="7507"/>
                    <a:pt x="6740" y="7793"/>
                    <a:pt x="6454" y="7793"/>
                  </a:cubicBezTo>
                  <a:cubicBezTo>
                    <a:pt x="6145" y="7793"/>
                    <a:pt x="5907" y="7507"/>
                    <a:pt x="5907" y="7150"/>
                  </a:cubicBezTo>
                  <a:cubicBezTo>
                    <a:pt x="5907" y="6912"/>
                    <a:pt x="5978" y="6841"/>
                    <a:pt x="6454" y="6841"/>
                  </a:cubicBezTo>
                  <a:close/>
                  <a:moveTo>
                    <a:pt x="6454" y="6436"/>
                  </a:moveTo>
                  <a:cubicBezTo>
                    <a:pt x="6145" y="6436"/>
                    <a:pt x="5502" y="6436"/>
                    <a:pt x="5502" y="7150"/>
                  </a:cubicBezTo>
                  <a:cubicBezTo>
                    <a:pt x="5502" y="7722"/>
                    <a:pt x="5930" y="8174"/>
                    <a:pt x="6454" y="8174"/>
                  </a:cubicBezTo>
                  <a:cubicBezTo>
                    <a:pt x="6978" y="8174"/>
                    <a:pt x="7383" y="7722"/>
                    <a:pt x="7383" y="7150"/>
                  </a:cubicBezTo>
                  <a:cubicBezTo>
                    <a:pt x="7383" y="6436"/>
                    <a:pt x="6740" y="6436"/>
                    <a:pt x="6454" y="6436"/>
                  </a:cubicBezTo>
                  <a:close/>
                  <a:moveTo>
                    <a:pt x="667" y="6221"/>
                  </a:moveTo>
                  <a:lnTo>
                    <a:pt x="667" y="6221"/>
                  </a:lnTo>
                  <a:cubicBezTo>
                    <a:pt x="810" y="6674"/>
                    <a:pt x="977" y="7126"/>
                    <a:pt x="1191" y="7507"/>
                  </a:cubicBezTo>
                  <a:cubicBezTo>
                    <a:pt x="1215" y="7579"/>
                    <a:pt x="1263" y="7650"/>
                    <a:pt x="1334" y="7698"/>
                  </a:cubicBezTo>
                  <a:cubicBezTo>
                    <a:pt x="1382" y="7912"/>
                    <a:pt x="1453" y="8126"/>
                    <a:pt x="1525" y="8341"/>
                  </a:cubicBezTo>
                  <a:cubicBezTo>
                    <a:pt x="525" y="8198"/>
                    <a:pt x="48" y="7031"/>
                    <a:pt x="667" y="6221"/>
                  </a:cubicBezTo>
                  <a:close/>
                  <a:moveTo>
                    <a:pt x="12170" y="6174"/>
                  </a:moveTo>
                  <a:cubicBezTo>
                    <a:pt x="12384" y="6412"/>
                    <a:pt x="12503" y="6721"/>
                    <a:pt x="12503" y="7031"/>
                  </a:cubicBezTo>
                  <a:cubicBezTo>
                    <a:pt x="12503" y="7698"/>
                    <a:pt x="12003" y="8246"/>
                    <a:pt x="11360" y="8341"/>
                  </a:cubicBezTo>
                  <a:cubicBezTo>
                    <a:pt x="11455" y="8126"/>
                    <a:pt x="11503" y="7888"/>
                    <a:pt x="11551" y="7674"/>
                  </a:cubicBezTo>
                  <a:cubicBezTo>
                    <a:pt x="11622" y="7626"/>
                    <a:pt x="11670" y="7555"/>
                    <a:pt x="11694" y="7484"/>
                  </a:cubicBezTo>
                  <a:cubicBezTo>
                    <a:pt x="11908" y="7079"/>
                    <a:pt x="12075" y="6626"/>
                    <a:pt x="12170" y="6174"/>
                  </a:cubicBezTo>
                  <a:close/>
                  <a:moveTo>
                    <a:pt x="5436" y="4179"/>
                  </a:moveTo>
                  <a:cubicBezTo>
                    <a:pt x="5707" y="4179"/>
                    <a:pt x="5986" y="4214"/>
                    <a:pt x="6264" y="4292"/>
                  </a:cubicBezTo>
                  <a:cubicBezTo>
                    <a:pt x="6323" y="4316"/>
                    <a:pt x="6383" y="4328"/>
                    <a:pt x="6442" y="4328"/>
                  </a:cubicBezTo>
                  <a:cubicBezTo>
                    <a:pt x="6502" y="4328"/>
                    <a:pt x="6562" y="4316"/>
                    <a:pt x="6621" y="4292"/>
                  </a:cubicBezTo>
                  <a:cubicBezTo>
                    <a:pt x="6889" y="4223"/>
                    <a:pt x="7167" y="4189"/>
                    <a:pt x="7443" y="4189"/>
                  </a:cubicBezTo>
                  <a:cubicBezTo>
                    <a:pt x="8027" y="4189"/>
                    <a:pt x="8605" y="4343"/>
                    <a:pt x="9074" y="4650"/>
                  </a:cubicBezTo>
                  <a:cubicBezTo>
                    <a:pt x="9503" y="4912"/>
                    <a:pt x="9788" y="5293"/>
                    <a:pt x="9836" y="5650"/>
                  </a:cubicBezTo>
                  <a:cubicBezTo>
                    <a:pt x="9979" y="6507"/>
                    <a:pt x="10336" y="7269"/>
                    <a:pt x="10836" y="7674"/>
                  </a:cubicBezTo>
                  <a:cubicBezTo>
                    <a:pt x="10931" y="7745"/>
                    <a:pt x="11027" y="7793"/>
                    <a:pt x="11122" y="7793"/>
                  </a:cubicBezTo>
                  <a:cubicBezTo>
                    <a:pt x="10598" y="9770"/>
                    <a:pt x="8502" y="10818"/>
                    <a:pt x="6454" y="10818"/>
                  </a:cubicBezTo>
                  <a:cubicBezTo>
                    <a:pt x="4382" y="10818"/>
                    <a:pt x="2311" y="9770"/>
                    <a:pt x="1763" y="7793"/>
                  </a:cubicBezTo>
                  <a:cubicBezTo>
                    <a:pt x="1858" y="7793"/>
                    <a:pt x="1953" y="7745"/>
                    <a:pt x="2049" y="7674"/>
                  </a:cubicBezTo>
                  <a:cubicBezTo>
                    <a:pt x="2549" y="7269"/>
                    <a:pt x="2930" y="6531"/>
                    <a:pt x="3049" y="5650"/>
                  </a:cubicBezTo>
                  <a:cubicBezTo>
                    <a:pt x="3166" y="4890"/>
                    <a:pt x="4222" y="4179"/>
                    <a:pt x="5436" y="4179"/>
                  </a:cubicBezTo>
                  <a:close/>
                  <a:moveTo>
                    <a:pt x="3049" y="10198"/>
                  </a:moveTo>
                  <a:lnTo>
                    <a:pt x="3049" y="10198"/>
                  </a:lnTo>
                  <a:cubicBezTo>
                    <a:pt x="3835" y="10746"/>
                    <a:pt x="4811" y="11079"/>
                    <a:pt x="5764" y="11175"/>
                  </a:cubicBezTo>
                  <a:cubicBezTo>
                    <a:pt x="5359" y="11341"/>
                    <a:pt x="4930" y="11461"/>
                    <a:pt x="4502" y="11484"/>
                  </a:cubicBezTo>
                  <a:cubicBezTo>
                    <a:pt x="4463" y="11486"/>
                    <a:pt x="4424" y="11487"/>
                    <a:pt x="4386" y="11487"/>
                  </a:cubicBezTo>
                  <a:cubicBezTo>
                    <a:pt x="3817" y="11487"/>
                    <a:pt x="3342" y="11322"/>
                    <a:pt x="3097" y="11032"/>
                  </a:cubicBezTo>
                  <a:cubicBezTo>
                    <a:pt x="2906" y="10818"/>
                    <a:pt x="2906" y="10508"/>
                    <a:pt x="3049" y="10198"/>
                  </a:cubicBezTo>
                  <a:close/>
                  <a:moveTo>
                    <a:pt x="9860" y="10198"/>
                  </a:moveTo>
                  <a:lnTo>
                    <a:pt x="9860" y="10198"/>
                  </a:lnTo>
                  <a:cubicBezTo>
                    <a:pt x="10003" y="10508"/>
                    <a:pt x="9979" y="10818"/>
                    <a:pt x="9788" y="11032"/>
                  </a:cubicBezTo>
                  <a:cubicBezTo>
                    <a:pt x="9543" y="11322"/>
                    <a:pt x="9067" y="11487"/>
                    <a:pt x="8499" y="11487"/>
                  </a:cubicBezTo>
                  <a:cubicBezTo>
                    <a:pt x="8461" y="11487"/>
                    <a:pt x="8422" y="11486"/>
                    <a:pt x="8383" y="11484"/>
                  </a:cubicBezTo>
                  <a:cubicBezTo>
                    <a:pt x="7978" y="11461"/>
                    <a:pt x="7526" y="11341"/>
                    <a:pt x="7145" y="11175"/>
                  </a:cubicBezTo>
                  <a:cubicBezTo>
                    <a:pt x="8098" y="11056"/>
                    <a:pt x="9050" y="10746"/>
                    <a:pt x="9860" y="10198"/>
                  </a:cubicBezTo>
                  <a:close/>
                  <a:moveTo>
                    <a:pt x="7366" y="0"/>
                  </a:moveTo>
                  <a:cubicBezTo>
                    <a:pt x="7340" y="0"/>
                    <a:pt x="7314" y="2"/>
                    <a:pt x="7288" y="6"/>
                  </a:cubicBezTo>
                  <a:cubicBezTo>
                    <a:pt x="6216" y="220"/>
                    <a:pt x="5025" y="911"/>
                    <a:pt x="4454" y="1839"/>
                  </a:cubicBezTo>
                  <a:cubicBezTo>
                    <a:pt x="4013" y="1545"/>
                    <a:pt x="3183" y="1251"/>
                    <a:pt x="2340" y="1251"/>
                  </a:cubicBezTo>
                  <a:cubicBezTo>
                    <a:pt x="2227" y="1251"/>
                    <a:pt x="2114" y="1257"/>
                    <a:pt x="2001" y="1268"/>
                  </a:cubicBezTo>
                  <a:cubicBezTo>
                    <a:pt x="1644" y="1316"/>
                    <a:pt x="1501" y="1744"/>
                    <a:pt x="1763" y="1982"/>
                  </a:cubicBezTo>
                  <a:cubicBezTo>
                    <a:pt x="2120" y="2316"/>
                    <a:pt x="2287" y="2744"/>
                    <a:pt x="2215" y="3102"/>
                  </a:cubicBezTo>
                  <a:cubicBezTo>
                    <a:pt x="2127" y="3499"/>
                    <a:pt x="1733" y="3895"/>
                    <a:pt x="919" y="3895"/>
                  </a:cubicBezTo>
                  <a:cubicBezTo>
                    <a:pt x="854" y="3895"/>
                    <a:pt x="786" y="3893"/>
                    <a:pt x="715" y="3888"/>
                  </a:cubicBezTo>
                  <a:cubicBezTo>
                    <a:pt x="703" y="3886"/>
                    <a:pt x="691" y="3886"/>
                    <a:pt x="679" y="3886"/>
                  </a:cubicBezTo>
                  <a:cubicBezTo>
                    <a:pt x="434" y="3886"/>
                    <a:pt x="240" y="4113"/>
                    <a:pt x="263" y="4340"/>
                  </a:cubicBezTo>
                  <a:cubicBezTo>
                    <a:pt x="310" y="4602"/>
                    <a:pt x="382" y="5150"/>
                    <a:pt x="548" y="5769"/>
                  </a:cubicBezTo>
                  <a:cubicBezTo>
                    <a:pt x="191" y="6102"/>
                    <a:pt x="1" y="6555"/>
                    <a:pt x="1" y="7031"/>
                  </a:cubicBezTo>
                  <a:cubicBezTo>
                    <a:pt x="1" y="7946"/>
                    <a:pt x="740" y="8722"/>
                    <a:pt x="1673" y="8722"/>
                  </a:cubicBezTo>
                  <a:cubicBezTo>
                    <a:pt x="1687" y="8722"/>
                    <a:pt x="1701" y="8722"/>
                    <a:pt x="1715" y="8722"/>
                  </a:cubicBezTo>
                  <a:cubicBezTo>
                    <a:pt x="1953" y="9174"/>
                    <a:pt x="2287" y="9603"/>
                    <a:pt x="2715" y="9936"/>
                  </a:cubicBezTo>
                  <a:cubicBezTo>
                    <a:pt x="2454" y="10413"/>
                    <a:pt x="2477" y="10960"/>
                    <a:pt x="2882" y="11365"/>
                  </a:cubicBezTo>
                  <a:cubicBezTo>
                    <a:pt x="2668" y="11770"/>
                    <a:pt x="2525" y="12199"/>
                    <a:pt x="2477" y="12651"/>
                  </a:cubicBezTo>
                  <a:cubicBezTo>
                    <a:pt x="2430" y="13032"/>
                    <a:pt x="2715" y="13389"/>
                    <a:pt x="3097" y="13389"/>
                  </a:cubicBezTo>
                  <a:lnTo>
                    <a:pt x="3478" y="13389"/>
                  </a:lnTo>
                  <a:cubicBezTo>
                    <a:pt x="3573" y="13389"/>
                    <a:pt x="3668" y="13294"/>
                    <a:pt x="3668" y="13175"/>
                  </a:cubicBezTo>
                  <a:cubicBezTo>
                    <a:pt x="3668" y="13080"/>
                    <a:pt x="3573" y="12985"/>
                    <a:pt x="3478" y="12985"/>
                  </a:cubicBezTo>
                  <a:lnTo>
                    <a:pt x="3097" y="12985"/>
                  </a:lnTo>
                  <a:cubicBezTo>
                    <a:pt x="2954" y="12985"/>
                    <a:pt x="2835" y="12842"/>
                    <a:pt x="2858" y="12699"/>
                  </a:cubicBezTo>
                  <a:cubicBezTo>
                    <a:pt x="2906" y="12318"/>
                    <a:pt x="3025" y="11937"/>
                    <a:pt x="3192" y="11603"/>
                  </a:cubicBezTo>
                  <a:cubicBezTo>
                    <a:pt x="3521" y="11782"/>
                    <a:pt x="3922" y="11858"/>
                    <a:pt x="4331" y="11858"/>
                  </a:cubicBezTo>
                  <a:cubicBezTo>
                    <a:pt x="4630" y="11858"/>
                    <a:pt x="4934" y="11817"/>
                    <a:pt x="5216" y="11746"/>
                  </a:cubicBezTo>
                  <a:lnTo>
                    <a:pt x="5216" y="12223"/>
                  </a:lnTo>
                  <a:cubicBezTo>
                    <a:pt x="5216" y="12342"/>
                    <a:pt x="5311" y="12413"/>
                    <a:pt x="5407" y="12413"/>
                  </a:cubicBezTo>
                  <a:cubicBezTo>
                    <a:pt x="5526" y="12413"/>
                    <a:pt x="5597" y="12342"/>
                    <a:pt x="5597" y="12223"/>
                  </a:cubicBezTo>
                  <a:lnTo>
                    <a:pt x="5597" y="11627"/>
                  </a:lnTo>
                  <a:cubicBezTo>
                    <a:pt x="5907" y="11532"/>
                    <a:pt x="6192" y="11389"/>
                    <a:pt x="6431" y="11222"/>
                  </a:cubicBezTo>
                  <a:cubicBezTo>
                    <a:pt x="6692" y="11389"/>
                    <a:pt x="6978" y="11532"/>
                    <a:pt x="7264" y="11627"/>
                  </a:cubicBezTo>
                  <a:lnTo>
                    <a:pt x="7264" y="12223"/>
                  </a:lnTo>
                  <a:cubicBezTo>
                    <a:pt x="7264" y="12342"/>
                    <a:pt x="7359" y="12413"/>
                    <a:pt x="7478" y="12413"/>
                  </a:cubicBezTo>
                  <a:cubicBezTo>
                    <a:pt x="7574" y="12413"/>
                    <a:pt x="7669" y="12342"/>
                    <a:pt x="7669" y="12223"/>
                  </a:cubicBezTo>
                  <a:lnTo>
                    <a:pt x="7669" y="11746"/>
                  </a:lnTo>
                  <a:cubicBezTo>
                    <a:pt x="7941" y="11817"/>
                    <a:pt x="8239" y="11858"/>
                    <a:pt x="8537" y="11858"/>
                  </a:cubicBezTo>
                  <a:cubicBezTo>
                    <a:pt x="8943" y="11858"/>
                    <a:pt x="9350" y="11782"/>
                    <a:pt x="9693" y="11603"/>
                  </a:cubicBezTo>
                  <a:cubicBezTo>
                    <a:pt x="9860" y="11937"/>
                    <a:pt x="9979" y="12318"/>
                    <a:pt x="10027" y="12699"/>
                  </a:cubicBezTo>
                  <a:cubicBezTo>
                    <a:pt x="10050" y="12842"/>
                    <a:pt x="9931" y="12985"/>
                    <a:pt x="9765" y="12985"/>
                  </a:cubicBezTo>
                  <a:lnTo>
                    <a:pt x="4430" y="12985"/>
                  </a:lnTo>
                  <a:cubicBezTo>
                    <a:pt x="4335" y="12985"/>
                    <a:pt x="4240" y="13080"/>
                    <a:pt x="4240" y="13175"/>
                  </a:cubicBezTo>
                  <a:cubicBezTo>
                    <a:pt x="4240" y="13294"/>
                    <a:pt x="4311" y="13389"/>
                    <a:pt x="4430" y="13389"/>
                  </a:cubicBezTo>
                  <a:lnTo>
                    <a:pt x="9765" y="13389"/>
                  </a:lnTo>
                  <a:cubicBezTo>
                    <a:pt x="10169" y="13389"/>
                    <a:pt x="10455" y="13032"/>
                    <a:pt x="10408" y="12651"/>
                  </a:cubicBezTo>
                  <a:cubicBezTo>
                    <a:pt x="10360" y="12199"/>
                    <a:pt x="10217" y="11770"/>
                    <a:pt x="10003" y="11365"/>
                  </a:cubicBezTo>
                  <a:cubicBezTo>
                    <a:pt x="10408" y="10960"/>
                    <a:pt x="10431" y="10413"/>
                    <a:pt x="10146" y="9936"/>
                  </a:cubicBezTo>
                  <a:cubicBezTo>
                    <a:pt x="10574" y="9603"/>
                    <a:pt x="10931" y="9174"/>
                    <a:pt x="11170" y="8722"/>
                  </a:cubicBezTo>
                  <a:cubicBezTo>
                    <a:pt x="11184" y="8722"/>
                    <a:pt x="11198" y="8722"/>
                    <a:pt x="11212" y="8722"/>
                  </a:cubicBezTo>
                  <a:cubicBezTo>
                    <a:pt x="12145" y="8722"/>
                    <a:pt x="12884" y="7946"/>
                    <a:pt x="12884" y="7031"/>
                  </a:cubicBezTo>
                  <a:cubicBezTo>
                    <a:pt x="12884" y="6531"/>
                    <a:pt x="12670" y="6055"/>
                    <a:pt x="12265" y="5721"/>
                  </a:cubicBezTo>
                  <a:cubicBezTo>
                    <a:pt x="12360" y="5174"/>
                    <a:pt x="12384" y="4626"/>
                    <a:pt x="12384" y="4173"/>
                  </a:cubicBezTo>
                  <a:cubicBezTo>
                    <a:pt x="12362" y="3879"/>
                    <a:pt x="12103" y="3671"/>
                    <a:pt x="11812" y="3671"/>
                  </a:cubicBezTo>
                  <a:cubicBezTo>
                    <a:pt x="11796" y="3671"/>
                    <a:pt x="11781" y="3672"/>
                    <a:pt x="11765" y="3673"/>
                  </a:cubicBezTo>
                  <a:cubicBezTo>
                    <a:pt x="11715" y="3682"/>
                    <a:pt x="11662" y="3686"/>
                    <a:pt x="11609" y="3686"/>
                  </a:cubicBezTo>
                  <a:cubicBezTo>
                    <a:pt x="11381" y="3686"/>
                    <a:pt x="11133" y="3616"/>
                    <a:pt x="10979" y="3578"/>
                  </a:cubicBezTo>
                  <a:cubicBezTo>
                    <a:pt x="10836" y="3149"/>
                    <a:pt x="10860" y="2578"/>
                    <a:pt x="11027" y="1959"/>
                  </a:cubicBezTo>
                  <a:cubicBezTo>
                    <a:pt x="11139" y="1623"/>
                    <a:pt x="10872" y="1287"/>
                    <a:pt x="10524" y="1287"/>
                  </a:cubicBezTo>
                  <a:cubicBezTo>
                    <a:pt x="10501" y="1287"/>
                    <a:pt x="10478" y="1289"/>
                    <a:pt x="10455" y="1292"/>
                  </a:cubicBezTo>
                  <a:cubicBezTo>
                    <a:pt x="10384" y="1292"/>
                    <a:pt x="10312" y="1316"/>
                    <a:pt x="10241" y="1316"/>
                  </a:cubicBezTo>
                  <a:cubicBezTo>
                    <a:pt x="10122" y="1339"/>
                    <a:pt x="10050" y="1458"/>
                    <a:pt x="10074" y="1554"/>
                  </a:cubicBezTo>
                  <a:cubicBezTo>
                    <a:pt x="10098" y="1673"/>
                    <a:pt x="10193" y="1720"/>
                    <a:pt x="10312" y="1720"/>
                  </a:cubicBezTo>
                  <a:cubicBezTo>
                    <a:pt x="10360" y="1697"/>
                    <a:pt x="10431" y="1697"/>
                    <a:pt x="10503" y="1673"/>
                  </a:cubicBezTo>
                  <a:cubicBezTo>
                    <a:pt x="10511" y="1671"/>
                    <a:pt x="10520" y="1670"/>
                    <a:pt x="10528" y="1670"/>
                  </a:cubicBezTo>
                  <a:cubicBezTo>
                    <a:pt x="10614" y="1670"/>
                    <a:pt x="10691" y="1776"/>
                    <a:pt x="10670" y="1863"/>
                  </a:cubicBezTo>
                  <a:cubicBezTo>
                    <a:pt x="10455" y="2602"/>
                    <a:pt x="10431" y="3292"/>
                    <a:pt x="10622" y="3792"/>
                  </a:cubicBezTo>
                  <a:cubicBezTo>
                    <a:pt x="10646" y="3864"/>
                    <a:pt x="10693" y="3911"/>
                    <a:pt x="10765" y="3911"/>
                  </a:cubicBezTo>
                  <a:cubicBezTo>
                    <a:pt x="11018" y="3989"/>
                    <a:pt x="11318" y="4067"/>
                    <a:pt x="11614" y="4067"/>
                  </a:cubicBezTo>
                  <a:cubicBezTo>
                    <a:pt x="11681" y="4067"/>
                    <a:pt x="11747" y="4063"/>
                    <a:pt x="11813" y="4054"/>
                  </a:cubicBezTo>
                  <a:cubicBezTo>
                    <a:pt x="11884" y="4054"/>
                    <a:pt x="11979" y="4102"/>
                    <a:pt x="11979" y="4197"/>
                  </a:cubicBezTo>
                  <a:cubicBezTo>
                    <a:pt x="12003" y="5007"/>
                    <a:pt x="11860" y="6317"/>
                    <a:pt x="11360" y="7293"/>
                  </a:cubicBezTo>
                  <a:cubicBezTo>
                    <a:pt x="11315" y="7367"/>
                    <a:pt x="11252" y="7405"/>
                    <a:pt x="11188" y="7405"/>
                  </a:cubicBezTo>
                  <a:cubicBezTo>
                    <a:pt x="11149" y="7405"/>
                    <a:pt x="11110" y="7391"/>
                    <a:pt x="11074" y="7364"/>
                  </a:cubicBezTo>
                  <a:cubicBezTo>
                    <a:pt x="10574" y="6960"/>
                    <a:pt x="10312" y="6174"/>
                    <a:pt x="10217" y="5602"/>
                  </a:cubicBezTo>
                  <a:cubicBezTo>
                    <a:pt x="10146" y="5102"/>
                    <a:pt x="9812" y="4650"/>
                    <a:pt x="9288" y="4316"/>
                  </a:cubicBezTo>
                  <a:cubicBezTo>
                    <a:pt x="8743" y="3963"/>
                    <a:pt x="8101" y="3783"/>
                    <a:pt x="7448" y="3783"/>
                  </a:cubicBezTo>
                  <a:cubicBezTo>
                    <a:pt x="7132" y="3783"/>
                    <a:pt x="6813" y="3826"/>
                    <a:pt x="6502" y="3911"/>
                  </a:cubicBezTo>
                  <a:cubicBezTo>
                    <a:pt x="6478" y="3923"/>
                    <a:pt x="6454" y="3929"/>
                    <a:pt x="6431" y="3929"/>
                  </a:cubicBezTo>
                  <a:cubicBezTo>
                    <a:pt x="6407" y="3929"/>
                    <a:pt x="6383" y="3923"/>
                    <a:pt x="6359" y="3911"/>
                  </a:cubicBezTo>
                  <a:cubicBezTo>
                    <a:pt x="6056" y="3826"/>
                    <a:pt x="5740" y="3783"/>
                    <a:pt x="5424" y="3783"/>
                  </a:cubicBezTo>
                  <a:cubicBezTo>
                    <a:pt x="4774" y="3783"/>
                    <a:pt x="4126" y="3963"/>
                    <a:pt x="3597" y="4316"/>
                  </a:cubicBezTo>
                  <a:cubicBezTo>
                    <a:pt x="3049" y="4650"/>
                    <a:pt x="2715" y="5102"/>
                    <a:pt x="2644" y="5602"/>
                  </a:cubicBezTo>
                  <a:cubicBezTo>
                    <a:pt x="2573" y="6198"/>
                    <a:pt x="2287" y="6960"/>
                    <a:pt x="1787" y="7364"/>
                  </a:cubicBezTo>
                  <a:cubicBezTo>
                    <a:pt x="1749" y="7393"/>
                    <a:pt x="1708" y="7406"/>
                    <a:pt x="1669" y="7406"/>
                  </a:cubicBezTo>
                  <a:cubicBezTo>
                    <a:pt x="1609" y="7406"/>
                    <a:pt x="1554" y="7374"/>
                    <a:pt x="1525" y="7317"/>
                  </a:cubicBezTo>
                  <a:cubicBezTo>
                    <a:pt x="1048" y="6483"/>
                    <a:pt x="787" y="5221"/>
                    <a:pt x="667" y="4292"/>
                  </a:cubicBezTo>
                  <a:cubicBezTo>
                    <a:pt x="644" y="4292"/>
                    <a:pt x="667" y="4269"/>
                    <a:pt x="667" y="4269"/>
                  </a:cubicBezTo>
                  <a:cubicBezTo>
                    <a:pt x="758" y="4276"/>
                    <a:pt x="845" y="4280"/>
                    <a:pt x="930" y="4280"/>
                  </a:cubicBezTo>
                  <a:cubicBezTo>
                    <a:pt x="2648" y="4280"/>
                    <a:pt x="3137" y="2718"/>
                    <a:pt x="2025" y="1697"/>
                  </a:cubicBezTo>
                  <a:cubicBezTo>
                    <a:pt x="2025" y="1697"/>
                    <a:pt x="2025" y="1697"/>
                    <a:pt x="2025" y="1673"/>
                  </a:cubicBezTo>
                  <a:lnTo>
                    <a:pt x="2049" y="1673"/>
                  </a:lnTo>
                  <a:cubicBezTo>
                    <a:pt x="2161" y="1659"/>
                    <a:pt x="2274" y="1653"/>
                    <a:pt x="2386" y="1653"/>
                  </a:cubicBezTo>
                  <a:cubicBezTo>
                    <a:pt x="3271" y="1653"/>
                    <a:pt x="4110" y="2036"/>
                    <a:pt x="4406" y="2268"/>
                  </a:cubicBezTo>
                  <a:cubicBezTo>
                    <a:pt x="4441" y="2303"/>
                    <a:pt x="4483" y="2319"/>
                    <a:pt x="4525" y="2319"/>
                  </a:cubicBezTo>
                  <a:cubicBezTo>
                    <a:pt x="4597" y="2319"/>
                    <a:pt x="4671" y="2272"/>
                    <a:pt x="4716" y="2197"/>
                  </a:cubicBezTo>
                  <a:cubicBezTo>
                    <a:pt x="5145" y="1292"/>
                    <a:pt x="6335" y="601"/>
                    <a:pt x="7335" y="387"/>
                  </a:cubicBezTo>
                  <a:cubicBezTo>
                    <a:pt x="7431" y="387"/>
                    <a:pt x="7526" y="458"/>
                    <a:pt x="7526" y="554"/>
                  </a:cubicBezTo>
                  <a:cubicBezTo>
                    <a:pt x="7478" y="1363"/>
                    <a:pt x="7883" y="2173"/>
                    <a:pt x="8288" y="2578"/>
                  </a:cubicBezTo>
                  <a:cubicBezTo>
                    <a:pt x="8321" y="2611"/>
                    <a:pt x="8365" y="2629"/>
                    <a:pt x="8409" y="2629"/>
                  </a:cubicBezTo>
                  <a:cubicBezTo>
                    <a:pt x="8460" y="2629"/>
                    <a:pt x="8512" y="2605"/>
                    <a:pt x="8550" y="2554"/>
                  </a:cubicBezTo>
                  <a:cubicBezTo>
                    <a:pt x="8741" y="2363"/>
                    <a:pt x="9074" y="2149"/>
                    <a:pt x="9431" y="1982"/>
                  </a:cubicBezTo>
                  <a:cubicBezTo>
                    <a:pt x="9526" y="1935"/>
                    <a:pt x="9574" y="1816"/>
                    <a:pt x="9526" y="1720"/>
                  </a:cubicBezTo>
                  <a:cubicBezTo>
                    <a:pt x="9492" y="1651"/>
                    <a:pt x="9418" y="1606"/>
                    <a:pt x="9344" y="1606"/>
                  </a:cubicBezTo>
                  <a:cubicBezTo>
                    <a:pt x="9317" y="1606"/>
                    <a:pt x="9290" y="1612"/>
                    <a:pt x="9264" y="1625"/>
                  </a:cubicBezTo>
                  <a:cubicBezTo>
                    <a:pt x="8955" y="1792"/>
                    <a:pt x="8645" y="1959"/>
                    <a:pt x="8431" y="2149"/>
                  </a:cubicBezTo>
                  <a:cubicBezTo>
                    <a:pt x="8121" y="1792"/>
                    <a:pt x="7883" y="1173"/>
                    <a:pt x="7907" y="577"/>
                  </a:cubicBezTo>
                  <a:cubicBezTo>
                    <a:pt x="7929" y="248"/>
                    <a:pt x="7668" y="0"/>
                    <a:pt x="73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483;p35">
            <a:extLst>
              <a:ext uri="{FF2B5EF4-FFF2-40B4-BE49-F238E27FC236}">
                <a16:creationId xmlns:a16="http://schemas.microsoft.com/office/drawing/2014/main" id="{C6CCB06A-734D-AFA1-9CA0-BAB17ADF1931}"/>
              </a:ext>
            </a:extLst>
          </p:cNvPr>
          <p:cNvGrpSpPr/>
          <p:nvPr/>
        </p:nvGrpSpPr>
        <p:grpSpPr>
          <a:xfrm rot="665883">
            <a:off x="7393055" y="1883412"/>
            <a:ext cx="1677048" cy="2151160"/>
            <a:chOff x="566725" y="1021975"/>
            <a:chExt cx="831675" cy="1065650"/>
          </a:xfrm>
        </p:grpSpPr>
        <p:sp>
          <p:nvSpPr>
            <p:cNvPr id="1102" name="Google Shape;484;p35">
              <a:extLst>
                <a:ext uri="{FF2B5EF4-FFF2-40B4-BE49-F238E27FC236}">
                  <a16:creationId xmlns:a16="http://schemas.microsoft.com/office/drawing/2014/main" id="{01B3946E-13A8-11B1-E405-B10FA44BFD27}"/>
                </a:ext>
              </a:extLst>
            </p:cNvPr>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485;p35">
              <a:extLst>
                <a:ext uri="{FF2B5EF4-FFF2-40B4-BE49-F238E27FC236}">
                  <a16:creationId xmlns:a16="http://schemas.microsoft.com/office/drawing/2014/main" id="{703ABB79-F838-B1A9-D0EB-64EB2301626F}"/>
                </a:ext>
              </a:extLst>
            </p:cNvPr>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486;p35">
              <a:extLst>
                <a:ext uri="{FF2B5EF4-FFF2-40B4-BE49-F238E27FC236}">
                  <a16:creationId xmlns:a16="http://schemas.microsoft.com/office/drawing/2014/main" id="{20B5A174-A07D-6C2D-3CEF-E699BE6EE676}"/>
                </a:ext>
              </a:extLst>
            </p:cNvPr>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487;p35">
              <a:extLst>
                <a:ext uri="{FF2B5EF4-FFF2-40B4-BE49-F238E27FC236}">
                  <a16:creationId xmlns:a16="http://schemas.microsoft.com/office/drawing/2014/main" id="{30E0A7D5-5228-3A2A-E6F8-CE23CA5E0877}"/>
                </a:ext>
              </a:extLst>
            </p:cNvPr>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488;p35">
              <a:extLst>
                <a:ext uri="{FF2B5EF4-FFF2-40B4-BE49-F238E27FC236}">
                  <a16:creationId xmlns:a16="http://schemas.microsoft.com/office/drawing/2014/main" id="{AB4B93DB-EDFC-9B4A-8FB7-E3CB74034049}"/>
                </a:ext>
              </a:extLst>
            </p:cNvPr>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489;p35">
              <a:extLst>
                <a:ext uri="{FF2B5EF4-FFF2-40B4-BE49-F238E27FC236}">
                  <a16:creationId xmlns:a16="http://schemas.microsoft.com/office/drawing/2014/main" id="{5C4D2B83-80F9-1E05-0E68-00F06D55B2BA}"/>
                </a:ext>
              </a:extLst>
            </p:cNvPr>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490;p35">
              <a:extLst>
                <a:ext uri="{FF2B5EF4-FFF2-40B4-BE49-F238E27FC236}">
                  <a16:creationId xmlns:a16="http://schemas.microsoft.com/office/drawing/2014/main" id="{F4551B65-003B-2EF0-5022-EE36E19C1C20}"/>
                </a:ext>
              </a:extLst>
            </p:cNvPr>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491;p35">
              <a:extLst>
                <a:ext uri="{FF2B5EF4-FFF2-40B4-BE49-F238E27FC236}">
                  <a16:creationId xmlns:a16="http://schemas.microsoft.com/office/drawing/2014/main" id="{55E2A26C-0A2A-F4A5-BF48-9BDA820B57F2}"/>
                </a:ext>
              </a:extLst>
            </p:cNvPr>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492;p35">
              <a:extLst>
                <a:ext uri="{FF2B5EF4-FFF2-40B4-BE49-F238E27FC236}">
                  <a16:creationId xmlns:a16="http://schemas.microsoft.com/office/drawing/2014/main" id="{1C822E68-6699-C1A0-2842-831649715A12}"/>
                </a:ext>
              </a:extLst>
            </p:cNvPr>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493;p35">
              <a:extLst>
                <a:ext uri="{FF2B5EF4-FFF2-40B4-BE49-F238E27FC236}">
                  <a16:creationId xmlns:a16="http://schemas.microsoft.com/office/drawing/2014/main" id="{8E7C9211-C67D-D786-9E7E-D9532EA96D83}"/>
                </a:ext>
              </a:extLst>
            </p:cNvPr>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494;p35">
              <a:extLst>
                <a:ext uri="{FF2B5EF4-FFF2-40B4-BE49-F238E27FC236}">
                  <a16:creationId xmlns:a16="http://schemas.microsoft.com/office/drawing/2014/main" id="{CD795A97-EC46-D631-2B4E-79FEC0060707}"/>
                </a:ext>
              </a:extLst>
            </p:cNvPr>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495;p35">
              <a:extLst>
                <a:ext uri="{FF2B5EF4-FFF2-40B4-BE49-F238E27FC236}">
                  <a16:creationId xmlns:a16="http://schemas.microsoft.com/office/drawing/2014/main" id="{4F566143-B130-CF52-441D-2B98643228B1}"/>
                </a:ext>
              </a:extLst>
            </p:cNvPr>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496;p35">
              <a:extLst>
                <a:ext uri="{FF2B5EF4-FFF2-40B4-BE49-F238E27FC236}">
                  <a16:creationId xmlns:a16="http://schemas.microsoft.com/office/drawing/2014/main" id="{A7DF3EA1-ACF0-5FC9-E267-F0430DD707A2}"/>
                </a:ext>
              </a:extLst>
            </p:cNvPr>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497;p35">
              <a:extLst>
                <a:ext uri="{FF2B5EF4-FFF2-40B4-BE49-F238E27FC236}">
                  <a16:creationId xmlns:a16="http://schemas.microsoft.com/office/drawing/2014/main" id="{DDCCE6EF-B710-7A6A-DF57-2AD910140EF1}"/>
                </a:ext>
              </a:extLst>
            </p:cNvPr>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498;p35">
              <a:extLst>
                <a:ext uri="{FF2B5EF4-FFF2-40B4-BE49-F238E27FC236}">
                  <a16:creationId xmlns:a16="http://schemas.microsoft.com/office/drawing/2014/main" id="{4D0CB757-B0D2-C354-1646-F6060A30FE9E}"/>
                </a:ext>
              </a:extLst>
            </p:cNvPr>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499;p35">
              <a:extLst>
                <a:ext uri="{FF2B5EF4-FFF2-40B4-BE49-F238E27FC236}">
                  <a16:creationId xmlns:a16="http://schemas.microsoft.com/office/drawing/2014/main" id="{7E6BB569-9888-B0A6-2C11-B42AF1BA9633}"/>
                </a:ext>
              </a:extLst>
            </p:cNvPr>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500;p35">
              <a:extLst>
                <a:ext uri="{FF2B5EF4-FFF2-40B4-BE49-F238E27FC236}">
                  <a16:creationId xmlns:a16="http://schemas.microsoft.com/office/drawing/2014/main" id="{D0B4B263-7FD8-C330-D780-2322C1467885}"/>
                </a:ext>
              </a:extLst>
            </p:cNvPr>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501;p35">
              <a:extLst>
                <a:ext uri="{FF2B5EF4-FFF2-40B4-BE49-F238E27FC236}">
                  <a16:creationId xmlns:a16="http://schemas.microsoft.com/office/drawing/2014/main" id="{76B21E5F-956C-BB46-4D18-9D1F109479FF}"/>
                </a:ext>
              </a:extLst>
            </p:cNvPr>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502;p35">
              <a:extLst>
                <a:ext uri="{FF2B5EF4-FFF2-40B4-BE49-F238E27FC236}">
                  <a16:creationId xmlns:a16="http://schemas.microsoft.com/office/drawing/2014/main" id="{5C0EFB5D-BE18-1AA0-4A64-AC57DDCD8079}"/>
                </a:ext>
              </a:extLst>
            </p:cNvPr>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503;p35">
              <a:extLst>
                <a:ext uri="{FF2B5EF4-FFF2-40B4-BE49-F238E27FC236}">
                  <a16:creationId xmlns:a16="http://schemas.microsoft.com/office/drawing/2014/main" id="{E46A4CA7-2A95-5492-FAB6-822D6044E47A}"/>
                </a:ext>
              </a:extLst>
            </p:cNvPr>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504;p35">
              <a:extLst>
                <a:ext uri="{FF2B5EF4-FFF2-40B4-BE49-F238E27FC236}">
                  <a16:creationId xmlns:a16="http://schemas.microsoft.com/office/drawing/2014/main" id="{D9879ECF-B6EC-EC8E-A454-AA991A0ABF7D}"/>
                </a:ext>
              </a:extLst>
            </p:cNvPr>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505;p35">
              <a:extLst>
                <a:ext uri="{FF2B5EF4-FFF2-40B4-BE49-F238E27FC236}">
                  <a16:creationId xmlns:a16="http://schemas.microsoft.com/office/drawing/2014/main" id="{FB8B14A0-D76F-DCD7-2C4C-30EF1DE00432}"/>
                </a:ext>
              </a:extLst>
            </p:cNvPr>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506;p35">
              <a:extLst>
                <a:ext uri="{FF2B5EF4-FFF2-40B4-BE49-F238E27FC236}">
                  <a16:creationId xmlns:a16="http://schemas.microsoft.com/office/drawing/2014/main" id="{6536AC08-0060-18BF-1131-1954108569AA}"/>
                </a:ext>
              </a:extLst>
            </p:cNvPr>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507;p35">
              <a:extLst>
                <a:ext uri="{FF2B5EF4-FFF2-40B4-BE49-F238E27FC236}">
                  <a16:creationId xmlns:a16="http://schemas.microsoft.com/office/drawing/2014/main" id="{298784F4-64B8-26F4-1604-F9D18EE10DC4}"/>
                </a:ext>
              </a:extLst>
            </p:cNvPr>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508;p35">
              <a:extLst>
                <a:ext uri="{FF2B5EF4-FFF2-40B4-BE49-F238E27FC236}">
                  <a16:creationId xmlns:a16="http://schemas.microsoft.com/office/drawing/2014/main" id="{7267142A-B463-25A1-5350-FF0D46E57766}"/>
                </a:ext>
              </a:extLst>
            </p:cNvPr>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509;p35">
              <a:extLst>
                <a:ext uri="{FF2B5EF4-FFF2-40B4-BE49-F238E27FC236}">
                  <a16:creationId xmlns:a16="http://schemas.microsoft.com/office/drawing/2014/main" id="{2CAC9C2D-7BDF-D5FC-0F51-365EEEDE3E12}"/>
                </a:ext>
              </a:extLst>
            </p:cNvPr>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510;p35">
              <a:extLst>
                <a:ext uri="{FF2B5EF4-FFF2-40B4-BE49-F238E27FC236}">
                  <a16:creationId xmlns:a16="http://schemas.microsoft.com/office/drawing/2014/main" id="{739B2298-5835-A3FF-23B1-F0082A9F0DF7}"/>
                </a:ext>
              </a:extLst>
            </p:cNvPr>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511;p35">
              <a:extLst>
                <a:ext uri="{FF2B5EF4-FFF2-40B4-BE49-F238E27FC236}">
                  <a16:creationId xmlns:a16="http://schemas.microsoft.com/office/drawing/2014/main" id="{138D8E75-9C5E-3016-5E2F-08325D89430F}"/>
                </a:ext>
              </a:extLst>
            </p:cNvPr>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512;p35">
              <a:extLst>
                <a:ext uri="{FF2B5EF4-FFF2-40B4-BE49-F238E27FC236}">
                  <a16:creationId xmlns:a16="http://schemas.microsoft.com/office/drawing/2014/main" id="{B65F9CE7-322A-D802-73B4-6C21FD5E258A}"/>
                </a:ext>
              </a:extLst>
            </p:cNvPr>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513;p35">
              <a:extLst>
                <a:ext uri="{FF2B5EF4-FFF2-40B4-BE49-F238E27FC236}">
                  <a16:creationId xmlns:a16="http://schemas.microsoft.com/office/drawing/2014/main" id="{5E1C0885-9B5C-DCE8-1338-482DD6201E8F}"/>
                </a:ext>
              </a:extLst>
            </p:cNvPr>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514;p35">
              <a:extLst>
                <a:ext uri="{FF2B5EF4-FFF2-40B4-BE49-F238E27FC236}">
                  <a16:creationId xmlns:a16="http://schemas.microsoft.com/office/drawing/2014/main" id="{2A7EA4B1-2B3D-D9CB-7C2A-4DDB8D7751B9}"/>
                </a:ext>
              </a:extLst>
            </p:cNvPr>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515;p35">
              <a:extLst>
                <a:ext uri="{FF2B5EF4-FFF2-40B4-BE49-F238E27FC236}">
                  <a16:creationId xmlns:a16="http://schemas.microsoft.com/office/drawing/2014/main" id="{B24D4CC2-4ED0-BBBD-3CC9-DCAA13598AAD}"/>
                </a:ext>
              </a:extLst>
            </p:cNvPr>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516;p35">
              <a:extLst>
                <a:ext uri="{FF2B5EF4-FFF2-40B4-BE49-F238E27FC236}">
                  <a16:creationId xmlns:a16="http://schemas.microsoft.com/office/drawing/2014/main" id="{EAF14396-7BDC-7F16-5311-57A14434A1AE}"/>
                </a:ext>
              </a:extLst>
            </p:cNvPr>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517;p35">
              <a:extLst>
                <a:ext uri="{FF2B5EF4-FFF2-40B4-BE49-F238E27FC236}">
                  <a16:creationId xmlns:a16="http://schemas.microsoft.com/office/drawing/2014/main" id="{7F6D2461-022A-9FF2-19C2-759AF8FBC33B}"/>
                </a:ext>
              </a:extLst>
            </p:cNvPr>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518;p35">
              <a:extLst>
                <a:ext uri="{FF2B5EF4-FFF2-40B4-BE49-F238E27FC236}">
                  <a16:creationId xmlns:a16="http://schemas.microsoft.com/office/drawing/2014/main" id="{EE81129D-0976-79BB-CD14-52FF5099904F}"/>
                </a:ext>
              </a:extLst>
            </p:cNvPr>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519;p35">
              <a:extLst>
                <a:ext uri="{FF2B5EF4-FFF2-40B4-BE49-F238E27FC236}">
                  <a16:creationId xmlns:a16="http://schemas.microsoft.com/office/drawing/2014/main" id="{57148F47-E349-CB5B-B734-71871873B97B}"/>
                </a:ext>
              </a:extLst>
            </p:cNvPr>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520;p35">
              <a:extLst>
                <a:ext uri="{FF2B5EF4-FFF2-40B4-BE49-F238E27FC236}">
                  <a16:creationId xmlns:a16="http://schemas.microsoft.com/office/drawing/2014/main" id="{42CE61AA-2D14-3F0F-DF7E-A0ED53E6F2B1}"/>
                </a:ext>
              </a:extLst>
            </p:cNvPr>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521;p35">
              <a:extLst>
                <a:ext uri="{FF2B5EF4-FFF2-40B4-BE49-F238E27FC236}">
                  <a16:creationId xmlns:a16="http://schemas.microsoft.com/office/drawing/2014/main" id="{AE8F2C92-1424-EFAF-20F0-FB018127402D}"/>
                </a:ext>
              </a:extLst>
            </p:cNvPr>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522;p35">
              <a:extLst>
                <a:ext uri="{FF2B5EF4-FFF2-40B4-BE49-F238E27FC236}">
                  <a16:creationId xmlns:a16="http://schemas.microsoft.com/office/drawing/2014/main" id="{C7AD7204-C519-C3BC-76B7-CE3C86585E5B}"/>
                </a:ext>
              </a:extLst>
            </p:cNvPr>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TextBox 1141">
            <a:extLst>
              <a:ext uri="{FF2B5EF4-FFF2-40B4-BE49-F238E27FC236}">
                <a16:creationId xmlns:a16="http://schemas.microsoft.com/office/drawing/2014/main" id="{6DDE0E25-7902-394C-F325-446A551C7225}"/>
              </a:ext>
            </a:extLst>
          </p:cNvPr>
          <p:cNvSpPr txBox="1"/>
          <p:nvPr/>
        </p:nvSpPr>
        <p:spPr>
          <a:xfrm>
            <a:off x="178243" y="1957382"/>
            <a:ext cx="2594694" cy="923330"/>
          </a:xfrm>
          <a:prstGeom prst="rect">
            <a:avLst/>
          </a:prstGeom>
          <a:noFill/>
        </p:spPr>
        <p:txBody>
          <a:bodyPr wrap="square">
            <a:spAutoFit/>
          </a:bodyPr>
          <a:lstStyle/>
          <a:p>
            <a:pPr algn="just"/>
            <a:r>
              <a:rPr lang="vi-VN" sz="1800" dirty="0">
                <a:solidFill>
                  <a:schemeClr val="bg2">
                    <a:lumMod val="25000"/>
                  </a:schemeClr>
                </a:solidFill>
              </a:rPr>
              <a:t>a) Mục tiêu cá nhân phải được chính cá nhân đó xác định. </a:t>
            </a:r>
          </a:p>
        </p:txBody>
      </p:sp>
      <p:sp>
        <p:nvSpPr>
          <p:cNvPr id="1144" name="TextBox 1143">
            <a:extLst>
              <a:ext uri="{FF2B5EF4-FFF2-40B4-BE49-F238E27FC236}">
                <a16:creationId xmlns:a16="http://schemas.microsoft.com/office/drawing/2014/main" id="{AFB77C86-3884-8D56-4D82-D38633E685A1}"/>
              </a:ext>
            </a:extLst>
          </p:cNvPr>
          <p:cNvSpPr txBox="1"/>
          <p:nvPr/>
        </p:nvSpPr>
        <p:spPr>
          <a:xfrm>
            <a:off x="1077604" y="583451"/>
            <a:ext cx="6053563" cy="400110"/>
          </a:xfrm>
          <a:prstGeom prst="rect">
            <a:avLst/>
          </a:prstGeom>
          <a:noFill/>
        </p:spPr>
        <p:txBody>
          <a:bodyPr wrap="square">
            <a:spAutoFit/>
          </a:bodyPr>
          <a:lstStyle/>
          <a:p>
            <a:r>
              <a:rPr lang="vi-VN" sz="2000" b="1" dirty="0"/>
              <a:t>Em hãy bày tỏ quan điểm đối với các ý kiến sau:  </a:t>
            </a:r>
          </a:p>
        </p:txBody>
      </p:sp>
      <p:sp>
        <p:nvSpPr>
          <p:cNvPr id="1146" name="TextBox 1145">
            <a:extLst>
              <a:ext uri="{FF2B5EF4-FFF2-40B4-BE49-F238E27FC236}">
                <a16:creationId xmlns:a16="http://schemas.microsoft.com/office/drawing/2014/main" id="{FE75102C-5723-C184-1EEA-FAAB48728CEA}"/>
              </a:ext>
            </a:extLst>
          </p:cNvPr>
          <p:cNvSpPr txBox="1"/>
          <p:nvPr/>
        </p:nvSpPr>
        <p:spPr>
          <a:xfrm>
            <a:off x="3783223" y="3822936"/>
            <a:ext cx="3075603" cy="1200329"/>
          </a:xfrm>
          <a:prstGeom prst="rect">
            <a:avLst/>
          </a:prstGeom>
          <a:noFill/>
        </p:spPr>
        <p:txBody>
          <a:bodyPr wrap="square">
            <a:spAutoFit/>
          </a:bodyPr>
          <a:lstStyle/>
          <a:p>
            <a:pPr algn="just"/>
            <a:r>
              <a:rPr lang="vi-VN" sz="1800" dirty="0">
                <a:solidFill>
                  <a:schemeClr val="bg2">
                    <a:lumMod val="25000"/>
                  </a:schemeClr>
                </a:solidFill>
              </a:rPr>
              <a:t>d) Đặt ra mục tiêu là chưa đủ mà phải có kế hoạch hành động để đạt được mục tiêu đó.  </a:t>
            </a:r>
          </a:p>
        </p:txBody>
      </p:sp>
      <p:sp>
        <p:nvSpPr>
          <p:cNvPr id="1148" name="TextBox 1147">
            <a:extLst>
              <a:ext uri="{FF2B5EF4-FFF2-40B4-BE49-F238E27FC236}">
                <a16:creationId xmlns:a16="http://schemas.microsoft.com/office/drawing/2014/main" id="{9D5D7F87-DFB4-1365-B13B-0967F4D595AA}"/>
              </a:ext>
            </a:extLst>
          </p:cNvPr>
          <p:cNvSpPr txBox="1"/>
          <p:nvPr/>
        </p:nvSpPr>
        <p:spPr>
          <a:xfrm>
            <a:off x="64986" y="3811560"/>
            <a:ext cx="3268367" cy="1200329"/>
          </a:xfrm>
          <a:prstGeom prst="rect">
            <a:avLst/>
          </a:prstGeom>
          <a:noFill/>
        </p:spPr>
        <p:txBody>
          <a:bodyPr wrap="square">
            <a:spAutoFit/>
          </a:bodyPr>
          <a:lstStyle/>
          <a:p>
            <a:pPr algn="just"/>
            <a:r>
              <a:rPr lang="vi-VN" sz="1800" dirty="0">
                <a:solidFill>
                  <a:schemeClr val="bg2">
                    <a:lumMod val="25000"/>
                  </a:schemeClr>
                </a:solidFill>
              </a:rPr>
              <a:t>c) Những kì vọng do cá nhân đặt ra nhưng vượt quá khả năng và mơ hồ vẫn được  gọi là mục tiêu cá nhân.  </a:t>
            </a:r>
          </a:p>
        </p:txBody>
      </p:sp>
      <p:sp>
        <p:nvSpPr>
          <p:cNvPr id="1150" name="TextBox 1149">
            <a:extLst>
              <a:ext uri="{FF2B5EF4-FFF2-40B4-BE49-F238E27FC236}">
                <a16:creationId xmlns:a16="http://schemas.microsoft.com/office/drawing/2014/main" id="{326002E5-0902-9163-E0C9-6D861798FAC2}"/>
              </a:ext>
            </a:extLst>
          </p:cNvPr>
          <p:cNvSpPr txBox="1"/>
          <p:nvPr/>
        </p:nvSpPr>
        <p:spPr>
          <a:xfrm>
            <a:off x="3798184" y="1825010"/>
            <a:ext cx="3349308" cy="1200329"/>
          </a:xfrm>
          <a:prstGeom prst="rect">
            <a:avLst/>
          </a:prstGeom>
          <a:noFill/>
        </p:spPr>
        <p:txBody>
          <a:bodyPr wrap="square">
            <a:spAutoFit/>
          </a:bodyPr>
          <a:lstStyle/>
          <a:p>
            <a:pPr algn="just"/>
            <a:r>
              <a:rPr lang="vi-VN" sz="1800" dirty="0">
                <a:solidFill>
                  <a:schemeClr val="bg2">
                    <a:lumMod val="25000"/>
                  </a:schemeClr>
                </a:solidFill>
              </a:rPr>
              <a:t>b) Kết quả mà cá nhân mong muốn đạt được sau một tuần không phải là mục tiêu  vì thời gian thực hiện quá ngắn.  </a:t>
            </a:r>
          </a:p>
        </p:txBody>
      </p:sp>
      <p:sp>
        <p:nvSpPr>
          <p:cNvPr id="1151" name="TextBox 105">
            <a:extLst>
              <a:ext uri="{FF2B5EF4-FFF2-40B4-BE49-F238E27FC236}">
                <a16:creationId xmlns:a16="http://schemas.microsoft.com/office/drawing/2014/main" id="{B3E11F96-BEA2-C39F-9731-832696D117FD}"/>
              </a:ext>
            </a:extLst>
          </p:cNvPr>
          <p:cNvSpPr txBox="1"/>
          <p:nvPr/>
        </p:nvSpPr>
        <p:spPr>
          <a:xfrm>
            <a:off x="2215004" y="-16721"/>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1" name="Picture 20">
            <a:extLst>
              <a:ext uri="{FF2B5EF4-FFF2-40B4-BE49-F238E27FC236}">
                <a16:creationId xmlns:a16="http://schemas.microsoft.com/office/drawing/2014/main" id="{55D56B02-32CE-E4DB-5CD2-E79ED05C65B5}"/>
              </a:ext>
            </a:extLst>
          </p:cNvPr>
          <p:cNvPicPr>
            <a:picLocks noChangeAspect="1"/>
          </p:cNvPicPr>
          <p:nvPr/>
        </p:nvPicPr>
        <p:blipFill>
          <a:blip r:embed="rId3"/>
          <a:stretch>
            <a:fillRect/>
          </a:stretch>
        </p:blipFill>
        <p:spPr>
          <a:xfrm>
            <a:off x="2342902" y="0"/>
            <a:ext cx="866150" cy="866150"/>
          </a:xfrm>
          <a:prstGeom prst="rect">
            <a:avLst/>
          </a:prstGeom>
        </p:spPr>
      </p:pic>
      <p:sp>
        <p:nvSpPr>
          <p:cNvPr id="23" name="TextBox 22">
            <a:extLst>
              <a:ext uri="{FF2B5EF4-FFF2-40B4-BE49-F238E27FC236}">
                <a16:creationId xmlns:a16="http://schemas.microsoft.com/office/drawing/2014/main"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a:extLst>
              <a:ext uri="{FF2B5EF4-FFF2-40B4-BE49-F238E27FC236}">
                <a16:creationId xmlns:a16="http://schemas.microsoft.com/office/drawing/2014/main"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a:extLst>
              <a:ext uri="{FF2B5EF4-FFF2-40B4-BE49-F238E27FC236}">
                <a16:creationId xmlns:a16="http://schemas.microsoft.com/office/drawing/2014/main"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a:extLst>
              <a:ext uri="{FF2B5EF4-FFF2-40B4-BE49-F238E27FC236}">
                <a16:creationId xmlns:a16="http://schemas.microsoft.com/office/drawing/2014/main"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EA8F5B-701C-1FF2-39D2-BD35C5314106}"/>
              </a:ext>
            </a:extLst>
          </p:cNvPr>
          <p:cNvPicPr>
            <a:picLocks noChangeAspect="1"/>
          </p:cNvPicPr>
          <p:nvPr/>
        </p:nvPicPr>
        <p:blipFill>
          <a:blip r:embed="rId3"/>
          <a:stretch>
            <a:fillRect/>
          </a:stretch>
        </p:blipFill>
        <p:spPr>
          <a:xfrm>
            <a:off x="1404287" y="1767840"/>
            <a:ext cx="6335426" cy="3134677"/>
          </a:xfrm>
          <a:prstGeom prst="rect">
            <a:avLst/>
          </a:prstGeom>
          <a:ln w="76200">
            <a:solidFill>
              <a:schemeClr val="accent2"/>
            </a:solidFill>
          </a:ln>
          <a:effectLst>
            <a:glow rad="139700">
              <a:schemeClr val="accent3">
                <a:satMod val="175000"/>
                <a:alpha val="40000"/>
              </a:schemeClr>
            </a:glow>
          </a:effectLst>
        </p:spPr>
      </p:pic>
      <p:sp>
        <p:nvSpPr>
          <p:cNvPr id="11" name="TextBox 10">
            <a:extLst>
              <a:ext uri="{FF2B5EF4-FFF2-40B4-BE49-F238E27FC236}">
                <a16:creationId xmlns:a16="http://schemas.microsoft.com/office/drawing/2014/main" id="{829A01E8-D4A1-49C0-AD71-1D7AF5E82373}"/>
              </a:ext>
            </a:extLst>
          </p:cNvPr>
          <p:cNvSpPr txBox="1"/>
          <p:nvPr/>
        </p:nvSpPr>
        <p:spPr>
          <a:xfrm>
            <a:off x="1404287" y="518886"/>
            <a:ext cx="6335426" cy="872034"/>
          </a:xfrm>
          <a:prstGeom prst="rect">
            <a:avLst/>
          </a:prstGeom>
          <a:noFill/>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nhận</a:t>
            </a:r>
            <a:r>
              <a:rPr lang="en-US" sz="1800" b="1" dirty="0"/>
              <a:t> </a:t>
            </a:r>
            <a:r>
              <a:rPr lang="en-US" sz="1800" b="1" dirty="0" err="1"/>
              <a:t>định</a:t>
            </a:r>
            <a:r>
              <a:rPr lang="en-US" sz="1800" b="1" dirty="0"/>
              <a:t> </a:t>
            </a:r>
            <a:r>
              <a:rPr lang="en-US" sz="1800" b="1" dirty="0" err="1"/>
              <a:t>sau</a:t>
            </a:r>
            <a:r>
              <a:rPr lang="en-US" sz="1800" b="1" dirty="0"/>
              <a:t> để </a:t>
            </a:r>
            <a:r>
              <a:rPr lang="en-US" sz="1800" b="1" dirty="0" err="1"/>
              <a:t>xây</a:t>
            </a:r>
            <a:r>
              <a:rPr lang="en-US" sz="1800" b="1" dirty="0"/>
              <a:t> </a:t>
            </a:r>
            <a:r>
              <a:rPr lang="en-US" sz="1800" b="1" dirty="0" err="1"/>
              <a:t>dựng</a:t>
            </a:r>
            <a:r>
              <a:rPr lang="en-US" sz="1800" b="1" dirty="0"/>
              <a:t> </a:t>
            </a:r>
            <a:r>
              <a:rPr lang="en-US" sz="1800" b="1" dirty="0" err="1"/>
              <a:t>bản</a:t>
            </a:r>
            <a:r>
              <a:rPr lang="en-US" sz="1800" b="1" dirty="0"/>
              <a:t> </a:t>
            </a:r>
            <a:r>
              <a:rPr lang="en-US" sz="1800" b="1" dirty="0" err="1"/>
              <a:t>thuyết</a:t>
            </a:r>
            <a:r>
              <a:rPr lang="en-US" sz="1800" b="1" dirty="0"/>
              <a:t> </a:t>
            </a:r>
            <a:r>
              <a:rPr lang="en-US" sz="1800" b="1" dirty="0" err="1"/>
              <a:t>trình</a:t>
            </a:r>
            <a:r>
              <a:rPr lang="en-US" sz="1800" b="1" dirty="0"/>
              <a:t> </a:t>
            </a:r>
            <a:r>
              <a:rPr lang="en-US" sz="1800" b="1" dirty="0" err="1"/>
              <a:t>về</a:t>
            </a:r>
            <a:r>
              <a:rPr lang="en-US" sz="1800" b="1" dirty="0"/>
              <a:t> </a:t>
            </a:r>
            <a:r>
              <a:rPr lang="en-US" sz="1800" b="1" dirty="0" err="1"/>
              <a:t>vai</a:t>
            </a:r>
            <a:r>
              <a:rPr lang="en-US" sz="1800" b="1" dirty="0"/>
              <a:t> </a:t>
            </a:r>
            <a:r>
              <a:rPr lang="en-US" sz="1800" b="1" dirty="0" err="1"/>
              <a:t>trò</a:t>
            </a:r>
            <a:r>
              <a:rPr lang="en-US" sz="1800" b="1" dirty="0"/>
              <a:t> </a:t>
            </a:r>
            <a:r>
              <a:rPr lang="en-US" sz="1800" b="1" dirty="0" err="1"/>
              <a:t>của</a:t>
            </a:r>
            <a:r>
              <a:rPr lang="en-US" sz="1800" b="1" dirty="0"/>
              <a:t> </a:t>
            </a:r>
            <a:r>
              <a:rPr lang="en-US" sz="1800" b="1" dirty="0" err="1"/>
              <a:t>việc</a:t>
            </a:r>
            <a:r>
              <a:rPr lang="en-US" sz="1800" b="1" dirty="0"/>
              <a:t> </a:t>
            </a:r>
            <a:r>
              <a:rPr lang="en-US" sz="1800" b="1" dirty="0" err="1"/>
              <a:t>xác</a:t>
            </a:r>
            <a:r>
              <a:rPr lang="en-US" sz="1800" b="1" dirty="0"/>
              <a:t>  </a:t>
            </a:r>
            <a:r>
              <a:rPr lang="en-US" sz="1800" b="1" dirty="0" err="1"/>
              <a:t>định</a:t>
            </a:r>
            <a:r>
              <a:rPr lang="en-US" sz="1800" b="1" dirty="0"/>
              <a:t> </a:t>
            </a:r>
            <a:r>
              <a:rPr lang="en-US" sz="1800" b="1" dirty="0" err="1"/>
              <a:t>mục</a:t>
            </a:r>
            <a:r>
              <a:rPr lang="en-US" sz="1800" b="1" dirty="0"/>
              <a:t> </a:t>
            </a:r>
            <a:r>
              <a:rPr lang="en-US" sz="1800" b="1" dirty="0" err="1"/>
              <a:t>tiêu</a:t>
            </a:r>
            <a:r>
              <a:rPr lang="en-US" sz="1800" b="1" dirty="0"/>
              <a:t> </a:t>
            </a:r>
            <a:r>
              <a:rPr lang="en-US" sz="1800" b="1" dirty="0" err="1"/>
              <a:t>cá</a:t>
            </a:r>
            <a:r>
              <a:rPr lang="en-US" sz="1800" b="1" dirty="0"/>
              <a:t> </a:t>
            </a:r>
            <a:r>
              <a:rPr lang="en-US" sz="1800" b="1" dirty="0" err="1"/>
              <a:t>nhân</a:t>
            </a:r>
            <a:r>
              <a:rPr lang="en-US" sz="1800" b="1" dirty="0"/>
              <a:t> </a:t>
            </a:r>
          </a:p>
        </p:txBody>
      </p:sp>
      <p:sp>
        <p:nvSpPr>
          <p:cNvPr id="12" name="TextBox 105">
            <a:extLst>
              <a:ext uri="{FF2B5EF4-FFF2-40B4-BE49-F238E27FC236}">
                <a16:creationId xmlns:a16="http://schemas.microsoft.com/office/drawing/2014/main" id="{7FFC4FB5-B0B4-782C-EFA4-F2EFC13944BF}"/>
              </a:ext>
            </a:extLst>
          </p:cNvPr>
          <p:cNvSpPr txBox="1"/>
          <p:nvPr/>
        </p:nvSpPr>
        <p:spPr>
          <a:xfrm>
            <a:off x="2743324" y="-5525"/>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tx1"/>
                </a:solidFill>
                <a:effectLst>
                  <a:outerShdw blurRad="38100" dist="25400" dir="5400000" algn="ctr" rotWithShape="0">
                    <a:srgbClr val="6E747A">
                      <a:alpha val="43000"/>
                    </a:srgbClr>
                  </a:outerShdw>
                </a:effectLst>
                <a:latin typeface="SVN-Caprica Script" pitchFamily="2" charset="0"/>
              </a:rPr>
              <a:t> 2</a:t>
            </a:r>
          </a:p>
        </p:txBody>
      </p:sp>
    </p:spTree>
    <p:extLst>
      <p:ext uri="{BB962C8B-B14F-4D97-AF65-F5344CB8AC3E}">
        <p14:creationId xmlns:p14="http://schemas.microsoft.com/office/powerpoint/2010/main" val="3908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B7D0B7-F3E1-430B-2C42-087E6A32E4F0}"/>
              </a:ext>
            </a:extLst>
          </p:cNvPr>
          <p:cNvSpPr txBox="1"/>
          <p:nvPr/>
        </p:nvSpPr>
        <p:spPr>
          <a:xfrm>
            <a:off x="3107220" y="1220009"/>
            <a:ext cx="5787909" cy="3633407"/>
          </a:xfrm>
          <a:prstGeom prst="roundRect">
            <a:avLst/>
          </a:prstGeom>
          <a:solidFill>
            <a:schemeClr val="accent4">
              <a:lumMod val="40000"/>
              <a:lumOff val="60000"/>
            </a:schemeClr>
          </a:solidFill>
          <a:ln w="38100">
            <a:solidFill>
              <a:schemeClr val="tx1"/>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dirty="0"/>
              <a:t>Em và ba người bạn thân rủ nhau thành lập nhóm học tiếng Anh. Khi em hỏi:  “Mục tiêu học tiếng Anh của các bạn là gì?”, bạn C trả lời: “Mình không có mục tiêu  gì cả. Thấy các bạn học thì mình cùng học cho vui”. Còn bạn M thì cho rằng: “Mục  tiêu của mình là được gặp các bạn nhiều hơn”. Nghe vậy, bạn B nói: “Các bạn học mà  không có mục tiêu cụ thể, chính đáng thì không học còn hơn”. Nghe bạn B nói xong,  bạn C và bạn M liền cảm thấy tự ái, không muốn tham gia nhóm nữa. Lúc này, bạn  B quay sang nói với em: “Bạn là người khởi xướng chuyện này, giờ bạn hướng dẫn  mọi người xác định mục tiêu cho phù hợp đi”. </a:t>
            </a:r>
          </a:p>
        </p:txBody>
      </p:sp>
      <p:sp>
        <p:nvSpPr>
          <p:cNvPr id="12" name="TextBox 11">
            <a:extLst>
              <a:ext uri="{FF2B5EF4-FFF2-40B4-BE49-F238E27FC236}">
                <a16:creationId xmlns:a16="http://schemas.microsoft.com/office/drawing/2014/main" id="{E71BBA56-9C96-C664-0933-A0630180D265}"/>
              </a:ext>
            </a:extLst>
          </p:cNvPr>
          <p:cNvSpPr txBox="1"/>
          <p:nvPr/>
        </p:nvSpPr>
        <p:spPr>
          <a:xfrm>
            <a:off x="1461700" y="459974"/>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id="{8B99E03E-27AF-4172-6683-C577BFB21A1E}"/>
              </a:ext>
            </a:extLst>
          </p:cNvPr>
          <p:cNvSpPr txBox="1"/>
          <p:nvPr/>
        </p:nvSpPr>
        <p:spPr>
          <a:xfrm>
            <a:off x="-219428" y="141578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Tình</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a:t>
            </a:r>
            <a:r>
              <a:rPr lang="en-US" sz="2800" dirty="0" err="1">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huống</a:t>
            </a:r>
            <a:r>
              <a:rPr lang="en-US" sz="2800" dirty="0">
                <a:ln w="0"/>
                <a:solidFill>
                  <a:schemeClr val="accent2">
                    <a:lumMod val="50000"/>
                  </a:schemeClr>
                </a:solidFill>
                <a:effectLst>
                  <a:outerShdw blurRad="38100" dist="25400" dir="5400000" algn="ctr" rotWithShape="0">
                    <a:srgbClr val="6E747A">
                      <a:alpha val="43000"/>
                    </a:srgbClr>
                  </a:outerShdw>
                </a:effectLst>
                <a:latin typeface="SVN-Caprica Script" pitchFamily="2" charset="0"/>
              </a:rPr>
              <a:t> 1</a:t>
            </a:r>
          </a:p>
        </p:txBody>
      </p:sp>
      <p:sp>
        <p:nvSpPr>
          <p:cNvPr id="14" name="TextBox 105">
            <a:extLst>
              <a:ext uri="{FF2B5EF4-FFF2-40B4-BE49-F238E27FC236}">
                <a16:creationId xmlns:a16="http://schemas.microsoft.com/office/drawing/2014/main" id="{43FB19E9-A49C-CCD8-CFAF-C69B6DEF58FE}"/>
              </a:ext>
            </a:extLst>
          </p:cNvPr>
          <p:cNvSpPr txBox="1"/>
          <p:nvPr/>
        </p:nvSpPr>
        <p:spPr>
          <a:xfrm>
            <a:off x="2743324" y="-5525"/>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3</a:t>
            </a:r>
          </a:p>
        </p:txBody>
      </p:sp>
      <p:pic>
        <p:nvPicPr>
          <p:cNvPr id="2050" name="Picture 2" descr="16,006 Cartoon Small Kids Study Images, Stock Photos &amp; Vectors |  Shutterstock">
            <a:extLst>
              <a:ext uri="{FF2B5EF4-FFF2-40B4-BE49-F238E27FC236}">
                <a16:creationId xmlns:a16="http://schemas.microsoft.com/office/drawing/2014/main" id="{8A204592-B83A-23E6-82C5-A1BBCD592D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28"/>
          <a:stretch/>
        </p:blipFill>
        <p:spPr bwMode="auto">
          <a:xfrm flipH="1">
            <a:off x="160020" y="2111625"/>
            <a:ext cx="2827020" cy="21857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B7D0B7-F3E1-430B-2C42-087E6A32E4F0}"/>
              </a:ext>
            </a:extLst>
          </p:cNvPr>
          <p:cNvSpPr txBox="1"/>
          <p:nvPr/>
        </p:nvSpPr>
        <p:spPr>
          <a:xfrm>
            <a:off x="4030980" y="1188125"/>
            <a:ext cx="4732021" cy="3729248"/>
          </a:xfrm>
          <a:prstGeom prst="roundRect">
            <a:avLst/>
          </a:prstGeom>
          <a:solidFill>
            <a:schemeClr val="bg1">
              <a:lumMod val="10000"/>
              <a:lumOff val="90000"/>
            </a:schemeClr>
          </a:solidFill>
          <a:ln w="3810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600" dirty="0"/>
              <a:t>Em và bạn P là bạn thân. Bạn P yêu thích các môn kĩ thuật và có hướng thích khám phá, sáng tạo. Bạn P đặt ra mục tiêu năm lớp 9 sẽ tham gia cuộc thi Khoa học kĩ thuật dành cho học sinh trung học nhưng chưa biết bắt đầu từ đâu. bạn P rủ em cùng tham gia dự thi. Khi em hỏi: “Chúng ta bắt đầu từ đâu?”. Bạn P đáp: “Cùng nhau lập kế hoạch nhằm thực hiện mục tiêu nhé!”. </a:t>
            </a:r>
          </a:p>
        </p:txBody>
      </p:sp>
      <p:sp>
        <p:nvSpPr>
          <p:cNvPr id="12" name="TextBox 11">
            <a:extLst>
              <a:ext uri="{FF2B5EF4-FFF2-40B4-BE49-F238E27FC236}">
                <a16:creationId xmlns:a16="http://schemas.microsoft.com/office/drawing/2014/main" id="{E71BBA56-9C96-C664-0933-A0630180D265}"/>
              </a:ext>
            </a:extLst>
          </p:cNvPr>
          <p:cNvSpPr txBox="1"/>
          <p:nvPr/>
        </p:nvSpPr>
        <p:spPr>
          <a:xfrm>
            <a:off x="1530280" y="142307"/>
            <a:ext cx="7052310" cy="369332"/>
          </a:xfrm>
          <a:prstGeom prst="rect">
            <a:avLst/>
          </a:prstGeom>
          <a:noFill/>
        </p:spPr>
        <p:txBody>
          <a:bodyPr wrap="square">
            <a:spAutoFit/>
          </a:bodyPr>
          <a:lstStyle/>
          <a:p>
            <a:r>
              <a:rPr lang="vi-VN" sz="1800" b="1" dirty="0"/>
              <a:t>Em hãy sắm vai để giải quyết các tình huống sau: </a:t>
            </a:r>
          </a:p>
        </p:txBody>
      </p:sp>
      <p:sp>
        <p:nvSpPr>
          <p:cNvPr id="13" name="TextBox 105">
            <a:extLst>
              <a:ext uri="{FF2B5EF4-FFF2-40B4-BE49-F238E27FC236}">
                <a16:creationId xmlns:a16="http://schemas.microsoft.com/office/drawing/2014/main" id="{8B99E03E-27AF-4172-6683-C577BFB21A1E}"/>
              </a:ext>
            </a:extLst>
          </p:cNvPr>
          <p:cNvSpPr txBox="1"/>
          <p:nvPr/>
        </p:nvSpPr>
        <p:spPr>
          <a:xfrm>
            <a:off x="-150848" y="1188125"/>
            <a:ext cx="336225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Tình</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a:t>
            </a:r>
            <a:r>
              <a:rPr lang="en-US" sz="2800" dirty="0" err="1">
                <a:ln w="0"/>
                <a:solidFill>
                  <a:schemeClr val="tx1"/>
                </a:solidFill>
                <a:effectLst>
                  <a:outerShdw blurRad="38100" dist="19050" dir="2700000" algn="tl" rotWithShape="0">
                    <a:schemeClr val="dk1">
                      <a:alpha val="40000"/>
                    </a:schemeClr>
                  </a:outerShdw>
                </a:effectLst>
                <a:latin typeface="SVN-Caprica Script" pitchFamily="2" charset="0"/>
              </a:rPr>
              <a:t>huống</a:t>
            </a:r>
            <a:r>
              <a:rPr lang="en-US" sz="2800" dirty="0">
                <a:ln w="0"/>
                <a:solidFill>
                  <a:schemeClr val="tx1"/>
                </a:solidFill>
                <a:effectLst>
                  <a:outerShdw blurRad="38100" dist="19050" dir="2700000" algn="tl" rotWithShape="0">
                    <a:schemeClr val="dk1">
                      <a:alpha val="40000"/>
                    </a:schemeClr>
                  </a:outerShdw>
                </a:effectLst>
                <a:latin typeface="SVN-Caprica Script" pitchFamily="2" charset="0"/>
              </a:rPr>
              <a:t> 2</a:t>
            </a:r>
          </a:p>
        </p:txBody>
      </p:sp>
      <p:pic>
        <p:nvPicPr>
          <p:cNvPr id="4098" name="Picture 2" descr="Cuộc thi khoa học - kỹ thuật cấp quốc gia học sinh trung học năm học 2022 -  2023 | Báo Dân tộc và Phát triển">
            <a:extLst>
              <a:ext uri="{FF2B5EF4-FFF2-40B4-BE49-F238E27FC236}">
                <a16:creationId xmlns:a16="http://schemas.microsoft.com/office/drawing/2014/main" id="{6240ECE4-E204-DA79-25A4-4B4A6B614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 y="2005648"/>
            <a:ext cx="3390902" cy="2307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D94BA59-B689-C0B3-4D46-70436F8E8F24}"/>
              </a:ext>
            </a:extLst>
          </p:cNvPr>
          <p:cNvSpPr txBox="1"/>
          <p:nvPr/>
        </p:nvSpPr>
        <p:spPr>
          <a:xfrm>
            <a:off x="2658290" y="1874621"/>
            <a:ext cx="5560072" cy="1881990"/>
          </a:xfrm>
          <a:prstGeom prst="rect">
            <a:avLst/>
          </a:prstGeom>
          <a:noFill/>
          <a:ln w="57150">
            <a:solidFill>
              <a:srgbClr val="C00000"/>
            </a:solidFill>
            <a:prstDash val="sysDot"/>
          </a:ln>
        </p:spPr>
        <p:txBody>
          <a:bodyPr wrap="square">
            <a:spAutoFit/>
          </a:bodyPr>
          <a:lstStyle/>
          <a:p>
            <a:pPr algn="just">
              <a:lnSpc>
                <a:spcPct val="150000"/>
              </a:lnSpc>
            </a:pP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Em</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hãy</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xác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định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ngắn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dài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trong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học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và</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lập</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kế</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hoạch</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mục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tiêu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Sau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đó</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chia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sẻ</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với</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bạn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để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cùng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động</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viên</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nhau</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a:t>
            </a:r>
            <a:r>
              <a:rPr lang="en-US" sz="2000" b="1" dirty="0" err="1">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thực</a:t>
            </a:r>
            <a:r>
              <a:rPr lang="en-US" sz="2000" b="1" dirty="0">
                <a:ln w="10160">
                  <a:solidFill>
                    <a:schemeClr val="accent3">
                      <a:lumMod val="50000"/>
                    </a:schemeClr>
                  </a:solidFill>
                  <a:prstDash val="solid"/>
                </a:ln>
                <a:solidFill>
                  <a:schemeClr val="accent2">
                    <a:lumMod val="50000"/>
                  </a:schemeClr>
                </a:solidFill>
                <a:effectLst>
                  <a:outerShdw blurRad="38100" dist="22860" dir="5400000" algn="tl" rotWithShape="0">
                    <a:srgbClr val="000000">
                      <a:alpha val="30000"/>
                    </a:srgbClr>
                  </a:outerShdw>
                </a:effectLst>
              </a:rPr>
              <a:t> hiện. </a:t>
            </a:r>
          </a:p>
        </p:txBody>
      </p:sp>
      <p:sp>
        <p:nvSpPr>
          <p:cNvPr id="8" name="TextBox 105">
            <a:extLst>
              <a:ext uri="{FF2B5EF4-FFF2-40B4-BE49-F238E27FC236}">
                <a16:creationId xmlns:a16="http://schemas.microsoft.com/office/drawing/2014/main" id="{71970091-FF7E-0082-F0D0-E4BE41E51BF7}"/>
              </a:ext>
            </a:extLst>
          </p:cNvPr>
          <p:cNvSpPr txBox="1"/>
          <p:nvPr/>
        </p:nvSpPr>
        <p:spPr>
          <a:xfrm>
            <a:off x="3597731" y="1088651"/>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id="{F345D2CD-E675-EEED-2188-3B459E2ACF98}"/>
              </a:ext>
            </a:extLst>
          </p:cNvPr>
          <p:cNvSpPr txBox="1"/>
          <p:nvPr/>
        </p:nvSpPr>
        <p:spPr>
          <a:xfrm>
            <a:off x="2201714" y="267772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id="{D57F963E-76A1-7522-529C-F9971710D1BB}"/>
              </a:ext>
            </a:extLst>
          </p:cNvPr>
          <p:cNvSpPr txBox="1"/>
          <p:nvPr/>
        </p:nvSpPr>
        <p:spPr>
          <a:xfrm>
            <a:off x="2908648" y="1852564"/>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4" name="Picture 3">
            <a:extLst>
              <a:ext uri="{FF2B5EF4-FFF2-40B4-BE49-F238E27FC236}">
                <a16:creationId xmlns:a16="http://schemas.microsoft.com/office/drawing/2014/main"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F303F5DF-9646-2903-3B5F-270CD0796A7E}"/>
              </a:ext>
            </a:extLst>
          </p:cNvPr>
          <p:cNvSpPr txBox="1"/>
          <p:nvPr/>
        </p:nvSpPr>
        <p:spPr>
          <a:xfrm>
            <a:off x="902434" y="2254949"/>
            <a:ext cx="2667964" cy="2534027"/>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a:solidFill>
                  <a:schemeClr val="tx1"/>
                </a:solidFill>
              </a:rPr>
              <a:t>hãy</a:t>
            </a:r>
            <a:r>
              <a:rPr lang="en-US" sz="1800" b="1" dirty="0">
                <a:solidFill>
                  <a:schemeClr val="tx1"/>
                </a:solidFill>
              </a:rPr>
              <a:t> </a:t>
            </a:r>
            <a:r>
              <a:rPr lang="en-US" sz="1800" b="1" dirty="0" err="1">
                <a:solidFill>
                  <a:schemeClr val="tx1"/>
                </a:solidFill>
              </a:rPr>
              <a:t>xây</a:t>
            </a:r>
            <a:r>
              <a:rPr lang="en-US" sz="1800" b="1" dirty="0">
                <a:solidFill>
                  <a:schemeClr val="tx1"/>
                </a:solidFill>
              </a:rPr>
              <a:t> </a:t>
            </a:r>
            <a:r>
              <a:rPr lang="en-US" sz="1800" b="1" dirty="0" err="1">
                <a:solidFill>
                  <a:schemeClr val="tx1"/>
                </a:solidFill>
              </a:rPr>
              <a:t>dựng</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để </a:t>
            </a:r>
            <a:r>
              <a:rPr lang="en-US" sz="1800" b="1" dirty="0" err="1">
                <a:solidFill>
                  <a:schemeClr val="tx1"/>
                </a:solidFill>
              </a:rPr>
              <a:t>hoàn</a:t>
            </a:r>
            <a:r>
              <a:rPr lang="en-US" sz="1800" b="1" dirty="0">
                <a:solidFill>
                  <a:schemeClr val="tx1"/>
                </a:solidFill>
              </a:rPr>
              <a:t> </a:t>
            </a:r>
            <a:r>
              <a:rPr lang="en-US" sz="1800" b="1" dirty="0" err="1">
                <a:solidFill>
                  <a:schemeClr val="tx1"/>
                </a:solidFill>
              </a:rPr>
              <a:t>thành</a:t>
            </a:r>
            <a:r>
              <a:rPr lang="en-US" sz="1800" b="1" dirty="0">
                <a:solidFill>
                  <a:schemeClr val="tx1"/>
                </a:solidFill>
              </a:rPr>
              <a:t> </a:t>
            </a:r>
            <a:r>
              <a:rPr lang="en-US" sz="1800" b="1" dirty="0" err="1">
                <a:solidFill>
                  <a:schemeClr val="tx1"/>
                </a:solidFill>
              </a:rPr>
              <a:t>mục</a:t>
            </a:r>
            <a:r>
              <a:rPr lang="en-US" sz="1800" b="1" dirty="0">
                <a:solidFill>
                  <a:schemeClr val="tx1"/>
                </a:solidFill>
              </a:rPr>
              <a:t> </a:t>
            </a:r>
            <a:r>
              <a:rPr lang="en-US" sz="1800" b="1" dirty="0" err="1">
                <a:solidFill>
                  <a:schemeClr val="tx1"/>
                </a:solidFill>
              </a:rPr>
              <a:t>tiêu</a:t>
            </a:r>
            <a:r>
              <a:rPr lang="en-US" sz="1800" b="1" dirty="0">
                <a:solidFill>
                  <a:schemeClr val="tx1"/>
                </a:solidFill>
              </a:rPr>
              <a:t> </a:t>
            </a:r>
            <a:r>
              <a:rPr lang="en-US" sz="1800" b="1" dirty="0" err="1">
                <a:solidFill>
                  <a:schemeClr val="tx1"/>
                </a:solidFill>
              </a:rPr>
              <a:t>của</a:t>
            </a:r>
            <a:r>
              <a:rPr lang="en-US" sz="1800" b="1" dirty="0">
                <a:solidFill>
                  <a:schemeClr val="tx1"/>
                </a:solidFill>
              </a:rPr>
              <a:t> </a:t>
            </a:r>
            <a:r>
              <a:rPr lang="en-US" sz="1800" b="1" dirty="0" err="1">
                <a:solidFill>
                  <a:schemeClr val="tx1"/>
                </a:solidFill>
              </a:rPr>
              <a:t>bản</a:t>
            </a:r>
            <a:r>
              <a:rPr lang="en-US" sz="1800" b="1" dirty="0">
                <a:solidFill>
                  <a:schemeClr val="tx1"/>
                </a:solidFill>
              </a:rPr>
              <a:t> </a:t>
            </a:r>
            <a:r>
              <a:rPr lang="en-US" sz="1800" b="1" dirty="0" err="1">
                <a:solidFill>
                  <a:schemeClr val="tx1"/>
                </a:solidFill>
              </a:rPr>
              <a:t>thân</a:t>
            </a:r>
            <a:r>
              <a:rPr lang="en-US" sz="1800" b="1" dirty="0">
                <a:solidFill>
                  <a:schemeClr val="tx1"/>
                </a:solidFill>
              </a:rPr>
              <a:t> </a:t>
            </a:r>
            <a:r>
              <a:rPr lang="en-US" sz="1800" b="1" dirty="0" err="1">
                <a:solidFill>
                  <a:schemeClr val="tx1"/>
                </a:solidFill>
              </a:rPr>
              <a:t>và</a:t>
            </a:r>
            <a:r>
              <a:rPr lang="en-US" sz="1800" b="1" dirty="0">
                <a:solidFill>
                  <a:schemeClr val="tx1"/>
                </a:solidFill>
              </a:rPr>
              <a:t>  chia </a:t>
            </a:r>
            <a:r>
              <a:rPr lang="en-US" sz="1800" b="1" dirty="0" err="1">
                <a:solidFill>
                  <a:schemeClr val="tx1"/>
                </a:solidFill>
              </a:rPr>
              <a:t>sẻ</a:t>
            </a:r>
            <a:r>
              <a:rPr lang="en-US" sz="1800" b="1" dirty="0">
                <a:solidFill>
                  <a:schemeClr val="tx1"/>
                </a:solidFill>
              </a:rPr>
              <a:t> </a:t>
            </a:r>
            <a:r>
              <a:rPr lang="en-US" sz="1800" b="1" dirty="0" err="1">
                <a:solidFill>
                  <a:schemeClr val="tx1"/>
                </a:solidFill>
              </a:rPr>
              <a:t>kết</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thực</a:t>
            </a:r>
            <a:r>
              <a:rPr lang="en-US" sz="1800" b="1" dirty="0">
                <a:solidFill>
                  <a:schemeClr val="tx1"/>
                </a:solidFill>
              </a:rPr>
              <a:t> hiện </a:t>
            </a:r>
            <a:r>
              <a:rPr lang="en-US" sz="1800" b="1" dirty="0" err="1">
                <a:solidFill>
                  <a:schemeClr val="tx1"/>
                </a:solidFill>
              </a:rPr>
              <a:t>của</a:t>
            </a:r>
            <a:r>
              <a:rPr lang="en-US" sz="1800" b="1" dirty="0">
                <a:solidFill>
                  <a:schemeClr val="tx1"/>
                </a:solidFill>
              </a:rPr>
              <a:t> </a:t>
            </a:r>
            <a:r>
              <a:rPr lang="en-US" sz="1800" b="1" dirty="0" err="1">
                <a:solidFill>
                  <a:schemeClr val="tx1"/>
                </a:solidFill>
              </a:rPr>
              <a:t>mình</a:t>
            </a:r>
            <a:r>
              <a:rPr lang="en-US" sz="1800" b="1" dirty="0">
                <a:solidFill>
                  <a:schemeClr val="tx1"/>
                </a:solidFill>
              </a:rPr>
              <a:t>. </a:t>
            </a:r>
          </a:p>
        </p:txBody>
      </p:sp>
      <p:sp>
        <p:nvSpPr>
          <p:cNvPr id="15" name="TextBox 14">
            <a:extLst>
              <a:ext uri="{FF2B5EF4-FFF2-40B4-BE49-F238E27FC236}">
                <a16:creationId xmlns:a16="http://schemas.microsoft.com/office/drawing/2014/main" id="{C26049E3-B71A-CCB1-D12B-22E2A384A191}"/>
              </a:ext>
            </a:extLst>
          </p:cNvPr>
          <p:cNvSpPr txBox="1"/>
          <p:nvPr/>
        </p:nvSpPr>
        <p:spPr>
          <a:xfrm>
            <a:off x="4851799" y="2194591"/>
            <a:ext cx="3302352" cy="2534027"/>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a:solidFill>
                  <a:srgbClr val="0070C0"/>
                </a:solidFill>
              </a:rPr>
              <a:t>nêu</a:t>
            </a:r>
            <a:r>
              <a:rPr lang="en-US" sz="1800" b="1" dirty="0">
                <a:solidFill>
                  <a:srgbClr val="0070C0"/>
                </a:solidFill>
              </a:rPr>
              <a:t> một </a:t>
            </a:r>
            <a:r>
              <a:rPr lang="en-US" sz="1800" b="1" dirty="0" err="1">
                <a:solidFill>
                  <a:srgbClr val="0070C0"/>
                </a:solidFill>
              </a:rPr>
              <a:t>hạn</a:t>
            </a:r>
            <a:r>
              <a:rPr lang="en-US" sz="1800" b="1" dirty="0">
                <a:solidFill>
                  <a:srgbClr val="0070C0"/>
                </a:solidFill>
              </a:rPr>
              <a:t> </a:t>
            </a:r>
            <a:r>
              <a:rPr lang="en-US" sz="1800" b="1" dirty="0" err="1">
                <a:solidFill>
                  <a:srgbClr val="0070C0"/>
                </a:solidFill>
              </a:rPr>
              <a:t>chế</a:t>
            </a:r>
            <a:r>
              <a:rPr lang="en-US" sz="1800" b="1" dirty="0">
                <a:solidFill>
                  <a:srgbClr val="0070C0"/>
                </a:solidFill>
              </a:rPr>
              <a:t> </a:t>
            </a:r>
            <a:r>
              <a:rPr lang="en-US" sz="1800" b="1" dirty="0" err="1">
                <a:solidFill>
                  <a:srgbClr val="0070C0"/>
                </a:solidFill>
              </a:rPr>
              <a:t>của</a:t>
            </a:r>
            <a:r>
              <a:rPr lang="en-US" sz="1800" b="1" dirty="0">
                <a:solidFill>
                  <a:srgbClr val="0070C0"/>
                </a:solidFill>
              </a:rPr>
              <a:t> </a:t>
            </a:r>
            <a:r>
              <a:rPr lang="en-US" sz="1800" b="1" dirty="0" err="1">
                <a:solidFill>
                  <a:srgbClr val="0070C0"/>
                </a:solidFill>
              </a:rPr>
              <a:t>bản</a:t>
            </a:r>
            <a:r>
              <a:rPr lang="en-US" sz="1800" b="1" dirty="0">
                <a:solidFill>
                  <a:srgbClr val="0070C0"/>
                </a:solidFill>
              </a:rPr>
              <a:t> </a:t>
            </a:r>
            <a:r>
              <a:rPr lang="en-US" sz="1800" b="1" dirty="0" err="1">
                <a:solidFill>
                  <a:srgbClr val="0070C0"/>
                </a:solidFill>
              </a:rPr>
              <a:t>thân</a:t>
            </a:r>
            <a:r>
              <a:rPr lang="en-US" sz="1800" b="1" dirty="0">
                <a:solidFill>
                  <a:srgbClr val="0070C0"/>
                </a:solidFill>
              </a:rPr>
              <a:t> </a:t>
            </a:r>
            <a:r>
              <a:rPr lang="en-US" sz="1800" b="1" dirty="0" err="1">
                <a:solidFill>
                  <a:srgbClr val="0070C0"/>
                </a:solidFill>
              </a:rPr>
              <a:t>mà</a:t>
            </a:r>
            <a:r>
              <a:rPr lang="en-US" sz="1800" b="1" dirty="0">
                <a:solidFill>
                  <a:srgbClr val="0070C0"/>
                </a:solidFill>
              </a:rPr>
              <a:t> </a:t>
            </a:r>
            <a:r>
              <a:rPr lang="en-US" sz="1800" b="1" dirty="0" err="1">
                <a:solidFill>
                  <a:srgbClr val="0070C0"/>
                </a:solidFill>
              </a:rPr>
              <a:t>em</a:t>
            </a:r>
            <a:r>
              <a:rPr lang="en-US" sz="1800" b="1" dirty="0">
                <a:solidFill>
                  <a:srgbClr val="0070C0"/>
                </a:solidFill>
              </a:rPr>
              <a:t> </a:t>
            </a:r>
            <a:r>
              <a:rPr lang="en-US" sz="1800" b="1" dirty="0" err="1">
                <a:solidFill>
                  <a:srgbClr val="0070C0"/>
                </a:solidFill>
              </a:rPr>
              <a:t>muốn</a:t>
            </a:r>
            <a:r>
              <a:rPr lang="en-US" sz="1800" b="1" dirty="0">
                <a:solidFill>
                  <a:srgbClr val="0070C0"/>
                </a:solidFill>
              </a:rPr>
              <a:t> </a:t>
            </a:r>
            <a:r>
              <a:rPr lang="en-US" sz="1800" b="1" dirty="0" err="1">
                <a:solidFill>
                  <a:srgbClr val="0070C0"/>
                </a:solidFill>
              </a:rPr>
              <a:t>khắc</a:t>
            </a:r>
            <a:r>
              <a:rPr lang="en-US" sz="1800" b="1" dirty="0">
                <a:solidFill>
                  <a:srgbClr val="0070C0"/>
                </a:solidFill>
              </a:rPr>
              <a:t> </a:t>
            </a:r>
            <a:r>
              <a:rPr lang="en-US" sz="1800" b="1" dirty="0" err="1">
                <a:solidFill>
                  <a:srgbClr val="0070C0"/>
                </a:solidFill>
              </a:rPr>
              <a:t>phục</a:t>
            </a:r>
            <a:r>
              <a:rPr lang="en-US" sz="1800" b="1" dirty="0">
                <a:solidFill>
                  <a:srgbClr val="0070C0"/>
                </a:solidFill>
              </a:rPr>
              <a:t> </a:t>
            </a:r>
            <a:r>
              <a:rPr lang="en-US" sz="1800" b="1" dirty="0" err="1">
                <a:solidFill>
                  <a:srgbClr val="0070C0"/>
                </a:solidFill>
              </a:rPr>
              <a:t>và</a:t>
            </a:r>
            <a:r>
              <a:rPr lang="en-US" sz="1800" b="1" dirty="0">
                <a:solidFill>
                  <a:srgbClr val="0070C0"/>
                </a:solidFill>
              </a:rPr>
              <a:t> </a:t>
            </a:r>
            <a:r>
              <a:rPr lang="en-US" sz="1800" b="1" dirty="0" err="1">
                <a:solidFill>
                  <a:srgbClr val="0070C0"/>
                </a:solidFill>
              </a:rPr>
              <a:t>lập</a:t>
            </a:r>
            <a:r>
              <a:rPr lang="en-US" sz="1800" b="1" dirty="0">
                <a:solidFill>
                  <a:srgbClr val="0070C0"/>
                </a:solidFill>
              </a:rPr>
              <a:t> </a:t>
            </a:r>
            <a:r>
              <a:rPr lang="en-US" sz="1800" b="1" dirty="0" err="1">
                <a:solidFill>
                  <a:srgbClr val="0070C0"/>
                </a:solidFill>
              </a:rPr>
              <a:t>kế</a:t>
            </a:r>
            <a:r>
              <a:rPr lang="en-US" sz="1800" b="1" dirty="0">
                <a:solidFill>
                  <a:srgbClr val="0070C0"/>
                </a:solidFill>
              </a:rPr>
              <a:t> </a:t>
            </a:r>
            <a:r>
              <a:rPr lang="en-US" sz="1800" b="1" dirty="0" err="1">
                <a:solidFill>
                  <a:srgbClr val="0070C0"/>
                </a:solidFill>
              </a:rPr>
              <a:t>hoạch</a:t>
            </a:r>
            <a:r>
              <a:rPr lang="en-US" sz="1800" b="1" dirty="0">
                <a:solidFill>
                  <a:srgbClr val="0070C0"/>
                </a:solidFill>
              </a:rPr>
              <a:t> để  </a:t>
            </a:r>
            <a:r>
              <a:rPr lang="en-US" sz="1800" b="1" dirty="0" err="1">
                <a:solidFill>
                  <a:srgbClr val="0070C0"/>
                </a:solidFill>
              </a:rPr>
              <a:t>thực</a:t>
            </a:r>
            <a:r>
              <a:rPr lang="en-US" sz="1800" b="1" dirty="0">
                <a:solidFill>
                  <a:srgbClr val="0070C0"/>
                </a:solidFill>
              </a:rPr>
              <a:t> hiện </a:t>
            </a:r>
            <a:r>
              <a:rPr lang="en-US" sz="1800" b="1" dirty="0" err="1">
                <a:solidFill>
                  <a:srgbClr val="0070C0"/>
                </a:solidFill>
              </a:rPr>
              <a:t>mục</a:t>
            </a:r>
            <a:r>
              <a:rPr lang="en-US" sz="1800" b="1" dirty="0">
                <a:solidFill>
                  <a:srgbClr val="0070C0"/>
                </a:solidFill>
              </a:rPr>
              <a:t> </a:t>
            </a:r>
            <a:r>
              <a:rPr lang="en-US" sz="1800" b="1" dirty="0" err="1">
                <a:solidFill>
                  <a:srgbClr val="0070C0"/>
                </a:solidFill>
              </a:rPr>
              <a:t>tiêu</a:t>
            </a:r>
            <a:r>
              <a:rPr lang="en-US" sz="1800" b="1" dirty="0">
                <a:solidFill>
                  <a:srgbClr val="0070C0"/>
                </a:solidFill>
              </a:rPr>
              <a:t> </a:t>
            </a:r>
            <a:r>
              <a:rPr lang="en-US" sz="1800" b="1" dirty="0" err="1">
                <a:solidFill>
                  <a:srgbClr val="0070C0"/>
                </a:solidFill>
              </a:rPr>
              <a:t>đó</a:t>
            </a:r>
            <a:r>
              <a:rPr lang="en-US" sz="1800" b="1" dirty="0">
                <a:solidFill>
                  <a:srgbClr val="0070C0"/>
                </a:solidFill>
              </a:rPr>
              <a:t> </a:t>
            </a:r>
            <a:r>
              <a:rPr lang="en-US" sz="1800" b="1" dirty="0" err="1">
                <a:solidFill>
                  <a:srgbClr val="0070C0"/>
                </a:solidFill>
              </a:rPr>
              <a:t>trong</a:t>
            </a:r>
            <a:r>
              <a:rPr lang="en-US" sz="1800" b="1" dirty="0">
                <a:solidFill>
                  <a:srgbClr val="0070C0"/>
                </a:solidFill>
              </a:rPr>
              <a:t> một </a:t>
            </a:r>
            <a:r>
              <a:rPr lang="en-US" sz="1800" b="1" dirty="0" err="1">
                <a:solidFill>
                  <a:srgbClr val="0070C0"/>
                </a:solidFill>
              </a:rPr>
              <a:t>tháng</a:t>
            </a:r>
            <a:r>
              <a:rPr lang="en-US" sz="1800" b="1" dirty="0">
                <a:solidFill>
                  <a:srgbClr val="0070C0"/>
                </a:solidFill>
              </a:rPr>
              <a:t>, </a:t>
            </a:r>
            <a:r>
              <a:rPr lang="en-US" sz="1800" b="1" dirty="0" err="1">
                <a:solidFill>
                  <a:srgbClr val="0070C0"/>
                </a:solidFill>
              </a:rPr>
              <a:t>sau</a:t>
            </a:r>
            <a:r>
              <a:rPr lang="en-US" sz="1800" b="1" dirty="0">
                <a:solidFill>
                  <a:srgbClr val="0070C0"/>
                </a:solidFill>
              </a:rPr>
              <a:t> </a:t>
            </a:r>
            <a:r>
              <a:rPr lang="en-US" sz="1800" b="1" dirty="0" err="1">
                <a:solidFill>
                  <a:srgbClr val="0070C0"/>
                </a:solidFill>
              </a:rPr>
              <a:t>đó</a:t>
            </a:r>
            <a:r>
              <a:rPr lang="en-US" sz="1800" b="1" dirty="0">
                <a:solidFill>
                  <a:srgbClr val="0070C0"/>
                </a:solidFill>
              </a:rPr>
              <a:t> chia </a:t>
            </a:r>
            <a:r>
              <a:rPr lang="en-US" sz="1800" b="1" dirty="0" err="1">
                <a:solidFill>
                  <a:srgbClr val="0070C0"/>
                </a:solidFill>
              </a:rPr>
              <a:t>sẻ</a:t>
            </a:r>
            <a:r>
              <a:rPr lang="en-US" sz="1800" b="1" dirty="0">
                <a:solidFill>
                  <a:srgbClr val="0070C0"/>
                </a:solidFill>
              </a:rPr>
              <a:t> </a:t>
            </a:r>
            <a:r>
              <a:rPr lang="en-US" sz="1800" b="1" dirty="0" err="1">
                <a:solidFill>
                  <a:srgbClr val="0070C0"/>
                </a:solidFill>
              </a:rPr>
              <a:t>kết</a:t>
            </a:r>
            <a:r>
              <a:rPr lang="en-US" sz="1800" b="1" dirty="0">
                <a:solidFill>
                  <a:srgbClr val="0070C0"/>
                </a:solidFill>
              </a:rPr>
              <a:t> </a:t>
            </a:r>
            <a:r>
              <a:rPr lang="en-US" sz="1800" b="1" dirty="0" err="1">
                <a:solidFill>
                  <a:srgbClr val="0070C0"/>
                </a:solidFill>
              </a:rPr>
              <a:t>quả</a:t>
            </a:r>
            <a:r>
              <a:rPr lang="en-US" sz="1800" b="1" dirty="0">
                <a:solidFill>
                  <a:srgbClr val="0070C0"/>
                </a:solidFill>
              </a:rPr>
              <a:t> </a:t>
            </a:r>
            <a:r>
              <a:rPr lang="en-US" sz="1800" b="1" dirty="0" err="1">
                <a:solidFill>
                  <a:srgbClr val="0070C0"/>
                </a:solidFill>
              </a:rPr>
              <a:t>với</a:t>
            </a:r>
            <a:r>
              <a:rPr lang="en-US" sz="1800" b="1" dirty="0">
                <a:solidFill>
                  <a:srgbClr val="0070C0"/>
                </a:solidFill>
              </a:rPr>
              <a:t> </a:t>
            </a:r>
            <a:r>
              <a:rPr lang="en-US" sz="1800" b="1" dirty="0" err="1">
                <a:solidFill>
                  <a:srgbClr val="0070C0"/>
                </a:solidFill>
              </a:rPr>
              <a:t>bạn</a:t>
            </a:r>
            <a:r>
              <a:rPr lang="en-US" sz="1800" b="1" dirty="0">
                <a:solidFill>
                  <a:srgbClr val="0070C0"/>
                </a:solidFill>
              </a:rPr>
              <a:t>. </a:t>
            </a:r>
          </a:p>
        </p:txBody>
      </p:sp>
      <p:sp>
        <p:nvSpPr>
          <p:cNvPr id="16" name="TextBox 105">
            <a:extLst>
              <a:ext uri="{FF2B5EF4-FFF2-40B4-BE49-F238E27FC236}">
                <a16:creationId xmlns:a16="http://schemas.microsoft.com/office/drawing/2014/main"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7594B3D-7F2E-6C18-520E-D12E114A3604}"/>
              </a:ext>
            </a:extLst>
          </p:cNvPr>
          <p:cNvSpPr txBox="1"/>
          <p:nvPr/>
        </p:nvSpPr>
        <p:spPr>
          <a:xfrm>
            <a:off x="542834" y="1504412"/>
            <a:ext cx="7737566" cy="1663532"/>
          </a:xfrm>
          <a:prstGeom prst="rect">
            <a:avLst/>
          </a:prstGeom>
          <a:noFill/>
        </p:spPr>
        <p:txBody>
          <a:bodyPr wrap="square" rtlCol="0">
            <a:spAutoFit/>
          </a:bodyPr>
          <a:lstStyle/>
          <a:p>
            <a:pPr algn="ctr">
              <a:lnSpc>
                <a:spcPct val="150000"/>
              </a:lnSpc>
            </a:pPr>
            <a:r>
              <a:rPr lang="vi-VN" sz="3600" dirty="0" err="1">
                <a:solidFill>
                  <a:srgbClr val="FF7F7D"/>
                </a:solidFill>
                <a:latin typeface="SVN-Caprica Script" pitchFamily="2" charset="0"/>
              </a:rPr>
              <a:t>Tạm</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biệt</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và</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hẹn</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gặp</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lại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các</a:t>
            </a:r>
            <a:r>
              <a:rPr lang="vi-VN" sz="3600" dirty="0">
                <a:solidFill>
                  <a:srgbClr val="FF7F7D"/>
                </a:solidFill>
                <a:latin typeface="SVN-Caprica Script" pitchFamily="2" charset="0"/>
              </a:rPr>
              <a:t> em </a:t>
            </a:r>
          </a:p>
          <a:p>
            <a:pPr algn="ctr">
              <a:lnSpc>
                <a:spcPct val="150000"/>
              </a:lnSpc>
            </a:pPr>
            <a:r>
              <a:rPr lang="vi-VN" sz="3600" dirty="0">
                <a:solidFill>
                  <a:srgbClr val="FF7F7D"/>
                </a:solidFill>
                <a:latin typeface="SVN-Caprica Script" pitchFamily="2" charset="0"/>
              </a:rPr>
              <a:t>ở </a:t>
            </a:r>
            <a:r>
              <a:rPr lang="vi-VN" sz="3600" dirty="0" err="1">
                <a:solidFill>
                  <a:srgbClr val="FF7F7D"/>
                </a:solidFill>
                <a:latin typeface="SVN-Caprica Script" pitchFamily="2" charset="0"/>
              </a:rPr>
              <a:t>bài</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học</a:t>
            </a:r>
            <a:r>
              <a:rPr lang="vi-VN" sz="3600" dirty="0">
                <a:solidFill>
                  <a:srgbClr val="FF7F7D"/>
                </a:solidFill>
                <a:latin typeface="SVN-Caprica Script" pitchFamily="2" charset="0"/>
              </a:rPr>
              <a:t> </a:t>
            </a:r>
            <a:r>
              <a:rPr lang="vi-VN" sz="3600" dirty="0" err="1">
                <a:solidFill>
                  <a:srgbClr val="FF7F7D"/>
                </a:solidFill>
                <a:latin typeface="SVN-Caprica Script" pitchFamily="2" charset="0"/>
              </a:rPr>
              <a:t>tiếp</a:t>
            </a:r>
            <a:r>
              <a:rPr lang="vi-VN" sz="3600" dirty="0">
                <a:solidFill>
                  <a:srgbClr val="FF7F7D"/>
                </a:solidFill>
                <a:latin typeface="SVN-Caprica Script" pitchFamily="2" charset="0"/>
              </a:rPr>
              <a:t> theo.</a:t>
            </a:r>
            <a:endParaRPr lang="en-US" sz="3600" dirty="0">
              <a:solidFill>
                <a:srgbClr val="FF7F7D"/>
              </a:solidFill>
              <a:latin typeface="SVN-Caprica Script" pitchFamily="2" charset="0"/>
            </a:endParaRPr>
          </a:p>
        </p:txBody>
      </p:sp>
      <p:grpSp>
        <p:nvGrpSpPr>
          <p:cNvPr id="5" name="Google Shape;848;p40">
            <a:extLst>
              <a:ext uri="{FF2B5EF4-FFF2-40B4-BE49-F238E27FC236}">
                <a16:creationId xmlns:a16="http://schemas.microsoft.com/office/drawing/2014/main"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2">
                    <a:lumMod val="75000"/>
                  </a:schemeClr>
                </a:solidFill>
                <a:latin typeface="SVN-Caprica Script" pitchFamily="2" charset="0"/>
              </a:rPr>
              <a:t>KHỞI ĐỘNG</a:t>
            </a:r>
          </a:p>
        </p:txBody>
      </p:sp>
      <p:sp>
        <p:nvSpPr>
          <p:cNvPr id="9" name="TextBox 77">
            <a:extLst>
              <a:ext uri="{FF2B5EF4-FFF2-40B4-BE49-F238E27FC236}">
                <a16:creationId xmlns:a16="http://schemas.microsoft.com/office/drawing/2014/main"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10" name="Picture 9">
            <a:extLst>
              <a:ext uri="{FF2B5EF4-FFF2-40B4-BE49-F238E27FC236}">
                <a16:creationId xmlns:a16="http://schemas.microsoft.com/office/drawing/2014/main"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FBD3A4-147D-1FD4-5A4B-4D285290495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552701" y="1512258"/>
            <a:ext cx="3765232" cy="3040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AE93EB0D-4E21-E0E1-D212-A8C579342918}"/>
              </a:ext>
            </a:extLst>
          </p:cNvPr>
          <p:cNvSpPr txBox="1"/>
          <p:nvPr/>
        </p:nvSpPr>
        <p:spPr>
          <a:xfrm>
            <a:off x="674370" y="186690"/>
            <a:ext cx="7795260" cy="954107"/>
          </a:xfrm>
          <a:prstGeom prst="rect">
            <a:avLst/>
          </a:prstGeom>
          <a:noFill/>
        </p:spPr>
        <p:txBody>
          <a:bodyPr wrap="square">
            <a:spAutoFit/>
          </a:bodyPr>
          <a:lstStyle/>
          <a:p>
            <a:pPr algn="ct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Em</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hãy</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viết</a:t>
            </a:r>
            <a:r>
              <a:rPr lang="en-US" sz="2800" b="1">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smtClean="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về</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Chân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dung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tuổi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15”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của</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mình</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và</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chia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sẻ</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với</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r>
              <a:rPr lang="en-US" sz="2800" b="1" dirty="0" err="1">
                <a:ln w="10160">
                  <a:solidFill>
                    <a:schemeClr val="bg1"/>
                  </a:solidFill>
                  <a:prstDash val="solid"/>
                </a:ln>
                <a:solidFill>
                  <a:schemeClr val="tx1"/>
                </a:solidFill>
                <a:effectLst>
                  <a:outerShdw blurRad="38100" dist="22860" dir="5400000" algn="tl" rotWithShape="0">
                    <a:srgbClr val="000000">
                      <a:alpha val="30000"/>
                    </a:srgbClr>
                  </a:outerShdw>
                </a:effectLst>
              </a:rPr>
              <a:t>bạn</a:t>
            </a:r>
            <a:r>
              <a:rPr lang="en-US" sz="2800" b="1" dirty="0">
                <a:ln w="10160">
                  <a:solidFill>
                    <a:schemeClr val="bg1"/>
                  </a:solidFill>
                  <a:prstDash val="solid"/>
                </a:ln>
                <a:solidFill>
                  <a:schemeClr val="tx1"/>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68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id="{5A494F5C-14A2-B404-5726-78E330578D09}"/>
              </a:ext>
            </a:extLst>
          </p:cNvPr>
          <p:cNvSpPr txBox="1"/>
          <p:nvPr/>
        </p:nvSpPr>
        <p:spPr>
          <a:xfrm>
            <a:off x="2201714" y="2571750"/>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75000"/>
                  </a:schemeClr>
                </a:solidFill>
                <a:latin typeface="SVN-Caprica Script" pitchFamily="2" charset="0"/>
              </a:rPr>
              <a:t>Hoạt</a:t>
            </a:r>
            <a:r>
              <a:rPr lang="en-US" sz="4000" dirty="0">
                <a:solidFill>
                  <a:schemeClr val="bg1">
                    <a:lumMod val="75000"/>
                  </a:schemeClr>
                </a:solidFill>
                <a:latin typeface="SVN-Caprica Script" pitchFamily="2" charset="0"/>
              </a:rPr>
              <a:t> </a:t>
            </a:r>
            <a:r>
              <a:rPr lang="en-US" sz="4000" dirty="0" err="1">
                <a:solidFill>
                  <a:schemeClr val="bg1">
                    <a:lumMod val="75000"/>
                  </a:schemeClr>
                </a:solidFill>
                <a:latin typeface="SVN-Caprica Script" pitchFamily="2" charset="0"/>
              </a:rPr>
              <a:t>động</a:t>
            </a:r>
            <a:r>
              <a:rPr lang="en-US" sz="4000" dirty="0">
                <a:solidFill>
                  <a:schemeClr val="bg1">
                    <a:lumMod val="75000"/>
                  </a:schemeClr>
                </a:solidFill>
                <a:latin typeface="SVN-Caprica Script" pitchFamily="2" charset="0"/>
              </a:rPr>
              <a:t> 2</a:t>
            </a:r>
          </a:p>
        </p:txBody>
      </p:sp>
      <p:pic>
        <p:nvPicPr>
          <p:cNvPr id="4" name="Picture 3">
            <a:extLst>
              <a:ext uri="{FF2B5EF4-FFF2-40B4-BE49-F238E27FC236}">
                <a16:creationId xmlns:a16="http://schemas.microsoft.com/office/drawing/2014/main" id="{A9577EC8-7552-94CC-3BE2-3ABB0EEB6E15}"/>
              </a:ext>
            </a:extLst>
          </p:cNvPr>
          <p:cNvPicPr>
            <a:picLocks noChangeAspect="1"/>
          </p:cNvPicPr>
          <p:nvPr/>
        </p:nvPicPr>
        <p:blipFill>
          <a:blip r:embed="rId3"/>
          <a:stretch>
            <a:fillRect/>
          </a:stretch>
        </p:blipFill>
        <p:spPr>
          <a:xfrm>
            <a:off x="4186743" y="700444"/>
            <a:ext cx="770513" cy="770513"/>
          </a:xfrm>
          <a:prstGeom prst="rect">
            <a:avLst/>
          </a:prstGeom>
        </p:spPr>
      </p:pic>
    </p:spTree>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đọc trường hợp và quan sát các hình ảnh </a:t>
            </a:r>
            <a:r>
              <a:rPr lang="en-US" sz="1800" b="1" dirty="0" err="1"/>
              <a:t>trong</a:t>
            </a:r>
            <a:r>
              <a:rPr lang="en-US" sz="1800" b="1" dirty="0"/>
              <a:t> SGK tr. 35,36 </a:t>
            </a:r>
            <a:r>
              <a:rPr lang="vi-VN" sz="1800" b="1" dirty="0"/>
              <a:t>để trả lời câu hỏi</a:t>
            </a:r>
            <a:r>
              <a:rPr lang="en-US" sz="1800" b="1" dirty="0"/>
              <a:t>:</a:t>
            </a:r>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1</a:t>
            </a:r>
          </a:p>
        </p:txBody>
      </p:sp>
      <p:sp>
        <p:nvSpPr>
          <p:cNvPr id="10" name="TextBox 9">
            <a:extLst>
              <a:ext uri="{FF2B5EF4-FFF2-40B4-BE49-F238E27FC236}">
                <a16:creationId xmlns:a16="http://schemas.microsoft.com/office/drawing/2014/main" id="{396BB0B8-70A0-FC5E-95D9-D3D7EF9FFCF7}"/>
              </a:ext>
            </a:extLst>
          </p:cNvPr>
          <p:cNvSpPr txBox="1"/>
          <p:nvPr/>
        </p:nvSpPr>
        <p:spPr>
          <a:xfrm>
            <a:off x="1905930" y="1872785"/>
            <a:ext cx="6360732" cy="1938992"/>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mục tiêu của mỗi bạn trong từng hình ảnh </a:t>
            </a:r>
            <a:r>
              <a:rPr lang="en-US" sz="2000" dirty="0" err="1">
                <a:solidFill>
                  <a:schemeClr val="tx1"/>
                </a:solidFill>
              </a:rPr>
              <a:t>ấy</a:t>
            </a:r>
            <a:r>
              <a:rPr lang="vi-VN" sz="2000" dirty="0">
                <a:solidFill>
                  <a:schemeClr val="tx1"/>
                </a:solidFill>
              </a:rPr>
              <a:t> thuộc loại nào?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6" name="Google Shape;2394;p56">
            <a:extLst>
              <a:ext uri="{FF2B5EF4-FFF2-40B4-BE49-F238E27FC236}">
                <a16:creationId xmlns:a16="http://schemas.microsoft.com/office/drawing/2014/main" id="{05473531-EF77-CB00-722B-B68FAA671637}"/>
              </a:ext>
            </a:extLst>
          </p:cNvPr>
          <p:cNvGrpSpPr/>
          <p:nvPr/>
        </p:nvGrpSpPr>
        <p:grpSpPr>
          <a:xfrm>
            <a:off x="1643391" y="3082938"/>
            <a:ext cx="609299" cy="646331"/>
            <a:chOff x="1038875" y="4068150"/>
            <a:chExt cx="323300" cy="342950"/>
          </a:xfrm>
        </p:grpSpPr>
        <p:sp>
          <p:nvSpPr>
            <p:cNvPr id="957" name="Google Shape;2395;p56">
              <a:extLst>
                <a:ext uri="{FF2B5EF4-FFF2-40B4-BE49-F238E27FC236}">
                  <a16:creationId xmlns:a16="http://schemas.microsoft.com/office/drawing/2014/main" id="{88E16CCC-AE8C-0123-DE44-131FA069EAC8}"/>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2396;p56">
              <a:extLst>
                <a:ext uri="{FF2B5EF4-FFF2-40B4-BE49-F238E27FC236}">
                  <a16:creationId xmlns:a16="http://schemas.microsoft.com/office/drawing/2014/main" id="{816EF12D-7FF6-18BB-733D-6AF3746638BD}"/>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2397;p56">
              <a:extLst>
                <a:ext uri="{FF2B5EF4-FFF2-40B4-BE49-F238E27FC236}">
                  <a16:creationId xmlns:a16="http://schemas.microsoft.com/office/drawing/2014/main" id="{13875E20-3895-67D7-EBBF-09FFA9909A8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2398;p56">
              <a:extLst>
                <a:ext uri="{FF2B5EF4-FFF2-40B4-BE49-F238E27FC236}">
                  <a16:creationId xmlns:a16="http://schemas.microsoft.com/office/drawing/2014/main" id="{B16F4ED4-A0E9-7F55-85A2-6A22D36E171D}"/>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2399;p56">
              <a:extLst>
                <a:ext uri="{FF2B5EF4-FFF2-40B4-BE49-F238E27FC236}">
                  <a16:creationId xmlns:a16="http://schemas.microsoft.com/office/drawing/2014/main" id="{6E376F42-5976-BC31-C94C-D88909CB5197}"/>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2400;p56">
              <a:extLst>
                <a:ext uri="{FF2B5EF4-FFF2-40B4-BE49-F238E27FC236}">
                  <a16:creationId xmlns:a16="http://schemas.microsoft.com/office/drawing/2014/main" id="{7356EA28-D631-9C70-AC51-B4925FF0D390}"/>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2401;p56">
              <a:extLst>
                <a:ext uri="{FF2B5EF4-FFF2-40B4-BE49-F238E27FC236}">
                  <a16:creationId xmlns:a16="http://schemas.microsoft.com/office/drawing/2014/main" id="{C3AD1FB5-D2ED-19CA-B866-8EDC93902056}"/>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2402;p56">
              <a:extLst>
                <a:ext uri="{FF2B5EF4-FFF2-40B4-BE49-F238E27FC236}">
                  <a16:creationId xmlns:a16="http://schemas.microsoft.com/office/drawing/2014/main" id="{1CDECE72-2D16-CB57-73E8-177F7E2CE581}"/>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2403;p56">
              <a:extLst>
                <a:ext uri="{FF2B5EF4-FFF2-40B4-BE49-F238E27FC236}">
                  <a16:creationId xmlns:a16="http://schemas.microsoft.com/office/drawing/2014/main" id="{16295E00-BBDB-AD8D-A38D-EBC218427B02}"/>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2404;p56">
              <a:extLst>
                <a:ext uri="{FF2B5EF4-FFF2-40B4-BE49-F238E27FC236}">
                  <a16:creationId xmlns:a16="http://schemas.microsoft.com/office/drawing/2014/main" id="{86DBEEC4-F468-5FA4-AE22-C73669ECF0FD}"/>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2405;p56">
              <a:extLst>
                <a:ext uri="{FF2B5EF4-FFF2-40B4-BE49-F238E27FC236}">
                  <a16:creationId xmlns:a16="http://schemas.microsoft.com/office/drawing/2014/main" id="{0D77A6C7-672C-80CD-1F14-9AD8B1CD2B42}"/>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2406;p56">
              <a:extLst>
                <a:ext uri="{FF2B5EF4-FFF2-40B4-BE49-F238E27FC236}">
                  <a16:creationId xmlns:a16="http://schemas.microsoft.com/office/drawing/2014/main" id="{F5A26B92-B111-AE1E-2220-B121BC46B5C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2407;p56">
              <a:extLst>
                <a:ext uri="{FF2B5EF4-FFF2-40B4-BE49-F238E27FC236}">
                  <a16:creationId xmlns:a16="http://schemas.microsoft.com/office/drawing/2014/main" id="{AB064AB9-5397-90E5-733F-F7AEF7888102}"/>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2408;p56">
              <a:extLst>
                <a:ext uri="{FF2B5EF4-FFF2-40B4-BE49-F238E27FC236}">
                  <a16:creationId xmlns:a16="http://schemas.microsoft.com/office/drawing/2014/main" id="{7B0D3A11-17DC-BBE3-B83C-2BB6EA3ADA44}"/>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2409;p56">
              <a:extLst>
                <a:ext uri="{FF2B5EF4-FFF2-40B4-BE49-F238E27FC236}">
                  <a16:creationId xmlns:a16="http://schemas.microsoft.com/office/drawing/2014/main" id="{D14FE7FB-20B5-7517-99B7-57C88258222D}"/>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2410;p56">
              <a:extLst>
                <a:ext uri="{FF2B5EF4-FFF2-40B4-BE49-F238E27FC236}">
                  <a16:creationId xmlns:a16="http://schemas.microsoft.com/office/drawing/2014/main" id="{768EB52C-CAA6-3644-2343-567568504D1C}"/>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p:nvPr/>
        </p:nvSpPr>
        <p:spPr>
          <a:xfrm rot="-134130">
            <a:off x="2724734" y="542145"/>
            <a:ext cx="5734334" cy="3510693"/>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7"/>
          <p:cNvGrpSpPr/>
          <p:nvPr/>
        </p:nvGrpSpPr>
        <p:grpSpPr>
          <a:xfrm rot="-2700000">
            <a:off x="260868" y="2777356"/>
            <a:ext cx="2418277" cy="2762974"/>
            <a:chOff x="98625" y="-842128"/>
            <a:chExt cx="2418300" cy="2763000"/>
          </a:xfrm>
        </p:grpSpPr>
        <p:sp>
          <p:nvSpPr>
            <p:cNvPr id="640" name="Google Shape;640;p37"/>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7"/>
          <p:cNvGrpSpPr/>
          <p:nvPr/>
        </p:nvGrpSpPr>
        <p:grpSpPr>
          <a:xfrm>
            <a:off x="-799300" y="351725"/>
            <a:ext cx="2037600" cy="2037600"/>
            <a:chOff x="-799300" y="351725"/>
            <a:chExt cx="2037600" cy="2037600"/>
          </a:xfrm>
        </p:grpSpPr>
        <p:sp>
          <p:nvSpPr>
            <p:cNvPr id="643" name="Google Shape;643;p37"/>
            <p:cNvSpPr/>
            <p:nvPr/>
          </p:nvSpPr>
          <p:spPr>
            <a:xfrm>
              <a:off x="-799300" y="351725"/>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flipH="1">
              <a:off x="-47052" y="1117888"/>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7"/>
          <p:cNvGrpSpPr/>
          <p:nvPr/>
        </p:nvGrpSpPr>
        <p:grpSpPr>
          <a:xfrm rot="665930">
            <a:off x="330083" y="336091"/>
            <a:ext cx="2279847" cy="2863659"/>
            <a:chOff x="566725" y="1021975"/>
            <a:chExt cx="831675" cy="1065650"/>
          </a:xfrm>
        </p:grpSpPr>
        <p:sp>
          <p:nvSpPr>
            <p:cNvPr id="646" name="Google Shape;646;p37"/>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37"/>
          <p:cNvSpPr/>
          <p:nvPr/>
        </p:nvSpPr>
        <p:spPr>
          <a:xfrm rot="867748">
            <a:off x="2624478" y="213078"/>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rot="-395178">
            <a:off x="2920805" y="678726"/>
            <a:ext cx="183616" cy="251975"/>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2BC4DF64-980D-D98E-DC44-589F4E91B670}"/>
              </a:ext>
            </a:extLst>
          </p:cNvPr>
          <p:cNvSpPr txBox="1"/>
          <p:nvPr/>
        </p:nvSpPr>
        <p:spPr>
          <a:xfrm>
            <a:off x="3002796" y="843570"/>
            <a:ext cx="5275303" cy="3001334"/>
          </a:xfrm>
          <a:prstGeom prst="rect">
            <a:avLst/>
          </a:prstGeom>
          <a:noFill/>
        </p:spPr>
        <p:txBody>
          <a:bodyPr wrap="square">
            <a:spAutoFit/>
          </a:bodyPr>
          <a:lstStyle/>
          <a:p>
            <a:pPr algn="just">
              <a:lnSpc>
                <a:spcPct val="150000"/>
              </a:lnSpc>
            </a:pPr>
            <a:r>
              <a:rPr lang="vi-VN" sz="1600" dirty="0"/>
              <a:t>Bạn B và bạn K là bạn thân từ nhỏ. Cuối tuần, hai bạn ngồi nói chuyện với nhau về  dự định trong tương lai. Theo bạn B, trước tiên cần xác định được mục tiêu phù hợp.  bạn K đồng ý và cho rằng: ''Mục tiêu là những gì mà chúng ta mong muốn đạt được  trong một thời gian nhất định. Không chỉ duy nhất một mà có nhiều loại mục tiêu khác  nhau như mục tiêu ngắn hạn, dài hạn hoặc mục tiêu về sức </a:t>
            </a:r>
            <a:r>
              <a:rPr lang="vi-VN" sz="1600" dirty="0" err="1"/>
              <a:t>khoẻ</a:t>
            </a:r>
            <a:r>
              <a:rPr lang="vi-VN" sz="1600" dirty="0"/>
              <a:t>, học tập, tài chính,…"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F391B0-F0D3-0880-D8CC-BC0961005E60}"/>
              </a:ext>
            </a:extLst>
          </p:cNvPr>
          <p:cNvPicPr>
            <a:picLocks noChangeAspect="1"/>
          </p:cNvPicPr>
          <p:nvPr/>
        </p:nvPicPr>
        <p:blipFill>
          <a:blip r:embed="rId2"/>
          <a:stretch>
            <a:fillRect/>
          </a:stretch>
        </p:blipFill>
        <p:spPr>
          <a:xfrm>
            <a:off x="373380" y="210502"/>
            <a:ext cx="3777997" cy="2361248"/>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DC7E1786-4FBE-4174-680F-E9DF970944DF}"/>
              </a:ext>
            </a:extLst>
          </p:cNvPr>
          <p:cNvPicPr>
            <a:picLocks noChangeAspect="1"/>
          </p:cNvPicPr>
          <p:nvPr/>
        </p:nvPicPr>
        <p:blipFill>
          <a:blip r:embed="rId3"/>
          <a:stretch>
            <a:fillRect/>
          </a:stretch>
        </p:blipFill>
        <p:spPr>
          <a:xfrm>
            <a:off x="4984730" y="265533"/>
            <a:ext cx="3617788" cy="2225906"/>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4EEED3B6-8B9A-43D3-BF15-62D614EEA7B9}"/>
              </a:ext>
            </a:extLst>
          </p:cNvPr>
          <p:cNvPicPr>
            <a:picLocks noChangeAspect="1"/>
          </p:cNvPicPr>
          <p:nvPr/>
        </p:nvPicPr>
        <p:blipFill>
          <a:blip r:embed="rId4"/>
          <a:stretch>
            <a:fillRect/>
          </a:stretch>
        </p:blipFill>
        <p:spPr>
          <a:xfrm>
            <a:off x="436245" y="2735581"/>
            <a:ext cx="3715132"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7B56F01D-2FC9-7452-098E-FF63E3213852}"/>
              </a:ext>
            </a:extLst>
          </p:cNvPr>
          <p:cNvPicPr>
            <a:picLocks noChangeAspect="1"/>
          </p:cNvPicPr>
          <p:nvPr/>
        </p:nvPicPr>
        <p:blipFill>
          <a:blip r:embed="rId5"/>
          <a:stretch>
            <a:fillRect/>
          </a:stretch>
        </p:blipFill>
        <p:spPr>
          <a:xfrm>
            <a:off x="5056822" y="2735581"/>
            <a:ext cx="3545696" cy="2219324"/>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6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sp>
        <p:nvSpPr>
          <p:cNvPr id="902" name="Google Shape;902;p41"/>
          <p:cNvSpPr/>
          <p:nvPr/>
        </p:nvSpPr>
        <p:spPr>
          <a:xfrm rot="1189069" flipH="1">
            <a:off x="-10788" y="-22149"/>
            <a:ext cx="2327822" cy="1313643"/>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rot="-1722421">
            <a:off x="6644734" y="3974466"/>
            <a:ext cx="2276840" cy="1116979"/>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22969111-254B-9E8F-FA1B-8171271F18A6}"/>
              </a:ext>
            </a:extLst>
          </p:cNvPr>
          <p:cNvSpPr txBox="1"/>
          <p:nvPr/>
        </p:nvSpPr>
        <p:spPr>
          <a:xfrm>
            <a:off x="1596678" y="915346"/>
            <a:ext cx="6283250" cy="646331"/>
          </a:xfrm>
          <a:prstGeom prst="rect">
            <a:avLst/>
          </a:prstGeom>
          <a:noFill/>
        </p:spPr>
        <p:txBody>
          <a:bodyPr wrap="square">
            <a:spAutoFit/>
          </a:bodyPr>
          <a:lstStyle/>
          <a:p>
            <a:pPr algn="ctr"/>
            <a:r>
              <a:rPr lang="vi-VN" sz="1800" b="1" dirty="0"/>
              <a:t>Em hãy đọc các trường hợp </a:t>
            </a:r>
            <a:r>
              <a:rPr lang="en-US" sz="1800" b="1" dirty="0" err="1"/>
              <a:t>trong</a:t>
            </a:r>
            <a:r>
              <a:rPr lang="en-US" sz="1800" b="1" dirty="0"/>
              <a:t> SGK tr. 36</a:t>
            </a:r>
            <a:r>
              <a:rPr lang="vi-VN" sz="1800" b="1" dirty="0"/>
              <a:t> </a:t>
            </a:r>
            <a:endParaRPr lang="en-US" sz="1800" b="1" dirty="0"/>
          </a:p>
          <a:p>
            <a:pPr algn="ctr"/>
            <a:r>
              <a:rPr lang="vi-VN" sz="1800" b="1" dirty="0"/>
              <a:t>và trả lời câu hỏi</a:t>
            </a:r>
            <a:endParaRPr lang="en-US" sz="1800" b="1" dirty="0"/>
          </a:p>
        </p:txBody>
      </p:sp>
      <p:sp>
        <p:nvSpPr>
          <p:cNvPr id="8" name="TextBox 105">
            <a:extLst>
              <a:ext uri="{FF2B5EF4-FFF2-40B4-BE49-F238E27FC236}">
                <a16:creationId xmlns:a16="http://schemas.microsoft.com/office/drawing/2014/main" id="{5DA1BBB4-EE9F-0160-9B10-67F7CEC4CBE4}"/>
              </a:ext>
            </a:extLst>
          </p:cNvPr>
          <p:cNvSpPr txBox="1"/>
          <p:nvPr/>
        </p:nvSpPr>
        <p:spPr>
          <a:xfrm>
            <a:off x="2618421" y="121266"/>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Nhiệm</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a:t>
            </a:r>
            <a:r>
              <a:rPr lang="en-US" sz="3600" dirty="0" err="1">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vụ</a:t>
            </a:r>
            <a:r>
              <a:rPr lang="en-US" sz="3600" dirty="0">
                <a:ln w="0"/>
                <a:solidFill>
                  <a:schemeClr val="accent2">
                    <a:lumMod val="75000"/>
                  </a:schemeClr>
                </a:solidFill>
                <a:effectLst>
                  <a:outerShdw blurRad="38100" dist="25400" dir="5400000" algn="ctr" rotWithShape="0">
                    <a:srgbClr val="6E747A">
                      <a:alpha val="43000"/>
                    </a:srgbClr>
                  </a:outerShdw>
                </a:effectLst>
                <a:latin typeface="SVN-Caprica Script" pitchFamily="2" charset="0"/>
              </a:rPr>
              <a:t> 2</a:t>
            </a:r>
          </a:p>
        </p:txBody>
      </p:sp>
      <p:sp>
        <p:nvSpPr>
          <p:cNvPr id="10" name="TextBox 9">
            <a:extLst>
              <a:ext uri="{FF2B5EF4-FFF2-40B4-BE49-F238E27FC236}">
                <a16:creationId xmlns:a16="http://schemas.microsoft.com/office/drawing/2014/main" id="{396BB0B8-70A0-FC5E-95D9-D3D7EF9FFCF7}"/>
              </a:ext>
            </a:extLst>
          </p:cNvPr>
          <p:cNvSpPr txBox="1"/>
          <p:nvPr/>
        </p:nvSpPr>
        <p:spPr>
          <a:xfrm>
            <a:off x="1383895" y="1822040"/>
            <a:ext cx="7321782" cy="1881990"/>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vi-VN" sz="2000" dirty="0">
                <a:solidFill>
                  <a:schemeClr val="tx1"/>
                </a:solidFill>
              </a:rPr>
              <a:t>Theo em, vì sao bạn P đạt được điều mình mong muốn còn bạn </a:t>
            </a:r>
            <a:r>
              <a:rPr lang="vi-VN" sz="2000" dirty="0" err="1">
                <a:solidFill>
                  <a:schemeClr val="tx1"/>
                </a:solidFill>
              </a:rPr>
              <a:t>Th</a:t>
            </a:r>
            <a:r>
              <a:rPr lang="vi-VN" sz="2000" dirty="0">
                <a:solidFill>
                  <a:schemeClr val="tx1"/>
                </a:solidFill>
              </a:rPr>
              <a:t>  thì không? </a:t>
            </a:r>
            <a:endParaRPr lang="en-US" sz="2000" dirty="0">
              <a:solidFill>
                <a:schemeClr val="tx1"/>
              </a:solidFill>
            </a:endParaRPr>
          </a:p>
          <a:p>
            <a:pPr lvl="0">
              <a:lnSpc>
                <a:spcPct val="150000"/>
              </a:lnSpc>
            </a:pPr>
            <a:r>
              <a:rPr lang="vi-VN" sz="2000" dirty="0">
                <a:solidFill>
                  <a:schemeClr val="tx1"/>
                </a:solidFill>
              </a:rPr>
              <a:t> </a:t>
            </a:r>
          </a:p>
          <a:p>
            <a:pPr marL="342900" lvl="0" indent="-342900">
              <a:lnSpc>
                <a:spcPct val="150000"/>
              </a:lnSpc>
              <a:buFont typeface="Arial" panose="020B0604020202020204" pitchFamily="34" charset="0"/>
              <a:buChar char="•"/>
            </a:pPr>
            <a:r>
              <a:rPr lang="vi-VN" sz="2000" dirty="0">
                <a:solidFill>
                  <a:schemeClr val="tx1"/>
                </a:solidFill>
              </a:rPr>
              <a:t>Theo em, vì sao chúng ta cần xác định mục tiêu cá nhân? </a:t>
            </a:r>
          </a:p>
        </p:txBody>
      </p:sp>
      <p:grpSp>
        <p:nvGrpSpPr>
          <p:cNvPr id="11" name="Google Shape;2394;p56">
            <a:extLst>
              <a:ext uri="{FF2B5EF4-FFF2-40B4-BE49-F238E27FC236}">
                <a16:creationId xmlns:a16="http://schemas.microsoft.com/office/drawing/2014/main" id="{6078CD3A-AF75-8C3F-CF20-09840992A8C1}"/>
              </a:ext>
            </a:extLst>
          </p:cNvPr>
          <p:cNvGrpSpPr/>
          <p:nvPr/>
        </p:nvGrpSpPr>
        <p:grpSpPr>
          <a:xfrm>
            <a:off x="1127621" y="1717586"/>
            <a:ext cx="609299" cy="646331"/>
            <a:chOff x="1038875" y="4068150"/>
            <a:chExt cx="323300" cy="342950"/>
          </a:xfrm>
        </p:grpSpPr>
        <p:sp>
          <p:nvSpPr>
            <p:cNvPr id="12" name="Google Shape;2395;p56">
              <a:extLst>
                <a:ext uri="{FF2B5EF4-FFF2-40B4-BE49-F238E27FC236}">
                  <a16:creationId xmlns:a16="http://schemas.microsoft.com/office/drawing/2014/main"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id="{1723BC74-64E6-22F9-63B1-F6FBAE4A50AF}"/>
              </a:ext>
            </a:extLst>
          </p:cNvPr>
          <p:cNvGrpSpPr/>
          <p:nvPr/>
        </p:nvGrpSpPr>
        <p:grpSpPr>
          <a:xfrm>
            <a:off x="1147221" y="3111505"/>
            <a:ext cx="609299" cy="646331"/>
            <a:chOff x="1038875" y="4068150"/>
            <a:chExt cx="323300" cy="342950"/>
          </a:xfrm>
        </p:grpSpPr>
        <p:sp>
          <p:nvSpPr>
            <p:cNvPr id="940" name="Google Shape;2395;p56">
              <a:extLst>
                <a:ext uri="{FF2B5EF4-FFF2-40B4-BE49-F238E27FC236}">
                  <a16:creationId xmlns:a16="http://schemas.microsoft.com/office/drawing/2014/main"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84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1601</Words>
  <Application>Microsoft Office PowerPoint</Application>
  <PresentationFormat>On-screen Show (16:9)</PresentationFormat>
  <Paragraphs>89</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SVN-Caprica Script</vt:lpstr>
      <vt:lpstr>SVN-Poky's</vt:lpstr>
      <vt:lpstr>inpin heiti</vt:lpstr>
      <vt:lpstr>Rubik</vt:lpstr>
      <vt:lpstr>Arial</vt:lpstr>
      <vt:lpstr>SVN-Internation</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24</cp:revision>
  <dcterms:modified xsi:type="dcterms:W3CDTF">2024-01-15T03:10:18Z</dcterms:modified>
</cp:coreProperties>
</file>