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4" r:id="rId2"/>
    <p:sldId id="352" r:id="rId3"/>
    <p:sldId id="356" r:id="rId4"/>
    <p:sldId id="513" r:id="rId5"/>
    <p:sldId id="359" r:id="rId6"/>
    <p:sldId id="355" r:id="rId7"/>
    <p:sldId id="515" r:id="rId8"/>
    <p:sldId id="516" r:id="rId9"/>
    <p:sldId id="519" r:id="rId10"/>
    <p:sldId id="517" r:id="rId11"/>
    <p:sldId id="520" r:id="rId12"/>
    <p:sldId id="521" r:id="rId13"/>
    <p:sldId id="523" r:id="rId14"/>
    <p:sldId id="525" r:id="rId15"/>
    <p:sldId id="527" r:id="rId16"/>
    <p:sldId id="518" r:id="rId17"/>
    <p:sldId id="528" r:id="rId18"/>
    <p:sldId id="529" r:id="rId19"/>
    <p:sldId id="530" r:id="rId20"/>
    <p:sldId id="531" r:id="rId21"/>
    <p:sldId id="532" r:id="rId22"/>
    <p:sldId id="533" r:id="rId23"/>
    <p:sldId id="534" r:id="rId24"/>
    <p:sldId id="535" r:id="rId25"/>
    <p:sldId id="464" r:id="rId26"/>
    <p:sldId id="467" r:id="rId27"/>
    <p:sldId id="473" r:id="rId28"/>
    <p:sldId id="318" r:id="rId29"/>
    <p:sldId id="320" r:id="rId30"/>
    <p:sldId id="263" r:id="rId31"/>
    <p:sldId id="256" r:id="rId32"/>
    <p:sldId id="257" r:id="rId33"/>
    <p:sldId id="268" r:id="rId34"/>
    <p:sldId id="267" r:id="rId35"/>
    <p:sldId id="266" r:id="rId36"/>
    <p:sldId id="265" r:id="rId37"/>
    <p:sldId id="264" r:id="rId38"/>
    <p:sldId id="433" r:id="rId39"/>
    <p:sldId id="536" r:id="rId40"/>
    <p:sldId id="43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5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528" y="67"/>
      </p:cViewPr>
      <p:guideLst>
        <p:guide orient="horz" pos="345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02F8EE0D-59B2-420E-BA81-7113043D1C0E}"/>
    <pc:docChg chg="undo custSel addSld delSld modSld">
      <pc:chgData name="Thúy Mai" userId="222f1c7e07c9bd7a" providerId="LiveId" clId="{02F8EE0D-59B2-420E-BA81-7113043D1C0E}" dt="2022-12-01T05:29:42.082" v="213"/>
      <pc:docMkLst>
        <pc:docMk/>
      </pc:docMkLst>
      <pc:sldChg chg="del">
        <pc:chgData name="Thúy Mai" userId="222f1c7e07c9bd7a" providerId="LiveId" clId="{02F8EE0D-59B2-420E-BA81-7113043D1C0E}" dt="2022-12-01T05:21:30.124" v="13" actId="47"/>
        <pc:sldMkLst>
          <pc:docMk/>
          <pc:sldMk cId="1187180495" sldId="256"/>
        </pc:sldMkLst>
      </pc:sldChg>
      <pc:sldChg chg="addSp delSp modSp mod">
        <pc:chgData name="Thúy Mai" userId="222f1c7e07c9bd7a" providerId="LiveId" clId="{02F8EE0D-59B2-420E-BA81-7113043D1C0E}" dt="2022-12-01T05:21:51.882" v="25" actId="14100"/>
        <pc:sldMkLst>
          <pc:docMk/>
          <pc:sldMk cId="3507021630" sldId="354"/>
        </pc:sldMkLst>
        <pc:spChg chg="add mod">
          <ac:chgData name="Thúy Mai" userId="222f1c7e07c9bd7a" providerId="LiveId" clId="{02F8EE0D-59B2-420E-BA81-7113043D1C0E}" dt="2022-12-01T05:21:51.882" v="25" actId="14100"/>
          <ac:spMkLst>
            <pc:docMk/>
            <pc:sldMk cId="3507021630" sldId="354"/>
            <ac:spMk id="5" creationId="{AE636393-7901-D24C-8D70-564A837D0CC0}"/>
          </ac:spMkLst>
        </pc:spChg>
        <pc:spChg chg="mod">
          <ac:chgData name="Thúy Mai" userId="222f1c7e07c9bd7a" providerId="LiveId" clId="{02F8EE0D-59B2-420E-BA81-7113043D1C0E}" dt="2022-12-01T05:21:27.557" v="12" actId="1076"/>
          <ac:spMkLst>
            <pc:docMk/>
            <pc:sldMk cId="3507021630" sldId="354"/>
            <ac:spMk id="11" creationId="{68BFB3CA-02AF-2C80-3484-7395A7F9F2D1}"/>
          </ac:spMkLst>
        </pc:spChg>
        <pc:graphicFrameChg chg="add del mod">
          <ac:chgData name="Thúy Mai" userId="222f1c7e07c9bd7a" providerId="LiveId" clId="{02F8EE0D-59B2-420E-BA81-7113043D1C0E}" dt="2022-12-01T05:21:15.014" v="3"/>
          <ac:graphicFrameMkLst>
            <pc:docMk/>
            <pc:sldMk cId="3507021630" sldId="354"/>
            <ac:graphicFrameMk id="2" creationId="{4C60DEAE-E99E-F250-5F9E-6454AD3496D5}"/>
          </ac:graphicFrameMkLst>
        </pc:graphicFrameChg>
        <pc:graphicFrameChg chg="add del mod">
          <ac:chgData name="Thúy Mai" userId="222f1c7e07c9bd7a" providerId="LiveId" clId="{02F8EE0D-59B2-420E-BA81-7113043D1C0E}" dt="2022-12-01T05:21:41.558" v="16"/>
          <ac:graphicFrameMkLst>
            <pc:docMk/>
            <pc:sldMk cId="3507021630" sldId="354"/>
            <ac:graphicFrameMk id="3" creationId="{847EC817-BF6F-6D77-A596-D249C4368861}"/>
          </ac:graphicFrameMkLst>
        </pc:graphicFrameChg>
        <pc:picChg chg="del">
          <ac:chgData name="Thúy Mai" userId="222f1c7e07c9bd7a" providerId="LiveId" clId="{02F8EE0D-59B2-420E-BA81-7113043D1C0E}" dt="2022-12-01T05:21:11.502" v="0" actId="478"/>
          <ac:picMkLst>
            <pc:docMk/>
            <pc:sldMk cId="3507021630" sldId="354"/>
            <ac:picMk id="1026" creationId="{6923B70B-51BF-6401-16E1-C939A84A1068}"/>
          </ac:picMkLst>
        </pc:picChg>
      </pc:sldChg>
      <pc:sldChg chg="addSp delSp modSp mod delAnim modAnim">
        <pc:chgData name="Thúy Mai" userId="222f1c7e07c9bd7a" providerId="LiveId" clId="{02F8EE0D-59B2-420E-BA81-7113043D1C0E}" dt="2022-12-01T05:27:31.773" v="160" actId="14100"/>
        <pc:sldMkLst>
          <pc:docMk/>
          <pc:sldMk cId="3375961324" sldId="355"/>
        </pc:sldMkLst>
        <pc:spChg chg="add del mod">
          <ac:chgData name="Thúy Mai" userId="222f1c7e07c9bd7a" providerId="LiveId" clId="{02F8EE0D-59B2-420E-BA81-7113043D1C0E}" dt="2022-12-01T05:27:26.645" v="158" actId="478"/>
          <ac:spMkLst>
            <pc:docMk/>
            <pc:sldMk cId="3375961324" sldId="355"/>
            <ac:spMk id="6" creationId="{0D4BAD85-DA3C-BB03-66A4-684816948FFC}"/>
          </ac:spMkLst>
        </pc:spChg>
        <pc:spChg chg="mod">
          <ac:chgData name="Thúy Mai" userId="222f1c7e07c9bd7a" providerId="LiveId" clId="{02F8EE0D-59B2-420E-BA81-7113043D1C0E}" dt="2022-12-01T05:25:45.849" v="132" actId="14100"/>
          <ac:spMkLst>
            <pc:docMk/>
            <pc:sldMk cId="3375961324" sldId="355"/>
            <ac:spMk id="7" creationId="{5477447E-92A6-9F4C-69C4-7264F3CDE1A9}"/>
          </ac:spMkLst>
        </pc:spChg>
        <pc:spChg chg="add mod">
          <ac:chgData name="Thúy Mai" userId="222f1c7e07c9bd7a" providerId="LiveId" clId="{02F8EE0D-59B2-420E-BA81-7113043D1C0E}" dt="2022-12-01T05:25:42.169" v="131" actId="207"/>
          <ac:spMkLst>
            <pc:docMk/>
            <pc:sldMk cId="3375961324" sldId="355"/>
            <ac:spMk id="9" creationId="{82E561AE-BCB3-FC5D-5BCB-550EC4CA850E}"/>
          </ac:spMkLst>
        </pc:spChg>
        <pc:spChg chg="mod">
          <ac:chgData name="Thúy Mai" userId="222f1c7e07c9bd7a" providerId="LiveId" clId="{02F8EE0D-59B2-420E-BA81-7113043D1C0E}" dt="2022-12-01T05:26:13.705" v="139" actId="14100"/>
          <ac:spMkLst>
            <pc:docMk/>
            <pc:sldMk cId="3375961324" sldId="355"/>
            <ac:spMk id="10" creationId="{C9851229-D0A8-CE24-533B-74C4809AB532}"/>
          </ac:spMkLst>
        </pc:spChg>
        <pc:spChg chg="add mod">
          <ac:chgData name="Thúy Mai" userId="222f1c7e07c9bd7a" providerId="LiveId" clId="{02F8EE0D-59B2-420E-BA81-7113043D1C0E}" dt="2022-12-01T05:26:40.219" v="145" actId="14100"/>
          <ac:spMkLst>
            <pc:docMk/>
            <pc:sldMk cId="3375961324" sldId="355"/>
            <ac:spMk id="11" creationId="{4470DC7D-1F5A-A1AC-E0D7-E9D3886479A4}"/>
          </ac:spMkLst>
        </pc:spChg>
        <pc:spChg chg="add mod">
          <ac:chgData name="Thúy Mai" userId="222f1c7e07c9bd7a" providerId="LiveId" clId="{02F8EE0D-59B2-420E-BA81-7113043D1C0E}" dt="2022-12-01T05:27:10.320" v="153" actId="1076"/>
          <ac:spMkLst>
            <pc:docMk/>
            <pc:sldMk cId="3375961324" sldId="355"/>
            <ac:spMk id="12" creationId="{CACE879E-9F6F-72E2-BF39-5D8F2EACDEE7}"/>
          </ac:spMkLst>
        </pc:spChg>
        <pc:spChg chg="add mod">
          <ac:chgData name="Thúy Mai" userId="222f1c7e07c9bd7a" providerId="LiveId" clId="{02F8EE0D-59B2-420E-BA81-7113043D1C0E}" dt="2022-12-01T05:27:31.773" v="160" actId="14100"/>
          <ac:spMkLst>
            <pc:docMk/>
            <pc:sldMk cId="3375961324" sldId="355"/>
            <ac:spMk id="13" creationId="{0B1D40B0-3B20-9B34-19AF-56442C4F57B9}"/>
          </ac:spMkLst>
        </pc:spChg>
        <pc:graphicFrameChg chg="add del mod">
          <ac:chgData name="Thúy Mai" userId="222f1c7e07c9bd7a" providerId="LiveId" clId="{02F8EE0D-59B2-420E-BA81-7113043D1C0E}" dt="2022-12-01T05:25:23.703" v="122"/>
          <ac:graphicFrameMkLst>
            <pc:docMk/>
            <pc:sldMk cId="3375961324" sldId="355"/>
            <ac:graphicFrameMk id="2" creationId="{E6DF6CA5-A5AB-591D-374D-43EDF6146786}"/>
          </ac:graphicFrameMkLst>
        </pc:graphicFrameChg>
        <pc:picChg chg="mod">
          <ac:chgData name="Thúy Mai" userId="222f1c7e07c9bd7a" providerId="LiveId" clId="{02F8EE0D-59B2-420E-BA81-7113043D1C0E}" dt="2022-12-01T05:27:14.305" v="155" actId="1076"/>
          <ac:picMkLst>
            <pc:docMk/>
            <pc:sldMk cId="3375961324" sldId="355"/>
            <ac:picMk id="4" creationId="{692A1F13-E567-5E03-B5E3-EA2F7810A0F9}"/>
          </ac:picMkLst>
        </pc:picChg>
        <pc:picChg chg="del">
          <ac:chgData name="Thúy Mai" userId="222f1c7e07c9bd7a" providerId="LiveId" clId="{02F8EE0D-59B2-420E-BA81-7113043D1C0E}" dt="2022-12-01T05:25:21.767" v="119" actId="478"/>
          <ac:picMkLst>
            <pc:docMk/>
            <pc:sldMk cId="3375961324" sldId="355"/>
            <ac:picMk id="5" creationId="{D85085DF-E4AF-A528-2C5A-B5970663EA90}"/>
          </ac:picMkLst>
        </pc:picChg>
      </pc:sldChg>
      <pc:sldChg chg="addSp delSp modSp mod delAnim modAnim">
        <pc:chgData name="Thúy Mai" userId="222f1c7e07c9bd7a" providerId="LiveId" clId="{02F8EE0D-59B2-420E-BA81-7113043D1C0E}" dt="2022-12-01T05:24:26.709" v="68" actId="1076"/>
        <pc:sldMkLst>
          <pc:docMk/>
          <pc:sldMk cId="2143160313" sldId="356"/>
        </pc:sldMkLst>
        <pc:spChg chg="add mod">
          <ac:chgData name="Thúy Mai" userId="222f1c7e07c9bd7a" providerId="LiveId" clId="{02F8EE0D-59B2-420E-BA81-7113043D1C0E}" dt="2022-12-01T05:23:14.890" v="51" actId="14100"/>
          <ac:spMkLst>
            <pc:docMk/>
            <pc:sldMk cId="2143160313" sldId="356"/>
            <ac:spMk id="2" creationId="{E7442223-BD06-F724-5E11-372A1DA1B472}"/>
          </ac:spMkLst>
        </pc:spChg>
        <pc:spChg chg="add del mod">
          <ac:chgData name="Thúy Mai" userId="222f1c7e07c9bd7a" providerId="LiveId" clId="{02F8EE0D-59B2-420E-BA81-7113043D1C0E}" dt="2022-12-01T05:22:20.195" v="29"/>
          <ac:spMkLst>
            <pc:docMk/>
            <pc:sldMk cId="2143160313" sldId="356"/>
            <ac:spMk id="4" creationId="{435E9A6D-1DF2-5B2E-B5CB-A4597DBC82FE}"/>
          </ac:spMkLst>
        </pc:spChg>
        <pc:spChg chg="add del mod">
          <ac:chgData name="Thúy Mai" userId="222f1c7e07c9bd7a" providerId="LiveId" clId="{02F8EE0D-59B2-420E-BA81-7113043D1C0E}" dt="2022-12-01T05:24:09.273" v="65" actId="478"/>
          <ac:spMkLst>
            <pc:docMk/>
            <pc:sldMk cId="2143160313" sldId="356"/>
            <ac:spMk id="16" creationId="{5752A079-7D05-D3EF-9C1F-042AB4B0C155}"/>
          </ac:spMkLst>
        </pc:spChg>
        <pc:spChg chg="del">
          <ac:chgData name="Thúy Mai" userId="222f1c7e07c9bd7a" providerId="LiveId" clId="{02F8EE0D-59B2-420E-BA81-7113043D1C0E}" dt="2022-12-01T05:22:09.473" v="26" actId="478"/>
          <ac:spMkLst>
            <pc:docMk/>
            <pc:sldMk cId="2143160313" sldId="356"/>
            <ac:spMk id="18" creationId="{C973B59B-517A-2A3B-D596-3720D29BF522}"/>
          </ac:spMkLst>
        </pc:spChg>
        <pc:graphicFrameChg chg="add del mod">
          <ac:chgData name="Thúy Mai" userId="222f1c7e07c9bd7a" providerId="LiveId" clId="{02F8EE0D-59B2-420E-BA81-7113043D1C0E}" dt="2022-12-01T05:22:26.174" v="32"/>
          <ac:graphicFrameMkLst>
            <pc:docMk/>
            <pc:sldMk cId="2143160313" sldId="356"/>
            <ac:graphicFrameMk id="6" creationId="{6EF40C6D-D525-714B-3093-E9A50E8478AF}"/>
          </ac:graphicFrameMkLst>
        </pc:graphicFrameChg>
        <pc:graphicFrameChg chg="add del mod">
          <ac:chgData name="Thúy Mai" userId="222f1c7e07c9bd7a" providerId="LiveId" clId="{02F8EE0D-59B2-420E-BA81-7113043D1C0E}" dt="2022-12-01T05:23:05.649" v="45"/>
          <ac:graphicFrameMkLst>
            <pc:docMk/>
            <pc:sldMk cId="2143160313" sldId="356"/>
            <ac:graphicFrameMk id="7" creationId="{E24D5AE2-AB39-41C6-CD7F-6414E7AED728}"/>
          </ac:graphicFrameMkLst>
        </pc:graphicFrameChg>
        <pc:picChg chg="add mod">
          <ac:chgData name="Thúy Mai" userId="222f1c7e07c9bd7a" providerId="LiveId" clId="{02F8EE0D-59B2-420E-BA81-7113043D1C0E}" dt="2022-12-01T05:23:09.813" v="49" actId="1076"/>
          <ac:picMkLst>
            <pc:docMk/>
            <pc:sldMk cId="2143160313" sldId="356"/>
            <ac:picMk id="3" creationId="{7CECE1CB-5844-54E9-3DFD-C480C2D69A0C}"/>
          </ac:picMkLst>
        </pc:picChg>
        <pc:picChg chg="add del mod">
          <ac:chgData name="Thúy Mai" userId="222f1c7e07c9bd7a" providerId="LiveId" clId="{02F8EE0D-59B2-420E-BA81-7113043D1C0E}" dt="2022-12-01T05:22:20.195" v="29"/>
          <ac:picMkLst>
            <pc:docMk/>
            <pc:sldMk cId="2143160313" sldId="356"/>
            <ac:picMk id="5" creationId="{0ED57D2D-14FE-AC3A-61AB-A6675A9A0E55}"/>
          </ac:picMkLst>
        </pc:picChg>
        <pc:picChg chg="add mod">
          <ac:chgData name="Thúy Mai" userId="222f1c7e07c9bd7a" providerId="LiveId" clId="{02F8EE0D-59B2-420E-BA81-7113043D1C0E}" dt="2022-12-01T05:24:26.709" v="68" actId="1076"/>
          <ac:picMkLst>
            <pc:docMk/>
            <pc:sldMk cId="2143160313" sldId="356"/>
            <ac:picMk id="17" creationId="{ADDE9628-8640-974A-E46C-5127F441D1BE}"/>
          </ac:picMkLst>
        </pc:picChg>
        <pc:picChg chg="del mod">
          <ac:chgData name="Thúy Mai" userId="222f1c7e07c9bd7a" providerId="LiveId" clId="{02F8EE0D-59B2-420E-BA81-7113043D1C0E}" dt="2022-12-01T05:23:04.593" v="42" actId="478"/>
          <ac:picMkLst>
            <pc:docMk/>
            <pc:sldMk cId="2143160313" sldId="356"/>
            <ac:picMk id="20" creationId="{BDC021FB-FF50-AC4E-A701-912A0C59947D}"/>
          </ac:picMkLst>
        </pc:picChg>
      </pc:sldChg>
      <pc:sldChg chg="del">
        <pc:chgData name="Thúy Mai" userId="222f1c7e07c9bd7a" providerId="LiveId" clId="{02F8EE0D-59B2-420E-BA81-7113043D1C0E}" dt="2022-12-01T05:23:29.304" v="56" actId="47"/>
        <pc:sldMkLst>
          <pc:docMk/>
          <pc:sldMk cId="1920403311" sldId="357"/>
        </pc:sldMkLst>
      </pc:sldChg>
      <pc:sldChg chg="del">
        <pc:chgData name="Thúy Mai" userId="222f1c7e07c9bd7a" providerId="LiveId" clId="{02F8EE0D-59B2-420E-BA81-7113043D1C0E}" dt="2022-12-01T05:24:28.030" v="69" actId="47"/>
        <pc:sldMkLst>
          <pc:docMk/>
          <pc:sldMk cId="2834423678" sldId="358"/>
        </pc:sldMkLst>
      </pc:sldChg>
      <pc:sldChg chg="delSp modSp add mod delAnim modAnim">
        <pc:chgData name="Thúy Mai" userId="222f1c7e07c9bd7a" providerId="LiveId" clId="{02F8EE0D-59B2-420E-BA81-7113043D1C0E}" dt="2022-12-01T05:24:03.721" v="64"/>
        <pc:sldMkLst>
          <pc:docMk/>
          <pc:sldMk cId="1752614144" sldId="513"/>
        </pc:sldMkLst>
        <pc:spChg chg="del">
          <ac:chgData name="Thúy Mai" userId="222f1c7e07c9bd7a" providerId="LiveId" clId="{02F8EE0D-59B2-420E-BA81-7113043D1C0E}" dt="2022-12-01T05:23:34.636" v="58" actId="478"/>
          <ac:spMkLst>
            <pc:docMk/>
            <pc:sldMk cId="1752614144" sldId="513"/>
            <ac:spMk id="2" creationId="{E7442223-BD06-F724-5E11-372A1DA1B472}"/>
          </ac:spMkLst>
        </pc:spChg>
        <pc:spChg chg="mod">
          <ac:chgData name="Thúy Mai" userId="222f1c7e07c9bd7a" providerId="LiveId" clId="{02F8EE0D-59B2-420E-BA81-7113043D1C0E}" dt="2022-12-01T05:24:00.116" v="63" actId="1076"/>
          <ac:spMkLst>
            <pc:docMk/>
            <pc:sldMk cId="1752614144" sldId="513"/>
            <ac:spMk id="16" creationId="{5752A079-7D05-D3EF-9C1F-042AB4B0C155}"/>
          </ac:spMkLst>
        </pc:spChg>
        <pc:picChg chg="del">
          <ac:chgData name="Thúy Mai" userId="222f1c7e07c9bd7a" providerId="LiveId" clId="{02F8EE0D-59B2-420E-BA81-7113043D1C0E}" dt="2022-12-01T05:23:32.995" v="57" actId="478"/>
          <ac:picMkLst>
            <pc:docMk/>
            <pc:sldMk cId="1752614144" sldId="513"/>
            <ac:picMk id="3" creationId="{7CECE1CB-5844-54E9-3DFD-C480C2D69A0C}"/>
          </ac:picMkLst>
        </pc:picChg>
      </pc:sldChg>
      <pc:sldChg chg="new">
        <pc:chgData name="Thúy Mai" userId="222f1c7e07c9bd7a" providerId="LiveId" clId="{02F8EE0D-59B2-420E-BA81-7113043D1C0E}" dt="2022-12-01T05:27:37.045" v="161" actId="680"/>
        <pc:sldMkLst>
          <pc:docMk/>
          <pc:sldMk cId="2937415740" sldId="514"/>
        </pc:sldMkLst>
      </pc:sldChg>
      <pc:sldChg chg="add del">
        <pc:chgData name="Thúy Mai" userId="222f1c7e07c9bd7a" providerId="LiveId" clId="{02F8EE0D-59B2-420E-BA81-7113043D1C0E}" dt="2022-12-01T05:27:43.406" v="163" actId="2890"/>
        <pc:sldMkLst>
          <pc:docMk/>
          <pc:sldMk cId="27390431" sldId="515"/>
        </pc:sldMkLst>
      </pc:sldChg>
      <pc:sldChg chg="addSp delSp modSp add mod modAnim">
        <pc:chgData name="Thúy Mai" userId="222f1c7e07c9bd7a" providerId="LiveId" clId="{02F8EE0D-59B2-420E-BA81-7113043D1C0E}" dt="2022-12-01T05:28:37.722" v="192" actId="1076"/>
        <pc:sldMkLst>
          <pc:docMk/>
          <pc:sldMk cId="2525504854" sldId="515"/>
        </pc:sldMkLst>
        <pc:spChg chg="add mod">
          <ac:chgData name="Thúy Mai" userId="222f1c7e07c9bd7a" providerId="LiveId" clId="{02F8EE0D-59B2-420E-BA81-7113043D1C0E}" dt="2022-12-01T05:28:37.722" v="192" actId="1076"/>
          <ac:spMkLst>
            <pc:docMk/>
            <pc:sldMk cId="2525504854" sldId="515"/>
            <ac:spMk id="2" creationId="{DAEED1EC-A6F1-FB42-21B8-D885D9A146A4}"/>
          </ac:spMkLst>
        </pc:spChg>
        <pc:spChg chg="mod">
          <ac:chgData name="Thúy Mai" userId="222f1c7e07c9bd7a" providerId="LiveId" clId="{02F8EE0D-59B2-420E-BA81-7113043D1C0E}" dt="2022-12-01T05:28:04.673" v="183" actId="20577"/>
          <ac:spMkLst>
            <pc:docMk/>
            <pc:sldMk cId="2525504854" sldId="515"/>
            <ac:spMk id="9" creationId="{82E561AE-BCB3-FC5D-5BCB-550EC4CA850E}"/>
          </ac:spMkLst>
        </pc:spChg>
        <pc:spChg chg="del">
          <ac:chgData name="Thúy Mai" userId="222f1c7e07c9bd7a" providerId="LiveId" clId="{02F8EE0D-59B2-420E-BA81-7113043D1C0E}" dt="2022-12-01T05:27:49.833" v="165" actId="478"/>
          <ac:spMkLst>
            <pc:docMk/>
            <pc:sldMk cId="2525504854" sldId="515"/>
            <ac:spMk id="10" creationId="{C9851229-D0A8-CE24-533B-74C4809AB532}"/>
          </ac:spMkLst>
        </pc:spChg>
        <pc:spChg chg="del">
          <ac:chgData name="Thúy Mai" userId="222f1c7e07c9bd7a" providerId="LiveId" clId="{02F8EE0D-59B2-420E-BA81-7113043D1C0E}" dt="2022-12-01T05:27:49.833" v="165" actId="478"/>
          <ac:spMkLst>
            <pc:docMk/>
            <pc:sldMk cId="2525504854" sldId="515"/>
            <ac:spMk id="11" creationId="{4470DC7D-1F5A-A1AC-E0D7-E9D3886479A4}"/>
          </ac:spMkLst>
        </pc:spChg>
        <pc:spChg chg="del">
          <ac:chgData name="Thúy Mai" userId="222f1c7e07c9bd7a" providerId="LiveId" clId="{02F8EE0D-59B2-420E-BA81-7113043D1C0E}" dt="2022-12-01T05:27:49.833" v="165" actId="478"/>
          <ac:spMkLst>
            <pc:docMk/>
            <pc:sldMk cId="2525504854" sldId="515"/>
            <ac:spMk id="12" creationId="{CACE879E-9F6F-72E2-BF39-5D8F2EACDEE7}"/>
          </ac:spMkLst>
        </pc:spChg>
        <pc:spChg chg="del">
          <ac:chgData name="Thúy Mai" userId="222f1c7e07c9bd7a" providerId="LiveId" clId="{02F8EE0D-59B2-420E-BA81-7113043D1C0E}" dt="2022-12-01T05:27:49.833" v="165" actId="478"/>
          <ac:spMkLst>
            <pc:docMk/>
            <pc:sldMk cId="2525504854" sldId="515"/>
            <ac:spMk id="13" creationId="{0B1D40B0-3B20-9B34-19AF-56442C4F57B9}"/>
          </ac:spMkLst>
        </pc:spChg>
        <pc:graphicFrameChg chg="add del mod">
          <ac:chgData name="Thúy Mai" userId="222f1c7e07c9bd7a" providerId="LiveId" clId="{02F8EE0D-59B2-420E-BA81-7113043D1C0E}" dt="2022-12-01T05:28:20.738" v="186"/>
          <ac:graphicFrameMkLst>
            <pc:docMk/>
            <pc:sldMk cId="2525504854" sldId="515"/>
            <ac:graphicFrameMk id="5" creationId="{8B260931-FD3F-9350-CC94-F5072C879873}"/>
          </ac:graphicFrameMkLst>
        </pc:graphicFrameChg>
        <pc:picChg chg="add mod">
          <ac:chgData name="Thúy Mai" userId="222f1c7e07c9bd7a" providerId="LiveId" clId="{02F8EE0D-59B2-420E-BA81-7113043D1C0E}" dt="2022-12-01T05:27:54.874" v="166"/>
          <ac:picMkLst>
            <pc:docMk/>
            <pc:sldMk cId="2525504854" sldId="515"/>
            <ac:picMk id="3" creationId="{77AA6222-6F89-771E-6870-818B2DA50A2A}"/>
          </ac:picMkLst>
        </pc:picChg>
      </pc:sldChg>
      <pc:sldChg chg="addSp delSp modSp add mod delAnim modAnim">
        <pc:chgData name="Thúy Mai" userId="222f1c7e07c9bd7a" providerId="LiveId" clId="{02F8EE0D-59B2-420E-BA81-7113043D1C0E}" dt="2022-12-01T05:29:42.082" v="213"/>
        <pc:sldMkLst>
          <pc:docMk/>
          <pc:sldMk cId="1629532910" sldId="516"/>
        </pc:sldMkLst>
        <pc:spChg chg="del">
          <ac:chgData name="Thúy Mai" userId="222f1c7e07c9bd7a" providerId="LiveId" clId="{02F8EE0D-59B2-420E-BA81-7113043D1C0E}" dt="2022-12-01T05:28:53.045" v="194" actId="478"/>
          <ac:spMkLst>
            <pc:docMk/>
            <pc:sldMk cId="1629532910" sldId="516"/>
            <ac:spMk id="2" creationId="{DAEED1EC-A6F1-FB42-21B8-D885D9A146A4}"/>
          </ac:spMkLst>
        </pc:spChg>
        <pc:graphicFrameChg chg="add del mod">
          <ac:chgData name="Thúy Mai" userId="222f1c7e07c9bd7a" providerId="LiveId" clId="{02F8EE0D-59B2-420E-BA81-7113043D1C0E}" dt="2022-12-01T05:28:53.914" v="197"/>
          <ac:graphicFrameMkLst>
            <pc:docMk/>
            <pc:sldMk cId="1629532910" sldId="516"/>
            <ac:graphicFrameMk id="5" creationId="{796EA99A-4981-B671-C659-C8207FDB0E81}"/>
          </ac:graphicFrameMkLst>
        </pc:graphicFrameChg>
        <pc:graphicFrameChg chg="add mod modGraphic">
          <ac:chgData name="Thúy Mai" userId="222f1c7e07c9bd7a" providerId="LiveId" clId="{02F8EE0D-59B2-420E-BA81-7113043D1C0E}" dt="2022-12-01T05:29:40.439" v="212" actId="1076"/>
          <ac:graphicFrameMkLst>
            <pc:docMk/>
            <pc:sldMk cId="1629532910" sldId="516"/>
            <ac:graphicFrameMk id="6" creationId="{8C7943A2-FE29-C7FC-46DC-626C995B7E86}"/>
          </ac:graphicFrameMkLst>
        </pc:graphicFrameChg>
        <pc:picChg chg="del">
          <ac:chgData name="Thúy Mai" userId="222f1c7e07c9bd7a" providerId="LiveId" clId="{02F8EE0D-59B2-420E-BA81-7113043D1C0E}" dt="2022-12-01T05:28:53.045" v="194" actId="478"/>
          <ac:picMkLst>
            <pc:docMk/>
            <pc:sldMk cId="1629532910" sldId="516"/>
            <ac:picMk id="3" creationId="{77AA6222-6F89-771E-6870-818B2DA50A2A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4BCEE2-731D-68F3-1D52-7796873F1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C8A5AF6-16E0-5BE3-8F72-0F8D602988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B326D8-A9EB-7A7A-31F0-94C8B88D3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1BCA-7C72-4577-A68B-E330D9452277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46A8341-2076-44DD-B38D-31A75516D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E087731-B78B-9DFF-6102-860C31D1F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65C2-AB94-4A66-9AF2-F0260131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8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FCDA4D0-BADA-9BAD-FBA1-0C147A664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3A8B4FE-B686-D434-2D67-F2BADBCB7F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9E6BF61-BDEE-7A6A-852F-3F21B31C7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1BCA-7C72-4577-A68B-E330D9452277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7808A9A-963E-1130-BC31-54E03EF43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46B4D91-C1BD-B6D9-9EBD-C845FB377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65C2-AB94-4A66-9AF2-F0260131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0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7B7EF81-C201-96A2-220E-0C6B01BFF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69F1580-233F-FD21-A0E7-667B0B9DF4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C8F38CF-475A-3AEE-129B-CBE508CBC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1BCA-7C72-4577-A68B-E330D9452277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D865CCD-C572-F31D-1103-A6D99F293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2DE961C-FCB8-CA6C-74DC-CBA932B03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65C2-AB94-4A66-9AF2-F0260131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7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C3291D-62C5-1633-9745-F23BADBBC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DD56A5C-EA4B-89E2-999B-A7AC629CA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523C093-FC75-AE9E-9F0E-152923E8E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1BCA-7C72-4577-A68B-E330D9452277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A74B74-27F0-C25D-95BF-CF250862C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0EEB287-9E53-F221-B185-10DA79051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65C2-AB94-4A66-9AF2-F0260131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8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290F2D-4B10-5722-0F28-9719F379D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971E2C1-5263-FA08-FA1C-75CCD465D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F7481F-8C05-9DF3-070A-6081875F6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1BCA-7C72-4577-A68B-E330D9452277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D252B03-9AD2-37C1-0293-70659F5D4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0EF5DC3-C47F-9122-8519-34FEF3177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65C2-AB94-4A66-9AF2-F0260131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6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3F63E57-11B6-EBD7-3ED4-ACCA5F9A4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D617BCC-FF34-AF9C-0911-A2E5D3C257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5D57239-B765-698B-37E4-1D98D0FA8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87F7982-8605-2C58-8BA7-B2A697CE1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1BCA-7C72-4577-A68B-E330D9452277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08E2D1E-CAAC-7081-C394-423FF2C26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1F86B4E-444F-A719-E9A5-452041437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65C2-AB94-4A66-9AF2-F0260131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0DC789-0310-E5BD-6B76-EA6271ADF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83EF6E9-3B81-5F82-6FF8-E4D310CC8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7BCA61A-6F03-B12E-ADD6-6EA82BAE6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7E3158D-60BC-3BDF-1F68-98BD3931D0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3E6A3D5-5689-F10C-5C5A-260C14B06E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72C56DA-A032-A66E-7D05-812853966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1BCA-7C72-4577-A68B-E330D9452277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35BB4C4-9ACA-E955-7E93-422F03747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0374027-AC31-9826-82C6-BE8D2941D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65C2-AB94-4A66-9AF2-F0260131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6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90EB2-1F6E-2777-1928-B10BEDAE1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18B8E71-7839-BD08-8795-845BF30C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1BCA-7C72-4577-A68B-E330D9452277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E9F48C9-7F17-57F2-D2A2-D5A0FA5D1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2D8E8D0-A2A7-1932-1910-A537DFB6A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65C2-AB94-4A66-9AF2-F0260131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3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B055053-452A-9C86-742B-5EFAB35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1BCA-7C72-4577-A68B-E330D9452277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A53C94-9089-8631-D313-7AC7CB1B6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D6C9320-736D-EBDC-82AD-D921F5D9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65C2-AB94-4A66-9AF2-F0260131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8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B86D9A-DA0A-3B73-FE1A-47F17E427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99A9EB1-EF35-51B7-F7DA-57189D6B4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A98365E-C1FC-105F-F12E-1A277FB93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0E12F62-26AF-33BF-1B09-3A7BBF883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1BCA-7C72-4577-A68B-E330D9452277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782540B-489C-767B-359A-A5047DFA6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3A03E6E-5D2C-F752-B6BB-CD7A807B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65C2-AB94-4A66-9AF2-F0260131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3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6AC1F99-8227-FA4B-81AC-93B4D931F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205D697-1D8E-F723-D1BB-37F89F56DB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A75D658-3A21-107A-E2AF-88FD524015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073905-E4D6-BD1F-FD3E-0622EB52B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1BCA-7C72-4577-A68B-E330D9452277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A85D629-C85D-5588-F613-3301AF404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C1C9092-01D6-2ACD-BA57-94EF2D935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65C2-AB94-4A66-9AF2-F0260131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9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E4479058-C303-BA56-8D84-38E266150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C269EBF-D7C7-665F-9785-0671B9DFB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FBA68B4-51D4-AC23-8BD7-A062735278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91BCA-7C72-4577-A68B-E330D9452277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4FDE8CD-8FBB-B82E-B167-814E988D9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AFB0B2-5BAC-BADD-5C21-8C8B76B06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565C2-AB94-4A66-9AF2-F0260131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69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microsoft.com/office/2007/relationships/hdphoto" Target="../media/hdphoto10.wdp"/><Relationship Id="rId26" Type="http://schemas.openxmlformats.org/officeDocument/2006/relationships/image" Target="../media/image39.png"/><Relationship Id="rId39" Type="http://schemas.openxmlformats.org/officeDocument/2006/relationships/slide" Target="slide33.xml"/><Relationship Id="rId21" Type="http://schemas.microsoft.com/office/2007/relationships/hdphoto" Target="../media/hdphoto11.wdp"/><Relationship Id="rId34" Type="http://schemas.openxmlformats.org/officeDocument/2006/relationships/image" Target="../media/image43.png"/><Relationship Id="rId42" Type="http://schemas.openxmlformats.org/officeDocument/2006/relationships/slide" Target="slide34.xml"/><Relationship Id="rId47" Type="http://schemas.microsoft.com/office/2007/relationships/hdphoto" Target="../media/hdphoto21.wdp"/><Relationship Id="rId50" Type="http://schemas.microsoft.com/office/2007/relationships/hdphoto" Target="../media/hdphoto22.wdp"/><Relationship Id="rId7" Type="http://schemas.openxmlformats.org/officeDocument/2006/relationships/image" Target="../media/image29.png"/><Relationship Id="rId2" Type="http://schemas.openxmlformats.org/officeDocument/2006/relationships/image" Target="../media/image26.jpg"/><Relationship Id="rId16" Type="http://schemas.microsoft.com/office/2007/relationships/hdphoto" Target="../media/hdphoto9.wdp"/><Relationship Id="rId29" Type="http://schemas.openxmlformats.org/officeDocument/2006/relationships/image" Target="../media/image41.png"/><Relationship Id="rId11" Type="http://schemas.openxmlformats.org/officeDocument/2006/relationships/image" Target="../media/image31.png"/><Relationship Id="rId24" Type="http://schemas.openxmlformats.org/officeDocument/2006/relationships/image" Target="../media/image38.png"/><Relationship Id="rId32" Type="http://schemas.microsoft.com/office/2007/relationships/hdphoto" Target="../media/hdphoto16.wdp"/><Relationship Id="rId37" Type="http://schemas.openxmlformats.org/officeDocument/2006/relationships/image" Target="../media/image44.png"/><Relationship Id="rId40" Type="http://schemas.openxmlformats.org/officeDocument/2006/relationships/image" Target="../media/image45.png"/><Relationship Id="rId45" Type="http://schemas.openxmlformats.org/officeDocument/2006/relationships/slide" Target="slide35.xml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23" Type="http://schemas.microsoft.com/office/2007/relationships/hdphoto" Target="../media/hdphoto12.wdp"/><Relationship Id="rId28" Type="http://schemas.openxmlformats.org/officeDocument/2006/relationships/image" Target="../media/image40.png"/><Relationship Id="rId36" Type="http://schemas.openxmlformats.org/officeDocument/2006/relationships/slide" Target="slide32.xml"/><Relationship Id="rId49" Type="http://schemas.openxmlformats.org/officeDocument/2006/relationships/image" Target="../media/image48.png"/><Relationship Id="rId10" Type="http://schemas.microsoft.com/office/2007/relationships/hdphoto" Target="../media/hdphoto6.wdp"/><Relationship Id="rId19" Type="http://schemas.openxmlformats.org/officeDocument/2006/relationships/image" Target="../media/image35.png"/><Relationship Id="rId31" Type="http://schemas.openxmlformats.org/officeDocument/2006/relationships/image" Target="../media/image42.png"/><Relationship Id="rId44" Type="http://schemas.microsoft.com/office/2007/relationships/hdphoto" Target="../media/hdphoto20.wdp"/><Relationship Id="rId4" Type="http://schemas.microsoft.com/office/2007/relationships/hdphoto" Target="../media/hdphoto3.wdp"/><Relationship Id="rId9" Type="http://schemas.openxmlformats.org/officeDocument/2006/relationships/image" Target="../media/image30.png"/><Relationship Id="rId14" Type="http://schemas.microsoft.com/office/2007/relationships/hdphoto" Target="../media/hdphoto8.wdp"/><Relationship Id="rId22" Type="http://schemas.openxmlformats.org/officeDocument/2006/relationships/image" Target="../media/image37.png"/><Relationship Id="rId27" Type="http://schemas.microsoft.com/office/2007/relationships/hdphoto" Target="../media/hdphoto14.wdp"/><Relationship Id="rId30" Type="http://schemas.microsoft.com/office/2007/relationships/hdphoto" Target="../media/hdphoto15.wdp"/><Relationship Id="rId35" Type="http://schemas.microsoft.com/office/2007/relationships/hdphoto" Target="../media/hdphoto17.wdp"/><Relationship Id="rId43" Type="http://schemas.openxmlformats.org/officeDocument/2006/relationships/image" Target="../media/image46.png"/><Relationship Id="rId48" Type="http://schemas.openxmlformats.org/officeDocument/2006/relationships/slide" Target="slide36.xml"/><Relationship Id="rId8" Type="http://schemas.microsoft.com/office/2007/relationships/hdphoto" Target="../media/hdphoto5.wdp"/><Relationship Id="rId51" Type="http://schemas.openxmlformats.org/officeDocument/2006/relationships/slide" Target="slide38.xml"/><Relationship Id="rId3" Type="http://schemas.openxmlformats.org/officeDocument/2006/relationships/image" Target="../media/image27.png"/><Relationship Id="rId12" Type="http://schemas.microsoft.com/office/2007/relationships/hdphoto" Target="../media/hdphoto7.wdp"/><Relationship Id="rId17" Type="http://schemas.openxmlformats.org/officeDocument/2006/relationships/image" Target="../media/image34.png"/><Relationship Id="rId25" Type="http://schemas.microsoft.com/office/2007/relationships/hdphoto" Target="../media/hdphoto13.wdp"/><Relationship Id="rId33" Type="http://schemas.openxmlformats.org/officeDocument/2006/relationships/slide" Target="slide37.xml"/><Relationship Id="rId38" Type="http://schemas.microsoft.com/office/2007/relationships/hdphoto" Target="../media/hdphoto18.wdp"/><Relationship Id="rId46" Type="http://schemas.openxmlformats.org/officeDocument/2006/relationships/image" Target="../media/image47.png"/><Relationship Id="rId20" Type="http://schemas.openxmlformats.org/officeDocument/2006/relationships/image" Target="../media/image36.png"/><Relationship Id="rId41" Type="http://schemas.microsoft.com/office/2007/relationships/hdphoto" Target="../media/hdphoto19.wdp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microsoft.com/office/2007/relationships/hdphoto" Target="../media/hdphoto25.wdp"/><Relationship Id="rId1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audio" Target="../media/audio1.wav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11" Type="http://schemas.microsoft.com/office/2007/relationships/hdphoto" Target="../media/hdphoto24.wdp"/><Relationship Id="rId5" Type="http://schemas.openxmlformats.org/officeDocument/2006/relationships/image" Target="../media/image49.jpg"/><Relationship Id="rId15" Type="http://schemas.microsoft.com/office/2007/relationships/hdphoto" Target="../media/hdphoto26.wdp"/><Relationship Id="rId10" Type="http://schemas.openxmlformats.org/officeDocument/2006/relationships/image" Target="../media/image52.png"/><Relationship Id="rId4" Type="http://schemas.openxmlformats.org/officeDocument/2006/relationships/audio" Target="../media/audio3.wav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0.png"/><Relationship Id="rId1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microsoft.com/office/2007/relationships/hdphoto" Target="../media/hdphoto24.wdp"/><Relationship Id="rId12" Type="http://schemas.openxmlformats.org/officeDocument/2006/relationships/slide" Target="slide31.xml"/><Relationship Id="rId17" Type="http://schemas.openxmlformats.org/officeDocument/2006/relationships/image" Target="../media/image56.png"/><Relationship Id="rId2" Type="http://schemas.openxmlformats.org/officeDocument/2006/relationships/audio" Target="../media/audio1.wav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microsoft.com/office/2007/relationships/hdphoto" Target="../media/hdphoto26.wdp"/><Relationship Id="rId5" Type="http://schemas.openxmlformats.org/officeDocument/2006/relationships/image" Target="../media/image49.jpg"/><Relationship Id="rId1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audio" Target="../media/audio3.wav"/><Relationship Id="rId9" Type="http://schemas.microsoft.com/office/2007/relationships/hdphoto" Target="../media/hdphoto25.wdp"/><Relationship Id="rId14" Type="http://schemas.microsoft.com/office/2007/relationships/hdphoto" Target="../media/hdphoto23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0.png"/><Relationship Id="rId1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microsoft.com/office/2007/relationships/hdphoto" Target="../media/hdphoto24.wdp"/><Relationship Id="rId12" Type="http://schemas.openxmlformats.org/officeDocument/2006/relationships/slide" Target="slide31.xml"/><Relationship Id="rId17" Type="http://schemas.openxmlformats.org/officeDocument/2006/relationships/image" Target="../media/image56.png"/><Relationship Id="rId2" Type="http://schemas.openxmlformats.org/officeDocument/2006/relationships/audio" Target="../media/audio1.wav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microsoft.com/office/2007/relationships/hdphoto" Target="../media/hdphoto26.wdp"/><Relationship Id="rId5" Type="http://schemas.openxmlformats.org/officeDocument/2006/relationships/image" Target="../media/image49.jpg"/><Relationship Id="rId1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audio" Target="../media/audio3.wav"/><Relationship Id="rId9" Type="http://schemas.microsoft.com/office/2007/relationships/hdphoto" Target="../media/hdphoto25.wdp"/><Relationship Id="rId14" Type="http://schemas.microsoft.com/office/2007/relationships/hdphoto" Target="../media/hdphoto23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0.png"/><Relationship Id="rId1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microsoft.com/office/2007/relationships/hdphoto" Target="../media/hdphoto24.wdp"/><Relationship Id="rId12" Type="http://schemas.openxmlformats.org/officeDocument/2006/relationships/slide" Target="slide31.xml"/><Relationship Id="rId17" Type="http://schemas.openxmlformats.org/officeDocument/2006/relationships/image" Target="../media/image56.png"/><Relationship Id="rId2" Type="http://schemas.openxmlformats.org/officeDocument/2006/relationships/audio" Target="../media/audio1.wav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microsoft.com/office/2007/relationships/hdphoto" Target="../media/hdphoto26.wdp"/><Relationship Id="rId5" Type="http://schemas.openxmlformats.org/officeDocument/2006/relationships/image" Target="../media/image49.jpg"/><Relationship Id="rId1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audio" Target="../media/audio3.wav"/><Relationship Id="rId9" Type="http://schemas.microsoft.com/office/2007/relationships/hdphoto" Target="../media/hdphoto25.wdp"/><Relationship Id="rId14" Type="http://schemas.microsoft.com/office/2007/relationships/hdphoto" Target="../media/hdphoto23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12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11" Type="http://schemas.openxmlformats.org/officeDocument/2006/relationships/image" Target="../media/image56.png"/><Relationship Id="rId5" Type="http://schemas.openxmlformats.org/officeDocument/2006/relationships/image" Target="../media/image49.jpg"/><Relationship Id="rId10" Type="http://schemas.openxmlformats.org/officeDocument/2006/relationships/image" Target="../media/image55.png"/><Relationship Id="rId4" Type="http://schemas.openxmlformats.org/officeDocument/2006/relationships/audio" Target="../media/audio3.wav"/><Relationship Id="rId9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12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11" Type="http://schemas.openxmlformats.org/officeDocument/2006/relationships/image" Target="../media/image56.png"/><Relationship Id="rId5" Type="http://schemas.openxmlformats.org/officeDocument/2006/relationships/image" Target="../media/image49.jpg"/><Relationship Id="rId10" Type="http://schemas.openxmlformats.org/officeDocument/2006/relationships/image" Target="../media/image55.png"/><Relationship Id="rId4" Type="http://schemas.openxmlformats.org/officeDocument/2006/relationships/audio" Target="../media/audio3.wav"/><Relationship Id="rId9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ckground hoa lá đẹp">
            <a:extLst>
              <a:ext uri="{FF2B5EF4-FFF2-40B4-BE49-F238E27FC236}">
                <a16:creationId xmlns:a16="http://schemas.microsoft.com/office/drawing/2014/main" id="{CA3EE8D0-52A3-22AB-4424-6EE39C5EB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Cành hoa hồng thêu trang trí cổ điển - PNG">
            <a:extLst>
              <a:ext uri="{FF2B5EF4-FFF2-40B4-BE49-F238E27FC236}">
                <a16:creationId xmlns:a16="http://schemas.microsoft.com/office/drawing/2014/main" id="{4FD02803-30F2-ED01-BA32-1965573914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8BFB3CA-02AF-2C80-3484-7395A7F9F2D1}"/>
              </a:ext>
            </a:extLst>
          </p:cNvPr>
          <p:cNvSpPr txBox="1"/>
          <p:nvPr/>
        </p:nvSpPr>
        <p:spPr>
          <a:xfrm>
            <a:off x="1555651" y="2614880"/>
            <a:ext cx="87758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thiên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lao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xã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(2)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E636393-7901-D24C-8D70-564A837D0CC0}"/>
              </a:ext>
            </a:extLst>
          </p:cNvPr>
          <p:cNvSpPr txBox="1"/>
          <p:nvPr/>
        </p:nvSpPr>
        <p:spPr>
          <a:xfrm>
            <a:off x="2095792" y="1102454"/>
            <a:ext cx="48947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MS Mincho" panose="02020609040205080304" pitchFamily="49" charset="-128"/>
              </a:rPr>
              <a:t>THỰC HÀNH ĐỌC HIỂU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02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3AB4F31-A3A4-653B-8E7B-E40BD7BA9AE0}"/>
              </a:ext>
            </a:extLst>
          </p:cNvPr>
          <p:cNvSpPr txBox="1"/>
          <p:nvPr/>
        </p:nvSpPr>
        <p:spPr>
          <a:xfrm>
            <a:off x="3380770" y="93714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1</a:t>
            </a:r>
            <a:endParaRPr lang="en-US" sz="2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Bảng 8">
            <a:extLst>
              <a:ext uri="{FF2B5EF4-FFF2-40B4-BE49-F238E27FC236}">
                <a16:creationId xmlns:a16="http://schemas.microsoft.com/office/drawing/2014/main" id="{ACB4FB28-DA09-5D88-5531-E5DCBB0F9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861171"/>
              </p:ext>
            </p:extLst>
          </p:nvPr>
        </p:nvGraphicFramePr>
        <p:xfrm>
          <a:off x="3518332" y="1549626"/>
          <a:ext cx="5641266" cy="256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9238">
                  <a:extLst>
                    <a:ext uri="{9D8B030D-6E8A-4147-A177-3AD203B41FA5}">
                      <a16:colId xmlns:a16="http://schemas.microsoft.com/office/drawing/2014/main" val="804499600"/>
                    </a:ext>
                  </a:extLst>
                </a:gridCol>
                <a:gridCol w="2327168">
                  <a:extLst>
                    <a:ext uri="{9D8B030D-6E8A-4147-A177-3AD203B41FA5}">
                      <a16:colId xmlns:a16="http://schemas.microsoft.com/office/drawing/2014/main" val="3234125436"/>
                    </a:ext>
                  </a:extLst>
                </a:gridCol>
                <a:gridCol w="2374860">
                  <a:extLst>
                    <a:ext uri="{9D8B030D-6E8A-4147-A177-3AD203B41FA5}">
                      <a16:colId xmlns:a16="http://schemas.microsoft.com/office/drawing/2014/main" val="720761593"/>
                    </a:ext>
                  </a:extLst>
                </a:gridCol>
              </a:tblGrid>
              <a:tr h="8513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tục ngữ yêu thích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 do yêu thích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92238"/>
                  </a:ext>
                </a:extLst>
              </a:tr>
              <a:tr h="4235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2693848"/>
                  </a:ext>
                </a:extLst>
              </a:tr>
              <a:tr h="4235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6793125"/>
                  </a:ext>
                </a:extLst>
              </a:tr>
              <a:tr h="4235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5642624"/>
                  </a:ext>
                </a:extLst>
              </a:tr>
              <a:tr h="4235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5919448"/>
                  </a:ext>
                </a:extLst>
              </a:tr>
            </a:tbl>
          </a:graphicData>
        </a:graphic>
      </p:graphicFrame>
      <p:pic>
        <p:nvPicPr>
          <p:cNvPr id="10" name="Hình ảnh 9">
            <a:extLst>
              <a:ext uri="{FF2B5EF4-FFF2-40B4-BE49-F238E27FC236}">
                <a16:creationId xmlns:a16="http://schemas.microsoft.com/office/drawing/2014/main" id="{FC3308AD-35BB-52DC-55A9-EC712DF34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416" y="4199208"/>
            <a:ext cx="2617332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0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22502"/>
            <a:ext cx="477153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Đọc – hiểu văn bản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0" y="756584"/>
            <a:ext cx="108720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pt-BR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Tục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ngữ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thiên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nhiên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lao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pt-BR" sz="3000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(từ câu 1 đến câu 4)</a:t>
            </a:r>
            <a:endParaRPr lang="en-US" sz="3000" dirty="0">
              <a:solidFill>
                <a:srgbClr val="0066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D38C87C-AE56-B108-4920-5234E6D7BFB5}"/>
              </a:ext>
            </a:extLst>
          </p:cNvPr>
          <p:cNvSpPr txBox="1"/>
          <p:nvPr/>
        </p:nvSpPr>
        <p:spPr>
          <a:xfrm>
            <a:off x="3477787" y="1194300"/>
            <a:ext cx="61676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534670" algn="l"/>
              </a:tabLst>
            </a:pPr>
            <a:r>
              <a:rPr lang="pt-BR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Ráng mỡ gà, có nhà thì giữ.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A9B5644-B0D1-4C5C-5707-2D93722EFBA0}"/>
              </a:ext>
            </a:extLst>
          </p:cNvPr>
          <p:cNvSpPr txBox="1"/>
          <p:nvPr/>
        </p:nvSpPr>
        <p:spPr>
          <a:xfrm>
            <a:off x="644603" y="1797605"/>
            <a:ext cx="10147086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125"/>
              </a:spcAft>
            </a:pP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Ráng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Sắc màu phía chân trời do mặt trời chiếu vào mây mà thành.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8BEBF7A-F9DF-AE81-B426-8F56F31476B0}"/>
              </a:ext>
            </a:extLst>
          </p:cNvPr>
          <p:cNvSpPr txBox="1"/>
          <p:nvPr/>
        </p:nvSpPr>
        <p:spPr>
          <a:xfrm>
            <a:off x="644603" y="2853213"/>
            <a:ext cx="11134638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Ráng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chân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lư­ng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– “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1777BFE-2711-0A4A-21E8-6DE30E05D064}"/>
              </a:ext>
            </a:extLst>
          </p:cNvPr>
          <p:cNvSpPr txBox="1"/>
          <p:nvPr/>
        </p:nvSpPr>
        <p:spPr>
          <a:xfrm>
            <a:off x="644603" y="4063282"/>
            <a:ext cx="11313980" cy="216513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125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trên trời xuất hiện ráng có sắc vàng màu mỡ gà thì trời sắp có bão: Đây là kinh nghiệm dự báo bão. 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125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người c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hoa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40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477153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Đọc – hiểu văn bản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0" y="774169"/>
            <a:ext cx="108720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pt-BR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Tục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ngữ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thiên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nhiên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lao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pt-BR" sz="3000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(từ câu 1 đến câu 4)</a:t>
            </a:r>
            <a:endParaRPr lang="en-US" sz="3000" dirty="0">
              <a:solidFill>
                <a:srgbClr val="0066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D38C87C-AE56-B108-4920-5234E6D7BFB5}"/>
              </a:ext>
            </a:extLst>
          </p:cNvPr>
          <p:cNvSpPr txBox="1"/>
          <p:nvPr/>
        </p:nvSpPr>
        <p:spPr>
          <a:xfrm>
            <a:off x="3609671" y="1181891"/>
            <a:ext cx="61676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pt-BR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Nhất thì, nhì thục.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A9B5644-B0D1-4C5C-5707-2D93722EFBA0}"/>
              </a:ext>
            </a:extLst>
          </p:cNvPr>
          <p:cNvSpPr txBox="1"/>
          <p:nvPr/>
        </p:nvSpPr>
        <p:spPr>
          <a:xfrm>
            <a:off x="734274" y="1713045"/>
            <a:ext cx="10774857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 gọn tối đa và chia làm 2 vế đối xứng.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12">
            <a:extLst>
              <a:ext uri="{FF2B5EF4-FFF2-40B4-BE49-F238E27FC236}">
                <a16:creationId xmlns:a16="http://schemas.microsoft.com/office/drawing/2014/main" id="{B8BEBF7A-F9DF-AE81-B426-8F56F31476B0}"/>
              </a:ext>
            </a:extLst>
          </p:cNvPr>
          <p:cNvSpPr txBox="1"/>
          <p:nvPr/>
        </p:nvSpPr>
        <p:spPr>
          <a:xfrm>
            <a:off x="840582" y="2437907"/>
            <a:ext cx="10699535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dung câu tục ngữ này khẳng định trong trồng trọt, quan trọng nhất là thời vụ (thời tiết), thứ hai là đất canh tác.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">
                <a:extLst>
                  <a:ext uri="{FF2B5EF4-FFF2-40B4-BE49-F238E27FC236}">
                    <a16:creationId xmlns:a16="http://schemas.microsoft.com/office/drawing/2014/main" id="{EFF5BD96-681D-7B96-B431-9EA3E9663847}"/>
                  </a:ext>
                </a:extLst>
              </p:cNvPr>
              <p:cNvSpPr txBox="1"/>
              <p:nvPr/>
            </p:nvSpPr>
            <p:spPr>
              <a:xfrm>
                <a:off x="598626" y="3639495"/>
                <a:ext cx="10897529" cy="2485787"/>
              </a:xfrm>
              <a:prstGeom prst="roundRect">
                <a:avLst/>
              </a:prstGeom>
              <a:noFill/>
              <a:ln w="38100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vi-VN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Kinh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đi sâu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tế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sản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nông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nghiệp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ta.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Nghề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trồng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lúa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thiết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gieo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cấy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vụ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sau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vụ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thu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hoạch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trung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cải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chuẩn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tốt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cho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vụ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sau.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như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công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sức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lao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vất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vả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nông dân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mới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đền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bù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xứng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đáng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mùa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lúa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bội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thu.</a:t>
                </a:r>
                <a:endPara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Hộp Văn bản 1">
                <a:extLst>
                  <a:ext uri="{FF2B5EF4-FFF2-40B4-BE49-F238E27FC236}">
                    <a16:creationId xmlns:a16="http://schemas.microsoft.com/office/drawing/2014/main" id="{EFF5BD96-681D-7B96-B431-9EA3E9663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626" y="3639495"/>
                <a:ext cx="10897529" cy="2485787"/>
              </a:xfrm>
              <a:prstGeom prst="roundRect">
                <a:avLst/>
              </a:prstGeom>
              <a:blipFill>
                <a:blip r:embed="rId3"/>
                <a:stretch>
                  <a:fillRect b="-483"/>
                </a:stretch>
              </a:blipFill>
              <a:ln w="381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750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0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477153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Đọc – hiểu văn bản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0" y="774169"/>
            <a:ext cx="108720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pt-BR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Tục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ngữ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thiên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nhiên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lao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pt-BR" sz="3000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(từ câu 1 đến câu 4)</a:t>
            </a:r>
            <a:endParaRPr lang="en-US" sz="3000" dirty="0">
              <a:solidFill>
                <a:srgbClr val="0066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D38C87C-AE56-B108-4920-5234E6D7BFB5}"/>
              </a:ext>
            </a:extLst>
          </p:cNvPr>
          <p:cNvSpPr txBox="1"/>
          <p:nvPr/>
        </p:nvSpPr>
        <p:spPr>
          <a:xfrm>
            <a:off x="2075688" y="1395047"/>
            <a:ext cx="83466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pt-BR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Mống đông vồng tây, chẳng mưa dây cũng bão giật.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A9B5644-B0D1-4C5C-5707-2D93722EFBA0}"/>
              </a:ext>
            </a:extLst>
          </p:cNvPr>
          <p:cNvSpPr txBox="1"/>
          <p:nvPr/>
        </p:nvSpPr>
        <p:spPr>
          <a:xfrm>
            <a:off x="481779" y="3169931"/>
            <a:ext cx="11334533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8BEBF7A-F9DF-AE81-B426-8F56F31476B0}"/>
              </a:ext>
            </a:extLst>
          </p:cNvPr>
          <p:cNvSpPr txBox="1"/>
          <p:nvPr/>
        </p:nvSpPr>
        <p:spPr>
          <a:xfrm>
            <a:off x="558426" y="1985147"/>
            <a:ext cx="11257887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11">
            <a:extLst>
              <a:ext uri="{FF2B5EF4-FFF2-40B4-BE49-F238E27FC236}">
                <a16:creationId xmlns:a16="http://schemas.microsoft.com/office/drawing/2014/main" id="{FA9B5644-B0D1-4C5C-5707-2D93722EFBA0}"/>
              </a:ext>
            </a:extLst>
          </p:cNvPr>
          <p:cNvSpPr txBox="1"/>
          <p:nvPr/>
        </p:nvSpPr>
        <p:spPr>
          <a:xfrm>
            <a:off x="481779" y="4354715"/>
            <a:ext cx="11134638" cy="2009061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kinh </a:t>
            </a:r>
            <a:r>
              <a:rPr lang="vi-VN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hắc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42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51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477153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Đọc – hiểu văn bản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2" y="724862"/>
            <a:ext cx="108720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pt-BR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Tục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ngữ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thiên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nhiên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lao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pt-BR" sz="3000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(từ câu 1 đến câu 4)</a:t>
            </a:r>
            <a:endParaRPr lang="en-US" sz="3000" dirty="0">
              <a:solidFill>
                <a:srgbClr val="0066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D38C87C-AE56-B108-4920-5234E6D7BFB5}"/>
              </a:ext>
            </a:extLst>
          </p:cNvPr>
          <p:cNvSpPr txBox="1"/>
          <p:nvPr/>
        </p:nvSpPr>
        <p:spPr>
          <a:xfrm>
            <a:off x="2753250" y="1098074"/>
            <a:ext cx="83466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pt-BR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Tôm đi chạng vạng, cá đi rạng đông.</a:t>
            </a:r>
            <a:endParaRPr lang="en-US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A9B5644-B0D1-4C5C-5707-2D93722EFBA0}"/>
              </a:ext>
            </a:extLst>
          </p:cNvPr>
          <p:cNvSpPr txBox="1"/>
          <p:nvPr/>
        </p:nvSpPr>
        <p:spPr>
          <a:xfrm>
            <a:off x="528681" y="3111396"/>
            <a:ext cx="11134638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8BEBF7A-F9DF-AE81-B426-8F56F31476B0}"/>
              </a:ext>
            </a:extLst>
          </p:cNvPr>
          <p:cNvSpPr txBox="1"/>
          <p:nvPr/>
        </p:nvSpPr>
        <p:spPr>
          <a:xfrm>
            <a:off x="528681" y="1488114"/>
            <a:ext cx="11402481" cy="1532334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 thuật</a:t>
            </a:r>
            <a:r>
              <a:rPr lang="vi-VN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chia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&gt;&lt;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11">
            <a:extLst>
              <a:ext uri="{FF2B5EF4-FFF2-40B4-BE49-F238E27FC236}">
                <a16:creationId xmlns:a16="http://schemas.microsoft.com/office/drawing/2014/main" id="{FA9B5644-B0D1-4C5C-5707-2D93722EFBA0}"/>
              </a:ext>
            </a:extLst>
          </p:cNvPr>
          <p:cNvSpPr txBox="1"/>
          <p:nvPr/>
        </p:nvSpPr>
        <p:spPr>
          <a:xfrm>
            <a:off x="414585" y="4257952"/>
            <a:ext cx="11134638" cy="1532334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Kinh </a:t>
            </a:r>
            <a:r>
              <a:rPr lang="vi-VN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tôm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Tôm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ăn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ặt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 thường đi theo đàn kiếm ăn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39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477153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Đọc – hiểu văn bản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0" y="774169"/>
            <a:ext cx="108720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Tục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ngữ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xã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hội</a:t>
            </a:r>
            <a:r>
              <a:rPr lang="en-US" sz="3000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pt-BR" sz="3000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(từ câu 6 đến câu 8).</a:t>
            </a:r>
            <a:endParaRPr lang="en-US" sz="3000" dirty="0">
              <a:solidFill>
                <a:srgbClr val="0066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4DB55A-2DA2-5CA2-3340-2362616C1987}"/>
              </a:ext>
            </a:extLst>
          </p:cNvPr>
          <p:cNvSpPr txBox="1"/>
          <p:nvPr/>
        </p:nvSpPr>
        <p:spPr>
          <a:xfrm>
            <a:off x="2286000" y="1922144"/>
            <a:ext cx="9556001" cy="2485787"/>
          </a:xfrm>
          <a:prstGeom prst="wedgeRoundRectCallout">
            <a:avLst>
              <a:gd name="adj1" fmla="val -57554"/>
              <a:gd name="adj2" fmla="val 43495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BBB7D007-FDFE-D79B-52C5-6ADE7203A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34151" y="1754906"/>
            <a:ext cx="5299882" cy="5306051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B3CAF00-92A5-11A9-7475-9B8DC0F80B10}"/>
              </a:ext>
            </a:extLst>
          </p:cNvPr>
          <p:cNvSpPr txBox="1"/>
          <p:nvPr/>
        </p:nvSpPr>
        <p:spPr>
          <a:xfrm>
            <a:off x="3683502" y="4859093"/>
            <a:ext cx="3529917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14D6AD4-F9AC-A187-CD88-EED030C92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419" y="4511418"/>
            <a:ext cx="2741324" cy="157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8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01C1EB8-9119-00F0-5842-A2475BACE966}"/>
              </a:ext>
            </a:extLst>
          </p:cNvPr>
          <p:cNvSpPr txBox="1"/>
          <p:nvPr/>
        </p:nvSpPr>
        <p:spPr>
          <a:xfrm>
            <a:off x="3288075" y="56370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2</a:t>
            </a:r>
            <a:endParaRPr lang="en-US" sz="2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C04DB6F5-3474-C141-A8D3-2C9ED1813E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71827"/>
              </p:ext>
            </p:extLst>
          </p:nvPr>
        </p:nvGraphicFramePr>
        <p:xfrm>
          <a:off x="1777114" y="1481873"/>
          <a:ext cx="9506044" cy="256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0609">
                  <a:extLst>
                    <a:ext uri="{9D8B030D-6E8A-4147-A177-3AD203B41FA5}">
                      <a16:colId xmlns:a16="http://schemas.microsoft.com/office/drawing/2014/main" val="122294993"/>
                    </a:ext>
                  </a:extLst>
                </a:gridCol>
                <a:gridCol w="2456329">
                  <a:extLst>
                    <a:ext uri="{9D8B030D-6E8A-4147-A177-3AD203B41FA5}">
                      <a16:colId xmlns:a16="http://schemas.microsoft.com/office/drawing/2014/main" val="3801646176"/>
                    </a:ext>
                  </a:extLst>
                </a:gridCol>
                <a:gridCol w="2599765">
                  <a:extLst>
                    <a:ext uri="{9D8B030D-6E8A-4147-A177-3AD203B41FA5}">
                      <a16:colId xmlns:a16="http://schemas.microsoft.com/office/drawing/2014/main" val="611359929"/>
                    </a:ext>
                  </a:extLst>
                </a:gridCol>
                <a:gridCol w="3469341">
                  <a:extLst>
                    <a:ext uri="{9D8B030D-6E8A-4147-A177-3AD203B41FA5}">
                      <a16:colId xmlns:a16="http://schemas.microsoft.com/office/drawing/2014/main" val="3848289718"/>
                    </a:ext>
                  </a:extLst>
                </a:gridCol>
              </a:tblGrid>
              <a:tr h="2350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TN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 nhau về nghệ thuật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 riêng từng câu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nghĩa, bài học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268332"/>
                  </a:ext>
                </a:extLst>
              </a:tr>
              <a:tr h="3918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5564078"/>
                  </a:ext>
                </a:extLst>
              </a:tr>
              <a:tr h="3918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9871115"/>
                  </a:ext>
                </a:extLst>
              </a:tr>
              <a:tr h="3918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006519"/>
                  </a:ext>
                </a:extLst>
              </a:tr>
              <a:tr h="3918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518127"/>
                  </a:ext>
                </a:extLst>
              </a:tr>
            </a:tbl>
          </a:graphicData>
        </a:graphic>
      </p:graphicFrame>
      <p:pic>
        <p:nvPicPr>
          <p:cNvPr id="4" name="Hình ảnh 3">
            <a:extLst>
              <a:ext uri="{FF2B5EF4-FFF2-40B4-BE49-F238E27FC236}">
                <a16:creationId xmlns:a16="http://schemas.microsoft.com/office/drawing/2014/main" id="{5F6EA20A-E606-16EA-7692-F05727519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059" y="4132758"/>
            <a:ext cx="4855464" cy="2785076"/>
          </a:xfrm>
          <a:prstGeom prst="rect">
            <a:avLst/>
          </a:prstGeom>
        </p:spPr>
      </p:pic>
      <p:pic>
        <p:nvPicPr>
          <p:cNvPr id="5" name="y2mate.com - Đồng hồ đếm ngược 4 phút 4 minutes timer Hailist_480p">
            <a:hlinkClick r:id="" action="ppaction://media"/>
            <a:extLst>
              <a:ext uri="{FF2B5EF4-FFF2-40B4-BE49-F238E27FC236}">
                <a16:creationId xmlns:a16="http://schemas.microsoft.com/office/drawing/2014/main" id="{A6F68AED-0196-0D15-E5F1-DD86889E69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5553" y="4756299"/>
            <a:ext cx="2736215" cy="153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8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13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477153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Đọc – hiểu văn bản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0" y="774169"/>
            <a:ext cx="108720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Tục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ngữ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xã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hội</a:t>
            </a:r>
            <a:r>
              <a:rPr lang="en-US" sz="3000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pt-BR" sz="3000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(từ câu 6 đến câu 8).</a:t>
            </a:r>
            <a:endParaRPr lang="en-US" sz="3000" dirty="0">
              <a:solidFill>
                <a:srgbClr val="0066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4DB55A-2DA2-5CA2-3340-2362616C1987}"/>
              </a:ext>
            </a:extLst>
          </p:cNvPr>
          <p:cNvSpPr txBox="1"/>
          <p:nvPr/>
        </p:nvSpPr>
        <p:spPr>
          <a:xfrm>
            <a:off x="2212109" y="1387691"/>
            <a:ext cx="9556001" cy="2009061"/>
          </a:xfrm>
          <a:prstGeom prst="wedgeRoundRectCallout">
            <a:avLst>
              <a:gd name="adj1" fmla="val -57554"/>
              <a:gd name="adj2" fmla="val 43495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Chia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pt-B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hỏi: Trong các câu TN trên, câu nào em thấy có ích với cuộc sống của chính mình?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BBB7D007-FDFE-D79B-52C5-6ADE7203A3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71097" y="1663840"/>
            <a:ext cx="5299882" cy="5306051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B3CAF00-92A5-11A9-7475-9B8DC0F80B10}"/>
              </a:ext>
            </a:extLst>
          </p:cNvPr>
          <p:cNvSpPr txBox="1"/>
          <p:nvPr/>
        </p:nvSpPr>
        <p:spPr>
          <a:xfrm>
            <a:off x="5419954" y="3631316"/>
            <a:ext cx="3529917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14D6AD4-F9AC-A187-CD88-EED030C92A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465" y="4616663"/>
            <a:ext cx="2741324" cy="1572413"/>
          </a:xfrm>
          <a:prstGeom prst="rect">
            <a:avLst/>
          </a:prstGeom>
        </p:spPr>
      </p:pic>
      <p:pic>
        <p:nvPicPr>
          <p:cNvPr id="5" name="y2mate.com - Đồng hồ đếm ngược 6 phút 6 minutes timer Hailist_360p">
            <a:hlinkClick r:id="" action="ppaction://media"/>
            <a:extLst>
              <a:ext uri="{FF2B5EF4-FFF2-40B4-BE49-F238E27FC236}">
                <a16:creationId xmlns:a16="http://schemas.microsoft.com/office/drawing/2014/main" id="{EA6FF9C8-685D-9D78-7315-440ED315B0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46764" y="4629802"/>
            <a:ext cx="3215276" cy="18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6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714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9" grpId="0"/>
      <p:bldP spid="8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477153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Đọc – hiểu văn bản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0" y="774169"/>
            <a:ext cx="108720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Tục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ngữ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xã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hội</a:t>
            </a:r>
            <a:r>
              <a:rPr lang="en-US" sz="3000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pt-BR" sz="3000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(từ câu 6 đến câu 8).</a:t>
            </a:r>
            <a:endParaRPr lang="en-US" sz="3000" dirty="0">
              <a:solidFill>
                <a:srgbClr val="0066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B3CAF00-92A5-11A9-7475-9B8DC0F80B10}"/>
              </a:ext>
            </a:extLst>
          </p:cNvPr>
          <p:cNvSpPr txBox="1"/>
          <p:nvPr/>
        </p:nvSpPr>
        <p:spPr>
          <a:xfrm>
            <a:off x="796815" y="1740989"/>
            <a:ext cx="10872019" cy="1532334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pt-B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Điểm giống nhau về nghệ thuật: </a:t>
            </a:r>
            <a:r>
              <a:rPr lang="pt-B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câu tục ngữ đều ngắn gọn, giàu hình ảnh, có nhịp điệu; đều sử dụng hình ảnh ẩn dụ để giúp lời ăn tiếng nói sinh động, sâu sắc, có tính biểu cảm cao.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574E92-F647-D56C-C50A-23FE6960FCD3}"/>
              </a:ext>
            </a:extLst>
          </p:cNvPr>
          <p:cNvSpPr txBox="1"/>
          <p:nvPr/>
        </p:nvSpPr>
        <p:spPr>
          <a:xfrm>
            <a:off x="796815" y="3562698"/>
            <a:ext cx="9593817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pt-B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Mỗi câu có nét đặc sắc riêng về nghệ thuật và nội dung ý nghĩa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80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7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477153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Đọc – hiểu văn bản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2" y="743919"/>
            <a:ext cx="108720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Tục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ngữ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xã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hội</a:t>
            </a:r>
            <a:r>
              <a:rPr lang="en-US" sz="3000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pt-BR" sz="3000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(từ câu 6 đến câu 8).</a:t>
            </a:r>
            <a:endParaRPr lang="en-US" sz="3000" dirty="0">
              <a:solidFill>
                <a:srgbClr val="0066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B3CAF00-92A5-11A9-7475-9B8DC0F80B10}"/>
              </a:ext>
            </a:extLst>
          </p:cNvPr>
          <p:cNvSpPr txBox="1"/>
          <p:nvPr/>
        </p:nvSpPr>
        <p:spPr>
          <a:xfrm>
            <a:off x="3403499" y="1151038"/>
            <a:ext cx="5579601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pt-BR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574E92-F647-D56C-C50A-23FE6960FCD3}"/>
              </a:ext>
            </a:extLst>
          </p:cNvPr>
          <p:cNvSpPr txBox="1"/>
          <p:nvPr/>
        </p:nvSpPr>
        <p:spPr>
          <a:xfrm>
            <a:off x="823693" y="1729920"/>
            <a:ext cx="11274522" cy="1634490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en-US" sz="30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0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0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+ </a:t>
            </a:r>
            <a:r>
              <a:rPr lang="en-US" sz="30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0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ý, </a:t>
            </a:r>
            <a:r>
              <a:rPr lang="en-US" sz="3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30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&gt;&lt;</a:t>
            </a:r>
            <a:r>
              <a:rPr lang="en-US" sz="30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30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0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0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&gt;&lt;</a:t>
            </a:r>
            <a:r>
              <a:rPr lang="en-US" sz="30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endParaRPr lang="en-US" sz="3000" dirty="0">
              <a:solidFill>
                <a:srgbClr val="0D0D0D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534670" algn="l"/>
              </a:tabLst>
            </a:pPr>
            <a:r>
              <a:rPr lang="en-US" sz="3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0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0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0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người </a:t>
            </a:r>
            <a:r>
              <a:rPr lang="en-US" sz="3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hoen</a:t>
            </a:r>
            <a:r>
              <a:rPr lang="en-US" sz="3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ố</a:t>
            </a:r>
            <a:r>
              <a:rPr lang="en-US" sz="30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4BD4CE9-8613-7BDD-FF67-639DA73FA372}"/>
              </a:ext>
            </a:extLst>
          </p:cNvPr>
          <p:cNvSpPr txBox="1"/>
          <p:nvPr/>
        </p:nvSpPr>
        <p:spPr>
          <a:xfrm>
            <a:off x="698121" y="3446199"/>
            <a:ext cx="10990356" cy="1384995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dung: con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hoen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ố.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53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2C13D88F-DC4B-DB48-05EE-3A5D41C549DF}"/>
              </a:ext>
            </a:extLst>
          </p:cNvPr>
          <p:cNvGrpSpPr/>
          <p:nvPr/>
        </p:nvGrpSpPr>
        <p:grpSpPr>
          <a:xfrm>
            <a:off x="206801" y="416579"/>
            <a:ext cx="5507710" cy="6024841"/>
            <a:chOff x="1415310" y="356192"/>
            <a:chExt cx="5311143" cy="6024841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3483B310-8D10-04E7-A5CC-7E0CA0C2F44A}"/>
                </a:ext>
              </a:extLst>
            </p:cNvPr>
            <p:cNvGrpSpPr/>
            <p:nvPr/>
          </p:nvGrpSpPr>
          <p:grpSpPr>
            <a:xfrm>
              <a:off x="1415310" y="356192"/>
              <a:ext cx="5311143" cy="6024841"/>
              <a:chOff x="3120285" y="77021"/>
              <a:chExt cx="5311143" cy="6024841"/>
            </a:xfrm>
          </p:grpSpPr>
          <p:sp>
            <p:nvSpPr>
              <p:cNvPr id="34" name="Hình tự do: Hình 33">
                <a:extLst>
                  <a:ext uri="{FF2B5EF4-FFF2-40B4-BE49-F238E27FC236}">
                    <a16:creationId xmlns:a16="http://schemas.microsoft.com/office/drawing/2014/main" id="{6F4B3F89-286F-CC8C-E962-7C104F129D59}"/>
                  </a:ext>
                </a:extLst>
              </p:cNvPr>
              <p:cNvSpPr/>
              <p:nvPr/>
            </p:nvSpPr>
            <p:spPr>
              <a:xfrm>
                <a:off x="3903786" y="1048925"/>
                <a:ext cx="4236392" cy="4294823"/>
              </a:xfrm>
              <a:custGeom>
                <a:avLst/>
                <a:gdLst>
                  <a:gd name="connsiteX0" fmla="*/ 2124269 w 4248538"/>
                  <a:gd name="connsiteY0" fmla="*/ 0 h 4275672"/>
                  <a:gd name="connsiteX1" fmla="*/ 4248538 w 4248538"/>
                  <a:gd name="connsiteY1" fmla="*/ 2137838 h 4275672"/>
                  <a:gd name="connsiteX2" fmla="*/ 4240124 w 4248538"/>
                  <a:gd name="connsiteY2" fmla="*/ 2329420 h 4275672"/>
                  <a:gd name="connsiteX3" fmla="*/ 4234909 w 4248538"/>
                  <a:gd name="connsiteY3" fmla="*/ 2368770 h 4275672"/>
                  <a:gd name="connsiteX4" fmla="*/ 4111689 w 4248538"/>
                  <a:gd name="connsiteY4" fmla="*/ 2368770 h 4275672"/>
                  <a:gd name="connsiteX5" fmla="*/ 4007686 w 4248538"/>
                  <a:gd name="connsiteY5" fmla="*/ 2368770 h 4275672"/>
                  <a:gd name="connsiteX6" fmla="*/ 4013054 w 4248538"/>
                  <a:gd name="connsiteY6" fmla="*/ 2333345 h 4275672"/>
                  <a:gd name="connsiteX7" fmla="*/ 4022856 w 4248538"/>
                  <a:gd name="connsiteY7" fmla="*/ 2137838 h 4275672"/>
                  <a:gd name="connsiteX8" fmla="*/ 2124269 w 4248538"/>
                  <a:gd name="connsiteY8" fmla="*/ 225682 h 4275672"/>
                  <a:gd name="connsiteX9" fmla="*/ 225682 w 4248538"/>
                  <a:gd name="connsiteY9" fmla="*/ 2137838 h 4275672"/>
                  <a:gd name="connsiteX10" fmla="*/ 1930150 w 4248538"/>
                  <a:gd name="connsiteY10" fmla="*/ 4040122 h 4275672"/>
                  <a:gd name="connsiteX11" fmla="*/ 2124192 w 4248538"/>
                  <a:gd name="connsiteY11" fmla="*/ 4049990 h 4275672"/>
                  <a:gd name="connsiteX12" fmla="*/ 2124182 w 4248538"/>
                  <a:gd name="connsiteY12" fmla="*/ 4275672 h 4275672"/>
                  <a:gd name="connsiteX13" fmla="*/ 1907075 w 4248538"/>
                  <a:gd name="connsiteY13" fmla="*/ 4264639 h 4275672"/>
                  <a:gd name="connsiteX14" fmla="*/ 0 w 4248538"/>
                  <a:gd name="connsiteY14" fmla="*/ 2137838 h 4275672"/>
                  <a:gd name="connsiteX15" fmla="*/ 2124269 w 4248538"/>
                  <a:gd name="connsiteY15" fmla="*/ 0 h 427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248538" h="4275672">
                    <a:moveTo>
                      <a:pt x="2124269" y="0"/>
                    </a:moveTo>
                    <a:cubicBezTo>
                      <a:pt x="3297470" y="0"/>
                      <a:pt x="4248538" y="957143"/>
                      <a:pt x="4248538" y="2137838"/>
                    </a:cubicBezTo>
                    <a:cubicBezTo>
                      <a:pt x="4248538" y="2202407"/>
                      <a:pt x="4245694" y="2266308"/>
                      <a:pt x="4240124" y="2329420"/>
                    </a:cubicBezTo>
                    <a:lnTo>
                      <a:pt x="4234909" y="2368770"/>
                    </a:lnTo>
                    <a:lnTo>
                      <a:pt x="4111689" y="2368770"/>
                    </a:lnTo>
                    <a:lnTo>
                      <a:pt x="4007686" y="2368770"/>
                    </a:lnTo>
                    <a:lnTo>
                      <a:pt x="4013054" y="2333345"/>
                    </a:lnTo>
                    <a:cubicBezTo>
                      <a:pt x="4019536" y="2269064"/>
                      <a:pt x="4022856" y="2203842"/>
                      <a:pt x="4022856" y="2137838"/>
                    </a:cubicBezTo>
                    <a:cubicBezTo>
                      <a:pt x="4022856" y="1081783"/>
                      <a:pt x="3172830" y="225682"/>
                      <a:pt x="2124269" y="225682"/>
                    </a:cubicBezTo>
                    <a:cubicBezTo>
                      <a:pt x="1075708" y="225682"/>
                      <a:pt x="225682" y="1081783"/>
                      <a:pt x="225682" y="2137838"/>
                    </a:cubicBezTo>
                    <a:cubicBezTo>
                      <a:pt x="225682" y="3127890"/>
                      <a:pt x="972775" y="3942201"/>
                      <a:pt x="1930150" y="4040122"/>
                    </a:cubicBezTo>
                    <a:lnTo>
                      <a:pt x="2124192" y="4049990"/>
                    </a:lnTo>
                    <a:lnTo>
                      <a:pt x="2124182" y="4275672"/>
                    </a:lnTo>
                    <a:lnTo>
                      <a:pt x="1907075" y="4264639"/>
                    </a:lnTo>
                    <a:cubicBezTo>
                      <a:pt x="835900" y="4155160"/>
                      <a:pt x="0" y="3244740"/>
                      <a:pt x="0" y="2137838"/>
                    </a:cubicBezTo>
                    <a:cubicBezTo>
                      <a:pt x="0" y="957143"/>
                      <a:pt x="951068" y="0"/>
                      <a:pt x="2124269" y="0"/>
                    </a:cubicBezTo>
                    <a:close/>
                  </a:path>
                </a:pathLst>
              </a:custGeom>
              <a:solidFill>
                <a:srgbClr val="F4A1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Hình tự do: Hình 30">
                <a:extLst>
                  <a:ext uri="{FF2B5EF4-FFF2-40B4-BE49-F238E27FC236}">
                    <a16:creationId xmlns:a16="http://schemas.microsoft.com/office/drawing/2014/main" id="{FA95DA1B-81F0-7120-4507-8B198F90A7AD}"/>
                  </a:ext>
                </a:extLst>
              </p:cNvPr>
              <p:cNvSpPr/>
              <p:nvPr/>
            </p:nvSpPr>
            <p:spPr>
              <a:xfrm>
                <a:off x="3427360" y="541020"/>
                <a:ext cx="3933560" cy="5256750"/>
              </a:xfrm>
              <a:custGeom>
                <a:avLst/>
                <a:gdLst>
                  <a:gd name="connsiteX0" fmla="*/ 2665445 w 4035341"/>
                  <a:gd name="connsiteY0" fmla="*/ 0 h 5364937"/>
                  <a:gd name="connsiteX1" fmla="*/ 3935955 w 4035341"/>
                  <a:gd name="connsiteY1" fmla="*/ 323760 h 5364937"/>
                  <a:gd name="connsiteX2" fmla="*/ 4035341 w 4035341"/>
                  <a:gd name="connsiteY2" fmla="*/ 384524 h 5364937"/>
                  <a:gd name="connsiteX3" fmla="*/ 3900415 w 4035341"/>
                  <a:gd name="connsiteY3" fmla="*/ 633602 h 5364937"/>
                  <a:gd name="connsiteX4" fmla="*/ 3800976 w 4035341"/>
                  <a:gd name="connsiteY4" fmla="*/ 572759 h 5364937"/>
                  <a:gd name="connsiteX5" fmla="*/ 2665445 w 4035341"/>
                  <a:gd name="connsiteY5" fmla="*/ 283177 h 5364937"/>
                  <a:gd name="connsiteX6" fmla="*/ 283177 w 4035341"/>
                  <a:gd name="connsiteY6" fmla="*/ 2682471 h 5364937"/>
                  <a:gd name="connsiteX7" fmla="*/ 2421872 w 4035341"/>
                  <a:gd name="connsiteY7" fmla="*/ 5069378 h 5364937"/>
                  <a:gd name="connsiteX8" fmla="*/ 2665351 w 4035341"/>
                  <a:gd name="connsiteY8" fmla="*/ 5081760 h 5364937"/>
                  <a:gd name="connsiteX9" fmla="*/ 2665339 w 4035341"/>
                  <a:gd name="connsiteY9" fmla="*/ 5364937 h 5364937"/>
                  <a:gd name="connsiteX10" fmla="*/ 2392919 w 4035341"/>
                  <a:gd name="connsiteY10" fmla="*/ 5351093 h 5364937"/>
                  <a:gd name="connsiteX11" fmla="*/ 0 w 4035341"/>
                  <a:gd name="connsiteY11" fmla="*/ 2682471 h 5364937"/>
                  <a:gd name="connsiteX12" fmla="*/ 2665445 w 4035341"/>
                  <a:gd name="connsiteY12" fmla="*/ 0 h 536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35341" h="5364937">
                    <a:moveTo>
                      <a:pt x="2665445" y="0"/>
                    </a:moveTo>
                    <a:cubicBezTo>
                      <a:pt x="3125472" y="0"/>
                      <a:pt x="3558279" y="117284"/>
                      <a:pt x="3935955" y="323760"/>
                    </a:cubicBezTo>
                    <a:lnTo>
                      <a:pt x="4035341" y="384524"/>
                    </a:lnTo>
                    <a:lnTo>
                      <a:pt x="3900415" y="633602"/>
                    </a:lnTo>
                    <a:lnTo>
                      <a:pt x="3800976" y="572759"/>
                    </a:lnTo>
                    <a:cubicBezTo>
                      <a:pt x="3463424" y="388080"/>
                      <a:pt x="3076598" y="283177"/>
                      <a:pt x="2665445" y="283177"/>
                    </a:cubicBezTo>
                    <a:cubicBezTo>
                      <a:pt x="1349755" y="283177"/>
                      <a:pt x="283177" y="1357378"/>
                      <a:pt x="283177" y="2682471"/>
                    </a:cubicBezTo>
                    <a:cubicBezTo>
                      <a:pt x="283177" y="3924746"/>
                      <a:pt x="1220599" y="4946510"/>
                      <a:pt x="2421872" y="5069378"/>
                    </a:cubicBezTo>
                    <a:lnTo>
                      <a:pt x="2665351" y="5081760"/>
                    </a:lnTo>
                    <a:lnTo>
                      <a:pt x="2665339" y="5364937"/>
                    </a:lnTo>
                    <a:lnTo>
                      <a:pt x="2392919" y="5351093"/>
                    </a:lnTo>
                    <a:cubicBezTo>
                      <a:pt x="1048852" y="5213724"/>
                      <a:pt x="0" y="4071366"/>
                      <a:pt x="0" y="2682471"/>
                    </a:cubicBezTo>
                    <a:cubicBezTo>
                      <a:pt x="0" y="1200983"/>
                      <a:pt x="1193360" y="0"/>
                      <a:pt x="2665445" y="0"/>
                    </a:cubicBezTo>
                    <a:close/>
                  </a:path>
                </a:pathLst>
              </a:custGeom>
              <a:solidFill>
                <a:srgbClr val="F74D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Hình tự do: Hình 32">
                <a:extLst>
                  <a:ext uri="{FF2B5EF4-FFF2-40B4-BE49-F238E27FC236}">
                    <a16:creationId xmlns:a16="http://schemas.microsoft.com/office/drawing/2014/main" id="{E68E3DEC-31FD-B025-ABBD-FF60F97855BE}"/>
                  </a:ext>
                </a:extLst>
              </p:cNvPr>
              <p:cNvSpPr/>
              <p:nvPr/>
            </p:nvSpPr>
            <p:spPr>
              <a:xfrm>
                <a:off x="3120285" y="243840"/>
                <a:ext cx="3029055" cy="5858022"/>
              </a:xfrm>
              <a:custGeom>
                <a:avLst/>
                <a:gdLst>
                  <a:gd name="connsiteX0" fmla="*/ 2962263 w 2978386"/>
                  <a:gd name="connsiteY0" fmla="*/ 0 h 5984414"/>
                  <a:gd name="connsiteX1" fmla="*/ 2963351 w 2978386"/>
                  <a:gd name="connsiteY1" fmla="*/ 316116 h 5984414"/>
                  <a:gd name="connsiteX2" fmla="*/ 2701645 w 2978386"/>
                  <a:gd name="connsiteY2" fmla="*/ 329425 h 5984414"/>
                  <a:gd name="connsiteX3" fmla="*/ 315889 w 2978386"/>
                  <a:gd name="connsiteY3" fmla="*/ 2992066 h 5984414"/>
                  <a:gd name="connsiteX4" fmla="*/ 2973355 w 2978386"/>
                  <a:gd name="connsiteY4" fmla="*/ 5668525 h 5984414"/>
                  <a:gd name="connsiteX5" fmla="*/ 2977810 w 2978386"/>
                  <a:gd name="connsiteY5" fmla="*/ 5668299 h 5984414"/>
                  <a:gd name="connsiteX6" fmla="*/ 2978386 w 2978386"/>
                  <a:gd name="connsiteY6" fmla="*/ 5984286 h 5984414"/>
                  <a:gd name="connsiteX7" fmla="*/ 2973355 w 2978386"/>
                  <a:gd name="connsiteY7" fmla="*/ 5984414 h 5984414"/>
                  <a:gd name="connsiteX8" fmla="*/ 0 w 2978386"/>
                  <a:gd name="connsiteY8" fmla="*/ 2992066 h 5984414"/>
                  <a:gd name="connsiteX9" fmla="*/ 2820347 w 2978386"/>
                  <a:gd name="connsiteY9" fmla="*/ 3612 h 5984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8386" h="5984414">
                    <a:moveTo>
                      <a:pt x="2962263" y="0"/>
                    </a:moveTo>
                    <a:lnTo>
                      <a:pt x="2963351" y="316116"/>
                    </a:lnTo>
                    <a:lnTo>
                      <a:pt x="2701645" y="329425"/>
                    </a:lnTo>
                    <a:cubicBezTo>
                      <a:pt x="1361602" y="466487"/>
                      <a:pt x="315889" y="1606285"/>
                      <a:pt x="315889" y="2992066"/>
                    </a:cubicBezTo>
                    <a:cubicBezTo>
                      <a:pt x="315889" y="4470233"/>
                      <a:pt x="1505677" y="5668525"/>
                      <a:pt x="2973355" y="5668525"/>
                    </a:cubicBezTo>
                    <a:lnTo>
                      <a:pt x="2977810" y="5668299"/>
                    </a:lnTo>
                    <a:lnTo>
                      <a:pt x="2978386" y="5984286"/>
                    </a:lnTo>
                    <a:lnTo>
                      <a:pt x="2973355" y="5984414"/>
                    </a:lnTo>
                    <a:cubicBezTo>
                      <a:pt x="1331216" y="5984414"/>
                      <a:pt x="0" y="4644694"/>
                      <a:pt x="0" y="2992066"/>
                    </a:cubicBezTo>
                    <a:cubicBezTo>
                      <a:pt x="0" y="1391083"/>
                      <a:pt x="1249315" y="83756"/>
                      <a:pt x="2820347" y="361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Tam giác Vuông 51">
                <a:extLst>
                  <a:ext uri="{FF2B5EF4-FFF2-40B4-BE49-F238E27FC236}">
                    <a16:creationId xmlns:a16="http://schemas.microsoft.com/office/drawing/2014/main" id="{8FBEED4F-7A85-4500-09F3-9EA54EE0AAA6}"/>
                  </a:ext>
                </a:extLst>
              </p:cNvPr>
              <p:cNvSpPr/>
              <p:nvPr/>
            </p:nvSpPr>
            <p:spPr>
              <a:xfrm rot="4927559">
                <a:off x="6600638" y="5125471"/>
                <a:ext cx="257778" cy="1521953"/>
              </a:xfrm>
              <a:custGeom>
                <a:avLst/>
                <a:gdLst>
                  <a:gd name="connsiteX0" fmla="*/ 0 w 206083"/>
                  <a:gd name="connsiteY0" fmla="*/ 1504611 h 1504611"/>
                  <a:gd name="connsiteX1" fmla="*/ 0 w 206083"/>
                  <a:gd name="connsiteY1" fmla="*/ 0 h 1504611"/>
                  <a:gd name="connsiteX2" fmla="*/ 206083 w 206083"/>
                  <a:gd name="connsiteY2" fmla="*/ 1504611 h 1504611"/>
                  <a:gd name="connsiteX3" fmla="*/ 0 w 206083"/>
                  <a:gd name="connsiteY3" fmla="*/ 1504611 h 1504611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884"/>
                  <a:gd name="connsiteX1" fmla="*/ 0 w 206083"/>
                  <a:gd name="connsiteY1" fmla="*/ 0 h 1618884"/>
                  <a:gd name="connsiteX2" fmla="*/ 206083 w 206083"/>
                  <a:gd name="connsiteY2" fmla="*/ 1504611 h 1618884"/>
                  <a:gd name="connsiteX3" fmla="*/ 71518 w 206083"/>
                  <a:gd name="connsiteY3" fmla="*/ 1618132 h 1618884"/>
                  <a:gd name="connsiteX4" fmla="*/ 0 w 206083"/>
                  <a:gd name="connsiteY4" fmla="*/ 1504611 h 1618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083" h="1618884">
                    <a:moveTo>
                      <a:pt x="0" y="1504611"/>
                    </a:moveTo>
                    <a:lnTo>
                      <a:pt x="0" y="0"/>
                    </a:lnTo>
                    <a:lnTo>
                      <a:pt x="206083" y="1504611"/>
                    </a:lnTo>
                    <a:cubicBezTo>
                      <a:pt x="170977" y="1508604"/>
                      <a:pt x="121150" y="1629489"/>
                      <a:pt x="71518" y="1618132"/>
                    </a:cubicBezTo>
                    <a:cubicBezTo>
                      <a:pt x="29230" y="1582083"/>
                      <a:pt x="23839" y="1542451"/>
                      <a:pt x="0" y="1504611"/>
                    </a:cubicBezTo>
                    <a:close/>
                  </a:path>
                </a:pathLst>
              </a:custGeom>
              <a:solidFill>
                <a:srgbClr val="967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Hình tự do: Hình 29">
                <a:extLst>
                  <a:ext uri="{FF2B5EF4-FFF2-40B4-BE49-F238E27FC236}">
                    <a16:creationId xmlns:a16="http://schemas.microsoft.com/office/drawing/2014/main" id="{F0C82BEA-E7E1-EA09-FFA7-93F1BFB6FD74}"/>
                  </a:ext>
                </a:extLst>
              </p:cNvPr>
              <p:cNvSpPr/>
              <p:nvPr/>
            </p:nvSpPr>
            <p:spPr>
              <a:xfrm>
                <a:off x="3675185" y="794972"/>
                <a:ext cx="4464994" cy="4758290"/>
              </a:xfrm>
              <a:custGeom>
                <a:avLst/>
                <a:gdLst>
                  <a:gd name="connsiteX0" fmla="*/ 2376196 w 4529790"/>
                  <a:gd name="connsiteY0" fmla="*/ 0 h 4782388"/>
                  <a:gd name="connsiteX1" fmla="*/ 4465598 w 4529790"/>
                  <a:gd name="connsiteY1" fmla="*/ 1251503 h 4782388"/>
                  <a:gd name="connsiteX2" fmla="*/ 4529790 w 4529790"/>
                  <a:gd name="connsiteY2" fmla="*/ 1385608 h 4782388"/>
                  <a:gd name="connsiteX3" fmla="*/ 4310453 w 4529790"/>
                  <a:gd name="connsiteY3" fmla="*/ 1511562 h 4782388"/>
                  <a:gd name="connsiteX4" fmla="*/ 4243620 w 4529790"/>
                  <a:gd name="connsiteY4" fmla="*/ 1371834 h 4782388"/>
                  <a:gd name="connsiteX5" fmla="*/ 2376196 w 4529790"/>
                  <a:gd name="connsiteY5" fmla="*/ 252447 h 4782388"/>
                  <a:gd name="connsiteX6" fmla="*/ 252447 w 4529790"/>
                  <a:gd name="connsiteY6" fmla="*/ 2391374 h 4782388"/>
                  <a:gd name="connsiteX7" fmla="*/ 2159055 w 4529790"/>
                  <a:gd name="connsiteY7" fmla="*/ 4519258 h 4782388"/>
                  <a:gd name="connsiteX8" fmla="*/ 2369936 w 4529790"/>
                  <a:gd name="connsiteY8" fmla="*/ 4529983 h 4782388"/>
                  <a:gd name="connsiteX9" fmla="*/ 2369108 w 4529790"/>
                  <a:gd name="connsiteY9" fmla="*/ 4782388 h 4782388"/>
                  <a:gd name="connsiteX10" fmla="*/ 2133244 w 4529790"/>
                  <a:gd name="connsiteY10" fmla="*/ 4770402 h 4782388"/>
                  <a:gd name="connsiteX11" fmla="*/ 0 w 4529790"/>
                  <a:gd name="connsiteY11" fmla="*/ 2391374 h 4782388"/>
                  <a:gd name="connsiteX12" fmla="*/ 2376196 w 4529790"/>
                  <a:gd name="connsiteY12" fmla="*/ 0 h 4782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29790" h="4782388">
                    <a:moveTo>
                      <a:pt x="2376196" y="0"/>
                    </a:moveTo>
                    <a:cubicBezTo>
                      <a:pt x="3278428" y="0"/>
                      <a:pt x="4063215" y="506052"/>
                      <a:pt x="4465598" y="1251503"/>
                    </a:cubicBezTo>
                    <a:lnTo>
                      <a:pt x="4529790" y="1385608"/>
                    </a:lnTo>
                    <a:lnTo>
                      <a:pt x="4310453" y="1511562"/>
                    </a:lnTo>
                    <a:lnTo>
                      <a:pt x="4243620" y="1371834"/>
                    </a:lnTo>
                    <a:cubicBezTo>
                      <a:pt x="3883986" y="705077"/>
                      <a:pt x="3182575" y="252447"/>
                      <a:pt x="2376196" y="252447"/>
                    </a:cubicBezTo>
                    <a:cubicBezTo>
                      <a:pt x="1203282" y="252447"/>
                      <a:pt x="252447" y="1210077"/>
                      <a:pt x="252447" y="2391374"/>
                    </a:cubicBezTo>
                    <a:cubicBezTo>
                      <a:pt x="252447" y="3498840"/>
                      <a:pt x="1088142" y="4409724"/>
                      <a:pt x="2159055" y="4519258"/>
                    </a:cubicBezTo>
                    <a:lnTo>
                      <a:pt x="2369936" y="4529983"/>
                    </a:lnTo>
                    <a:lnTo>
                      <a:pt x="2369108" y="4782388"/>
                    </a:lnTo>
                    <a:lnTo>
                      <a:pt x="2133244" y="4770402"/>
                    </a:lnTo>
                    <a:cubicBezTo>
                      <a:pt x="935033" y="4647940"/>
                      <a:pt x="0" y="3629548"/>
                      <a:pt x="0" y="2391374"/>
                    </a:cubicBezTo>
                    <a:cubicBezTo>
                      <a:pt x="0" y="1070655"/>
                      <a:pt x="1063859" y="0"/>
                      <a:pt x="2376196" y="0"/>
                    </a:cubicBezTo>
                    <a:close/>
                  </a:path>
                </a:pathLst>
              </a:custGeom>
              <a:solidFill>
                <a:srgbClr val="F07D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Tam giác Cân 50">
                <a:extLst>
                  <a:ext uri="{FF2B5EF4-FFF2-40B4-BE49-F238E27FC236}">
                    <a16:creationId xmlns:a16="http://schemas.microsoft.com/office/drawing/2014/main" id="{7B45D187-081B-4D97-3B46-E58453393D7D}"/>
                  </a:ext>
                </a:extLst>
              </p:cNvPr>
              <p:cNvSpPr/>
              <p:nvPr/>
            </p:nvSpPr>
            <p:spPr>
              <a:xfrm rot="5564013">
                <a:off x="6412360" y="4818571"/>
                <a:ext cx="570335" cy="1603445"/>
              </a:xfrm>
              <a:custGeom>
                <a:avLst/>
                <a:gdLst>
                  <a:gd name="connsiteX0" fmla="*/ 0 w 645000"/>
                  <a:gd name="connsiteY0" fmla="*/ 1418248 h 1418248"/>
                  <a:gd name="connsiteX1" fmla="*/ 322500 w 645000"/>
                  <a:gd name="connsiteY1" fmla="*/ 0 h 1418248"/>
                  <a:gd name="connsiteX2" fmla="*/ 645000 w 645000"/>
                  <a:gd name="connsiteY2" fmla="*/ 1418248 h 1418248"/>
                  <a:gd name="connsiteX3" fmla="*/ 0 w 645000"/>
                  <a:gd name="connsiteY3" fmla="*/ 1418248 h 1418248"/>
                  <a:gd name="connsiteX0" fmla="*/ 0 w 645000"/>
                  <a:gd name="connsiteY0" fmla="*/ 1418248 h 1430689"/>
                  <a:gd name="connsiteX1" fmla="*/ 322500 w 645000"/>
                  <a:gd name="connsiteY1" fmla="*/ 0 h 1430689"/>
                  <a:gd name="connsiteX2" fmla="*/ 645000 w 645000"/>
                  <a:gd name="connsiteY2" fmla="*/ 1418248 h 1430689"/>
                  <a:gd name="connsiteX3" fmla="*/ 271796 w 645000"/>
                  <a:gd name="connsiteY3" fmla="*/ 1430689 h 1430689"/>
                  <a:gd name="connsiteX4" fmla="*/ 0 w 645000"/>
                  <a:gd name="connsiteY4" fmla="*/ 1418248 h 1430689"/>
                  <a:gd name="connsiteX0" fmla="*/ 0 w 645000"/>
                  <a:gd name="connsiteY0" fmla="*/ 1418248 h 1443458"/>
                  <a:gd name="connsiteX1" fmla="*/ 322500 w 645000"/>
                  <a:gd name="connsiteY1" fmla="*/ 0 h 1443458"/>
                  <a:gd name="connsiteX2" fmla="*/ 645000 w 645000"/>
                  <a:gd name="connsiteY2" fmla="*/ 1418248 h 1443458"/>
                  <a:gd name="connsiteX3" fmla="*/ 271796 w 645000"/>
                  <a:gd name="connsiteY3" fmla="*/ 1430689 h 1443458"/>
                  <a:gd name="connsiteX4" fmla="*/ 0 w 645000"/>
                  <a:gd name="connsiteY4" fmla="*/ 1418248 h 1443458"/>
                  <a:gd name="connsiteX0" fmla="*/ 0 w 645000"/>
                  <a:gd name="connsiteY0" fmla="*/ 1418248 h 1461547"/>
                  <a:gd name="connsiteX1" fmla="*/ 322500 w 645000"/>
                  <a:gd name="connsiteY1" fmla="*/ 0 h 1461547"/>
                  <a:gd name="connsiteX2" fmla="*/ 645000 w 645000"/>
                  <a:gd name="connsiteY2" fmla="*/ 1418248 h 1461547"/>
                  <a:gd name="connsiteX3" fmla="*/ 271796 w 645000"/>
                  <a:gd name="connsiteY3" fmla="*/ 1430689 h 1461547"/>
                  <a:gd name="connsiteX4" fmla="*/ 0 w 645000"/>
                  <a:gd name="connsiteY4" fmla="*/ 1418248 h 1461547"/>
                  <a:gd name="connsiteX0" fmla="*/ 0 w 645000"/>
                  <a:gd name="connsiteY0" fmla="*/ 1418248 h 1595529"/>
                  <a:gd name="connsiteX1" fmla="*/ 322500 w 645000"/>
                  <a:gd name="connsiteY1" fmla="*/ 0 h 1595529"/>
                  <a:gd name="connsiteX2" fmla="*/ 645000 w 645000"/>
                  <a:gd name="connsiteY2" fmla="*/ 1418248 h 1595529"/>
                  <a:gd name="connsiteX3" fmla="*/ 0 w 645000"/>
                  <a:gd name="connsiteY3" fmla="*/ 1418248 h 1595529"/>
                  <a:gd name="connsiteX0" fmla="*/ 298 w 645298"/>
                  <a:gd name="connsiteY0" fmla="*/ 1418248 h 1618612"/>
                  <a:gd name="connsiteX1" fmla="*/ 322798 w 645298"/>
                  <a:gd name="connsiteY1" fmla="*/ 0 h 1618612"/>
                  <a:gd name="connsiteX2" fmla="*/ 645298 w 645298"/>
                  <a:gd name="connsiteY2" fmla="*/ 1418248 h 1618612"/>
                  <a:gd name="connsiteX3" fmla="*/ 272095 w 645298"/>
                  <a:gd name="connsiteY3" fmla="*/ 1607969 h 1618612"/>
                  <a:gd name="connsiteX4" fmla="*/ 298 w 645298"/>
                  <a:gd name="connsiteY4" fmla="*/ 1418248 h 1618612"/>
                  <a:gd name="connsiteX0" fmla="*/ 253 w 645253"/>
                  <a:gd name="connsiteY0" fmla="*/ 1418248 h 1676490"/>
                  <a:gd name="connsiteX1" fmla="*/ 322753 w 645253"/>
                  <a:gd name="connsiteY1" fmla="*/ 0 h 1676490"/>
                  <a:gd name="connsiteX2" fmla="*/ 645253 w 645253"/>
                  <a:gd name="connsiteY2" fmla="*/ 1418248 h 1676490"/>
                  <a:gd name="connsiteX3" fmla="*/ 272050 w 645253"/>
                  <a:gd name="connsiteY3" fmla="*/ 1607969 h 1676490"/>
                  <a:gd name="connsiteX4" fmla="*/ 253 w 645253"/>
                  <a:gd name="connsiteY4" fmla="*/ 1418248 h 1676490"/>
                  <a:gd name="connsiteX0" fmla="*/ 0 w 645000"/>
                  <a:gd name="connsiteY0" fmla="*/ 1418248 h 1595529"/>
                  <a:gd name="connsiteX1" fmla="*/ 322500 w 645000"/>
                  <a:gd name="connsiteY1" fmla="*/ 0 h 1595529"/>
                  <a:gd name="connsiteX2" fmla="*/ 645000 w 645000"/>
                  <a:gd name="connsiteY2" fmla="*/ 1418248 h 1595529"/>
                  <a:gd name="connsiteX3" fmla="*/ 0 w 645000"/>
                  <a:gd name="connsiteY3" fmla="*/ 1418248 h 1595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5000" h="1595529">
                    <a:moveTo>
                      <a:pt x="0" y="1418248"/>
                    </a:moveTo>
                    <a:lnTo>
                      <a:pt x="322500" y="0"/>
                    </a:lnTo>
                    <a:lnTo>
                      <a:pt x="645000" y="1418248"/>
                    </a:lnTo>
                    <a:cubicBezTo>
                      <a:pt x="591250" y="1654623"/>
                      <a:pt x="53750" y="1654623"/>
                      <a:pt x="0" y="1418248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am giác Vuông 51">
                <a:extLst>
                  <a:ext uri="{FF2B5EF4-FFF2-40B4-BE49-F238E27FC236}">
                    <a16:creationId xmlns:a16="http://schemas.microsoft.com/office/drawing/2014/main" id="{94EC2EB5-E551-1166-E322-1B3FFF568203}"/>
                  </a:ext>
                </a:extLst>
              </p:cNvPr>
              <p:cNvSpPr/>
              <p:nvPr/>
            </p:nvSpPr>
            <p:spPr>
              <a:xfrm rot="16943542" flipV="1">
                <a:off x="6593894" y="4538878"/>
                <a:ext cx="220350" cy="1660588"/>
              </a:xfrm>
              <a:custGeom>
                <a:avLst/>
                <a:gdLst>
                  <a:gd name="connsiteX0" fmla="*/ 0 w 206083"/>
                  <a:gd name="connsiteY0" fmla="*/ 1504611 h 1504611"/>
                  <a:gd name="connsiteX1" fmla="*/ 0 w 206083"/>
                  <a:gd name="connsiteY1" fmla="*/ 0 h 1504611"/>
                  <a:gd name="connsiteX2" fmla="*/ 206083 w 206083"/>
                  <a:gd name="connsiteY2" fmla="*/ 1504611 h 1504611"/>
                  <a:gd name="connsiteX3" fmla="*/ 0 w 206083"/>
                  <a:gd name="connsiteY3" fmla="*/ 1504611 h 1504611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884"/>
                  <a:gd name="connsiteX1" fmla="*/ 0 w 206083"/>
                  <a:gd name="connsiteY1" fmla="*/ 0 h 1618884"/>
                  <a:gd name="connsiteX2" fmla="*/ 206083 w 206083"/>
                  <a:gd name="connsiteY2" fmla="*/ 1504611 h 1618884"/>
                  <a:gd name="connsiteX3" fmla="*/ 71518 w 206083"/>
                  <a:gd name="connsiteY3" fmla="*/ 1618132 h 1618884"/>
                  <a:gd name="connsiteX4" fmla="*/ 0 w 206083"/>
                  <a:gd name="connsiteY4" fmla="*/ 1504611 h 1618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083" h="1618884">
                    <a:moveTo>
                      <a:pt x="0" y="1504611"/>
                    </a:moveTo>
                    <a:lnTo>
                      <a:pt x="0" y="0"/>
                    </a:lnTo>
                    <a:lnTo>
                      <a:pt x="206083" y="1504611"/>
                    </a:lnTo>
                    <a:cubicBezTo>
                      <a:pt x="170977" y="1508604"/>
                      <a:pt x="121150" y="1629489"/>
                      <a:pt x="71518" y="1618132"/>
                    </a:cubicBezTo>
                    <a:cubicBezTo>
                      <a:pt x="29230" y="1582083"/>
                      <a:pt x="23839" y="1542451"/>
                      <a:pt x="0" y="1504611"/>
                    </a:cubicBezTo>
                    <a:close/>
                  </a:path>
                </a:pathLst>
              </a:custGeom>
              <a:solidFill>
                <a:srgbClr val="967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am giác Cân 55">
                <a:extLst>
                  <a:ext uri="{FF2B5EF4-FFF2-40B4-BE49-F238E27FC236}">
                    <a16:creationId xmlns:a16="http://schemas.microsoft.com/office/drawing/2014/main" id="{2AF210B7-44A5-52F2-9625-8CFEEFACB530}"/>
                  </a:ext>
                </a:extLst>
              </p:cNvPr>
              <p:cNvSpPr/>
              <p:nvPr/>
            </p:nvSpPr>
            <p:spPr>
              <a:xfrm rot="5573671">
                <a:off x="6889121" y="5274333"/>
                <a:ext cx="432558" cy="736181"/>
              </a:xfrm>
              <a:custGeom>
                <a:avLst/>
                <a:gdLst>
                  <a:gd name="connsiteX0" fmla="*/ 0 w 432558"/>
                  <a:gd name="connsiteY0" fmla="*/ 592214 h 592214"/>
                  <a:gd name="connsiteX1" fmla="*/ 216279 w 432558"/>
                  <a:gd name="connsiteY1" fmla="*/ 0 h 592214"/>
                  <a:gd name="connsiteX2" fmla="*/ 432558 w 432558"/>
                  <a:gd name="connsiteY2" fmla="*/ 592214 h 592214"/>
                  <a:gd name="connsiteX3" fmla="*/ 0 w 432558"/>
                  <a:gd name="connsiteY3" fmla="*/ 592214 h 592214"/>
                  <a:gd name="connsiteX0" fmla="*/ 0 w 432558"/>
                  <a:gd name="connsiteY0" fmla="*/ 592214 h 599752"/>
                  <a:gd name="connsiteX1" fmla="*/ 216279 w 432558"/>
                  <a:gd name="connsiteY1" fmla="*/ 0 h 599752"/>
                  <a:gd name="connsiteX2" fmla="*/ 432558 w 432558"/>
                  <a:gd name="connsiteY2" fmla="*/ 592214 h 599752"/>
                  <a:gd name="connsiteX3" fmla="*/ 231993 w 432558"/>
                  <a:gd name="connsiteY3" fmla="*/ 599752 h 599752"/>
                  <a:gd name="connsiteX4" fmla="*/ 0 w 432558"/>
                  <a:gd name="connsiteY4" fmla="*/ 592214 h 599752"/>
                  <a:gd name="connsiteX0" fmla="*/ 0 w 432558"/>
                  <a:gd name="connsiteY0" fmla="*/ 592214 h 730281"/>
                  <a:gd name="connsiteX1" fmla="*/ 216279 w 432558"/>
                  <a:gd name="connsiteY1" fmla="*/ 0 h 730281"/>
                  <a:gd name="connsiteX2" fmla="*/ 432558 w 432558"/>
                  <a:gd name="connsiteY2" fmla="*/ 592214 h 730281"/>
                  <a:gd name="connsiteX3" fmla="*/ 215704 w 432558"/>
                  <a:gd name="connsiteY3" fmla="*/ 730281 h 730281"/>
                  <a:gd name="connsiteX4" fmla="*/ 0 w 432558"/>
                  <a:gd name="connsiteY4" fmla="*/ 592214 h 730281"/>
                  <a:gd name="connsiteX0" fmla="*/ 0 w 432558"/>
                  <a:gd name="connsiteY0" fmla="*/ 592214 h 736181"/>
                  <a:gd name="connsiteX1" fmla="*/ 216279 w 432558"/>
                  <a:gd name="connsiteY1" fmla="*/ 0 h 736181"/>
                  <a:gd name="connsiteX2" fmla="*/ 432558 w 432558"/>
                  <a:gd name="connsiteY2" fmla="*/ 592214 h 736181"/>
                  <a:gd name="connsiteX3" fmla="*/ 215704 w 432558"/>
                  <a:gd name="connsiteY3" fmla="*/ 730281 h 736181"/>
                  <a:gd name="connsiteX4" fmla="*/ 0 w 432558"/>
                  <a:gd name="connsiteY4" fmla="*/ 592214 h 736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558" h="736181">
                    <a:moveTo>
                      <a:pt x="0" y="592214"/>
                    </a:moveTo>
                    <a:lnTo>
                      <a:pt x="216279" y="0"/>
                    </a:lnTo>
                    <a:lnTo>
                      <a:pt x="432558" y="592214"/>
                    </a:lnTo>
                    <a:cubicBezTo>
                      <a:pt x="360273" y="638236"/>
                      <a:pt x="363323" y="764845"/>
                      <a:pt x="215704" y="730281"/>
                    </a:cubicBezTo>
                    <a:cubicBezTo>
                      <a:pt x="68085" y="695717"/>
                      <a:pt x="71901" y="638236"/>
                      <a:pt x="0" y="592214"/>
                    </a:cubicBezTo>
                    <a:close/>
                  </a:path>
                </a:pathLst>
              </a:custGeom>
              <a:gradFill flip="none" rotWithShape="1">
                <a:gsLst>
                  <a:gs pos="36000">
                    <a:schemeClr val="tx1"/>
                  </a:gs>
                  <a:gs pos="50000">
                    <a:schemeClr val="bg1"/>
                  </a:gs>
                  <a:gs pos="50000">
                    <a:schemeClr val="accent3">
                      <a:lumMod val="89000"/>
                    </a:schemeClr>
                  </a:gs>
                  <a:gs pos="50000">
                    <a:schemeClr val="bg1"/>
                  </a:gs>
                  <a:gs pos="66000">
                    <a:schemeClr val="tx1"/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" name="Lưu đồ: Đường kết nối 1">
                <a:extLst>
                  <a:ext uri="{FF2B5EF4-FFF2-40B4-BE49-F238E27FC236}">
                    <a16:creationId xmlns:a16="http://schemas.microsoft.com/office/drawing/2014/main" id="{393B3D5B-CE59-714E-B70B-227DAA3BA3EA}"/>
                  </a:ext>
                </a:extLst>
              </p:cNvPr>
              <p:cNvSpPr/>
              <p:nvPr/>
            </p:nvSpPr>
            <p:spPr>
              <a:xfrm>
                <a:off x="5992897" y="77021"/>
                <a:ext cx="531728" cy="507905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Lưu đồ: Đường kết nối 10">
                <a:extLst>
                  <a:ext uri="{FF2B5EF4-FFF2-40B4-BE49-F238E27FC236}">
                    <a16:creationId xmlns:a16="http://schemas.microsoft.com/office/drawing/2014/main" id="{155F948D-7EC1-B1AD-0719-0CD981C15092}"/>
                  </a:ext>
                </a:extLst>
              </p:cNvPr>
              <p:cNvSpPr/>
              <p:nvPr/>
            </p:nvSpPr>
            <p:spPr>
              <a:xfrm>
                <a:off x="7216833" y="756138"/>
                <a:ext cx="499623" cy="54021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Lưu đồ: Đường kết nối 11">
                <a:extLst>
                  <a:ext uri="{FF2B5EF4-FFF2-40B4-BE49-F238E27FC236}">
                    <a16:creationId xmlns:a16="http://schemas.microsoft.com/office/drawing/2014/main" id="{006F5CB6-687C-2CE4-BCF9-FC6BD06DEB19}"/>
                  </a:ext>
                </a:extLst>
              </p:cNvPr>
              <p:cNvSpPr/>
              <p:nvPr/>
            </p:nvSpPr>
            <p:spPr>
              <a:xfrm>
                <a:off x="7915740" y="2024758"/>
                <a:ext cx="515688" cy="49216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Lưu đồ: Đường kết nối 12">
                <a:extLst>
                  <a:ext uri="{FF2B5EF4-FFF2-40B4-BE49-F238E27FC236}">
                    <a16:creationId xmlns:a16="http://schemas.microsoft.com/office/drawing/2014/main" id="{64D5F71A-69BC-4BFC-54AA-C8DEDC3B0947}"/>
                  </a:ext>
                </a:extLst>
              </p:cNvPr>
              <p:cNvSpPr/>
              <p:nvPr/>
            </p:nvSpPr>
            <p:spPr>
              <a:xfrm>
                <a:off x="7896634" y="3248665"/>
                <a:ext cx="448495" cy="42487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4FD2CA67-12E8-9AC5-14F8-B2A811FA8561}"/>
                  </a:ext>
                </a:extLst>
              </p:cNvPr>
              <p:cNvSpPr txBox="1"/>
              <p:nvPr/>
            </p:nvSpPr>
            <p:spPr>
              <a:xfrm>
                <a:off x="7257972" y="733856"/>
                <a:ext cx="4511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74D11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4014CC89-2314-6976-68C6-189E73D44393}"/>
                  </a:ext>
                </a:extLst>
              </p:cNvPr>
              <p:cNvSpPr txBox="1"/>
              <p:nvPr/>
            </p:nvSpPr>
            <p:spPr>
              <a:xfrm>
                <a:off x="7932843" y="1954654"/>
                <a:ext cx="3529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07D4A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3E13BBBC-F0D7-3AF0-2A67-8DA4E89C3C9F}"/>
                  </a:ext>
                </a:extLst>
              </p:cNvPr>
              <p:cNvSpPr txBox="1"/>
              <p:nvPr/>
            </p:nvSpPr>
            <p:spPr>
              <a:xfrm>
                <a:off x="7887708" y="3136610"/>
                <a:ext cx="44849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4A17C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80D9C969-A9FB-1230-70F9-8D0CAC549EA7}"/>
                </a:ext>
              </a:extLst>
            </p:cNvPr>
            <p:cNvSpPr txBox="1"/>
            <p:nvPr/>
          </p:nvSpPr>
          <p:spPr>
            <a:xfrm>
              <a:off x="4270246" y="356192"/>
              <a:ext cx="3529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Broadway" panose="04040905080B02020502" pitchFamily="82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cxnSp>
        <p:nvCxnSpPr>
          <p:cNvPr id="73" name="Đường kết nối: Mũi tên Gấp khúc 72">
            <a:extLst>
              <a:ext uri="{FF2B5EF4-FFF2-40B4-BE49-F238E27FC236}">
                <a16:creationId xmlns:a16="http://schemas.microsoft.com/office/drawing/2014/main" id="{7CA7EB31-6D0A-308D-2BC1-976D144A8419}"/>
              </a:ext>
            </a:extLst>
          </p:cNvPr>
          <p:cNvCxnSpPr>
            <a:cxnSpLocks/>
          </p:cNvCxnSpPr>
          <p:nvPr/>
        </p:nvCxnSpPr>
        <p:spPr>
          <a:xfrm>
            <a:off x="3774549" y="578085"/>
            <a:ext cx="3008215" cy="419214"/>
          </a:xfrm>
          <a:prstGeom prst="bentConnector3">
            <a:avLst>
              <a:gd name="adj1" fmla="val 5217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Đường kết nối: Mũi tên Gấp khúc 73">
            <a:extLst>
              <a:ext uri="{FF2B5EF4-FFF2-40B4-BE49-F238E27FC236}">
                <a16:creationId xmlns:a16="http://schemas.microsoft.com/office/drawing/2014/main" id="{583E48B1-8B2C-52AD-A01D-20F5B9F569F6}"/>
              </a:ext>
            </a:extLst>
          </p:cNvPr>
          <p:cNvCxnSpPr>
            <a:cxnSpLocks/>
            <a:stCxn id="38" idx="2"/>
            <a:endCxn id="41" idx="1"/>
          </p:cNvCxnSpPr>
          <p:nvPr/>
        </p:nvCxnSpPr>
        <p:spPr>
          <a:xfrm rot="16200000" flipH="1">
            <a:off x="5305889" y="4138268"/>
            <a:ext cx="1602769" cy="1448117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Đường kết nối: Mũi tên Gấp khúc 74">
            <a:extLst>
              <a:ext uri="{FF2B5EF4-FFF2-40B4-BE49-F238E27FC236}">
                <a16:creationId xmlns:a16="http://schemas.microsoft.com/office/drawing/2014/main" id="{E42AA74B-1785-9F1A-BCEE-39816714A9B4}"/>
              </a:ext>
            </a:extLst>
          </p:cNvPr>
          <p:cNvCxnSpPr>
            <a:cxnSpLocks/>
            <a:stCxn id="12" idx="6"/>
            <a:endCxn id="40" idx="1"/>
          </p:cNvCxnSpPr>
          <p:nvPr/>
        </p:nvCxnSpPr>
        <p:spPr>
          <a:xfrm>
            <a:off x="5714511" y="2610397"/>
            <a:ext cx="1116821" cy="167704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Đường kết nối: Mũi tên Gấp khúc 75">
            <a:extLst>
              <a:ext uri="{FF2B5EF4-FFF2-40B4-BE49-F238E27FC236}">
                <a16:creationId xmlns:a16="http://schemas.microsoft.com/office/drawing/2014/main" id="{56674A8E-737C-3862-4B6A-42D84DFF5A20}"/>
              </a:ext>
            </a:extLst>
          </p:cNvPr>
          <p:cNvCxnSpPr>
            <a:cxnSpLocks/>
            <a:stCxn id="36" idx="3"/>
            <a:endCxn id="39" idx="1"/>
          </p:cNvCxnSpPr>
          <p:nvPr/>
        </p:nvCxnSpPr>
        <p:spPr>
          <a:xfrm>
            <a:off x="4965485" y="1365802"/>
            <a:ext cx="1849695" cy="1361209"/>
          </a:xfrm>
          <a:prstGeom prst="bentConnector3">
            <a:avLst>
              <a:gd name="adj1" fmla="val 81362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30D8DF49-CFE8-B8A1-07A8-1F79AAB4A158}"/>
              </a:ext>
            </a:extLst>
          </p:cNvPr>
          <p:cNvGrpSpPr/>
          <p:nvPr/>
        </p:nvGrpSpPr>
        <p:grpSpPr>
          <a:xfrm>
            <a:off x="6767765" y="432386"/>
            <a:ext cx="4820806" cy="1043001"/>
            <a:chOff x="6801333" y="482001"/>
            <a:chExt cx="4820806" cy="1043001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722BF428-B2AE-243A-604D-E60C3CB077A0}"/>
                </a:ext>
              </a:extLst>
            </p:cNvPr>
            <p:cNvSpPr/>
            <p:nvPr/>
          </p:nvSpPr>
          <p:spPr>
            <a:xfrm>
              <a:off x="6801333" y="482001"/>
              <a:ext cx="4820806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DFDA00">
                    <a:alpha val="56863"/>
                  </a:srgbClr>
                </a:gs>
                <a:gs pos="73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DC944112-1F5B-B2AD-18B1-0386710443BD}"/>
                </a:ext>
              </a:extLst>
            </p:cNvPr>
            <p:cNvGrpSpPr/>
            <p:nvPr/>
          </p:nvGrpSpPr>
          <p:grpSpPr>
            <a:xfrm>
              <a:off x="7054922" y="639572"/>
              <a:ext cx="4198367" cy="811822"/>
              <a:chOff x="7026711" y="642622"/>
              <a:chExt cx="4198367" cy="811822"/>
            </a:xfrm>
          </p:grpSpPr>
          <p:sp>
            <p:nvSpPr>
              <p:cNvPr id="50" name="Lưu đồ: Đường kết nối 49">
                <a:extLst>
                  <a:ext uri="{FF2B5EF4-FFF2-40B4-BE49-F238E27FC236}">
                    <a16:creationId xmlns:a16="http://schemas.microsoft.com/office/drawing/2014/main" id="{1B581892-3416-64A1-050A-5D321E71A4C7}"/>
                  </a:ext>
                </a:extLst>
              </p:cNvPr>
              <p:cNvSpPr/>
              <p:nvPr/>
            </p:nvSpPr>
            <p:spPr>
              <a:xfrm>
                <a:off x="7026711" y="642622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4" name="Hình ảnh 53">
                <a:extLst>
                  <a:ext uri="{FF2B5EF4-FFF2-40B4-BE49-F238E27FC236}">
                    <a16:creationId xmlns:a16="http://schemas.microsoft.com/office/drawing/2014/main" id="{104A292C-0FBD-B41D-7E99-0BF69B3A7C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9826" y="696269"/>
                <a:ext cx="621681" cy="621681"/>
              </a:xfrm>
              <a:prstGeom prst="rect">
                <a:avLst/>
              </a:prstGeom>
            </p:spPr>
          </p:pic>
          <p:sp>
            <p:nvSpPr>
              <p:cNvPr id="91" name="Hộp Văn bản 90">
                <a:extLst>
                  <a:ext uri="{FF2B5EF4-FFF2-40B4-BE49-F238E27FC236}">
                    <a16:creationId xmlns:a16="http://schemas.microsoft.com/office/drawing/2014/main" id="{80DEBFCA-77F8-A074-7468-570428C766BB}"/>
                  </a:ext>
                </a:extLst>
              </p:cNvPr>
              <p:cNvSpPr txBox="1"/>
              <p:nvPr/>
            </p:nvSpPr>
            <p:spPr>
              <a:xfrm flipH="1">
                <a:off x="8001317" y="687230"/>
                <a:ext cx="32237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KHỞI ĐỘNG</a:t>
                </a:r>
              </a:p>
            </p:txBody>
          </p:sp>
        </p:grp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D6CB7138-6538-D3A7-4C98-624CEAE50031}"/>
              </a:ext>
            </a:extLst>
          </p:cNvPr>
          <p:cNvGrpSpPr/>
          <p:nvPr/>
        </p:nvGrpSpPr>
        <p:grpSpPr>
          <a:xfrm>
            <a:off x="6831332" y="3765940"/>
            <a:ext cx="4790808" cy="1043001"/>
            <a:chOff x="6831332" y="3765940"/>
            <a:chExt cx="4790808" cy="1043001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CE5C4FF8-7614-4FAE-DAD3-C1D287B730E7}"/>
                </a:ext>
              </a:extLst>
            </p:cNvPr>
            <p:cNvGrpSpPr/>
            <p:nvPr/>
          </p:nvGrpSpPr>
          <p:grpSpPr>
            <a:xfrm>
              <a:off x="6831332" y="3765940"/>
              <a:ext cx="4790808" cy="1043001"/>
              <a:chOff x="6831332" y="3756952"/>
              <a:chExt cx="4790808" cy="1043001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C34867B9-ADE2-757C-AE98-D8C50D26DCDE}"/>
                  </a:ext>
                </a:extLst>
              </p:cNvPr>
              <p:cNvSpPr/>
              <p:nvPr/>
            </p:nvSpPr>
            <p:spPr>
              <a:xfrm>
                <a:off x="6831332" y="3756952"/>
                <a:ext cx="4790808" cy="104300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3366FF">
                      <a:alpha val="56863"/>
                    </a:srgbClr>
                  </a:gs>
                  <a:gs pos="73000">
                    <a:srgbClr val="3333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Lưu đồ: Đường kết nối 45">
                <a:extLst>
                  <a:ext uri="{FF2B5EF4-FFF2-40B4-BE49-F238E27FC236}">
                    <a16:creationId xmlns:a16="http://schemas.microsoft.com/office/drawing/2014/main" id="{2C120EA7-1D39-777C-46E7-77D049592F68}"/>
                  </a:ext>
                </a:extLst>
              </p:cNvPr>
              <p:cNvSpPr/>
              <p:nvPr/>
            </p:nvSpPr>
            <p:spPr>
              <a:xfrm>
                <a:off x="7026711" y="3859800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Hình ảnh 56">
                <a:extLst>
                  <a:ext uri="{FF2B5EF4-FFF2-40B4-BE49-F238E27FC236}">
                    <a16:creationId xmlns:a16="http://schemas.microsoft.com/office/drawing/2014/main" id="{901C90A3-A8D8-7E9D-0836-2FF08D8B75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754" y="4032978"/>
                <a:ext cx="517026" cy="517026"/>
              </a:xfrm>
              <a:prstGeom prst="rect">
                <a:avLst/>
              </a:prstGeom>
            </p:spPr>
          </p:pic>
        </p:grpSp>
        <p:sp>
          <p:nvSpPr>
            <p:cNvPr id="100" name="Hộp Văn bản 99">
              <a:extLst>
                <a:ext uri="{FF2B5EF4-FFF2-40B4-BE49-F238E27FC236}">
                  <a16:creationId xmlns:a16="http://schemas.microsoft.com/office/drawing/2014/main" id="{3C32562C-77C3-BFBB-8C6C-C261125E409A}"/>
                </a:ext>
              </a:extLst>
            </p:cNvPr>
            <p:cNvSpPr txBox="1"/>
            <p:nvPr/>
          </p:nvSpPr>
          <p:spPr>
            <a:xfrm flipH="1">
              <a:off x="8001316" y="399103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LUYỆN TẬP</a:t>
              </a: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1DCC09E0-A459-4C60-4FD0-E9D1A36DF9FA}"/>
              </a:ext>
            </a:extLst>
          </p:cNvPr>
          <p:cNvGrpSpPr/>
          <p:nvPr/>
        </p:nvGrpSpPr>
        <p:grpSpPr>
          <a:xfrm>
            <a:off x="6831332" y="5142211"/>
            <a:ext cx="4790807" cy="1043001"/>
            <a:chOff x="6831332" y="5142211"/>
            <a:chExt cx="4790807" cy="1043001"/>
          </a:xfrm>
        </p:grpSpPr>
        <p:sp>
          <p:nvSpPr>
            <p:cNvPr id="41" name="Hình chữ nhật: Góc Tròn 40">
              <a:extLst>
                <a:ext uri="{FF2B5EF4-FFF2-40B4-BE49-F238E27FC236}">
                  <a16:creationId xmlns:a16="http://schemas.microsoft.com/office/drawing/2014/main" id="{3023CD5B-44BE-58BD-B18A-DA302BC9E072}"/>
                </a:ext>
              </a:extLst>
            </p:cNvPr>
            <p:cNvSpPr/>
            <p:nvPr/>
          </p:nvSpPr>
          <p:spPr>
            <a:xfrm>
              <a:off x="6831332" y="5142211"/>
              <a:ext cx="4790807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33CC33">
                    <a:alpha val="56863"/>
                  </a:srgbClr>
                </a:gs>
                <a:gs pos="73000">
                  <a:srgbClr val="00CC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Lưu đồ: Đường kết nối 44">
              <a:extLst>
                <a:ext uri="{FF2B5EF4-FFF2-40B4-BE49-F238E27FC236}">
                  <a16:creationId xmlns:a16="http://schemas.microsoft.com/office/drawing/2014/main" id="{8DE45B2A-27BE-A814-963D-F2F1B82CCA3D}"/>
                </a:ext>
              </a:extLst>
            </p:cNvPr>
            <p:cNvSpPr/>
            <p:nvPr/>
          </p:nvSpPr>
          <p:spPr>
            <a:xfrm>
              <a:off x="7026711" y="5271567"/>
              <a:ext cx="909116" cy="81182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Hình ảnh 70">
              <a:extLst>
                <a:ext uri="{FF2B5EF4-FFF2-40B4-BE49-F238E27FC236}">
                  <a16:creationId xmlns:a16="http://schemas.microsoft.com/office/drawing/2014/main" id="{F927B92E-81E9-6A1D-0878-87755976A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427" y="5438898"/>
              <a:ext cx="621438" cy="621438"/>
            </a:xfrm>
            <a:prstGeom prst="rect">
              <a:avLst/>
            </a:prstGeom>
          </p:spPr>
        </p:pic>
        <p:sp>
          <p:nvSpPr>
            <p:cNvPr id="101" name="Hộp Văn bản 100">
              <a:extLst>
                <a:ext uri="{FF2B5EF4-FFF2-40B4-BE49-F238E27FC236}">
                  <a16:creationId xmlns:a16="http://schemas.microsoft.com/office/drawing/2014/main" id="{6DD45F76-526E-16B0-A64B-C2BE0E9F6017}"/>
                </a:ext>
              </a:extLst>
            </p:cNvPr>
            <p:cNvSpPr txBox="1"/>
            <p:nvPr/>
          </p:nvSpPr>
          <p:spPr>
            <a:xfrm flipH="1">
              <a:off x="7938053" y="530117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VẬN DỤNG</a:t>
              </a: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5C24B065-1FE0-3F0F-0084-60D7B2E38001}"/>
              </a:ext>
            </a:extLst>
          </p:cNvPr>
          <p:cNvGrpSpPr/>
          <p:nvPr/>
        </p:nvGrpSpPr>
        <p:grpSpPr>
          <a:xfrm>
            <a:off x="6815180" y="2025022"/>
            <a:ext cx="4790808" cy="1403978"/>
            <a:chOff x="6801333" y="1938988"/>
            <a:chExt cx="4790808" cy="1403978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D0CFD612-7BAA-C17E-C6D0-1B42A0E75FEC}"/>
                </a:ext>
              </a:extLst>
            </p:cNvPr>
            <p:cNvGrpSpPr/>
            <p:nvPr/>
          </p:nvGrpSpPr>
          <p:grpSpPr>
            <a:xfrm>
              <a:off x="6801333" y="1938988"/>
              <a:ext cx="4790808" cy="1403978"/>
              <a:chOff x="6831332" y="1874531"/>
              <a:chExt cx="4790808" cy="1403978"/>
            </a:xfrm>
          </p:grpSpPr>
          <p:sp>
            <p:nvSpPr>
              <p:cNvPr id="39" name="Hình chữ nhật: Góc Tròn 38">
                <a:extLst>
                  <a:ext uri="{FF2B5EF4-FFF2-40B4-BE49-F238E27FC236}">
                    <a16:creationId xmlns:a16="http://schemas.microsoft.com/office/drawing/2014/main" id="{D74668F7-169A-4B0D-D5AB-979711B67CAB}"/>
                  </a:ext>
                </a:extLst>
              </p:cNvPr>
              <p:cNvSpPr/>
              <p:nvPr/>
            </p:nvSpPr>
            <p:spPr>
              <a:xfrm>
                <a:off x="6831332" y="1874531"/>
                <a:ext cx="4790808" cy="140397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EF89E3">
                      <a:alpha val="56863"/>
                    </a:srgbClr>
                  </a:gs>
                  <a:gs pos="73000">
                    <a:srgbClr val="FF33CC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Lưu đồ: Đường kết nối 46">
                <a:extLst>
                  <a:ext uri="{FF2B5EF4-FFF2-40B4-BE49-F238E27FC236}">
                    <a16:creationId xmlns:a16="http://schemas.microsoft.com/office/drawing/2014/main" id="{E77929A3-711E-9C61-7EF2-223C9FB5C343}"/>
                  </a:ext>
                </a:extLst>
              </p:cNvPr>
              <p:cNvSpPr/>
              <p:nvPr/>
            </p:nvSpPr>
            <p:spPr>
              <a:xfrm>
                <a:off x="7002763" y="2206699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Hộp Văn bản 98">
                <a:extLst>
                  <a:ext uri="{FF2B5EF4-FFF2-40B4-BE49-F238E27FC236}">
                    <a16:creationId xmlns:a16="http://schemas.microsoft.com/office/drawing/2014/main" id="{6BB01C8A-A651-8D0C-AA43-CF55FEDA6BE4}"/>
                  </a:ext>
                </a:extLst>
              </p:cNvPr>
              <p:cNvSpPr txBox="1"/>
              <p:nvPr/>
            </p:nvSpPr>
            <p:spPr>
              <a:xfrm flipH="1">
                <a:off x="7875538" y="1998290"/>
                <a:ext cx="3693566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HÌNH THÀNH KIẾN THỨC</a:t>
                </a: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E58897DB-9224-74C2-5656-E92E6552F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2754" y="2459382"/>
              <a:ext cx="435369" cy="435369"/>
            </a:xfrm>
            <a:prstGeom prst="rect">
              <a:avLst/>
            </a:prstGeom>
          </p:spPr>
        </p:pic>
      </p:grp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D731A3D4-60DE-8A3E-1593-A28B9F5C8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234" y="2133488"/>
            <a:ext cx="3155881" cy="26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2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7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477153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Đọc – hiểu văn bản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0" y="774169"/>
            <a:ext cx="108720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Tục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ngữ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xã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hội</a:t>
            </a:r>
            <a:r>
              <a:rPr lang="en-US" sz="3000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pt-BR" sz="3000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(từ câu 6 đến câu 8).</a:t>
            </a:r>
            <a:endParaRPr lang="en-US" sz="3000" dirty="0">
              <a:solidFill>
                <a:srgbClr val="0066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B3CAF00-92A5-11A9-7475-9B8DC0F80B10}"/>
              </a:ext>
            </a:extLst>
          </p:cNvPr>
          <p:cNvSpPr txBox="1"/>
          <p:nvPr/>
        </p:nvSpPr>
        <p:spPr>
          <a:xfrm>
            <a:off x="3403498" y="1208259"/>
            <a:ext cx="5579601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6)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574E92-F647-D56C-C50A-23FE6960FCD3}"/>
              </a:ext>
            </a:extLst>
          </p:cNvPr>
          <p:cNvSpPr txBox="1"/>
          <p:nvPr/>
        </p:nvSpPr>
        <p:spPr>
          <a:xfrm>
            <a:off x="823693" y="2091103"/>
            <a:ext cx="10990356" cy="2485787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+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53467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"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thòi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53467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"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hèn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4BD4CE9-8613-7BDD-FF67-639DA73FA372}"/>
              </a:ext>
            </a:extLst>
          </p:cNvPr>
          <p:cNvSpPr txBox="1"/>
          <p:nvPr/>
        </p:nvSpPr>
        <p:spPr>
          <a:xfrm>
            <a:off x="823693" y="4711637"/>
            <a:ext cx="10826115" cy="1384995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dung: 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răn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người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rẻ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39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7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477153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Đọc – hiểu văn bản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0" y="774169"/>
            <a:ext cx="108720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Tục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ngữ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xã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hội</a:t>
            </a:r>
            <a:r>
              <a:rPr lang="en-US" sz="3000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pt-BR" sz="3000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(từ câu 6 đến câu 8).</a:t>
            </a:r>
            <a:endParaRPr lang="en-US" sz="3000" dirty="0">
              <a:solidFill>
                <a:srgbClr val="0066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B3CAF00-92A5-11A9-7475-9B8DC0F80B10}"/>
              </a:ext>
            </a:extLst>
          </p:cNvPr>
          <p:cNvSpPr txBox="1"/>
          <p:nvPr/>
        </p:nvSpPr>
        <p:spPr>
          <a:xfrm>
            <a:off x="3230366" y="1198357"/>
            <a:ext cx="6177009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574E92-F647-D56C-C50A-23FE6960FCD3}"/>
              </a:ext>
            </a:extLst>
          </p:cNvPr>
          <p:cNvSpPr txBox="1"/>
          <p:nvPr/>
        </p:nvSpPr>
        <p:spPr>
          <a:xfrm>
            <a:off x="823693" y="2091103"/>
            <a:ext cx="10990356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4BD4CE9-8613-7BDD-FF67-639DA73FA372}"/>
              </a:ext>
            </a:extLst>
          </p:cNvPr>
          <p:cNvSpPr txBox="1"/>
          <p:nvPr/>
        </p:nvSpPr>
        <p:spPr>
          <a:xfrm>
            <a:off x="727131" y="4151364"/>
            <a:ext cx="10737738" cy="1384995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răn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62A6EA7-44E8-AE78-6759-1BA4213AA7E7}"/>
              </a:ext>
            </a:extLst>
          </p:cNvPr>
          <p:cNvSpPr txBox="1"/>
          <p:nvPr/>
        </p:nvSpPr>
        <p:spPr>
          <a:xfrm>
            <a:off x="720061" y="3311546"/>
            <a:ext cx="10990356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1F4D78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94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2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7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477153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Đọc – hiểu văn bản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0" y="774169"/>
            <a:ext cx="108720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Tục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ngữ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xã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hội</a:t>
            </a:r>
            <a:r>
              <a:rPr lang="en-US" sz="3000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pt-BR" sz="3000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(từ câu 6 đến câu 8).</a:t>
            </a:r>
            <a:endParaRPr lang="en-US" sz="3000" dirty="0">
              <a:solidFill>
                <a:srgbClr val="0066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B3CAF00-92A5-11A9-7475-9B8DC0F80B10}"/>
              </a:ext>
            </a:extLst>
          </p:cNvPr>
          <p:cNvSpPr txBox="1"/>
          <p:nvPr/>
        </p:nvSpPr>
        <p:spPr>
          <a:xfrm>
            <a:off x="3741826" y="1377474"/>
            <a:ext cx="6177009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8)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574E92-F647-D56C-C50A-23FE6960FCD3}"/>
              </a:ext>
            </a:extLst>
          </p:cNvPr>
          <p:cNvSpPr txBox="1"/>
          <p:nvPr/>
        </p:nvSpPr>
        <p:spPr>
          <a:xfrm>
            <a:off x="373563" y="2137584"/>
            <a:ext cx="11444874" cy="1532334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người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4BD4CE9-8613-7BDD-FF67-639DA73FA372}"/>
              </a:ext>
            </a:extLst>
          </p:cNvPr>
          <p:cNvSpPr txBox="1"/>
          <p:nvPr/>
        </p:nvSpPr>
        <p:spPr>
          <a:xfrm>
            <a:off x="481781" y="3972464"/>
            <a:ext cx="11211988" cy="1384995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534670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ta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5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7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477153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Đọc – hiểu văn bản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0" y="774169"/>
            <a:ext cx="108720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trị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endParaRPr lang="en-US" sz="3000" dirty="0">
              <a:solidFill>
                <a:srgbClr val="0066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5EE8C51-0D1D-FEFD-BC6F-4A9A7C9BE056}"/>
              </a:ext>
            </a:extLst>
          </p:cNvPr>
          <p:cNvSpPr txBox="1"/>
          <p:nvPr/>
        </p:nvSpPr>
        <p:spPr>
          <a:xfrm>
            <a:off x="2660534" y="2267145"/>
            <a:ext cx="6870931" cy="1055608"/>
          </a:xfrm>
          <a:prstGeom prst="wedgeRoundRectCallout">
            <a:avLst>
              <a:gd name="adj1" fmla="val -57554"/>
              <a:gd name="adj2" fmla="val 43495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D574862-6611-27D7-E627-890B6675A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71097" y="1663840"/>
            <a:ext cx="5299882" cy="530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7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7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477153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Đọc – hiểu văn bản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0" y="774169"/>
            <a:ext cx="108720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trị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endParaRPr lang="en-US" sz="3000" dirty="0">
              <a:solidFill>
                <a:srgbClr val="0066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839B459-A4FF-0523-CE23-727B3ED42B0D}"/>
              </a:ext>
            </a:extLst>
          </p:cNvPr>
          <p:cNvSpPr txBox="1"/>
          <p:nvPr/>
        </p:nvSpPr>
        <p:spPr>
          <a:xfrm>
            <a:off x="771242" y="1541415"/>
            <a:ext cx="10811158" cy="2009061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tiễn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ngay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răn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dạy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áp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lao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75B2235-DD92-0846-2086-34EA3A79183B}"/>
              </a:ext>
            </a:extLst>
          </p:cNvPr>
          <p:cNvSpPr txBox="1"/>
          <p:nvPr/>
        </p:nvSpPr>
        <p:spPr>
          <a:xfrm>
            <a:off x="771242" y="3864380"/>
            <a:ext cx="10811158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tri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cha ta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dạy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mãi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2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F268EBDD-CECF-2C52-84F0-F5BD5C7FC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64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69F882-CAF9-2648-CBEA-C37C461259EC}"/>
              </a:ext>
            </a:extLst>
          </p:cNvPr>
          <p:cNvSpPr txBox="1"/>
          <p:nvPr/>
        </p:nvSpPr>
        <p:spPr>
          <a:xfrm>
            <a:off x="348727" y="236271"/>
            <a:ext cx="2952034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CDF9889-A01C-B185-98FF-B38B059CB8D9}"/>
              </a:ext>
            </a:extLst>
          </p:cNvPr>
          <p:cNvSpPr txBox="1"/>
          <p:nvPr/>
        </p:nvSpPr>
        <p:spPr>
          <a:xfrm>
            <a:off x="3504182" y="1608754"/>
            <a:ext cx="6883401" cy="1532334"/>
          </a:xfrm>
          <a:prstGeom prst="wedgeRoundRectCallout">
            <a:avLst>
              <a:gd name="adj1" fmla="val -56198"/>
              <a:gd name="adj2" fmla="val 40570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Theo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em,vì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861EEDB3-A59B-1EEF-205F-E444E931A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8356" y="1781510"/>
            <a:ext cx="4615815" cy="462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7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F268EBDD-CECF-2C52-84F0-F5BD5C7FC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69F882-CAF9-2648-CBEA-C37C461259EC}"/>
              </a:ext>
            </a:extLst>
          </p:cNvPr>
          <p:cNvSpPr txBox="1"/>
          <p:nvPr/>
        </p:nvSpPr>
        <p:spPr>
          <a:xfrm>
            <a:off x="348727" y="236271"/>
            <a:ext cx="2952034" cy="583750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E86F349-A3F1-7A98-B599-98758D33601C}"/>
              </a:ext>
            </a:extLst>
          </p:cNvPr>
          <p:cNvSpPr txBox="1"/>
          <p:nvPr/>
        </p:nvSpPr>
        <p:spPr>
          <a:xfrm>
            <a:off x="348727" y="812677"/>
            <a:ext cx="4557662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3000" b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</a:t>
            </a:r>
            <a:r>
              <a:rPr lang="vi-VN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ghệ</a:t>
            </a:r>
            <a:r>
              <a:rPr lang="vi-VN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thuật</a:t>
            </a:r>
            <a:endParaRPr lang="en-US" sz="30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0BDEAEE-9968-0120-C89F-2BEA7D65DDBB}"/>
              </a:ext>
            </a:extLst>
          </p:cNvPr>
          <p:cNvSpPr txBox="1"/>
          <p:nvPr/>
        </p:nvSpPr>
        <p:spPr>
          <a:xfrm>
            <a:off x="447339" y="1916226"/>
            <a:ext cx="6172917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289560" algn="l"/>
              </a:tabLst>
            </a:pP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súc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nhàng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5EF9232-D24E-A64A-FDCA-530251D00CA9}"/>
              </a:ext>
            </a:extLst>
          </p:cNvPr>
          <p:cNvSpPr txBox="1"/>
          <p:nvPr/>
        </p:nvSpPr>
        <p:spPr>
          <a:xfrm>
            <a:off x="457646" y="2913936"/>
            <a:ext cx="6758133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289560" algn="l"/>
              </a:tabLst>
            </a:pP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2444C87-DF25-3230-C2F9-9BCE6940AA87}"/>
              </a:ext>
            </a:extLst>
          </p:cNvPr>
          <p:cNvSpPr txBox="1"/>
          <p:nvPr/>
        </p:nvSpPr>
        <p:spPr>
          <a:xfrm>
            <a:off x="447339" y="3930983"/>
            <a:ext cx="675813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289560" algn="l"/>
              </a:tabLst>
            </a:pP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spc="-5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45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F268EBDD-CECF-2C52-84F0-F5BD5C7FC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69F882-CAF9-2648-CBEA-C37C461259EC}"/>
              </a:ext>
            </a:extLst>
          </p:cNvPr>
          <p:cNvSpPr txBox="1"/>
          <p:nvPr/>
        </p:nvSpPr>
        <p:spPr>
          <a:xfrm>
            <a:off x="348727" y="0"/>
            <a:ext cx="2952034" cy="583750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5FD0C40-4425-CC62-E722-E20773131089}"/>
              </a:ext>
            </a:extLst>
          </p:cNvPr>
          <p:cNvSpPr txBox="1"/>
          <p:nvPr/>
        </p:nvSpPr>
        <p:spPr>
          <a:xfrm>
            <a:off x="348727" y="565864"/>
            <a:ext cx="5639478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lang="en-US" sz="3000" b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 – Ý </a:t>
            </a:r>
            <a:r>
              <a:rPr lang="en-US" sz="30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nghĩa</a:t>
            </a:r>
            <a:endParaRPr lang="en-US" sz="30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0AAA0D6-F760-75BB-7B5E-D6F7BB11A0D3}"/>
              </a:ext>
            </a:extLst>
          </p:cNvPr>
          <p:cNvSpPr txBox="1"/>
          <p:nvPr/>
        </p:nvSpPr>
        <p:spPr>
          <a:xfrm>
            <a:off x="689019" y="1281239"/>
            <a:ext cx="10813962" cy="2009061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xưa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67B9B15-4638-F572-90A9-A974A973D0DA}"/>
              </a:ext>
            </a:extLst>
          </p:cNvPr>
          <p:cNvSpPr txBox="1"/>
          <p:nvPr/>
        </p:nvSpPr>
        <p:spPr>
          <a:xfrm>
            <a:off x="689018" y="3501184"/>
            <a:ext cx="10813961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người,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người t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ừ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người.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C5C0B1E-30D9-EBAE-642F-C6AB3B2BAB24}"/>
              </a:ext>
            </a:extLst>
          </p:cNvPr>
          <p:cNvSpPr txBox="1"/>
          <p:nvPr/>
        </p:nvSpPr>
        <p:spPr>
          <a:xfrm>
            <a:off x="689019" y="4843992"/>
            <a:ext cx="10813961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T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ục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kho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tuệ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 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ề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 trong ngôn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giao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hằng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59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149C7CD1-0F00-1E90-3025-BA402BF4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28269" y="3028566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Equation" r:id="rId4" imgW="914400" imgH="216000" progId="Equation.DSMT4">
                  <p:embed/>
                </p:oleObj>
              </mc:Choice>
              <mc:Fallback>
                <p:oleObj name="Equation" r:id="rId4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8269" y="3028566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49" y="-101292"/>
            <a:ext cx="2490799" cy="18180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4EB43F4-A907-DD81-6328-8897B4F024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820" y="3883894"/>
            <a:ext cx="2470204" cy="3036305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721697" y="1360596"/>
            <a:ext cx="5459403" cy="1964672"/>
          </a:xfrm>
          <a:prstGeom prst="horizontalScroll">
            <a:avLst>
              <a:gd name="adj" fmla="val 16223"/>
            </a:avLst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4656" y="1457700"/>
            <a:ext cx="1431847" cy="1268944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054E1041-DE6B-421E-CBB3-32449804CCEF}"/>
              </a:ext>
            </a:extLst>
          </p:cNvPr>
          <p:cNvGrpSpPr/>
          <p:nvPr/>
        </p:nvGrpSpPr>
        <p:grpSpPr>
          <a:xfrm>
            <a:off x="3906117" y="127059"/>
            <a:ext cx="4790808" cy="1043001"/>
            <a:chOff x="6831332" y="3765940"/>
            <a:chExt cx="4790808" cy="1043001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166C0DEC-06AB-6864-6E5E-39F429EF19A9}"/>
                </a:ext>
              </a:extLst>
            </p:cNvPr>
            <p:cNvGrpSpPr/>
            <p:nvPr/>
          </p:nvGrpSpPr>
          <p:grpSpPr>
            <a:xfrm>
              <a:off x="6831332" y="3765940"/>
              <a:ext cx="4790808" cy="1043001"/>
              <a:chOff x="6831332" y="3756952"/>
              <a:chExt cx="4790808" cy="1043001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A52BA8E2-D317-81BD-9C3D-B7ACF051766D}"/>
                  </a:ext>
                </a:extLst>
              </p:cNvPr>
              <p:cNvSpPr/>
              <p:nvPr/>
            </p:nvSpPr>
            <p:spPr>
              <a:xfrm>
                <a:off x="6831332" y="3756952"/>
                <a:ext cx="4790808" cy="104300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3366FF">
                      <a:alpha val="56863"/>
                    </a:srgbClr>
                  </a:gs>
                  <a:gs pos="73000">
                    <a:srgbClr val="3333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Lưu đồ: Đường kết nối 14">
                <a:extLst>
                  <a:ext uri="{FF2B5EF4-FFF2-40B4-BE49-F238E27FC236}">
                    <a16:creationId xmlns:a16="http://schemas.microsoft.com/office/drawing/2014/main" id="{E97FFE1D-7765-6C91-D7B0-3474C2CA3BE0}"/>
                  </a:ext>
                </a:extLst>
              </p:cNvPr>
              <p:cNvSpPr/>
              <p:nvPr/>
            </p:nvSpPr>
            <p:spPr>
              <a:xfrm>
                <a:off x="7026711" y="3859800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Hình ảnh 15">
                <a:extLst>
                  <a:ext uri="{FF2B5EF4-FFF2-40B4-BE49-F238E27FC236}">
                    <a16:creationId xmlns:a16="http://schemas.microsoft.com/office/drawing/2014/main" id="{2399B339-0ECA-C0D0-517E-1A84ECC72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754" y="4032978"/>
                <a:ext cx="517026" cy="517026"/>
              </a:xfrm>
              <a:prstGeom prst="rect">
                <a:avLst/>
              </a:prstGeom>
            </p:spPr>
          </p:pic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970AFD77-0BF0-19EB-CA0F-DDD15F7CA69E}"/>
                </a:ext>
              </a:extLst>
            </p:cNvPr>
            <p:cNvSpPr txBox="1"/>
            <p:nvPr/>
          </p:nvSpPr>
          <p:spPr>
            <a:xfrm flipH="1">
              <a:off x="8001316" y="399103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LUYỆN TẬP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2D74EE6-E311-5866-DCA7-B08B5346345F}"/>
              </a:ext>
            </a:extLst>
          </p:cNvPr>
          <p:cNvSpPr/>
          <p:nvPr/>
        </p:nvSpPr>
        <p:spPr>
          <a:xfrm>
            <a:off x="3562476" y="3515804"/>
            <a:ext cx="64031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4800" b="1" kern="1800" spc="-75" dirty="0">
                <a:solidFill>
                  <a:srgbClr val="00B050"/>
                </a:solidFill>
                <a:effectLst/>
                <a:latin typeface="Modern Love" panose="04090805081005020601" pitchFamily="82" charset="0"/>
                <a:ea typeface="Times New Roman" panose="02020603050405020304" pitchFamily="18" charset="0"/>
                <a:cs typeface="MV Boli" panose="02000500030200090000" pitchFamily="2" charset="0"/>
              </a:rPr>
              <a:t>NÔNG TRẠI CỦA TÔI</a:t>
            </a:r>
            <a:endParaRPr lang="en-US" sz="4800" dirty="0">
              <a:solidFill>
                <a:srgbClr val="00B050"/>
              </a:solidFill>
              <a:effectLst/>
              <a:latin typeface="Modern Love" panose="04090805081005020601" pitchFamily="82" charset="0"/>
              <a:ea typeface="Calibri" panose="020F0502020204030204" pitchFamily="34" charset="0"/>
              <a:cs typeface="MV Boli" panose="02000500030200090000" pitchFamily="2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66F5F6F-0131-7285-D993-E8A7E31FE2E9}"/>
              </a:ext>
            </a:extLst>
          </p:cNvPr>
          <p:cNvSpPr txBox="1"/>
          <p:nvPr/>
        </p:nvSpPr>
        <p:spPr>
          <a:xfrm>
            <a:off x="4141967" y="1945904"/>
            <a:ext cx="5092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7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9524" y="131379"/>
            <a:ext cx="3100552" cy="889244"/>
          </a:xfrm>
          <a:solidFill>
            <a:srgbClr val="05D805"/>
          </a:solidFill>
        </p:spPr>
        <p:txBody>
          <a:bodyPr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3320" y="2158194"/>
            <a:ext cx="10368081" cy="3328206"/>
          </a:xfrm>
          <a:noFill/>
        </p:spPr>
        <p:txBody>
          <a:bodyPr>
            <a:normAutofit/>
          </a:bodyPr>
          <a:lstStyle/>
          <a:p>
            <a:pPr marL="0" marR="3048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(con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đương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trắc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HS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trại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trại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uộn: Ngang 3">
            <a:extLst>
              <a:ext uri="{FF2B5EF4-FFF2-40B4-BE49-F238E27FC236}">
                <a16:creationId xmlns:a16="http://schemas.microsoft.com/office/drawing/2014/main" id="{A4269AAC-C5A1-D42F-869E-80754CDF2C3A}"/>
              </a:ext>
            </a:extLst>
          </p:cNvPr>
          <p:cNvSpPr/>
          <p:nvPr/>
        </p:nvSpPr>
        <p:spPr>
          <a:xfrm>
            <a:off x="460599" y="1254518"/>
            <a:ext cx="11414235" cy="3224717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FF4060D-F61B-E7DE-8831-D1AC7687A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297656" y="629630"/>
            <a:ext cx="2419230" cy="24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2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20BF6C78-97D3-4CD1-505F-207F3BAF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E0FE8BBD-8FF6-87B4-8E7B-5F84248E2787}"/>
              </a:ext>
            </a:extLst>
          </p:cNvPr>
          <p:cNvGrpSpPr/>
          <p:nvPr/>
        </p:nvGrpSpPr>
        <p:grpSpPr>
          <a:xfrm>
            <a:off x="3798422" y="143029"/>
            <a:ext cx="4820806" cy="1043001"/>
            <a:chOff x="6801333" y="482001"/>
            <a:chExt cx="4820806" cy="1043001"/>
          </a:xfrm>
        </p:grpSpPr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id="{34DB785B-5BBB-66BB-D1B2-0B6E76CC1957}"/>
                </a:ext>
              </a:extLst>
            </p:cNvPr>
            <p:cNvSpPr/>
            <p:nvPr/>
          </p:nvSpPr>
          <p:spPr>
            <a:xfrm>
              <a:off x="6801333" y="482001"/>
              <a:ext cx="4820806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DFDA00">
                    <a:alpha val="56863"/>
                  </a:srgbClr>
                </a:gs>
                <a:gs pos="73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AD9A13FB-3DAD-D372-2CC3-FBACB9E7E9EA}"/>
                </a:ext>
              </a:extLst>
            </p:cNvPr>
            <p:cNvGrpSpPr/>
            <p:nvPr/>
          </p:nvGrpSpPr>
          <p:grpSpPr>
            <a:xfrm>
              <a:off x="7054922" y="639572"/>
              <a:ext cx="4198367" cy="811822"/>
              <a:chOff x="7026711" y="642622"/>
              <a:chExt cx="4198367" cy="811822"/>
            </a:xfrm>
          </p:grpSpPr>
          <p:sp>
            <p:nvSpPr>
              <p:cNvPr id="11" name="Lưu đồ: Đường kết nối 10">
                <a:extLst>
                  <a:ext uri="{FF2B5EF4-FFF2-40B4-BE49-F238E27FC236}">
                    <a16:creationId xmlns:a16="http://schemas.microsoft.com/office/drawing/2014/main" id="{E507E250-7AAA-1644-ADE4-C4751B9F3A8A}"/>
                  </a:ext>
                </a:extLst>
              </p:cNvPr>
              <p:cNvSpPr/>
              <p:nvPr/>
            </p:nvSpPr>
            <p:spPr>
              <a:xfrm>
                <a:off x="7026711" y="642622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Hình ảnh 11">
                <a:extLst>
                  <a:ext uri="{FF2B5EF4-FFF2-40B4-BE49-F238E27FC236}">
                    <a16:creationId xmlns:a16="http://schemas.microsoft.com/office/drawing/2014/main" id="{4E319240-4203-5E8A-3136-723CB413FE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9826" y="696269"/>
                <a:ext cx="621681" cy="621681"/>
              </a:xfrm>
              <a:prstGeom prst="rect">
                <a:avLst/>
              </a:prstGeom>
            </p:spPr>
          </p:pic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5CFD90AF-A32F-A12D-D517-9F250FE80A72}"/>
                  </a:ext>
                </a:extLst>
              </p:cNvPr>
              <p:cNvSpPr txBox="1"/>
              <p:nvPr/>
            </p:nvSpPr>
            <p:spPr>
              <a:xfrm flipH="1">
                <a:off x="8001317" y="687230"/>
                <a:ext cx="32237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KHỞI ĐỘNG</a:t>
                </a: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7442223-BD06-F724-5E11-372A1DA1B472}"/>
              </a:ext>
            </a:extLst>
          </p:cNvPr>
          <p:cNvSpPr txBox="1"/>
          <p:nvPr/>
        </p:nvSpPr>
        <p:spPr>
          <a:xfrm>
            <a:off x="1918447" y="1284827"/>
            <a:ext cx="9834281" cy="2009061"/>
          </a:xfrm>
          <a:prstGeom prst="wedgeRoundRectCallout">
            <a:avLst>
              <a:gd name="adj1" fmla="val -57554"/>
              <a:gd name="adj2" fmla="val 43495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 Khi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 Theo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CECE1CB-5844-54E9-3DFD-C480C2D69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23070" y="1694978"/>
            <a:ext cx="5299882" cy="5306051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ADDE9628-8640-974A-E46C-5127F441D1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422" y="4022368"/>
            <a:ext cx="3694164" cy="193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6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873152"/>
            <a:ext cx="4267200" cy="392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24801" y="4012128"/>
            <a:ext cx="324878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FF0000"/>
                </a:solidFill>
                <a:latin typeface="Segoe UI Semibold" pitchFamily="34" charset="0"/>
              </a:rPr>
              <a:t>NÔNG TRẠI CỦA TÔI</a:t>
            </a: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86" y="3053717"/>
            <a:ext cx="1282545" cy="13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581" y="3488960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4755182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977">
            <a:off x="-1389454" y="5371689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77" y="3413652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06" y="3936395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1549" y="4241800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893" y="4379550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1813" y="5510103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25399"/>
            <a:ext cx="812800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115414" y="3452932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306497" y="3630635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01" y="-25589"/>
            <a:ext cx="1083300" cy="91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135" y="4403494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Tai nguyen thiet ke tro choi\Bảng gỗ\6.jp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73" y="685800"/>
            <a:ext cx="1051432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2" action="ppaction://hlinksldjump"/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45" action="ppaction://hlinksldjump"/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48" action="ppaction://hlinksldjump"/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5" y="703762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5">
            <a:hlinkClick r:id="rId51" action="ppaction://hlinksldjump"/>
          </p:cNvPr>
          <p:cNvSpPr/>
          <p:nvPr/>
        </p:nvSpPr>
        <p:spPr>
          <a:xfrm>
            <a:off x="10193867" y="1"/>
            <a:ext cx="1981200" cy="6096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62249" y="278599"/>
            <a:ext cx="9314688" cy="1422400"/>
          </a:xfrm>
          <a:prstGeom prst="round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/>
          <p:cNvSpPr txBox="1"/>
          <p:nvPr/>
        </p:nvSpPr>
        <p:spPr>
          <a:xfrm>
            <a:off x="584169" y="434701"/>
            <a:ext cx="9070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Mống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đông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tây,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mưa dây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ừ “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mống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câu trên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388" y="4493452"/>
            <a:ext cx="3300994" cy="227430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09C92DD-76A0-F74A-10BF-E4E44EDEE120}"/>
              </a:ext>
            </a:extLst>
          </p:cNvPr>
          <p:cNvSpPr txBox="1"/>
          <p:nvPr/>
        </p:nvSpPr>
        <p:spPr>
          <a:xfrm>
            <a:off x="2365248" y="824906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vi-VN" sz="1800" cap="all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mây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chân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vi-VN" sz="1800" cap="all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chân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vi-VN" sz="1800" b="1" cap="all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chân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vi-VN" sz="1800" cap="all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mây to.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A261F870-9D6F-2323-2FAF-F6BB9B2528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7BA19BA1-90FB-EAAD-6F79-800445D05F6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287E758D-25BA-CD83-2BC3-9BF072C6559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14" name="Rectangle 25">
            <a:extLst>
              <a:ext uri="{FF2B5EF4-FFF2-40B4-BE49-F238E27FC236}">
                <a16:creationId xmlns:a16="http://schemas.microsoft.com/office/drawing/2014/main" id="{DBFB5E18-7A0A-F7BB-E097-1A032965F43E}"/>
              </a:ext>
            </a:extLst>
          </p:cNvPr>
          <p:cNvSpPr/>
          <p:nvPr/>
        </p:nvSpPr>
        <p:spPr>
          <a:xfrm>
            <a:off x="462249" y="3265313"/>
            <a:ext cx="536163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00B050"/>
                </a:solidFill>
                <a:latin typeface="Arial" panose="020B0604020202020204" pitchFamily="34" charset="0"/>
              </a:rPr>
              <a:t>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cầu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vồng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phía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chân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trời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5" name="Cloud 39">
            <a:extLst>
              <a:ext uri="{FF2B5EF4-FFF2-40B4-BE49-F238E27FC236}">
                <a16:creationId xmlns:a16="http://schemas.microsoft.com/office/drawing/2014/main" id="{333A8B53-3505-A302-0913-13B894F0A94E}"/>
              </a:ext>
            </a:extLst>
          </p:cNvPr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Cloud 40">
            <a:extLst>
              <a:ext uri="{FF2B5EF4-FFF2-40B4-BE49-F238E27FC236}">
                <a16:creationId xmlns:a16="http://schemas.microsoft.com/office/drawing/2014/main" id="{A2924495-7B2F-232A-6B08-37683D6345FB}"/>
              </a:ext>
            </a:extLst>
          </p:cNvPr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41">
            <a:extLst>
              <a:ext uri="{FF2B5EF4-FFF2-40B4-BE49-F238E27FC236}">
                <a16:creationId xmlns:a16="http://schemas.microsoft.com/office/drawing/2014/main" id="{E31AE8C7-70BC-8696-AE27-D0E68B8D649F}"/>
              </a:ext>
            </a:extLst>
          </p:cNvPr>
          <p:cNvSpPr/>
          <p:nvPr/>
        </p:nvSpPr>
        <p:spPr>
          <a:xfrm>
            <a:off x="6248875" y="214982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B.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chân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trời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8" name="Rectangle 42">
            <a:extLst>
              <a:ext uri="{FF2B5EF4-FFF2-40B4-BE49-F238E27FC236}">
                <a16:creationId xmlns:a16="http://schemas.microsoft.com/office/drawing/2014/main" id="{CBC0F3A0-3C92-0853-952F-B8779209FA2B}"/>
              </a:ext>
            </a:extLst>
          </p:cNvPr>
          <p:cNvSpPr/>
          <p:nvPr/>
        </p:nvSpPr>
        <p:spPr>
          <a:xfrm>
            <a:off x="462249" y="2154074"/>
            <a:ext cx="536163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mây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phía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chân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trời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9" name="Rectangle 43">
            <a:extLst>
              <a:ext uri="{FF2B5EF4-FFF2-40B4-BE49-F238E27FC236}">
                <a16:creationId xmlns:a16="http://schemas.microsoft.com/office/drawing/2014/main" id="{D1F559BB-E71C-B98F-A508-46D5BCF69E73}"/>
              </a:ext>
            </a:extLst>
          </p:cNvPr>
          <p:cNvSpPr/>
          <p:nvPr/>
        </p:nvSpPr>
        <p:spPr>
          <a:xfrm>
            <a:off x="6248875" y="323645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D.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Đám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mây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to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0" name="Picture 46">
            <a:extLst>
              <a:ext uri="{FF2B5EF4-FFF2-40B4-BE49-F238E27FC236}">
                <a16:creationId xmlns:a16="http://schemas.microsoft.com/office/drawing/2014/main" id="{C92A86F3-4D75-84CF-3E99-AA96F77579D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14087" y="3332141"/>
            <a:ext cx="885137" cy="708059"/>
          </a:xfrm>
          <a:prstGeom prst="rect">
            <a:avLst/>
          </a:prstGeom>
        </p:spPr>
      </p:pic>
      <p:pic>
        <p:nvPicPr>
          <p:cNvPr id="21" name="Picture 50">
            <a:extLst>
              <a:ext uri="{FF2B5EF4-FFF2-40B4-BE49-F238E27FC236}">
                <a16:creationId xmlns:a16="http://schemas.microsoft.com/office/drawing/2014/main" id="{30433C76-E7E2-71E6-D506-09D9EE16BB3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03361" y="2228040"/>
            <a:ext cx="804536" cy="704088"/>
          </a:xfrm>
          <a:prstGeom prst="rect">
            <a:avLst/>
          </a:prstGeom>
        </p:spPr>
      </p:pic>
      <p:pic>
        <p:nvPicPr>
          <p:cNvPr id="22" name="Picture 48">
            <a:extLst>
              <a:ext uri="{FF2B5EF4-FFF2-40B4-BE49-F238E27FC236}">
                <a16:creationId xmlns:a16="http://schemas.microsoft.com/office/drawing/2014/main" id="{16912B45-8076-48D1-27F0-2FCAB73CB76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998" y="3268259"/>
            <a:ext cx="804742" cy="707197"/>
          </a:xfrm>
          <a:prstGeom prst="rect">
            <a:avLst/>
          </a:prstGeom>
        </p:spPr>
      </p:pic>
      <p:pic>
        <p:nvPicPr>
          <p:cNvPr id="23" name="Picture 52">
            <a:extLst>
              <a:ext uri="{FF2B5EF4-FFF2-40B4-BE49-F238E27FC236}">
                <a16:creationId xmlns:a16="http://schemas.microsoft.com/office/drawing/2014/main" id="{A4D5A171-AD79-3640-DE6E-AC6680CB8ED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619" y="2134702"/>
            <a:ext cx="804742" cy="707197"/>
          </a:xfrm>
          <a:prstGeom prst="rect">
            <a:avLst/>
          </a:prstGeom>
        </p:spPr>
      </p:pic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3B4D354B-9F56-179C-A665-3C684550094F}"/>
              </a:ext>
            </a:extLst>
          </p:cNvPr>
          <p:cNvSpPr txBox="1"/>
          <p:nvPr/>
        </p:nvSpPr>
        <p:spPr>
          <a:xfrm>
            <a:off x="4448556" y="-2109986"/>
            <a:ext cx="79461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ngôn.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Thơ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Ca dao.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>
            <a:extLst>
              <a:ext uri="{FF2B5EF4-FFF2-40B4-BE49-F238E27FC236}">
                <a16:creationId xmlns:a16="http://schemas.microsoft.com/office/drawing/2014/main" id="{C854C593-17DC-0D04-245C-7562082856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BB5BA66A-9CC1-8F88-E695-3B5F048856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E036C6CF-02F7-D995-988C-D669B958CC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pic>
        <p:nvPicPr>
          <p:cNvPr id="1028" name="Picture 4" descr="C:\Users\ADMIN\Desktop\Tai nguyen thiet ke tro choi\Bảng gỗ\1a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46829" y="5311487"/>
            <a:ext cx="2244653" cy="1546513"/>
          </a:xfrm>
          <a:prstGeom prst="rect">
            <a:avLst/>
          </a:prstGeom>
        </p:spPr>
      </p:pic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D9349D3B-2647-ED26-8DF9-87AC24E0CA56}"/>
              </a:ext>
            </a:extLst>
          </p:cNvPr>
          <p:cNvSpPr/>
          <p:nvPr/>
        </p:nvSpPr>
        <p:spPr>
          <a:xfrm>
            <a:off x="462249" y="278599"/>
            <a:ext cx="9314688" cy="1422400"/>
          </a:xfrm>
          <a:prstGeom prst="round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2B6142C-2D60-5E4C-0137-95D671982526}"/>
              </a:ext>
            </a:extLst>
          </p:cNvPr>
          <p:cNvSpPr txBox="1"/>
          <p:nvPr/>
        </p:nvSpPr>
        <p:spPr>
          <a:xfrm>
            <a:off x="584168" y="434701"/>
            <a:ext cx="9314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2: Câu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Tôm đi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chạng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vạng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đông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kinh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55494D1F-C41B-5130-8673-ACF9E62F4EB9}"/>
              </a:ext>
            </a:extLst>
          </p:cNvPr>
          <p:cNvSpPr/>
          <p:nvPr/>
        </p:nvSpPr>
        <p:spPr>
          <a:xfrm>
            <a:off x="1531962" y="3781414"/>
            <a:ext cx="958840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noProof="0" dirty="0">
                <a:solidFill>
                  <a:srgbClr val="00B050"/>
                </a:solidFill>
                <a:latin typeface="Arial" panose="020B0604020202020204" pitchFamily="34" charset="0"/>
              </a:rPr>
              <a:t>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tôm,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41">
            <a:extLst>
              <a:ext uri="{FF2B5EF4-FFF2-40B4-BE49-F238E27FC236}">
                <a16:creationId xmlns:a16="http://schemas.microsoft.com/office/drawing/2014/main" id="{01A72017-639C-8B67-1D25-A91CAC766C4A}"/>
              </a:ext>
            </a:extLst>
          </p:cNvPr>
          <p:cNvSpPr/>
          <p:nvPr/>
        </p:nvSpPr>
        <p:spPr>
          <a:xfrm>
            <a:off x="1465630" y="2819808"/>
            <a:ext cx="965473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B.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gieo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Rectangle 42">
            <a:extLst>
              <a:ext uri="{FF2B5EF4-FFF2-40B4-BE49-F238E27FC236}">
                <a16:creationId xmlns:a16="http://schemas.microsoft.com/office/drawing/2014/main" id="{D44BD066-7A48-C219-26B5-01B7DD52567B}"/>
              </a:ext>
            </a:extLst>
          </p:cNvPr>
          <p:cNvSpPr/>
          <p:nvPr/>
        </p:nvSpPr>
        <p:spPr>
          <a:xfrm>
            <a:off x="1465630" y="1937003"/>
            <a:ext cx="9654731" cy="6753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thiên nhiên,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43">
            <a:extLst>
              <a:ext uri="{FF2B5EF4-FFF2-40B4-BE49-F238E27FC236}">
                <a16:creationId xmlns:a16="http://schemas.microsoft.com/office/drawing/2014/main" id="{669F797A-8218-EC92-AB09-B4907E4E2711}"/>
              </a:ext>
            </a:extLst>
          </p:cNvPr>
          <p:cNvSpPr/>
          <p:nvPr/>
        </p:nvSpPr>
        <p:spPr>
          <a:xfrm>
            <a:off x="1531962" y="4784486"/>
            <a:ext cx="794517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D.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gian không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tôm,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3" name="Picture 46">
            <a:extLst>
              <a:ext uri="{FF2B5EF4-FFF2-40B4-BE49-F238E27FC236}">
                <a16:creationId xmlns:a16="http://schemas.microsoft.com/office/drawing/2014/main" id="{C865F01B-68A5-8BBB-8BA7-1C52ACDE32B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375115" y="3798091"/>
            <a:ext cx="885137" cy="708059"/>
          </a:xfrm>
          <a:prstGeom prst="rect">
            <a:avLst/>
          </a:prstGeom>
        </p:spPr>
      </p:pic>
      <p:pic>
        <p:nvPicPr>
          <p:cNvPr id="14" name="Picture 50">
            <a:extLst>
              <a:ext uri="{FF2B5EF4-FFF2-40B4-BE49-F238E27FC236}">
                <a16:creationId xmlns:a16="http://schemas.microsoft.com/office/drawing/2014/main" id="{34A10E26-7B10-6920-4D9E-BA5C4BA90F2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315825" y="1960357"/>
            <a:ext cx="804536" cy="704088"/>
          </a:xfrm>
          <a:prstGeom prst="rect">
            <a:avLst/>
          </a:prstGeom>
        </p:spPr>
      </p:pic>
      <p:pic>
        <p:nvPicPr>
          <p:cNvPr id="15" name="Picture 48">
            <a:extLst>
              <a:ext uri="{FF2B5EF4-FFF2-40B4-BE49-F238E27FC236}">
                <a16:creationId xmlns:a16="http://schemas.microsoft.com/office/drawing/2014/main" id="{49713361-2D51-7CAE-D233-37FDDC1FDB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394" y="4844395"/>
            <a:ext cx="804742" cy="707197"/>
          </a:xfrm>
          <a:prstGeom prst="rect">
            <a:avLst/>
          </a:prstGeom>
        </p:spPr>
      </p:pic>
      <p:pic>
        <p:nvPicPr>
          <p:cNvPr id="16" name="Picture 52">
            <a:extLst>
              <a:ext uri="{FF2B5EF4-FFF2-40B4-BE49-F238E27FC236}">
                <a16:creationId xmlns:a16="http://schemas.microsoft.com/office/drawing/2014/main" id="{5F3E4499-D4A7-5DFE-9027-0E1D426633D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115" y="2813327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0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9" grpId="0" animBg="1"/>
      <p:bldP spid="10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>
            <a:extLst>
              <a:ext uri="{FF2B5EF4-FFF2-40B4-BE49-F238E27FC236}">
                <a16:creationId xmlns:a16="http://schemas.microsoft.com/office/drawing/2014/main" id="{F021793D-EB0B-819F-DE08-EFFC56DB7A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22B9D45B-F61D-A66E-AA23-8DE8151FA7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54C4C5F5-27A1-FE43-8DD6-127CBFA81F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pic>
        <p:nvPicPr>
          <p:cNvPr id="1028" name="Picture 4" descr="C:\Users\ADMIN\Desktop\Tai nguyen thiet ke tro choi\Bảng gỗ\1a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07993" y="5203297"/>
            <a:ext cx="2219994" cy="1529524"/>
          </a:xfrm>
          <a:prstGeom prst="rect">
            <a:avLst/>
          </a:prstGeom>
        </p:spPr>
      </p:pic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2BDE8214-BA53-8FFF-FDDA-A0DF7CA76102}"/>
              </a:ext>
            </a:extLst>
          </p:cNvPr>
          <p:cNvSpPr/>
          <p:nvPr/>
        </p:nvSpPr>
        <p:spPr>
          <a:xfrm>
            <a:off x="462249" y="278599"/>
            <a:ext cx="9314688" cy="1422400"/>
          </a:xfrm>
          <a:prstGeom prst="round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705DFA8-8236-DBDD-A009-E8D54D7CC299}"/>
              </a:ext>
            </a:extLst>
          </p:cNvPr>
          <p:cNvSpPr txBox="1"/>
          <p:nvPr/>
        </p:nvSpPr>
        <p:spPr>
          <a:xfrm>
            <a:off x="462249" y="420728"/>
            <a:ext cx="104698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3: Ý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sau đây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thục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52930E42-2F71-3FDB-E18F-40AEA7E3E079}"/>
              </a:ext>
            </a:extLst>
          </p:cNvPr>
          <p:cNvSpPr/>
          <p:nvPr/>
        </p:nvSpPr>
        <p:spPr>
          <a:xfrm>
            <a:off x="770610" y="2977647"/>
            <a:ext cx="10563768" cy="9068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B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ưu tiên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sau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tơi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Rectangle 41">
            <a:extLst>
              <a:ext uri="{FF2B5EF4-FFF2-40B4-BE49-F238E27FC236}">
                <a16:creationId xmlns:a16="http://schemas.microsoft.com/office/drawing/2014/main" id="{DEC314B0-A6F1-6F1F-1379-9E2647D67D71}"/>
              </a:ext>
            </a:extLst>
          </p:cNvPr>
          <p:cNvSpPr/>
          <p:nvPr/>
        </p:nvSpPr>
        <p:spPr>
          <a:xfrm>
            <a:off x="770610" y="4078991"/>
            <a:ext cx="1056376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nông dân luôn mong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gian thu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trang cho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3" name="Rectangle 42">
            <a:extLst>
              <a:ext uri="{FF2B5EF4-FFF2-40B4-BE49-F238E27FC236}">
                <a16:creationId xmlns:a16="http://schemas.microsoft.com/office/drawing/2014/main" id="{D45DFFAA-B36C-25B8-ABC5-F7CD44AF34BA}"/>
              </a:ext>
            </a:extLst>
          </p:cNvPr>
          <p:cNvSpPr/>
          <p:nvPr/>
        </p:nvSpPr>
        <p:spPr>
          <a:xfrm>
            <a:off x="770749" y="1857104"/>
            <a:ext cx="10563769" cy="90686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ưu tiên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chăm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tơi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ectangle 43">
            <a:extLst>
              <a:ext uri="{FF2B5EF4-FFF2-40B4-BE49-F238E27FC236}">
                <a16:creationId xmlns:a16="http://schemas.microsoft.com/office/drawing/2014/main" id="{089601EC-8AE0-9370-9D9F-B773A5BC4935}"/>
              </a:ext>
            </a:extLst>
          </p:cNvPr>
          <p:cNvSpPr/>
          <p:nvPr/>
        </p:nvSpPr>
        <p:spPr>
          <a:xfrm>
            <a:off x="770610" y="5150613"/>
            <a:ext cx="463627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5" name="Picture 46">
            <a:extLst>
              <a:ext uri="{FF2B5EF4-FFF2-40B4-BE49-F238E27FC236}">
                <a16:creationId xmlns:a16="http://schemas.microsoft.com/office/drawing/2014/main" id="{8353D513-D595-9E96-4009-2F1B1B7B0BD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666187" y="3193407"/>
            <a:ext cx="885137" cy="708059"/>
          </a:xfrm>
          <a:prstGeom prst="rect">
            <a:avLst/>
          </a:prstGeom>
        </p:spPr>
      </p:pic>
      <p:pic>
        <p:nvPicPr>
          <p:cNvPr id="26" name="Picture 50">
            <a:extLst>
              <a:ext uri="{FF2B5EF4-FFF2-40B4-BE49-F238E27FC236}">
                <a16:creationId xmlns:a16="http://schemas.microsoft.com/office/drawing/2014/main" id="{010BAC25-AB2E-C881-3F5B-2E697A600DE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529842" y="2031044"/>
            <a:ext cx="804536" cy="704088"/>
          </a:xfrm>
          <a:prstGeom prst="rect">
            <a:avLst/>
          </a:prstGeom>
        </p:spPr>
      </p:pic>
      <p:pic>
        <p:nvPicPr>
          <p:cNvPr id="27" name="Picture 48">
            <a:extLst>
              <a:ext uri="{FF2B5EF4-FFF2-40B4-BE49-F238E27FC236}">
                <a16:creationId xmlns:a16="http://schemas.microsoft.com/office/drawing/2014/main" id="{D9787D0D-DDE6-B20E-5E7E-8F4BD1CE4F7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37" y="5240485"/>
            <a:ext cx="804742" cy="707197"/>
          </a:xfrm>
          <a:prstGeom prst="rect">
            <a:avLst/>
          </a:prstGeom>
        </p:spPr>
      </p:pic>
      <p:pic>
        <p:nvPicPr>
          <p:cNvPr id="28" name="Picture 52">
            <a:extLst>
              <a:ext uri="{FF2B5EF4-FFF2-40B4-BE49-F238E27FC236}">
                <a16:creationId xmlns:a16="http://schemas.microsoft.com/office/drawing/2014/main" id="{B55088B8-8E38-E081-550D-F3E90297791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36" y="4264429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9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21" grpId="0" animBg="1"/>
      <p:bldP spid="22" grpId="0" animBg="1"/>
      <p:bldP spid="23" grpId="0" animBg="1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>
            <a:extLst>
              <a:ext uri="{FF2B5EF4-FFF2-40B4-BE49-F238E27FC236}">
                <a16:creationId xmlns:a16="http://schemas.microsoft.com/office/drawing/2014/main" id="{BFF2D960-2EAC-4E85-62FE-3C7DB23B0E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467" y="4087183"/>
            <a:ext cx="1086500" cy="1182926"/>
          </a:xfrm>
          <a:prstGeom prst="rect">
            <a:avLst/>
          </a:prstGeom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80B58633-0573-C856-0700-18C6FE0037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241" y="4833906"/>
            <a:ext cx="812889" cy="885032"/>
          </a:xfrm>
          <a:prstGeom prst="rect">
            <a:avLst/>
          </a:prstGeom>
        </p:spPr>
      </p:pic>
      <p:pic>
        <p:nvPicPr>
          <p:cNvPr id="31" name="Picture 10">
            <a:extLst>
              <a:ext uri="{FF2B5EF4-FFF2-40B4-BE49-F238E27FC236}">
                <a16:creationId xmlns:a16="http://schemas.microsoft.com/office/drawing/2014/main" id="{A91FA0C4-8CB9-41D1-1FEB-6DBAFCBE8B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282" y="5448441"/>
            <a:ext cx="520391" cy="566575"/>
          </a:xfrm>
          <a:prstGeom prst="rect">
            <a:avLst/>
          </a:prstGeom>
        </p:spPr>
      </p:pic>
      <p:pic>
        <p:nvPicPr>
          <p:cNvPr id="1028" name="Picture 4" descr="C:\Users\ADMIN\Desktop\Tai nguyen thiet ke tro choi\Bảng gỗ\1a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5939" y="5435600"/>
            <a:ext cx="2064511" cy="1422400"/>
          </a:xfrm>
          <a:prstGeom prst="rect">
            <a:avLst/>
          </a:prstGeom>
        </p:spPr>
      </p:pic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4A5C6D6A-53F7-BC8B-598B-D050D82F7C67}"/>
              </a:ext>
            </a:extLst>
          </p:cNvPr>
          <p:cNvSpPr/>
          <p:nvPr/>
        </p:nvSpPr>
        <p:spPr>
          <a:xfrm>
            <a:off x="462249" y="278599"/>
            <a:ext cx="9314688" cy="1422400"/>
          </a:xfrm>
          <a:prstGeom prst="round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3790B77-A847-9EDE-7652-3A99B52AB49F}"/>
              </a:ext>
            </a:extLst>
          </p:cNvPr>
          <p:cNvSpPr txBox="1"/>
          <p:nvPr/>
        </p:nvSpPr>
        <p:spPr>
          <a:xfrm>
            <a:off x="791426" y="410130"/>
            <a:ext cx="82020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4: Câu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thơm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răn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6BB0CB07-603C-FC30-072B-C9EB88EEBD3F}"/>
              </a:ext>
            </a:extLst>
          </p:cNvPr>
          <p:cNvSpPr/>
          <p:nvPr/>
        </p:nvSpPr>
        <p:spPr>
          <a:xfrm>
            <a:off x="786588" y="2063268"/>
            <a:ext cx="10563768" cy="9068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noProof="0" dirty="0">
                <a:solidFill>
                  <a:srgbClr val="00B050"/>
                </a:solidFill>
                <a:latin typeface="Arial" panose="020B0604020202020204" pitchFamily="34" charset="0"/>
              </a:rPr>
              <a:t>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khăn,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nhân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Rectangle 41">
            <a:extLst>
              <a:ext uri="{FF2B5EF4-FFF2-40B4-BE49-F238E27FC236}">
                <a16:creationId xmlns:a16="http://schemas.microsoft.com/office/drawing/2014/main" id="{5A4A34AC-C153-C586-8809-B8B2672EBE05}"/>
              </a:ext>
            </a:extLst>
          </p:cNvPr>
          <p:cNvSpPr/>
          <p:nvPr/>
        </p:nvSpPr>
        <p:spPr>
          <a:xfrm>
            <a:off x="867914" y="4397043"/>
            <a:ext cx="10563768" cy="92143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khăn,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nhưng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cơ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thơm tho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3" name="Rectangle 42">
            <a:extLst>
              <a:ext uri="{FF2B5EF4-FFF2-40B4-BE49-F238E27FC236}">
                <a16:creationId xmlns:a16="http://schemas.microsoft.com/office/drawing/2014/main" id="{EC99A466-784F-59EC-1CE4-23BEAFBCEFB4}"/>
              </a:ext>
            </a:extLst>
          </p:cNvPr>
          <p:cNvSpPr/>
          <p:nvPr/>
        </p:nvSpPr>
        <p:spPr>
          <a:xfrm>
            <a:off x="786588" y="3168459"/>
            <a:ext cx="10563769" cy="90686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noProof="0" dirty="0">
                <a:solidFill>
                  <a:srgbClr val="00B050"/>
                </a:solidFill>
                <a:latin typeface="Arial" panose="020B0604020202020204" pitchFamily="34" charset="0"/>
              </a:rPr>
              <a:t>B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khăn,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nhưng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quan yêu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không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tâm, lo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ectangle 43">
            <a:extLst>
              <a:ext uri="{FF2B5EF4-FFF2-40B4-BE49-F238E27FC236}">
                <a16:creationId xmlns:a16="http://schemas.microsoft.com/office/drawing/2014/main" id="{C1C40B23-C314-E96E-071B-165055D3E3D3}"/>
              </a:ext>
            </a:extLst>
          </p:cNvPr>
          <p:cNvSpPr/>
          <p:nvPr/>
        </p:nvSpPr>
        <p:spPr>
          <a:xfrm>
            <a:off x="867914" y="5468665"/>
            <a:ext cx="463627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5" name="Picture 46">
            <a:extLst>
              <a:ext uri="{FF2B5EF4-FFF2-40B4-BE49-F238E27FC236}">
                <a16:creationId xmlns:a16="http://schemas.microsoft.com/office/drawing/2014/main" id="{6A1F4FE2-37BD-4005-2C3D-FD49DFE5833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677647" y="2067913"/>
            <a:ext cx="885137" cy="708059"/>
          </a:xfrm>
          <a:prstGeom prst="rect">
            <a:avLst/>
          </a:prstGeom>
        </p:spPr>
      </p:pic>
      <p:pic>
        <p:nvPicPr>
          <p:cNvPr id="26" name="Picture 50">
            <a:extLst>
              <a:ext uri="{FF2B5EF4-FFF2-40B4-BE49-F238E27FC236}">
                <a16:creationId xmlns:a16="http://schemas.microsoft.com/office/drawing/2014/main" id="{45B3B631-D7F4-BCFF-9D66-E77F176B2F6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873431" y="3312085"/>
            <a:ext cx="804536" cy="704088"/>
          </a:xfrm>
          <a:prstGeom prst="rect">
            <a:avLst/>
          </a:prstGeom>
        </p:spPr>
      </p:pic>
      <p:pic>
        <p:nvPicPr>
          <p:cNvPr id="27" name="Picture 48">
            <a:extLst>
              <a:ext uri="{FF2B5EF4-FFF2-40B4-BE49-F238E27FC236}">
                <a16:creationId xmlns:a16="http://schemas.microsoft.com/office/drawing/2014/main" id="{369A9DD3-AB07-15E7-E060-FF097F08489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741" y="5558537"/>
            <a:ext cx="804742" cy="707197"/>
          </a:xfrm>
          <a:prstGeom prst="rect">
            <a:avLst/>
          </a:prstGeom>
        </p:spPr>
      </p:pic>
      <p:pic>
        <p:nvPicPr>
          <p:cNvPr id="28" name="Picture 52">
            <a:extLst>
              <a:ext uri="{FF2B5EF4-FFF2-40B4-BE49-F238E27FC236}">
                <a16:creationId xmlns:a16="http://schemas.microsoft.com/office/drawing/2014/main" id="{405A455A-08A8-8FBC-0E91-5F140A17961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940" y="4582481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7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21" grpId="0" animBg="1"/>
      <p:bldP spid="22" grpId="0" animBg="1"/>
      <p:bldP spid="23" grpId="0" animBg="1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4299850"/>
            <a:ext cx="3749839" cy="2583551"/>
          </a:xfrm>
          <a:prstGeom prst="rect">
            <a:avLst/>
          </a:prstGeom>
        </p:spPr>
      </p:pic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E799FA5D-EA1D-1855-79AA-1E1B0151D891}"/>
              </a:ext>
            </a:extLst>
          </p:cNvPr>
          <p:cNvSpPr/>
          <p:nvPr/>
        </p:nvSpPr>
        <p:spPr>
          <a:xfrm>
            <a:off x="462249" y="278599"/>
            <a:ext cx="9314688" cy="1422400"/>
          </a:xfrm>
          <a:prstGeom prst="round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7AF8FC5-98C4-0524-6B8C-70CAA7D01661}"/>
              </a:ext>
            </a:extLst>
          </p:cNvPr>
          <p:cNvSpPr txBox="1"/>
          <p:nvPr/>
        </p:nvSpPr>
        <p:spPr>
          <a:xfrm>
            <a:off x="584169" y="434701"/>
            <a:ext cx="9070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5: 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tu tư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đây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câu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cây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B10369DD-32AA-9ED4-3B0E-F79B69408372}"/>
              </a:ext>
            </a:extLst>
          </p:cNvPr>
          <p:cNvSpPr/>
          <p:nvPr/>
        </p:nvSpPr>
        <p:spPr>
          <a:xfrm>
            <a:off x="6021456" y="2153234"/>
            <a:ext cx="536163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B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Ẩn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dụ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" name="Rectangle 41">
            <a:extLst>
              <a:ext uri="{FF2B5EF4-FFF2-40B4-BE49-F238E27FC236}">
                <a16:creationId xmlns:a16="http://schemas.microsoft.com/office/drawing/2014/main" id="{C2535C44-4362-9894-1915-0F39E9F644D7}"/>
              </a:ext>
            </a:extLst>
          </p:cNvPr>
          <p:cNvSpPr/>
          <p:nvPr/>
        </p:nvSpPr>
        <p:spPr>
          <a:xfrm>
            <a:off x="462249" y="3393605"/>
            <a:ext cx="524564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Chơi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chữ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Rectangle 42">
            <a:extLst>
              <a:ext uri="{FF2B5EF4-FFF2-40B4-BE49-F238E27FC236}">
                <a16:creationId xmlns:a16="http://schemas.microsoft.com/office/drawing/2014/main" id="{4060D9EE-0929-ECD9-D403-AF86E4E045DC}"/>
              </a:ext>
            </a:extLst>
          </p:cNvPr>
          <p:cNvSpPr/>
          <p:nvPr/>
        </p:nvSpPr>
        <p:spPr>
          <a:xfrm>
            <a:off x="462249" y="2154074"/>
            <a:ext cx="536163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So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sánh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Rectangle 43">
            <a:extLst>
              <a:ext uri="{FF2B5EF4-FFF2-40B4-BE49-F238E27FC236}">
                <a16:creationId xmlns:a16="http://schemas.microsoft.com/office/drawing/2014/main" id="{BA1893B1-0F47-DA6A-0637-5C5E7487976A}"/>
              </a:ext>
            </a:extLst>
          </p:cNvPr>
          <p:cNvSpPr/>
          <p:nvPr/>
        </p:nvSpPr>
        <p:spPr>
          <a:xfrm>
            <a:off x="6021456" y="3400843"/>
            <a:ext cx="536163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D.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hóa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3" name="Picture 46">
            <a:extLst>
              <a:ext uri="{FF2B5EF4-FFF2-40B4-BE49-F238E27FC236}">
                <a16:creationId xmlns:a16="http://schemas.microsoft.com/office/drawing/2014/main" id="{CE776023-47F5-470B-2FA5-72B17B4077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882369" y="2121424"/>
            <a:ext cx="885137" cy="708059"/>
          </a:xfrm>
          <a:prstGeom prst="rect">
            <a:avLst/>
          </a:prstGeom>
        </p:spPr>
      </p:pic>
      <p:pic>
        <p:nvPicPr>
          <p:cNvPr id="14" name="Picture 50">
            <a:extLst>
              <a:ext uri="{FF2B5EF4-FFF2-40B4-BE49-F238E27FC236}">
                <a16:creationId xmlns:a16="http://schemas.microsoft.com/office/drawing/2014/main" id="{7949892A-6D6F-2C39-F393-908D0FBC590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03361" y="2228040"/>
            <a:ext cx="804536" cy="704088"/>
          </a:xfrm>
          <a:prstGeom prst="rect">
            <a:avLst/>
          </a:prstGeom>
        </p:spPr>
      </p:pic>
      <p:pic>
        <p:nvPicPr>
          <p:cNvPr id="15" name="Picture 48">
            <a:extLst>
              <a:ext uri="{FF2B5EF4-FFF2-40B4-BE49-F238E27FC236}">
                <a16:creationId xmlns:a16="http://schemas.microsoft.com/office/drawing/2014/main" id="{64AFFBF3-0E49-8D1B-A7A0-A126BF9BAE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350" y="3425414"/>
            <a:ext cx="804742" cy="707197"/>
          </a:xfrm>
          <a:prstGeom prst="rect">
            <a:avLst/>
          </a:prstGeom>
        </p:spPr>
      </p:pic>
      <p:pic>
        <p:nvPicPr>
          <p:cNvPr id="16" name="Picture 52">
            <a:extLst>
              <a:ext uri="{FF2B5EF4-FFF2-40B4-BE49-F238E27FC236}">
                <a16:creationId xmlns:a16="http://schemas.microsoft.com/office/drawing/2014/main" id="{523C5934-88EE-33C1-7874-2456E785A5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361" y="3400843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3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9" grpId="0" animBg="1"/>
      <p:bldP spid="10" grpId="0" animBg="1"/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4299850"/>
            <a:ext cx="3749839" cy="2583551"/>
          </a:xfrm>
          <a:prstGeom prst="rect">
            <a:avLst/>
          </a:prstGeom>
        </p:spPr>
      </p:pic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64C65A96-B874-9E1A-B72E-CBEE3C431A1D}"/>
              </a:ext>
            </a:extLst>
          </p:cNvPr>
          <p:cNvSpPr/>
          <p:nvPr/>
        </p:nvSpPr>
        <p:spPr>
          <a:xfrm>
            <a:off x="462249" y="278599"/>
            <a:ext cx="9314688" cy="1422400"/>
          </a:xfrm>
          <a:prstGeom prst="round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8CDA1E2-54E4-8C4B-2E7B-2DA2BB21A9F4}"/>
              </a:ext>
            </a:extLst>
          </p:cNvPr>
          <p:cNvSpPr txBox="1"/>
          <p:nvPr/>
        </p:nvSpPr>
        <p:spPr>
          <a:xfrm>
            <a:off x="584169" y="434701"/>
            <a:ext cx="9070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6: 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câu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nên kim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47FF922A-9055-2AFE-A297-CDB9AA057AD7}"/>
              </a:ext>
            </a:extLst>
          </p:cNvPr>
          <p:cNvSpPr/>
          <p:nvPr/>
        </p:nvSpPr>
        <p:spPr>
          <a:xfrm>
            <a:off x="584169" y="2191451"/>
            <a:ext cx="536163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Siêng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năng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" name="Rectangle 41">
            <a:extLst>
              <a:ext uri="{FF2B5EF4-FFF2-40B4-BE49-F238E27FC236}">
                <a16:creationId xmlns:a16="http://schemas.microsoft.com/office/drawing/2014/main" id="{C130A4D9-1CAB-A90F-AEE5-469EBDE6330D}"/>
              </a:ext>
            </a:extLst>
          </p:cNvPr>
          <p:cNvSpPr/>
          <p:nvPr/>
        </p:nvSpPr>
        <p:spPr>
          <a:xfrm>
            <a:off x="6248875" y="214982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B.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Trung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thực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Rectangle 42">
            <a:extLst>
              <a:ext uri="{FF2B5EF4-FFF2-40B4-BE49-F238E27FC236}">
                <a16:creationId xmlns:a16="http://schemas.microsoft.com/office/drawing/2014/main" id="{20DD503C-19EA-7BAB-E0A8-AF119C216DF3}"/>
              </a:ext>
            </a:extLst>
          </p:cNvPr>
          <p:cNvSpPr/>
          <p:nvPr/>
        </p:nvSpPr>
        <p:spPr>
          <a:xfrm>
            <a:off x="581490" y="3256087"/>
            <a:ext cx="536163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00B050"/>
                </a:solidFill>
                <a:latin typeface="Arial" panose="020B0604020202020204" pitchFamily="34" charset="0"/>
              </a:rPr>
              <a:t>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Dũng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cảm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Rectangle 43">
            <a:extLst>
              <a:ext uri="{FF2B5EF4-FFF2-40B4-BE49-F238E27FC236}">
                <a16:creationId xmlns:a16="http://schemas.microsoft.com/office/drawing/2014/main" id="{E7924025-68BC-9E4D-DA75-82195AF5DDE0}"/>
              </a:ext>
            </a:extLst>
          </p:cNvPr>
          <p:cNvSpPr/>
          <p:nvPr/>
        </p:nvSpPr>
        <p:spPr>
          <a:xfrm>
            <a:off x="6248875" y="323645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D.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Khiêm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nhường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3" name="Picture 46">
            <a:extLst>
              <a:ext uri="{FF2B5EF4-FFF2-40B4-BE49-F238E27FC236}">
                <a16:creationId xmlns:a16="http://schemas.microsoft.com/office/drawing/2014/main" id="{FAB6F06D-5195-F1EF-430B-C53A6F477FA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58546" y="2149827"/>
            <a:ext cx="885137" cy="708059"/>
          </a:xfrm>
          <a:prstGeom prst="rect">
            <a:avLst/>
          </a:prstGeom>
        </p:spPr>
      </p:pic>
      <p:pic>
        <p:nvPicPr>
          <p:cNvPr id="14" name="Picture 50">
            <a:extLst>
              <a:ext uri="{FF2B5EF4-FFF2-40B4-BE49-F238E27FC236}">
                <a16:creationId xmlns:a16="http://schemas.microsoft.com/office/drawing/2014/main" id="{C54474C4-4AAA-03EE-84D9-C15B8613451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667806" y="4040199"/>
            <a:ext cx="804536" cy="704088"/>
          </a:xfrm>
          <a:prstGeom prst="rect">
            <a:avLst/>
          </a:prstGeom>
        </p:spPr>
      </p:pic>
      <p:pic>
        <p:nvPicPr>
          <p:cNvPr id="15" name="Picture 48">
            <a:extLst>
              <a:ext uri="{FF2B5EF4-FFF2-40B4-BE49-F238E27FC236}">
                <a16:creationId xmlns:a16="http://schemas.microsoft.com/office/drawing/2014/main" id="{4F675561-CC39-65F3-0B9F-123BE6D970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998" y="3268259"/>
            <a:ext cx="804742" cy="707197"/>
          </a:xfrm>
          <a:prstGeom prst="rect">
            <a:avLst/>
          </a:prstGeom>
        </p:spPr>
      </p:pic>
      <p:pic>
        <p:nvPicPr>
          <p:cNvPr id="16" name="Picture 52">
            <a:extLst>
              <a:ext uri="{FF2B5EF4-FFF2-40B4-BE49-F238E27FC236}">
                <a16:creationId xmlns:a16="http://schemas.microsoft.com/office/drawing/2014/main" id="{8C64043B-EDC8-41AA-D906-28B6D0F546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619" y="2134702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0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9" grpId="0" animBg="1"/>
      <p:bldP spid="10" grpId="0" animBg="1"/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8002C659-8EDF-2BFC-877D-57B3F64E1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452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ong bóng Lời nói: Hình chữ nhật với Góc Tròn 11">
            <a:extLst>
              <a:ext uri="{FF2B5EF4-FFF2-40B4-BE49-F238E27FC236}">
                <a16:creationId xmlns:a16="http://schemas.microsoft.com/office/drawing/2014/main" id="{199C1731-6241-D711-96B1-82314E3B12F2}"/>
              </a:ext>
            </a:extLst>
          </p:cNvPr>
          <p:cNvSpPr/>
          <p:nvPr/>
        </p:nvSpPr>
        <p:spPr>
          <a:xfrm>
            <a:off x="1233923" y="1093819"/>
            <a:ext cx="9964164" cy="1384996"/>
          </a:xfrm>
          <a:prstGeom prst="wedgeRoundRectCallout">
            <a:avLst>
              <a:gd name="adj1" fmla="val -53807"/>
              <a:gd name="adj2" fmla="val 42279"/>
              <a:gd name="adj3" fmla="val 16667"/>
            </a:avLst>
          </a:prstGeom>
          <a:noFill/>
          <a:ln w="57150">
            <a:solidFill>
              <a:srgbClr val="00A1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6896D57-1E4C-7C80-05B9-AA21FDE9EF77}"/>
              </a:ext>
            </a:extLst>
          </p:cNvPr>
          <p:cNvSpPr txBox="1"/>
          <p:nvPr/>
        </p:nvSpPr>
        <p:spPr>
          <a:xfrm>
            <a:off x="1459401" y="1063041"/>
            <a:ext cx="94986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0F63469-016A-A531-62B1-725D9D352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5023" y="2734963"/>
            <a:ext cx="2517593" cy="3889118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AEB22CAE-2A6C-61D2-F09E-24430DCBF721}"/>
              </a:ext>
            </a:extLst>
          </p:cNvPr>
          <p:cNvGrpSpPr/>
          <p:nvPr/>
        </p:nvGrpSpPr>
        <p:grpSpPr>
          <a:xfrm>
            <a:off x="4269875" y="-29803"/>
            <a:ext cx="4790807" cy="1043001"/>
            <a:chOff x="6831332" y="5142211"/>
            <a:chExt cx="4790807" cy="1043001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C205A241-AE60-08CD-2DD1-42514B3758CE}"/>
                </a:ext>
              </a:extLst>
            </p:cNvPr>
            <p:cNvSpPr/>
            <p:nvPr/>
          </p:nvSpPr>
          <p:spPr>
            <a:xfrm>
              <a:off x="6831332" y="5142211"/>
              <a:ext cx="4790807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33CC33">
                    <a:alpha val="56863"/>
                  </a:srgbClr>
                </a:gs>
                <a:gs pos="73000">
                  <a:srgbClr val="00CC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ưu đồ: Đường kết nối 10">
              <a:extLst>
                <a:ext uri="{FF2B5EF4-FFF2-40B4-BE49-F238E27FC236}">
                  <a16:creationId xmlns:a16="http://schemas.microsoft.com/office/drawing/2014/main" id="{B47093EC-A4C0-9309-C9C3-5ABFB6AF18A4}"/>
                </a:ext>
              </a:extLst>
            </p:cNvPr>
            <p:cNvSpPr/>
            <p:nvPr/>
          </p:nvSpPr>
          <p:spPr>
            <a:xfrm>
              <a:off x="7026711" y="5271567"/>
              <a:ext cx="909116" cy="81182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DB59A996-C678-A764-9995-042691097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427" y="5438898"/>
              <a:ext cx="621438" cy="621438"/>
            </a:xfrm>
            <a:prstGeom prst="rect">
              <a:avLst/>
            </a:prstGeom>
          </p:spPr>
        </p:pic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036043A1-5E32-EBD1-9069-D5325EA17FEA}"/>
                </a:ext>
              </a:extLst>
            </p:cNvPr>
            <p:cNvSpPr txBox="1"/>
            <p:nvPr/>
          </p:nvSpPr>
          <p:spPr>
            <a:xfrm flipH="1">
              <a:off x="7938053" y="530117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VẬN DỤNG</a:t>
              </a: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9EA292C-51B3-3033-DBA3-4092EB95EA17}"/>
              </a:ext>
            </a:extLst>
          </p:cNvPr>
          <p:cNvSpPr txBox="1"/>
          <p:nvPr/>
        </p:nvSpPr>
        <p:spPr>
          <a:xfrm>
            <a:off x="2517593" y="2655638"/>
            <a:ext cx="8845517" cy="3108543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453390" algn="l"/>
              </a:tabLst>
            </a:pP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ướng dẫn: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45339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ai?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-con;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-con;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thầy-trò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chị-em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..)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45339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,.. 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-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Nội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 dung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trò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chuyện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tới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chuyện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học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nghề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khuyên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nhủ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viên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giải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</a:rPr>
              <a:t>,..)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88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8002C659-8EDF-2BFC-877D-57B3F64E1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452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64F8255-A433-72E1-85B1-B0B5DF513265}"/>
              </a:ext>
            </a:extLst>
          </p:cNvPr>
          <p:cNvSpPr txBox="1"/>
          <p:nvPr/>
        </p:nvSpPr>
        <p:spPr>
          <a:xfrm>
            <a:off x="543339" y="1020418"/>
            <a:ext cx="1133060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VIẾT THAM KHẢO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Anh. Sau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Đừng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lo!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chớ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21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20BF6C78-97D3-4CD1-505F-207F3BAF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E0FE8BBD-8FF6-87B4-8E7B-5F84248E2787}"/>
              </a:ext>
            </a:extLst>
          </p:cNvPr>
          <p:cNvGrpSpPr/>
          <p:nvPr/>
        </p:nvGrpSpPr>
        <p:grpSpPr>
          <a:xfrm>
            <a:off x="3798422" y="143029"/>
            <a:ext cx="4820806" cy="1043001"/>
            <a:chOff x="6801333" y="482001"/>
            <a:chExt cx="4820806" cy="1043001"/>
          </a:xfrm>
        </p:grpSpPr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id="{34DB785B-5BBB-66BB-D1B2-0B6E76CC1957}"/>
                </a:ext>
              </a:extLst>
            </p:cNvPr>
            <p:cNvSpPr/>
            <p:nvPr/>
          </p:nvSpPr>
          <p:spPr>
            <a:xfrm>
              <a:off x="6801333" y="482001"/>
              <a:ext cx="4820806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DFDA00">
                    <a:alpha val="56863"/>
                  </a:srgbClr>
                </a:gs>
                <a:gs pos="73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AD9A13FB-3DAD-D372-2CC3-FBACB9E7E9EA}"/>
                </a:ext>
              </a:extLst>
            </p:cNvPr>
            <p:cNvGrpSpPr/>
            <p:nvPr/>
          </p:nvGrpSpPr>
          <p:grpSpPr>
            <a:xfrm>
              <a:off x="7054922" y="639572"/>
              <a:ext cx="4198367" cy="811822"/>
              <a:chOff x="7026711" y="642622"/>
              <a:chExt cx="4198367" cy="811822"/>
            </a:xfrm>
          </p:grpSpPr>
          <p:sp>
            <p:nvSpPr>
              <p:cNvPr id="11" name="Lưu đồ: Đường kết nối 10">
                <a:extLst>
                  <a:ext uri="{FF2B5EF4-FFF2-40B4-BE49-F238E27FC236}">
                    <a16:creationId xmlns:a16="http://schemas.microsoft.com/office/drawing/2014/main" id="{E507E250-7AAA-1644-ADE4-C4751B9F3A8A}"/>
                  </a:ext>
                </a:extLst>
              </p:cNvPr>
              <p:cNvSpPr/>
              <p:nvPr/>
            </p:nvSpPr>
            <p:spPr>
              <a:xfrm>
                <a:off x="7026711" y="642622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Hình ảnh 11">
                <a:extLst>
                  <a:ext uri="{FF2B5EF4-FFF2-40B4-BE49-F238E27FC236}">
                    <a16:creationId xmlns:a16="http://schemas.microsoft.com/office/drawing/2014/main" id="{4E319240-4203-5E8A-3136-723CB413FE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9826" y="696269"/>
                <a:ext cx="621681" cy="621681"/>
              </a:xfrm>
              <a:prstGeom prst="rect">
                <a:avLst/>
              </a:prstGeom>
            </p:spPr>
          </p:pic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5CFD90AF-A32F-A12D-D517-9F250FE80A72}"/>
                  </a:ext>
                </a:extLst>
              </p:cNvPr>
              <p:cNvSpPr txBox="1"/>
              <p:nvPr/>
            </p:nvSpPr>
            <p:spPr>
              <a:xfrm flipH="1">
                <a:off x="8001317" y="687230"/>
                <a:ext cx="32237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KHỞI ĐỘNG</a:t>
                </a:r>
              </a:p>
            </p:txBody>
          </p:sp>
        </p:grpSp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752A079-7D05-D3EF-9C1F-042AB4B0C155}"/>
              </a:ext>
            </a:extLst>
          </p:cNvPr>
          <p:cNvSpPr txBox="1"/>
          <p:nvPr/>
        </p:nvSpPr>
        <p:spPr>
          <a:xfrm>
            <a:off x="1555207" y="1533780"/>
            <a:ext cx="9081586" cy="3915966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*GỢI Ý: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1) VD: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"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61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0017A336-71DE-ED83-4369-5B08F8089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2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978161E-950A-7E29-89E1-F2DABCD3C4EB}"/>
              </a:ext>
            </a:extLst>
          </p:cNvPr>
          <p:cNvSpPr txBox="1"/>
          <p:nvPr/>
        </p:nvSpPr>
        <p:spPr>
          <a:xfrm>
            <a:off x="1956534" y="1385341"/>
            <a:ext cx="9236576" cy="1736646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ướng dẫn học ở nhà</a:t>
            </a:r>
            <a:r>
              <a:rPr lang="pt-BR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Hoàn thiện các nội dung đã học trong bài;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soạn bài: Viết bài văn phân tích đặc điểm nhân vật.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1800AA61-B2AD-46F3-E8F6-424A0D308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14" y="3786887"/>
            <a:ext cx="4458416" cy="248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20BF6C78-97D3-4CD1-505F-207F3BAF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DC4A7B93-9F2A-6026-CE82-6648C5A34F1F}"/>
              </a:ext>
            </a:extLst>
          </p:cNvPr>
          <p:cNvGrpSpPr/>
          <p:nvPr/>
        </p:nvGrpSpPr>
        <p:grpSpPr>
          <a:xfrm>
            <a:off x="2467369" y="259541"/>
            <a:ext cx="8109383" cy="1384311"/>
            <a:chOff x="6836650" y="2210351"/>
            <a:chExt cx="4334754" cy="1384311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F4682B3E-87D1-39C3-2848-55A2DEE4D5F8}"/>
                </a:ext>
              </a:extLst>
            </p:cNvPr>
            <p:cNvGrpSpPr/>
            <p:nvPr/>
          </p:nvGrpSpPr>
          <p:grpSpPr>
            <a:xfrm>
              <a:off x="6836650" y="2210351"/>
              <a:ext cx="4334754" cy="1384311"/>
              <a:chOff x="6866649" y="2145894"/>
              <a:chExt cx="4334754" cy="1384311"/>
            </a:xfrm>
          </p:grpSpPr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id="{464C0942-0EC0-F552-A067-233D3FB28D38}"/>
                  </a:ext>
                </a:extLst>
              </p:cNvPr>
              <p:cNvSpPr/>
              <p:nvPr/>
            </p:nvSpPr>
            <p:spPr>
              <a:xfrm>
                <a:off x="6866649" y="2145894"/>
                <a:ext cx="4308476" cy="89274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EF89E3">
                      <a:alpha val="56863"/>
                    </a:srgbClr>
                  </a:gs>
                  <a:gs pos="73000">
                    <a:srgbClr val="FF33CC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Lưu đồ: Đường kết nối 5">
                <a:extLst>
                  <a:ext uri="{FF2B5EF4-FFF2-40B4-BE49-F238E27FC236}">
                    <a16:creationId xmlns:a16="http://schemas.microsoft.com/office/drawing/2014/main" id="{D762485A-464C-1498-E485-15B410C75047}"/>
                  </a:ext>
                </a:extLst>
              </p:cNvPr>
              <p:cNvSpPr/>
              <p:nvPr/>
            </p:nvSpPr>
            <p:spPr>
              <a:xfrm>
                <a:off x="7002763" y="2206699"/>
                <a:ext cx="493659" cy="79854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4EB735B-D73E-4BE2-B6AB-6C7451045335}"/>
                  </a:ext>
                </a:extLst>
              </p:cNvPr>
              <p:cNvSpPr txBox="1"/>
              <p:nvPr/>
            </p:nvSpPr>
            <p:spPr>
              <a:xfrm flipH="1">
                <a:off x="7507837" y="2268321"/>
                <a:ext cx="3693566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HÌNH THÀNH KIẾN THỨC</a:t>
                </a:r>
              </a:p>
            </p:txBody>
          </p:sp>
        </p:grpSp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D786F719-52A2-D5CD-1B42-D2B5E6652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9848" y="2362156"/>
              <a:ext cx="439490" cy="589137"/>
            </a:xfrm>
            <a:prstGeom prst="rect">
              <a:avLst/>
            </a:prstGeom>
          </p:spPr>
        </p:pic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32C3B376-FE15-502B-6813-5558971869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59" y="719617"/>
            <a:ext cx="5625823" cy="495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8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6167718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Tìm hiểu chung về văn 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C9851229-D0A8-CE24-533B-74C4809AB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470" y="1499031"/>
            <a:ext cx="8119514" cy="1055608"/>
          </a:xfrm>
          <a:prstGeom prst="round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8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Ráng</a:t>
            </a:r>
            <a:r>
              <a:rPr lang="en-US" sz="28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mỡ</a:t>
            </a:r>
            <a:r>
              <a:rPr lang="en-US" sz="28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gà</a:t>
            </a:r>
            <a:r>
              <a:rPr lang="en-US" sz="28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ráng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mỡ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gà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Ráng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mỡ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gà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dông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bão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1" y="774169"/>
            <a:ext cx="61677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4470DC7D-1F5A-A1AC-E0D7-E9D388647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470" y="2861928"/>
            <a:ext cx="3090314" cy="578882"/>
          </a:xfrm>
          <a:prstGeom prst="round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Thì</a:t>
            </a:r>
            <a:r>
              <a:rPr lang="en-US" sz="28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kịp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CACE879E-9F6F-72E2-BF39-5D8F2EACD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686" y="3748099"/>
            <a:ext cx="5749623" cy="578882"/>
          </a:xfrm>
          <a:prstGeom prst="round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Thục</a:t>
            </a:r>
            <a:r>
              <a:rPr lang="en-US" sz="28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cày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bừa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tơi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xốp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0B1D40B0-3B20-9B34-19AF-56442C4F5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470" y="4634271"/>
            <a:ext cx="7772042" cy="578882"/>
          </a:xfrm>
          <a:prstGeom prst="round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Chạng</a:t>
            </a:r>
            <a:r>
              <a:rPr lang="en-US" sz="28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vạng</a:t>
            </a:r>
            <a:r>
              <a:rPr lang="en-US" sz="28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mờ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</a:t>
            </a:r>
            <a:r>
              <a:rPr lang="en-US" sz="2800" dirty="0" err="1" smtClean="0">
                <a:latin typeface="Times New Roman" panose="02020603050405020304" pitchFamily="18" charset="0"/>
                <a:ea typeface="MS Mincho" panose="02020609040205080304" pitchFamily="49" charset="-128"/>
              </a:rPr>
              <a:t>ặt</a:t>
            </a:r>
            <a:r>
              <a:rPr lang="en-US" sz="2800" dirty="0" smtClean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</a:t>
            </a:r>
            <a:r>
              <a:rPr lang="en-US" sz="2800" dirty="0" err="1" smtClean="0">
                <a:latin typeface="Times New Roman" panose="02020603050405020304" pitchFamily="18" charset="0"/>
                <a:ea typeface="MS Mincho" panose="02020609040205080304" pitchFamily="49" charset="-128"/>
              </a:rPr>
              <a:t>rời</a:t>
            </a:r>
            <a:r>
              <a:rPr lang="en-US" sz="2800" dirty="0" smtClean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lặn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96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6167718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Tìm hiểu chung về văn 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1" y="774169"/>
            <a:ext cx="61677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AEED1EC-A6F1-FB42-21B8-D885D9A146A4}"/>
              </a:ext>
            </a:extLst>
          </p:cNvPr>
          <p:cNvSpPr txBox="1"/>
          <p:nvPr/>
        </p:nvSpPr>
        <p:spPr>
          <a:xfrm>
            <a:off x="2391413" y="2090434"/>
            <a:ext cx="9606145" cy="1532334"/>
          </a:xfrm>
          <a:prstGeom prst="wedgeRoundRectCallout">
            <a:avLst>
              <a:gd name="adj1" fmla="val -57554"/>
              <a:gd name="adj2" fmla="val 43495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7AA6222-6F89-771E-6870-818B2DA50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23070" y="1694978"/>
            <a:ext cx="5299882" cy="530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0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6167718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Tìm hiểu chung về văn bản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1" y="774169"/>
            <a:ext cx="61677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endParaRPr lang="en-US" sz="30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Bảng 5">
            <a:extLst>
              <a:ext uri="{FF2B5EF4-FFF2-40B4-BE49-F238E27FC236}">
                <a16:creationId xmlns:a16="http://schemas.microsoft.com/office/drawing/2014/main" id="{8C7943A2-FE29-C7FC-46DC-626C995B7E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48189"/>
              </p:ext>
            </p:extLst>
          </p:nvPr>
        </p:nvGraphicFramePr>
        <p:xfrm>
          <a:off x="838200" y="2102336"/>
          <a:ext cx="10515600" cy="26374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68153">
                  <a:extLst>
                    <a:ext uri="{9D8B030D-6E8A-4147-A177-3AD203B41FA5}">
                      <a16:colId xmlns:a16="http://schemas.microsoft.com/office/drawing/2014/main" val="811928394"/>
                    </a:ext>
                  </a:extLst>
                </a:gridCol>
                <a:gridCol w="5347447">
                  <a:extLst>
                    <a:ext uri="{9D8B030D-6E8A-4147-A177-3AD203B41FA5}">
                      <a16:colId xmlns:a16="http://schemas.microsoft.com/office/drawing/2014/main" val="1842508646"/>
                    </a:ext>
                  </a:extLst>
                </a:gridCol>
              </a:tblGrid>
              <a:tr h="472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145469"/>
                  </a:ext>
                </a:extLst>
              </a:tr>
              <a:tr h="22107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1,2,3,4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5,6,7,8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luân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871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953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2" y="140087"/>
            <a:ext cx="477153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Đọc – hiểu văn bản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E561AE-BCB3-FC5D-5BCB-550EC4CA850E}"/>
              </a:ext>
            </a:extLst>
          </p:cNvPr>
          <p:cNvSpPr txBox="1"/>
          <p:nvPr/>
        </p:nvSpPr>
        <p:spPr>
          <a:xfrm>
            <a:off x="481780" y="774169"/>
            <a:ext cx="108720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pt-BR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Tục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ngữ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thiên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nhiên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lao</a:t>
            </a:r>
            <a:r>
              <a:rPr lang="en-US" sz="3000" b="1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i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pt-BR" sz="3000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(từ câu 1 đến câu 4)</a:t>
            </a:r>
            <a:endParaRPr lang="en-US" sz="3000" dirty="0">
              <a:solidFill>
                <a:srgbClr val="0066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4DB55A-2DA2-5CA2-3340-2362616C1987}"/>
              </a:ext>
            </a:extLst>
          </p:cNvPr>
          <p:cNvSpPr txBox="1"/>
          <p:nvPr/>
        </p:nvSpPr>
        <p:spPr>
          <a:xfrm>
            <a:off x="2286000" y="1922144"/>
            <a:ext cx="9556001" cy="2485787"/>
          </a:xfrm>
          <a:prstGeom prst="wedgeRoundRectCallout">
            <a:avLst>
              <a:gd name="adj1" fmla="val -57554"/>
              <a:gd name="adj2" fmla="val 43495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HT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VB.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07481C4-1DB5-F24C-1115-D9F2661BF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400" y="4558649"/>
            <a:ext cx="1810871" cy="177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1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3179</Words>
  <Application>Microsoft Office PowerPoint</Application>
  <PresentationFormat>Widescreen</PresentationFormat>
  <Paragraphs>229</Paragraphs>
  <Slides>40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Arial</vt:lpstr>
      <vt:lpstr>Broadway</vt:lpstr>
      <vt:lpstr>Calibri</vt:lpstr>
      <vt:lpstr>Calibri Light</vt:lpstr>
      <vt:lpstr>Cambria Math</vt:lpstr>
      <vt:lpstr>Cooper Black</vt:lpstr>
      <vt:lpstr>Microsoft Sans Serif</vt:lpstr>
      <vt:lpstr>Modern Love</vt:lpstr>
      <vt:lpstr>MS Mincho</vt:lpstr>
      <vt:lpstr>MV Boli</vt:lpstr>
      <vt:lpstr>Segoe UI Semibold</vt:lpstr>
      <vt:lpstr>Tahoma</vt:lpstr>
      <vt:lpstr>Times New Roman</vt:lpstr>
      <vt:lpstr>Wingdings</vt:lpstr>
      <vt:lpstr>Chủ đề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Hồng Duyên</cp:lastModifiedBy>
  <cp:revision>86</cp:revision>
  <dcterms:created xsi:type="dcterms:W3CDTF">2022-12-01T05:19:40Z</dcterms:created>
  <dcterms:modified xsi:type="dcterms:W3CDTF">2023-02-12T14:16:18Z</dcterms:modified>
</cp:coreProperties>
</file>