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1" r:id="rId5"/>
    <p:sldId id="262" r:id="rId6"/>
    <p:sldId id="263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>
        <p:scale>
          <a:sx n="100" d="100"/>
          <a:sy n="100" d="100"/>
        </p:scale>
        <p:origin x="330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63188-ED79-4CE9-A82D-6C328702D9D4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3BA1-5FEA-45E4-AD24-E656FB086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347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63188-ED79-4CE9-A82D-6C328702D9D4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3BA1-5FEA-45E4-AD24-E656FB086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333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63188-ED79-4CE9-A82D-6C328702D9D4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3BA1-5FEA-45E4-AD24-E656FB086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666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63188-ED79-4CE9-A82D-6C328702D9D4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3BA1-5FEA-45E4-AD24-E656FB086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248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63188-ED79-4CE9-A82D-6C328702D9D4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3BA1-5FEA-45E4-AD24-E656FB086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205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63188-ED79-4CE9-A82D-6C328702D9D4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3BA1-5FEA-45E4-AD24-E656FB086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334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63188-ED79-4CE9-A82D-6C328702D9D4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3BA1-5FEA-45E4-AD24-E656FB086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702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63188-ED79-4CE9-A82D-6C328702D9D4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3BA1-5FEA-45E4-AD24-E656FB086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756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63188-ED79-4CE9-A82D-6C328702D9D4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3BA1-5FEA-45E4-AD24-E656FB086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88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63188-ED79-4CE9-A82D-6C328702D9D4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3BA1-5FEA-45E4-AD24-E656FB086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924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63188-ED79-4CE9-A82D-6C328702D9D4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3BA1-5FEA-45E4-AD24-E656FB086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439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63188-ED79-4CE9-A82D-6C328702D9D4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73BA1-5FEA-45E4-AD24-E656FB086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861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45373" y="179165"/>
            <a:ext cx="6431007" cy="76944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44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  <p:pic>
        <p:nvPicPr>
          <p:cNvPr id="1028" name="Picture 4" descr="Hình chóp là gì? Hình chóp tứ giác đều - Định nghĩa, tính chất">
            <a:extLst>
              <a:ext uri="{FF2B5EF4-FFF2-40B4-BE49-F238E27FC236}">
                <a16:creationId xmlns:a16="http://schemas.microsoft.com/office/drawing/2014/main" id="{15E2739A-0000-4609-B0BD-639F7524A4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0" b="16391"/>
          <a:stretch/>
        </p:blipFill>
        <p:spPr bwMode="auto">
          <a:xfrm>
            <a:off x="2116015" y="948606"/>
            <a:ext cx="7608278" cy="4271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hought Bubble: Cloud 1">
            <a:extLst>
              <a:ext uri="{FF2B5EF4-FFF2-40B4-BE49-F238E27FC236}">
                <a16:creationId xmlns:a16="http://schemas.microsoft.com/office/drawing/2014/main" id="{BCE3A33B-762F-4E14-8FAD-B480513A227E}"/>
              </a:ext>
            </a:extLst>
          </p:cNvPr>
          <p:cNvSpPr/>
          <p:nvPr/>
        </p:nvSpPr>
        <p:spPr>
          <a:xfrm>
            <a:off x="1327638" y="5284177"/>
            <a:ext cx="9988061" cy="91158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khối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dạng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thường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gọi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gì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999868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>
            <a:extLst>
              <a:ext uri="{FF2B5EF4-FFF2-40B4-BE49-F238E27FC236}">
                <a16:creationId xmlns:a16="http://schemas.microsoft.com/office/drawing/2014/main" id="{AF713BA2-6AAA-42FE-8A58-897F270EC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4848" y="3134338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89E325EC-5818-48BF-8FA0-2F3B36481C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8509" y="5668202"/>
            <a:ext cx="930534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ý:</a:t>
            </a:r>
            <a:r>
              <a:rPr kumimoji="0" lang="en-US" altLang="en-US" sz="2400" b="0" i="0" u="none" strike="noStrike" cap="none" normalizeH="0" dirty="0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altLang="en-US" sz="24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4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24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chéo</a:t>
            </a:r>
            <a:r>
              <a:rPr lang="en-US" altLang="en-US" sz="24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FF0066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4">
            <a:extLst>
              <a:ext uri="{FF2B5EF4-FFF2-40B4-BE49-F238E27FC236}">
                <a16:creationId xmlns:a16="http://schemas.microsoft.com/office/drawing/2014/main" id="{04AA6394-C7F7-444E-9083-C75E17CBBB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686" y="1203135"/>
            <a:ext cx="75563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S.ABCD (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n-US" altLang="en-US" sz="2400" b="1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24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chóp</a:t>
            </a:r>
            <a:r>
              <a:rPr kumimoji="0" lang="en-US" altLang="en-US" sz="24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kumimoji="0" lang="en-US" altLang="en-US" sz="24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kumimoji="0" lang="en-US" altLang="en-US" sz="24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9" name="Rectangle 4">
            <a:extLst>
              <a:ext uri="{FF2B5EF4-FFF2-40B4-BE49-F238E27FC236}">
                <a16:creationId xmlns:a16="http://schemas.microsoft.com/office/drawing/2014/main" id="{CAECEC9C-D84F-4697-8226-3E22BAD376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686" y="1728209"/>
            <a:ext cx="23999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en-US" altLang="en-US" sz="24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FE4FF2EC-8AE7-4CD0-8A86-5B2CE8E5D7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8758" y="2171354"/>
            <a:ext cx="239150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S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đỉnh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1" name="Rectangle 4">
            <a:extLst>
              <a:ext uri="{FF2B5EF4-FFF2-40B4-BE49-F238E27FC236}">
                <a16:creationId xmlns:a16="http://schemas.microsoft.com/office/drawing/2014/main" id="{855F0856-0188-4621-8B86-55E7F71FA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281" y="2653451"/>
            <a:ext cx="782561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ABCD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2400" b="0" i="0" u="none" strike="noStrike" cap="none" normalizeH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kumimoji="0" lang="en-US" altLang="en-US" sz="2400" b="0" i="0" u="none" strike="noStrike" cap="none" normalizeH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altLang="en-US" sz="2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FCC98EDC-AD67-4939-86F7-348192CE4A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710" y="3735671"/>
            <a:ext cx="94469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SA, SB, SC, SD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79A576B-3BDC-468E-97C7-064E70EAF7B8}"/>
              </a:ext>
            </a:extLst>
          </p:cNvPr>
          <p:cNvSpPr txBox="1"/>
          <p:nvPr/>
        </p:nvSpPr>
        <p:spPr>
          <a:xfrm>
            <a:off x="1053476" y="4247670"/>
            <a:ext cx="1061916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Ba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SAB, SBC, SCD, SDA 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8516AC4-266A-4D2A-BB3F-51B86FB047E6}"/>
              </a:ext>
            </a:extLst>
          </p:cNvPr>
          <p:cNvSpPr txBox="1"/>
          <p:nvPr/>
        </p:nvSpPr>
        <p:spPr>
          <a:xfrm>
            <a:off x="1053476" y="5092233"/>
            <a:ext cx="830850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AB, BC, CD,</a:t>
            </a:r>
            <a:r>
              <a:rPr kumimoji="0" lang="en-US" altLang="en-US" sz="2400" b="0" i="0" u="none" strike="noStrike" cap="none" normalizeH="0" dirty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1" name="Picture 2" descr="Khám phá 1 trang 43 Toán 8 Tập 1 Chân trời sáng tạo | Giải Toán 8">
            <a:extLst>
              <a:ext uri="{FF2B5EF4-FFF2-40B4-BE49-F238E27FC236}">
                <a16:creationId xmlns:a16="http://schemas.microsoft.com/office/drawing/2014/main" id="{D85DC3BC-36FD-467D-B71F-C36523FA1E0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482" b="27089"/>
          <a:stretch/>
        </p:blipFill>
        <p:spPr bwMode="auto">
          <a:xfrm>
            <a:off x="8970748" y="780395"/>
            <a:ext cx="1822583" cy="149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ình chóp tứ giác đều: Định nghĩa, tính chất, có bao nhiêu mặt">
            <a:extLst>
              <a:ext uri="{FF2B5EF4-FFF2-40B4-BE49-F238E27FC236}">
                <a16:creationId xmlns:a16="http://schemas.microsoft.com/office/drawing/2014/main" id="{F603CCA8-87CD-49DF-B153-2C7F711724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5902" y="740675"/>
            <a:ext cx="2247340" cy="221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704CCE27-CEF0-43CA-B012-8D55729BB723}"/>
              </a:ext>
            </a:extLst>
          </p:cNvPr>
          <p:cNvCxnSpPr/>
          <p:nvPr/>
        </p:nvCxnSpPr>
        <p:spPr>
          <a:xfrm flipH="1">
            <a:off x="9964703" y="893264"/>
            <a:ext cx="866775" cy="813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D1F77521-266B-42FD-BA19-C5E4D9BA003D}"/>
              </a:ext>
            </a:extLst>
          </p:cNvPr>
          <p:cNvSpPr txBox="1"/>
          <p:nvPr/>
        </p:nvSpPr>
        <p:spPr>
          <a:xfrm>
            <a:off x="10805775" y="565955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Đỉnh</a:t>
            </a:r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2A6ABE10-CF2C-4FDB-9394-3927C15CB56B}"/>
              </a:ext>
            </a:extLst>
          </p:cNvPr>
          <p:cNvCxnSpPr>
            <a:cxnSpLocks/>
          </p:cNvCxnSpPr>
          <p:nvPr/>
        </p:nvCxnSpPr>
        <p:spPr>
          <a:xfrm flipV="1">
            <a:off x="9030048" y="2530772"/>
            <a:ext cx="539274" cy="75454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E751820E-654C-4B88-B3E6-1F54DD278ABA}"/>
              </a:ext>
            </a:extLst>
          </p:cNvPr>
          <p:cNvSpPr txBox="1"/>
          <p:nvPr/>
        </p:nvSpPr>
        <p:spPr>
          <a:xfrm>
            <a:off x="8339663" y="3167495"/>
            <a:ext cx="12009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endParaRPr lang="en-US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18722801-C2FF-4D63-B5FE-FD5DF8A2B654}"/>
              </a:ext>
            </a:extLst>
          </p:cNvPr>
          <p:cNvCxnSpPr/>
          <p:nvPr/>
        </p:nvCxnSpPr>
        <p:spPr>
          <a:xfrm>
            <a:off x="9008603" y="913181"/>
            <a:ext cx="543301" cy="80806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6D523427-9C90-4E58-81F9-E325A57C2CED}"/>
              </a:ext>
            </a:extLst>
          </p:cNvPr>
          <p:cNvSpPr txBox="1"/>
          <p:nvPr/>
        </p:nvSpPr>
        <p:spPr>
          <a:xfrm>
            <a:off x="8371412" y="577135"/>
            <a:ext cx="13548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endParaRPr 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19BDB52F-E054-4774-B2EA-924E1B0E6707}"/>
              </a:ext>
            </a:extLst>
          </p:cNvPr>
          <p:cNvCxnSpPr>
            <a:cxnSpLocks/>
          </p:cNvCxnSpPr>
          <p:nvPr/>
        </p:nvCxnSpPr>
        <p:spPr>
          <a:xfrm flipH="1">
            <a:off x="10259493" y="1421732"/>
            <a:ext cx="533838" cy="452166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9A3DB3D2-F33F-4720-A5A5-AA7CA3B86C8C}"/>
              </a:ext>
            </a:extLst>
          </p:cNvPr>
          <p:cNvSpPr txBox="1"/>
          <p:nvPr/>
        </p:nvSpPr>
        <p:spPr>
          <a:xfrm>
            <a:off x="10866924" y="1006233"/>
            <a:ext cx="7390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FE57F360-77AF-4B5B-BB70-CB5287CAA39C}"/>
              </a:ext>
            </a:extLst>
          </p:cNvPr>
          <p:cNvCxnSpPr>
            <a:cxnSpLocks/>
            <a:stCxn id="48" idx="0"/>
          </p:cNvCxnSpPr>
          <p:nvPr/>
        </p:nvCxnSpPr>
        <p:spPr>
          <a:xfrm flipH="1" flipV="1">
            <a:off x="10606087" y="2591831"/>
            <a:ext cx="241806" cy="4846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BEA02E3D-6760-4684-ACF1-EE1DF1EFED8E}"/>
              </a:ext>
            </a:extLst>
          </p:cNvPr>
          <p:cNvSpPr txBox="1"/>
          <p:nvPr/>
        </p:nvSpPr>
        <p:spPr>
          <a:xfrm>
            <a:off x="10170464" y="3076516"/>
            <a:ext cx="13548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619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  <p:bldP spid="19" grpId="0"/>
      <p:bldP spid="20" grpId="0"/>
      <p:bldP spid="21" grpId="0"/>
      <p:bldP spid="35" grpId="0"/>
      <p:bldP spid="37" grpId="0"/>
      <p:bldP spid="39" grpId="0"/>
      <p:bldP spid="36" grpId="0"/>
      <p:bldP spid="40" grpId="0"/>
      <p:bldP spid="44" grpId="0"/>
      <p:bldP spid="46" grpId="0"/>
      <p:bldP spid="4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7F9918F8-295C-48A3-9826-B451FCA546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862" y="438983"/>
            <a:ext cx="8010525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 :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chóp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A.MNPQ (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5).</a:t>
            </a:r>
            <a:endParaRPr kumimoji="0" lang="en-US" altLang="en-US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đỉnh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chóp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altLang="en-US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b) Cho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AM = 5 cm, MN = 4 cm.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AN, AP, AQ, NP, PQ, QM.</a:t>
            </a:r>
            <a:endParaRPr kumimoji="0" lang="en-US" altLang="en-US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     </a:t>
            </a:r>
            <a:endParaRPr kumimoji="0" lang="en-US" altLang="en-US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Thực hành 2 trang 44 Toán 8 Tập 1 Chân trời sáng tạo | Giải Toán 8">
            <a:extLst>
              <a:ext uri="{FF2B5EF4-FFF2-40B4-BE49-F238E27FC236}">
                <a16:creationId xmlns:a16="http://schemas.microsoft.com/office/drawing/2014/main" id="{BD6BA76B-730A-4254-B44B-CE02869707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350" y="2600325"/>
            <a:ext cx="3184788" cy="285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1972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77BE61E-83FA-4AA1-825E-0AC4FAEF3030}"/>
              </a:ext>
            </a:extLst>
          </p:cNvPr>
          <p:cNvSpPr txBox="1"/>
          <p:nvPr/>
        </p:nvSpPr>
        <p:spPr>
          <a:xfrm>
            <a:off x="819150" y="723900"/>
            <a:ext cx="10715625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3200" b="0" i="0" dirty="0">
                <a:solidFill>
                  <a:srgbClr val="000000"/>
                </a:solidFill>
                <a:effectLst/>
                <a:latin typeface="+mj-lt"/>
              </a:rPr>
              <a:t>a) Hình chóp tứ giác đều A.MNPQ ở Hình 5 có:</a:t>
            </a:r>
          </a:p>
          <a:p>
            <a:pPr algn="just"/>
            <a:r>
              <a:rPr lang="vi-VN" sz="3200" b="0" i="0" dirty="0">
                <a:solidFill>
                  <a:srgbClr val="000000"/>
                </a:solidFill>
                <a:effectLst/>
                <a:latin typeface="+mj-lt"/>
              </a:rPr>
              <a:t>• Đỉnh: A;</a:t>
            </a:r>
          </a:p>
          <a:p>
            <a:pPr algn="just"/>
            <a:r>
              <a:rPr lang="vi-VN" sz="3200" b="0" i="0" dirty="0">
                <a:solidFill>
                  <a:srgbClr val="000000"/>
                </a:solidFill>
                <a:effectLst/>
                <a:latin typeface="+mj-lt"/>
              </a:rPr>
              <a:t>• Các cạnh bên: AM, AN, AP, AQ;</a:t>
            </a:r>
          </a:p>
          <a:p>
            <a:pPr algn="just"/>
            <a:r>
              <a:rPr lang="vi-VN" sz="3200" b="0" i="0" dirty="0">
                <a:solidFill>
                  <a:srgbClr val="000000"/>
                </a:solidFill>
                <a:effectLst/>
                <a:latin typeface="+mj-lt"/>
              </a:rPr>
              <a:t>• Các mặt bên: AMN, ANP, APQ, AQM;</a:t>
            </a:r>
          </a:p>
          <a:p>
            <a:pPr algn="just"/>
            <a:r>
              <a:rPr lang="vi-VN" sz="3200" b="0" i="0" dirty="0">
                <a:solidFill>
                  <a:srgbClr val="000000"/>
                </a:solidFill>
                <a:effectLst/>
                <a:latin typeface="+mj-lt"/>
              </a:rPr>
              <a:t>• Các cạnh đáy: MN, NP, PQ, QM;</a:t>
            </a:r>
          </a:p>
          <a:p>
            <a:pPr algn="just"/>
            <a:r>
              <a:rPr lang="vi-VN" sz="3200" b="0" i="0" dirty="0">
                <a:solidFill>
                  <a:srgbClr val="000000"/>
                </a:solidFill>
                <a:effectLst/>
                <a:latin typeface="+mj-lt"/>
              </a:rPr>
              <a:t>• Mặt đáy: MNPQ;</a:t>
            </a:r>
          </a:p>
          <a:p>
            <a:pPr algn="just"/>
            <a:r>
              <a:rPr lang="vi-VN" sz="3200" b="0" i="0" dirty="0">
                <a:solidFill>
                  <a:srgbClr val="000000"/>
                </a:solidFill>
                <a:effectLst/>
                <a:latin typeface="+mj-lt"/>
              </a:rPr>
              <a:t>• Đường cao: AH.</a:t>
            </a:r>
          </a:p>
          <a:p>
            <a:pPr algn="just"/>
            <a:r>
              <a:rPr lang="vi-VN" sz="3200" b="0" i="0" dirty="0">
                <a:solidFill>
                  <a:srgbClr val="000000"/>
                </a:solidFill>
                <a:effectLst/>
                <a:latin typeface="+mj-lt"/>
              </a:rPr>
              <a:t>b) Cho biết AM = 5 cm, MN = 4 cm. Tìm độ dài các cạnh AN, AP, AQ, NP, PQ, QM.</a:t>
            </a:r>
          </a:p>
          <a:p>
            <a:pPr algn="just"/>
            <a:r>
              <a:rPr lang="vi-VN" sz="3200" b="0" i="0" dirty="0">
                <a:solidFill>
                  <a:srgbClr val="000000"/>
                </a:solidFill>
                <a:effectLst/>
                <a:latin typeface="+mj-lt"/>
              </a:rPr>
              <a:t>Xét hình chóp tứ giác đều A.MNPQ có:</a:t>
            </a:r>
          </a:p>
          <a:p>
            <a:pPr algn="just"/>
            <a:r>
              <a:rPr lang="vi-VN" sz="3200" b="0" i="0" dirty="0">
                <a:solidFill>
                  <a:srgbClr val="000000"/>
                </a:solidFill>
                <a:effectLst/>
                <a:latin typeface="+mj-lt"/>
              </a:rPr>
              <a:t>• AN = AP = AQ = AM = 5 cm;</a:t>
            </a:r>
          </a:p>
          <a:p>
            <a:pPr algn="just"/>
            <a:r>
              <a:rPr lang="vi-VN" sz="3200" b="0" i="0" dirty="0">
                <a:solidFill>
                  <a:srgbClr val="000000"/>
                </a:solidFill>
                <a:effectLst/>
                <a:latin typeface="+mj-lt"/>
              </a:rPr>
              <a:t>• NP = PQ = QM = MN = 4 cm.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DBA2091-C662-4DC5-BAA5-6F76E6CDA6A0}"/>
              </a:ext>
            </a:extLst>
          </p:cNvPr>
          <p:cNvSpPr txBox="1"/>
          <p:nvPr/>
        </p:nvSpPr>
        <p:spPr>
          <a:xfrm>
            <a:off x="4914900" y="209550"/>
            <a:ext cx="9364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3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881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63F6F00-57AF-4B50-B589-D48603040A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950" y="212796"/>
            <a:ext cx="11277227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kumimoji="0" lang="en-US" altLang="en-US" sz="36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kumimoji="0" lang="en-US" altLang="en-US" sz="36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 : </a:t>
            </a: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6a) </a:t>
            </a: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6b </a:t>
            </a: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chóp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S.MNP.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b) Cho </a:t>
            </a: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SM = 4 cm, MN = 3 cm. </a:t>
            </a: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MNP </a:t>
            </a: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        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ED85492-B1D8-49D9-B3B5-01D0E8307C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9241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122" name="Picture 2" descr="Vận dụng 1 trang 44 Toán 8 Tập 1 Chân trời sáng tạo | Giải Toán 8">
            <a:extLst>
              <a:ext uri="{FF2B5EF4-FFF2-40B4-BE49-F238E27FC236}">
                <a16:creationId xmlns:a16="http://schemas.microsoft.com/office/drawing/2014/main" id="{1D3AC024-50F2-44A8-B676-ED52355436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563" y="3429000"/>
            <a:ext cx="4543425" cy="296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01954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7718AB2-9D77-4158-AFC1-646115E3C27D}"/>
              </a:ext>
            </a:extLst>
          </p:cNvPr>
          <p:cNvSpPr txBox="1"/>
          <p:nvPr/>
        </p:nvSpPr>
        <p:spPr>
          <a:xfrm>
            <a:off x="657225" y="758815"/>
            <a:ext cx="1087755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chóp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S.MNP ở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 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MNP;</a:t>
            </a:r>
          </a:p>
          <a:p>
            <a:pPr algn="just"/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 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SMN, SNP, SPM;</a:t>
            </a:r>
          </a:p>
          <a:p>
            <a:pPr algn="just"/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 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SM, SN, SP.</a:t>
            </a:r>
          </a:p>
          <a:p>
            <a:pPr algn="just"/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chóp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S.MNP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 SN = SP = SM =  4 cm;</a:t>
            </a:r>
          </a:p>
          <a:p>
            <a:pPr algn="just"/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 NP = PQ = MN = 3 cm.</a:t>
            </a:r>
          </a:p>
          <a:p>
            <a:pPr algn="just"/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c) Tam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MNP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60°.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AD2FC5-39E7-4E62-BEF9-087208C8A5F4}"/>
              </a:ext>
            </a:extLst>
          </p:cNvPr>
          <p:cNvSpPr txBox="1"/>
          <p:nvPr/>
        </p:nvSpPr>
        <p:spPr>
          <a:xfrm>
            <a:off x="5064949" y="228600"/>
            <a:ext cx="10310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3600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6780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7DB062F-0F5C-4A8C-8B91-C770BD660A46}"/>
              </a:ext>
            </a:extLst>
          </p:cNvPr>
          <p:cNvSpPr txBox="1"/>
          <p:nvPr/>
        </p:nvSpPr>
        <p:spPr>
          <a:xfrm>
            <a:off x="647699" y="534085"/>
            <a:ext cx="1061085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i="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2. </a:t>
            </a:r>
            <a:r>
              <a:rPr lang="en-US" sz="3200" b="1" i="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b="1" i="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3200" b="1" i="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 i="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chóp</a:t>
            </a:r>
            <a:r>
              <a:rPr lang="en-US" sz="3200" b="1" i="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3200" b="1" i="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3200" b="1" i="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200" b="1" i="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 i="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chóp</a:t>
            </a:r>
            <a:r>
              <a:rPr lang="en-US" sz="3200" b="1" i="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3200" b="1" i="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3200" b="1" i="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FF894B01-9AA6-43BC-9BD5-9409948196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152" y="1273522"/>
            <a:ext cx="11207695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3 : 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chóp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3 cm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4 cm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‒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bìa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kích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7a.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‒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bìa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chóp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7b.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         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Thực hành 3 trang 44 Toán 8 Tập 1 Chân trời sáng tạo | Giải Toán 8">
            <a:extLst>
              <a:ext uri="{FF2B5EF4-FFF2-40B4-BE49-F238E27FC236}">
                <a16:creationId xmlns:a16="http://schemas.microsoft.com/office/drawing/2014/main" id="{4F2B8FE6-B4F7-40B7-9B8E-8B03122573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3350" y="4149201"/>
            <a:ext cx="4721225" cy="2622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15008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87C29FC0-C6D7-425B-9B96-BE56E9206B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665" y="595440"/>
            <a:ext cx="10683294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 :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dán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quà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chóp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5 cm.</a:t>
            </a:r>
            <a:endParaRPr kumimoji="0" lang="en-US" altLang="en-US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kumimoji="0" lang="en-US" altLang="en-US" sz="4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ý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đen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8a.</a:t>
            </a:r>
            <a:endParaRPr kumimoji="0" lang="en-US" altLang="en-US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         </a:t>
            </a:r>
            <a:endParaRPr kumimoji="0" lang="en-US" altLang="en-US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6AD1750-F400-4870-A621-8E9AEDB6AC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134226"/>
            <a:ext cx="184731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4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kumimoji="0" lang="en-US" altLang="en-US" sz="4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 descr="Vận dụng 2 trang 45 Toán 8 Tập 1 Chân trời sáng tạo | Giải Toán 8">
            <a:extLst>
              <a:ext uri="{FF2B5EF4-FFF2-40B4-BE49-F238E27FC236}">
                <a16:creationId xmlns:a16="http://schemas.microsoft.com/office/drawing/2014/main" id="{39220271-1F21-42C1-863F-93CAFE312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0" y="4002087"/>
            <a:ext cx="4781550" cy="2695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09998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9851D744-CD0B-495A-A981-42ACD0C2D3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349" y="279589"/>
            <a:ext cx="11096625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4 : 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chóp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4 cm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5 cm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‒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bìa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kích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9a.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‒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bìa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chóp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9b.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        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7B41925-5D7E-4A72-BAC1-3CDE84F0AB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325" y="2166492"/>
            <a:ext cx="184731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3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kumimoji="0" lang="en-US" alt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4" name="Picture 2" descr="Thực hành 4 trang 45 Toán 8 Tập 1 Chân trời sáng tạo | Giải Toán 8">
            <a:extLst>
              <a:ext uri="{FF2B5EF4-FFF2-40B4-BE49-F238E27FC236}">
                <a16:creationId xmlns:a16="http://schemas.microsoft.com/office/drawing/2014/main" id="{0475FB5F-A07D-4418-9B48-301196A575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25" y="3416111"/>
            <a:ext cx="4924425" cy="316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22726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63475C7D-D3CA-473D-9420-4A2066CD01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650" y="595521"/>
            <a:ext cx="10210983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3 : 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bìa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chóp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kumimoji="0" lang="en-US" altLang="en-US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       </a:t>
            </a:r>
            <a:endParaRPr kumimoji="0" lang="en-US" altLang="en-US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18" name="Picture 2" descr="Vận dụng 3 trang 46 Toán 8 Tập 1 Chân trời sáng tạo | Giải Toán 8">
            <a:extLst>
              <a:ext uri="{FF2B5EF4-FFF2-40B4-BE49-F238E27FC236}">
                <a16:creationId xmlns:a16="http://schemas.microsoft.com/office/drawing/2014/main" id="{3DC03A69-A380-41CB-BEF3-364DB7BAAC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1162" y="2619375"/>
            <a:ext cx="4105276" cy="290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1290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7EA25FAF-30EE-442E-ABEC-118399A2C1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772" y="521037"/>
            <a:ext cx="1074845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 –tr46: 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Quan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       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2" name="Picture 2" descr="Bài 1 trang 46 Toán 8 Tập 1 Chân trời sáng tạo | Giải Toán 8">
            <a:extLst>
              <a:ext uri="{FF2B5EF4-FFF2-40B4-BE49-F238E27FC236}">
                <a16:creationId xmlns:a16="http://schemas.microsoft.com/office/drawing/2014/main" id="{D39F3697-8AF7-4680-B7A9-7787835BBC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4" y="1179065"/>
            <a:ext cx="8308975" cy="5526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3803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218"/>
          <p:cNvGrpSpPr/>
          <p:nvPr/>
        </p:nvGrpSpPr>
        <p:grpSpPr>
          <a:xfrm rot="20623984">
            <a:off x="5571503" y="35221"/>
            <a:ext cx="979994" cy="870106"/>
            <a:chOff x="4193431" y="26035"/>
            <a:chExt cx="1464128" cy="1237336"/>
          </a:xfrm>
        </p:grpSpPr>
        <p:sp>
          <p:nvSpPr>
            <p:cNvPr id="5" name="等腰三角形 13"/>
            <p:cNvSpPr/>
            <p:nvPr/>
          </p:nvSpPr>
          <p:spPr>
            <a:xfrm rot="2755469">
              <a:off x="5449825" y="575098"/>
              <a:ext cx="255898" cy="144072"/>
            </a:xfrm>
            <a:custGeom>
              <a:avLst/>
              <a:gdLst>
                <a:gd name="connsiteX0" fmla="*/ 0 w 1257300"/>
                <a:gd name="connsiteY0" fmla="*/ 431800 h 431800"/>
                <a:gd name="connsiteX1" fmla="*/ 628650 w 1257300"/>
                <a:gd name="connsiteY1" fmla="*/ 0 h 431800"/>
                <a:gd name="connsiteX2" fmla="*/ 1257300 w 1257300"/>
                <a:gd name="connsiteY2" fmla="*/ 431800 h 431800"/>
                <a:gd name="connsiteX3" fmla="*/ 0 w 1257300"/>
                <a:gd name="connsiteY3" fmla="*/ 431800 h 431800"/>
                <a:gd name="connsiteX0" fmla="*/ 0 w 1505370"/>
                <a:gd name="connsiteY0" fmla="*/ 593712 h 593712"/>
                <a:gd name="connsiteX1" fmla="*/ 876720 w 1505370"/>
                <a:gd name="connsiteY1" fmla="*/ 0 h 593712"/>
                <a:gd name="connsiteX2" fmla="*/ 1505370 w 1505370"/>
                <a:gd name="connsiteY2" fmla="*/ 431800 h 593712"/>
                <a:gd name="connsiteX3" fmla="*/ 0 w 1505370"/>
                <a:gd name="connsiteY3" fmla="*/ 593712 h 593712"/>
                <a:gd name="connsiteX0" fmla="*/ 0 w 1048275"/>
                <a:gd name="connsiteY0" fmla="*/ 593712 h 593712"/>
                <a:gd name="connsiteX1" fmla="*/ 876720 w 1048275"/>
                <a:gd name="connsiteY1" fmla="*/ 0 h 593712"/>
                <a:gd name="connsiteX2" fmla="*/ 1048275 w 1048275"/>
                <a:gd name="connsiteY2" fmla="*/ 89389 h 593712"/>
                <a:gd name="connsiteX3" fmla="*/ 0 w 1048275"/>
                <a:gd name="connsiteY3" fmla="*/ 593712 h 593712"/>
                <a:gd name="connsiteX0" fmla="*/ 0 w 1041452"/>
                <a:gd name="connsiteY0" fmla="*/ 593712 h 593712"/>
                <a:gd name="connsiteX1" fmla="*/ 876720 w 1041452"/>
                <a:gd name="connsiteY1" fmla="*/ 0 h 593712"/>
                <a:gd name="connsiteX2" fmla="*/ 1041452 w 1041452"/>
                <a:gd name="connsiteY2" fmla="*/ 76835 h 593712"/>
                <a:gd name="connsiteX3" fmla="*/ 0 w 1041452"/>
                <a:gd name="connsiteY3" fmla="*/ 593712 h 593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41452" h="593712">
                  <a:moveTo>
                    <a:pt x="0" y="593712"/>
                  </a:moveTo>
                  <a:lnTo>
                    <a:pt x="876720" y="0"/>
                  </a:lnTo>
                  <a:lnTo>
                    <a:pt x="1041452" y="76835"/>
                  </a:lnTo>
                  <a:lnTo>
                    <a:pt x="0" y="593712"/>
                  </a:lnTo>
                  <a:close/>
                </a:path>
              </a:pathLst>
            </a:custGeom>
            <a:solidFill>
              <a:srgbClr val="EA15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585" tIns="36293" rIns="72585" bIns="36293"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6" name="后翅膀"/>
            <p:cNvGrpSpPr/>
            <p:nvPr/>
          </p:nvGrpSpPr>
          <p:grpSpPr>
            <a:xfrm rot="1044185">
              <a:off x="4446379" y="26035"/>
              <a:ext cx="846689" cy="784111"/>
              <a:chOff x="1844890" y="304962"/>
              <a:chExt cx="3445850" cy="3231270"/>
            </a:xfrm>
          </p:grpSpPr>
          <p:sp>
            <p:nvSpPr>
              <p:cNvPr id="16" name="等腰三角形 15"/>
              <p:cNvSpPr/>
              <p:nvPr/>
            </p:nvSpPr>
            <p:spPr>
              <a:xfrm rot="1247463">
                <a:off x="3151989" y="304962"/>
                <a:ext cx="1784535" cy="2162021"/>
              </a:xfrm>
              <a:custGeom>
                <a:avLst/>
                <a:gdLst>
                  <a:gd name="connsiteX0" fmla="*/ 0 w 1422400"/>
                  <a:gd name="connsiteY0" fmla="*/ 1272729 h 1272729"/>
                  <a:gd name="connsiteX1" fmla="*/ 711200 w 1422400"/>
                  <a:gd name="connsiteY1" fmla="*/ 0 h 1272729"/>
                  <a:gd name="connsiteX2" fmla="*/ 1422400 w 1422400"/>
                  <a:gd name="connsiteY2" fmla="*/ 1272729 h 1272729"/>
                  <a:gd name="connsiteX3" fmla="*/ 0 w 1422400"/>
                  <a:gd name="connsiteY3" fmla="*/ 1272729 h 1272729"/>
                  <a:gd name="connsiteX0" fmla="*/ 0 w 1727276"/>
                  <a:gd name="connsiteY0" fmla="*/ 1452206 h 1452206"/>
                  <a:gd name="connsiteX1" fmla="*/ 1016076 w 1727276"/>
                  <a:gd name="connsiteY1" fmla="*/ 0 h 1452206"/>
                  <a:gd name="connsiteX2" fmla="*/ 1727276 w 1727276"/>
                  <a:gd name="connsiteY2" fmla="*/ 1272729 h 1452206"/>
                  <a:gd name="connsiteX3" fmla="*/ 0 w 1727276"/>
                  <a:gd name="connsiteY3" fmla="*/ 1452206 h 1452206"/>
                  <a:gd name="connsiteX0" fmla="*/ 0 w 1727276"/>
                  <a:gd name="connsiteY0" fmla="*/ 1167474 h 1167474"/>
                  <a:gd name="connsiteX1" fmla="*/ 1292677 w 1727276"/>
                  <a:gd name="connsiteY1" fmla="*/ 0 h 1167474"/>
                  <a:gd name="connsiteX2" fmla="*/ 1727276 w 1727276"/>
                  <a:gd name="connsiteY2" fmla="*/ 987997 h 1167474"/>
                  <a:gd name="connsiteX3" fmla="*/ 0 w 1727276"/>
                  <a:gd name="connsiteY3" fmla="*/ 1167474 h 1167474"/>
                  <a:gd name="connsiteX0" fmla="*/ 0 w 1721932"/>
                  <a:gd name="connsiteY0" fmla="*/ 1167474 h 1178422"/>
                  <a:gd name="connsiteX1" fmla="*/ 1292677 w 1721932"/>
                  <a:gd name="connsiteY1" fmla="*/ 0 h 1178422"/>
                  <a:gd name="connsiteX2" fmla="*/ 1721932 w 1721932"/>
                  <a:gd name="connsiteY2" fmla="*/ 1178422 h 1178422"/>
                  <a:gd name="connsiteX3" fmla="*/ 0 w 1721932"/>
                  <a:gd name="connsiteY3" fmla="*/ 1167474 h 1178422"/>
                  <a:gd name="connsiteX0" fmla="*/ 0 w 1721932"/>
                  <a:gd name="connsiteY0" fmla="*/ 1308706 h 1319654"/>
                  <a:gd name="connsiteX1" fmla="*/ 1421150 w 1721932"/>
                  <a:gd name="connsiteY1" fmla="*/ 0 h 1319654"/>
                  <a:gd name="connsiteX2" fmla="*/ 1721932 w 1721932"/>
                  <a:gd name="connsiteY2" fmla="*/ 1319654 h 1319654"/>
                  <a:gd name="connsiteX3" fmla="*/ 0 w 1721932"/>
                  <a:gd name="connsiteY3" fmla="*/ 1308706 h 1319654"/>
                  <a:gd name="connsiteX0" fmla="*/ 0 w 2096662"/>
                  <a:gd name="connsiteY0" fmla="*/ 1308706 h 1308706"/>
                  <a:gd name="connsiteX1" fmla="*/ 1421150 w 2096662"/>
                  <a:gd name="connsiteY1" fmla="*/ 0 h 1308706"/>
                  <a:gd name="connsiteX2" fmla="*/ 2096662 w 2096662"/>
                  <a:gd name="connsiteY2" fmla="*/ 1276812 h 1308706"/>
                  <a:gd name="connsiteX3" fmla="*/ 0 w 2096662"/>
                  <a:gd name="connsiteY3" fmla="*/ 1308706 h 1308706"/>
                  <a:gd name="connsiteX0" fmla="*/ 0 w 1975832"/>
                  <a:gd name="connsiteY0" fmla="*/ 1308706 h 1326782"/>
                  <a:gd name="connsiteX1" fmla="*/ 1421150 w 1975832"/>
                  <a:gd name="connsiteY1" fmla="*/ 0 h 1326782"/>
                  <a:gd name="connsiteX2" fmla="*/ 1975832 w 1975832"/>
                  <a:gd name="connsiteY2" fmla="*/ 1326782 h 1326782"/>
                  <a:gd name="connsiteX3" fmla="*/ 0 w 1975832"/>
                  <a:gd name="connsiteY3" fmla="*/ 1308706 h 1326782"/>
                  <a:gd name="connsiteX0" fmla="*/ 0 w 1975832"/>
                  <a:gd name="connsiteY0" fmla="*/ 1271236 h 1289312"/>
                  <a:gd name="connsiteX1" fmla="*/ 1488705 w 1975832"/>
                  <a:gd name="connsiteY1" fmla="*/ 0 h 1289312"/>
                  <a:gd name="connsiteX2" fmla="*/ 1975832 w 1975832"/>
                  <a:gd name="connsiteY2" fmla="*/ 1289312 h 1289312"/>
                  <a:gd name="connsiteX3" fmla="*/ 0 w 1975832"/>
                  <a:gd name="connsiteY3" fmla="*/ 1271236 h 1289312"/>
                  <a:gd name="connsiteX0" fmla="*/ 0 w 1961900"/>
                  <a:gd name="connsiteY0" fmla="*/ 1268496 h 1289312"/>
                  <a:gd name="connsiteX1" fmla="*/ 1474773 w 1961900"/>
                  <a:gd name="connsiteY1" fmla="*/ 0 h 1289312"/>
                  <a:gd name="connsiteX2" fmla="*/ 1961900 w 1961900"/>
                  <a:gd name="connsiteY2" fmla="*/ 1289312 h 1289312"/>
                  <a:gd name="connsiteX3" fmla="*/ 0 w 1961900"/>
                  <a:gd name="connsiteY3" fmla="*/ 1268496 h 1289312"/>
                  <a:gd name="connsiteX0" fmla="*/ 0 w 1960530"/>
                  <a:gd name="connsiteY0" fmla="*/ 1275462 h 1289312"/>
                  <a:gd name="connsiteX1" fmla="*/ 1473403 w 1960530"/>
                  <a:gd name="connsiteY1" fmla="*/ 0 h 1289312"/>
                  <a:gd name="connsiteX2" fmla="*/ 1960530 w 1960530"/>
                  <a:gd name="connsiteY2" fmla="*/ 1289312 h 1289312"/>
                  <a:gd name="connsiteX3" fmla="*/ 0 w 1960530"/>
                  <a:gd name="connsiteY3" fmla="*/ 1275462 h 1289312"/>
                  <a:gd name="connsiteX0" fmla="*/ 0 w 1960530"/>
                  <a:gd name="connsiteY0" fmla="*/ 1721302 h 1735152"/>
                  <a:gd name="connsiteX1" fmla="*/ 1120897 w 1960530"/>
                  <a:gd name="connsiteY1" fmla="*/ 0 h 1735152"/>
                  <a:gd name="connsiteX2" fmla="*/ 1960530 w 1960530"/>
                  <a:gd name="connsiteY2" fmla="*/ 1735152 h 1735152"/>
                  <a:gd name="connsiteX3" fmla="*/ 0 w 1960530"/>
                  <a:gd name="connsiteY3" fmla="*/ 1721302 h 1735152"/>
                  <a:gd name="connsiteX0" fmla="*/ 0 w 1960530"/>
                  <a:gd name="connsiteY0" fmla="*/ 1740031 h 1753881"/>
                  <a:gd name="connsiteX1" fmla="*/ 1098401 w 1960530"/>
                  <a:gd name="connsiteY1" fmla="*/ 0 h 1753881"/>
                  <a:gd name="connsiteX2" fmla="*/ 1960530 w 1960530"/>
                  <a:gd name="connsiteY2" fmla="*/ 1753881 h 1753881"/>
                  <a:gd name="connsiteX3" fmla="*/ 0 w 1960530"/>
                  <a:gd name="connsiteY3" fmla="*/ 1740031 h 1753881"/>
                  <a:gd name="connsiteX0" fmla="*/ 0 w 1960530"/>
                  <a:gd name="connsiteY0" fmla="*/ 1687945 h 1701795"/>
                  <a:gd name="connsiteX1" fmla="*/ 1363334 w 1960530"/>
                  <a:gd name="connsiteY1" fmla="*/ 0 h 1701795"/>
                  <a:gd name="connsiteX2" fmla="*/ 1960530 w 1960530"/>
                  <a:gd name="connsiteY2" fmla="*/ 1701795 h 1701795"/>
                  <a:gd name="connsiteX3" fmla="*/ 0 w 1960530"/>
                  <a:gd name="connsiteY3" fmla="*/ 1687945 h 1701795"/>
                  <a:gd name="connsiteX0" fmla="*/ 0 w 1960530"/>
                  <a:gd name="connsiteY0" fmla="*/ 1718094 h 1731944"/>
                  <a:gd name="connsiteX1" fmla="*/ 1340040 w 1960530"/>
                  <a:gd name="connsiteY1" fmla="*/ 0 h 1731944"/>
                  <a:gd name="connsiteX2" fmla="*/ 1960530 w 1960530"/>
                  <a:gd name="connsiteY2" fmla="*/ 1731944 h 1731944"/>
                  <a:gd name="connsiteX3" fmla="*/ 0 w 1960530"/>
                  <a:gd name="connsiteY3" fmla="*/ 1718094 h 1731944"/>
                  <a:gd name="connsiteX0" fmla="*/ 0 w 1960530"/>
                  <a:gd name="connsiteY0" fmla="*/ 1708043 h 1721893"/>
                  <a:gd name="connsiteX1" fmla="*/ 1347805 w 1960530"/>
                  <a:gd name="connsiteY1" fmla="*/ 0 h 1721893"/>
                  <a:gd name="connsiteX2" fmla="*/ 1960530 w 1960530"/>
                  <a:gd name="connsiteY2" fmla="*/ 1721893 h 1721893"/>
                  <a:gd name="connsiteX3" fmla="*/ 0 w 1960530"/>
                  <a:gd name="connsiteY3" fmla="*/ 1708043 h 1721893"/>
                  <a:gd name="connsiteX0" fmla="*/ 0 w 1960530"/>
                  <a:gd name="connsiteY0" fmla="*/ 2219474 h 2233324"/>
                  <a:gd name="connsiteX1" fmla="*/ 1688517 w 1960530"/>
                  <a:gd name="connsiteY1" fmla="*/ 0 h 2233324"/>
                  <a:gd name="connsiteX2" fmla="*/ 1960530 w 1960530"/>
                  <a:gd name="connsiteY2" fmla="*/ 2233324 h 2233324"/>
                  <a:gd name="connsiteX3" fmla="*/ 0 w 1960530"/>
                  <a:gd name="connsiteY3" fmla="*/ 2219474 h 2233324"/>
                  <a:gd name="connsiteX0" fmla="*/ 0 w 1788142"/>
                  <a:gd name="connsiteY0" fmla="*/ 2219474 h 2219474"/>
                  <a:gd name="connsiteX1" fmla="*/ 1688517 w 1788142"/>
                  <a:gd name="connsiteY1" fmla="*/ 0 h 2219474"/>
                  <a:gd name="connsiteX2" fmla="*/ 1788142 w 1788142"/>
                  <a:gd name="connsiteY2" fmla="*/ 974277 h 2219474"/>
                  <a:gd name="connsiteX3" fmla="*/ 0 w 1788142"/>
                  <a:gd name="connsiteY3" fmla="*/ 2219474 h 2219474"/>
                  <a:gd name="connsiteX0" fmla="*/ 0 w 1788142"/>
                  <a:gd name="connsiteY0" fmla="*/ 2205950 h 2205950"/>
                  <a:gd name="connsiteX1" fmla="*/ 1652898 w 1788142"/>
                  <a:gd name="connsiteY1" fmla="*/ 0 h 2205950"/>
                  <a:gd name="connsiteX2" fmla="*/ 1788142 w 1788142"/>
                  <a:gd name="connsiteY2" fmla="*/ 960753 h 2205950"/>
                  <a:gd name="connsiteX3" fmla="*/ 0 w 1788142"/>
                  <a:gd name="connsiteY3" fmla="*/ 2205950 h 2205950"/>
                  <a:gd name="connsiteX0" fmla="*/ 0 w 1788142"/>
                  <a:gd name="connsiteY0" fmla="*/ 2158950 h 2158950"/>
                  <a:gd name="connsiteX1" fmla="*/ 1609613 w 1788142"/>
                  <a:gd name="connsiteY1" fmla="*/ 0 h 2158950"/>
                  <a:gd name="connsiteX2" fmla="*/ 1788142 w 1788142"/>
                  <a:gd name="connsiteY2" fmla="*/ 913753 h 2158950"/>
                  <a:gd name="connsiteX3" fmla="*/ 0 w 1788142"/>
                  <a:gd name="connsiteY3" fmla="*/ 2158950 h 2158950"/>
                  <a:gd name="connsiteX0" fmla="*/ 0 w 1785380"/>
                  <a:gd name="connsiteY0" fmla="*/ 2158950 h 2158950"/>
                  <a:gd name="connsiteX1" fmla="*/ 1609613 w 1785380"/>
                  <a:gd name="connsiteY1" fmla="*/ 0 h 2158950"/>
                  <a:gd name="connsiteX2" fmla="*/ 1785380 w 1785380"/>
                  <a:gd name="connsiteY2" fmla="*/ 919897 h 2158950"/>
                  <a:gd name="connsiteX3" fmla="*/ 0 w 1785380"/>
                  <a:gd name="connsiteY3" fmla="*/ 2158950 h 2158950"/>
                  <a:gd name="connsiteX0" fmla="*/ 0 w 1783154"/>
                  <a:gd name="connsiteY0" fmla="*/ 2158950 h 2158950"/>
                  <a:gd name="connsiteX1" fmla="*/ 1609613 w 1783154"/>
                  <a:gd name="connsiteY1" fmla="*/ 0 h 2158950"/>
                  <a:gd name="connsiteX2" fmla="*/ 1783154 w 1783154"/>
                  <a:gd name="connsiteY2" fmla="*/ 920742 h 2158950"/>
                  <a:gd name="connsiteX3" fmla="*/ 0 w 1783154"/>
                  <a:gd name="connsiteY3" fmla="*/ 2158950 h 2158950"/>
                  <a:gd name="connsiteX0" fmla="*/ 0 w 1784535"/>
                  <a:gd name="connsiteY0" fmla="*/ 2162021 h 2162021"/>
                  <a:gd name="connsiteX1" fmla="*/ 1610994 w 1784535"/>
                  <a:gd name="connsiteY1" fmla="*/ 0 h 2162021"/>
                  <a:gd name="connsiteX2" fmla="*/ 1784535 w 1784535"/>
                  <a:gd name="connsiteY2" fmla="*/ 920742 h 2162021"/>
                  <a:gd name="connsiteX3" fmla="*/ 0 w 1784535"/>
                  <a:gd name="connsiteY3" fmla="*/ 2162021 h 21620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84535" h="2162021">
                    <a:moveTo>
                      <a:pt x="0" y="2162021"/>
                    </a:moveTo>
                    <a:lnTo>
                      <a:pt x="1610994" y="0"/>
                    </a:lnTo>
                    <a:lnTo>
                      <a:pt x="1784535" y="920742"/>
                    </a:lnTo>
                    <a:lnTo>
                      <a:pt x="0" y="2162021"/>
                    </a:lnTo>
                    <a:close/>
                  </a:path>
                </a:pathLst>
              </a:custGeom>
              <a:solidFill>
                <a:srgbClr val="EA157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" name="等腰三角形 18"/>
              <p:cNvSpPr/>
              <p:nvPr/>
            </p:nvSpPr>
            <p:spPr>
              <a:xfrm>
                <a:off x="4690665" y="632230"/>
                <a:ext cx="600075" cy="268381"/>
              </a:xfrm>
              <a:custGeom>
                <a:avLst/>
                <a:gdLst>
                  <a:gd name="connsiteX0" fmla="*/ 0 w 390525"/>
                  <a:gd name="connsiteY0" fmla="*/ 119156 h 119156"/>
                  <a:gd name="connsiteX1" fmla="*/ 195263 w 390525"/>
                  <a:gd name="connsiteY1" fmla="*/ 0 h 119156"/>
                  <a:gd name="connsiteX2" fmla="*/ 390525 w 390525"/>
                  <a:gd name="connsiteY2" fmla="*/ 119156 h 119156"/>
                  <a:gd name="connsiteX3" fmla="*/ 0 w 390525"/>
                  <a:gd name="connsiteY3" fmla="*/ 119156 h 119156"/>
                  <a:gd name="connsiteX0" fmla="*/ 0 w 428625"/>
                  <a:gd name="connsiteY0" fmla="*/ 157256 h 157256"/>
                  <a:gd name="connsiteX1" fmla="*/ 233363 w 428625"/>
                  <a:gd name="connsiteY1" fmla="*/ 0 h 157256"/>
                  <a:gd name="connsiteX2" fmla="*/ 428625 w 428625"/>
                  <a:gd name="connsiteY2" fmla="*/ 119156 h 157256"/>
                  <a:gd name="connsiteX3" fmla="*/ 0 w 428625"/>
                  <a:gd name="connsiteY3" fmla="*/ 157256 h 157256"/>
                  <a:gd name="connsiteX0" fmla="*/ 0 w 533400"/>
                  <a:gd name="connsiteY0" fmla="*/ 236631 h 236631"/>
                  <a:gd name="connsiteX1" fmla="*/ 338138 w 533400"/>
                  <a:gd name="connsiteY1" fmla="*/ 0 h 236631"/>
                  <a:gd name="connsiteX2" fmla="*/ 533400 w 533400"/>
                  <a:gd name="connsiteY2" fmla="*/ 119156 h 236631"/>
                  <a:gd name="connsiteX3" fmla="*/ 0 w 533400"/>
                  <a:gd name="connsiteY3" fmla="*/ 236631 h 236631"/>
                  <a:gd name="connsiteX0" fmla="*/ 0 w 571500"/>
                  <a:gd name="connsiteY0" fmla="*/ 252506 h 252506"/>
                  <a:gd name="connsiteX1" fmla="*/ 376238 w 571500"/>
                  <a:gd name="connsiteY1" fmla="*/ 0 h 252506"/>
                  <a:gd name="connsiteX2" fmla="*/ 571500 w 571500"/>
                  <a:gd name="connsiteY2" fmla="*/ 119156 h 252506"/>
                  <a:gd name="connsiteX3" fmla="*/ 0 w 571500"/>
                  <a:gd name="connsiteY3" fmla="*/ 252506 h 252506"/>
                  <a:gd name="connsiteX0" fmla="*/ 0 w 600075"/>
                  <a:gd name="connsiteY0" fmla="*/ 268381 h 268381"/>
                  <a:gd name="connsiteX1" fmla="*/ 404813 w 600075"/>
                  <a:gd name="connsiteY1" fmla="*/ 0 h 268381"/>
                  <a:gd name="connsiteX2" fmla="*/ 600075 w 600075"/>
                  <a:gd name="connsiteY2" fmla="*/ 119156 h 268381"/>
                  <a:gd name="connsiteX3" fmla="*/ 0 w 600075"/>
                  <a:gd name="connsiteY3" fmla="*/ 268381 h 2683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00075" h="268381">
                    <a:moveTo>
                      <a:pt x="0" y="268381"/>
                    </a:moveTo>
                    <a:lnTo>
                      <a:pt x="404813" y="0"/>
                    </a:lnTo>
                    <a:lnTo>
                      <a:pt x="600075" y="119156"/>
                    </a:lnTo>
                    <a:lnTo>
                      <a:pt x="0" y="268381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8" name="等腰三角形 15"/>
              <p:cNvSpPr/>
              <p:nvPr/>
            </p:nvSpPr>
            <p:spPr>
              <a:xfrm rot="2261504">
                <a:off x="3137649" y="1145480"/>
                <a:ext cx="1960530" cy="1721893"/>
              </a:xfrm>
              <a:custGeom>
                <a:avLst/>
                <a:gdLst>
                  <a:gd name="connsiteX0" fmla="*/ 0 w 1422400"/>
                  <a:gd name="connsiteY0" fmla="*/ 1272729 h 1272729"/>
                  <a:gd name="connsiteX1" fmla="*/ 711200 w 1422400"/>
                  <a:gd name="connsiteY1" fmla="*/ 0 h 1272729"/>
                  <a:gd name="connsiteX2" fmla="*/ 1422400 w 1422400"/>
                  <a:gd name="connsiteY2" fmla="*/ 1272729 h 1272729"/>
                  <a:gd name="connsiteX3" fmla="*/ 0 w 1422400"/>
                  <a:gd name="connsiteY3" fmla="*/ 1272729 h 1272729"/>
                  <a:gd name="connsiteX0" fmla="*/ 0 w 1727276"/>
                  <a:gd name="connsiteY0" fmla="*/ 1452206 h 1452206"/>
                  <a:gd name="connsiteX1" fmla="*/ 1016076 w 1727276"/>
                  <a:gd name="connsiteY1" fmla="*/ 0 h 1452206"/>
                  <a:gd name="connsiteX2" fmla="*/ 1727276 w 1727276"/>
                  <a:gd name="connsiteY2" fmla="*/ 1272729 h 1452206"/>
                  <a:gd name="connsiteX3" fmla="*/ 0 w 1727276"/>
                  <a:gd name="connsiteY3" fmla="*/ 1452206 h 1452206"/>
                  <a:gd name="connsiteX0" fmla="*/ 0 w 1727276"/>
                  <a:gd name="connsiteY0" fmla="*/ 1167474 h 1167474"/>
                  <a:gd name="connsiteX1" fmla="*/ 1292677 w 1727276"/>
                  <a:gd name="connsiteY1" fmla="*/ 0 h 1167474"/>
                  <a:gd name="connsiteX2" fmla="*/ 1727276 w 1727276"/>
                  <a:gd name="connsiteY2" fmla="*/ 987997 h 1167474"/>
                  <a:gd name="connsiteX3" fmla="*/ 0 w 1727276"/>
                  <a:gd name="connsiteY3" fmla="*/ 1167474 h 1167474"/>
                  <a:gd name="connsiteX0" fmla="*/ 0 w 1721932"/>
                  <a:gd name="connsiteY0" fmla="*/ 1167474 h 1178422"/>
                  <a:gd name="connsiteX1" fmla="*/ 1292677 w 1721932"/>
                  <a:gd name="connsiteY1" fmla="*/ 0 h 1178422"/>
                  <a:gd name="connsiteX2" fmla="*/ 1721932 w 1721932"/>
                  <a:gd name="connsiteY2" fmla="*/ 1178422 h 1178422"/>
                  <a:gd name="connsiteX3" fmla="*/ 0 w 1721932"/>
                  <a:gd name="connsiteY3" fmla="*/ 1167474 h 1178422"/>
                  <a:gd name="connsiteX0" fmla="*/ 0 w 1721932"/>
                  <a:gd name="connsiteY0" fmla="*/ 1308706 h 1319654"/>
                  <a:gd name="connsiteX1" fmla="*/ 1421150 w 1721932"/>
                  <a:gd name="connsiteY1" fmla="*/ 0 h 1319654"/>
                  <a:gd name="connsiteX2" fmla="*/ 1721932 w 1721932"/>
                  <a:gd name="connsiteY2" fmla="*/ 1319654 h 1319654"/>
                  <a:gd name="connsiteX3" fmla="*/ 0 w 1721932"/>
                  <a:gd name="connsiteY3" fmla="*/ 1308706 h 1319654"/>
                  <a:gd name="connsiteX0" fmla="*/ 0 w 2096662"/>
                  <a:gd name="connsiteY0" fmla="*/ 1308706 h 1308706"/>
                  <a:gd name="connsiteX1" fmla="*/ 1421150 w 2096662"/>
                  <a:gd name="connsiteY1" fmla="*/ 0 h 1308706"/>
                  <a:gd name="connsiteX2" fmla="*/ 2096662 w 2096662"/>
                  <a:gd name="connsiteY2" fmla="*/ 1276812 h 1308706"/>
                  <a:gd name="connsiteX3" fmla="*/ 0 w 2096662"/>
                  <a:gd name="connsiteY3" fmla="*/ 1308706 h 1308706"/>
                  <a:gd name="connsiteX0" fmla="*/ 0 w 1975832"/>
                  <a:gd name="connsiteY0" fmla="*/ 1308706 h 1326782"/>
                  <a:gd name="connsiteX1" fmla="*/ 1421150 w 1975832"/>
                  <a:gd name="connsiteY1" fmla="*/ 0 h 1326782"/>
                  <a:gd name="connsiteX2" fmla="*/ 1975832 w 1975832"/>
                  <a:gd name="connsiteY2" fmla="*/ 1326782 h 1326782"/>
                  <a:gd name="connsiteX3" fmla="*/ 0 w 1975832"/>
                  <a:gd name="connsiteY3" fmla="*/ 1308706 h 1326782"/>
                  <a:gd name="connsiteX0" fmla="*/ 0 w 1975832"/>
                  <a:gd name="connsiteY0" fmla="*/ 1271236 h 1289312"/>
                  <a:gd name="connsiteX1" fmla="*/ 1488705 w 1975832"/>
                  <a:gd name="connsiteY1" fmla="*/ 0 h 1289312"/>
                  <a:gd name="connsiteX2" fmla="*/ 1975832 w 1975832"/>
                  <a:gd name="connsiteY2" fmla="*/ 1289312 h 1289312"/>
                  <a:gd name="connsiteX3" fmla="*/ 0 w 1975832"/>
                  <a:gd name="connsiteY3" fmla="*/ 1271236 h 1289312"/>
                  <a:gd name="connsiteX0" fmla="*/ 0 w 1961900"/>
                  <a:gd name="connsiteY0" fmla="*/ 1268496 h 1289312"/>
                  <a:gd name="connsiteX1" fmla="*/ 1474773 w 1961900"/>
                  <a:gd name="connsiteY1" fmla="*/ 0 h 1289312"/>
                  <a:gd name="connsiteX2" fmla="*/ 1961900 w 1961900"/>
                  <a:gd name="connsiteY2" fmla="*/ 1289312 h 1289312"/>
                  <a:gd name="connsiteX3" fmla="*/ 0 w 1961900"/>
                  <a:gd name="connsiteY3" fmla="*/ 1268496 h 1289312"/>
                  <a:gd name="connsiteX0" fmla="*/ 0 w 1960530"/>
                  <a:gd name="connsiteY0" fmla="*/ 1275462 h 1289312"/>
                  <a:gd name="connsiteX1" fmla="*/ 1473403 w 1960530"/>
                  <a:gd name="connsiteY1" fmla="*/ 0 h 1289312"/>
                  <a:gd name="connsiteX2" fmla="*/ 1960530 w 1960530"/>
                  <a:gd name="connsiteY2" fmla="*/ 1289312 h 1289312"/>
                  <a:gd name="connsiteX3" fmla="*/ 0 w 1960530"/>
                  <a:gd name="connsiteY3" fmla="*/ 1275462 h 1289312"/>
                  <a:gd name="connsiteX0" fmla="*/ 0 w 1960530"/>
                  <a:gd name="connsiteY0" fmla="*/ 1721302 h 1735152"/>
                  <a:gd name="connsiteX1" fmla="*/ 1120897 w 1960530"/>
                  <a:gd name="connsiteY1" fmla="*/ 0 h 1735152"/>
                  <a:gd name="connsiteX2" fmla="*/ 1960530 w 1960530"/>
                  <a:gd name="connsiteY2" fmla="*/ 1735152 h 1735152"/>
                  <a:gd name="connsiteX3" fmla="*/ 0 w 1960530"/>
                  <a:gd name="connsiteY3" fmla="*/ 1721302 h 1735152"/>
                  <a:gd name="connsiteX0" fmla="*/ 0 w 1960530"/>
                  <a:gd name="connsiteY0" fmla="*/ 1740031 h 1753881"/>
                  <a:gd name="connsiteX1" fmla="*/ 1098401 w 1960530"/>
                  <a:gd name="connsiteY1" fmla="*/ 0 h 1753881"/>
                  <a:gd name="connsiteX2" fmla="*/ 1960530 w 1960530"/>
                  <a:gd name="connsiteY2" fmla="*/ 1753881 h 1753881"/>
                  <a:gd name="connsiteX3" fmla="*/ 0 w 1960530"/>
                  <a:gd name="connsiteY3" fmla="*/ 1740031 h 1753881"/>
                  <a:gd name="connsiteX0" fmla="*/ 0 w 1960530"/>
                  <a:gd name="connsiteY0" fmla="*/ 1687945 h 1701795"/>
                  <a:gd name="connsiteX1" fmla="*/ 1363334 w 1960530"/>
                  <a:gd name="connsiteY1" fmla="*/ 0 h 1701795"/>
                  <a:gd name="connsiteX2" fmla="*/ 1960530 w 1960530"/>
                  <a:gd name="connsiteY2" fmla="*/ 1701795 h 1701795"/>
                  <a:gd name="connsiteX3" fmla="*/ 0 w 1960530"/>
                  <a:gd name="connsiteY3" fmla="*/ 1687945 h 1701795"/>
                  <a:gd name="connsiteX0" fmla="*/ 0 w 1960530"/>
                  <a:gd name="connsiteY0" fmla="*/ 1718094 h 1731944"/>
                  <a:gd name="connsiteX1" fmla="*/ 1340040 w 1960530"/>
                  <a:gd name="connsiteY1" fmla="*/ 0 h 1731944"/>
                  <a:gd name="connsiteX2" fmla="*/ 1960530 w 1960530"/>
                  <a:gd name="connsiteY2" fmla="*/ 1731944 h 1731944"/>
                  <a:gd name="connsiteX3" fmla="*/ 0 w 1960530"/>
                  <a:gd name="connsiteY3" fmla="*/ 1718094 h 1731944"/>
                  <a:gd name="connsiteX0" fmla="*/ 0 w 1960530"/>
                  <a:gd name="connsiteY0" fmla="*/ 1708043 h 1721893"/>
                  <a:gd name="connsiteX1" fmla="*/ 1347805 w 1960530"/>
                  <a:gd name="connsiteY1" fmla="*/ 0 h 1721893"/>
                  <a:gd name="connsiteX2" fmla="*/ 1960530 w 1960530"/>
                  <a:gd name="connsiteY2" fmla="*/ 1721893 h 1721893"/>
                  <a:gd name="connsiteX3" fmla="*/ 0 w 1960530"/>
                  <a:gd name="connsiteY3" fmla="*/ 1708043 h 1721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60530" h="1721893">
                    <a:moveTo>
                      <a:pt x="0" y="1708043"/>
                    </a:moveTo>
                    <a:lnTo>
                      <a:pt x="1347805" y="0"/>
                    </a:lnTo>
                    <a:lnTo>
                      <a:pt x="1960530" y="1721893"/>
                    </a:lnTo>
                    <a:lnTo>
                      <a:pt x="0" y="1708043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" name="等腰三角形 15"/>
              <p:cNvSpPr/>
              <p:nvPr/>
            </p:nvSpPr>
            <p:spPr>
              <a:xfrm rot="19291348">
                <a:off x="1844890" y="2246920"/>
                <a:ext cx="1975832" cy="1289312"/>
              </a:xfrm>
              <a:custGeom>
                <a:avLst/>
                <a:gdLst>
                  <a:gd name="connsiteX0" fmla="*/ 0 w 1422400"/>
                  <a:gd name="connsiteY0" fmla="*/ 1272729 h 1272729"/>
                  <a:gd name="connsiteX1" fmla="*/ 711200 w 1422400"/>
                  <a:gd name="connsiteY1" fmla="*/ 0 h 1272729"/>
                  <a:gd name="connsiteX2" fmla="*/ 1422400 w 1422400"/>
                  <a:gd name="connsiteY2" fmla="*/ 1272729 h 1272729"/>
                  <a:gd name="connsiteX3" fmla="*/ 0 w 1422400"/>
                  <a:gd name="connsiteY3" fmla="*/ 1272729 h 1272729"/>
                  <a:gd name="connsiteX0" fmla="*/ 0 w 1727276"/>
                  <a:gd name="connsiteY0" fmla="*/ 1452206 h 1452206"/>
                  <a:gd name="connsiteX1" fmla="*/ 1016076 w 1727276"/>
                  <a:gd name="connsiteY1" fmla="*/ 0 h 1452206"/>
                  <a:gd name="connsiteX2" fmla="*/ 1727276 w 1727276"/>
                  <a:gd name="connsiteY2" fmla="*/ 1272729 h 1452206"/>
                  <a:gd name="connsiteX3" fmla="*/ 0 w 1727276"/>
                  <a:gd name="connsiteY3" fmla="*/ 1452206 h 1452206"/>
                  <a:gd name="connsiteX0" fmla="*/ 0 w 1727276"/>
                  <a:gd name="connsiteY0" fmla="*/ 1167474 h 1167474"/>
                  <a:gd name="connsiteX1" fmla="*/ 1292677 w 1727276"/>
                  <a:gd name="connsiteY1" fmla="*/ 0 h 1167474"/>
                  <a:gd name="connsiteX2" fmla="*/ 1727276 w 1727276"/>
                  <a:gd name="connsiteY2" fmla="*/ 987997 h 1167474"/>
                  <a:gd name="connsiteX3" fmla="*/ 0 w 1727276"/>
                  <a:gd name="connsiteY3" fmla="*/ 1167474 h 1167474"/>
                  <a:gd name="connsiteX0" fmla="*/ 0 w 1721932"/>
                  <a:gd name="connsiteY0" fmla="*/ 1167474 h 1178422"/>
                  <a:gd name="connsiteX1" fmla="*/ 1292677 w 1721932"/>
                  <a:gd name="connsiteY1" fmla="*/ 0 h 1178422"/>
                  <a:gd name="connsiteX2" fmla="*/ 1721932 w 1721932"/>
                  <a:gd name="connsiteY2" fmla="*/ 1178422 h 1178422"/>
                  <a:gd name="connsiteX3" fmla="*/ 0 w 1721932"/>
                  <a:gd name="connsiteY3" fmla="*/ 1167474 h 1178422"/>
                  <a:gd name="connsiteX0" fmla="*/ 0 w 1721932"/>
                  <a:gd name="connsiteY0" fmla="*/ 1308706 h 1319654"/>
                  <a:gd name="connsiteX1" fmla="*/ 1421150 w 1721932"/>
                  <a:gd name="connsiteY1" fmla="*/ 0 h 1319654"/>
                  <a:gd name="connsiteX2" fmla="*/ 1721932 w 1721932"/>
                  <a:gd name="connsiteY2" fmla="*/ 1319654 h 1319654"/>
                  <a:gd name="connsiteX3" fmla="*/ 0 w 1721932"/>
                  <a:gd name="connsiteY3" fmla="*/ 1308706 h 1319654"/>
                  <a:gd name="connsiteX0" fmla="*/ 0 w 2096662"/>
                  <a:gd name="connsiteY0" fmla="*/ 1308706 h 1308706"/>
                  <a:gd name="connsiteX1" fmla="*/ 1421150 w 2096662"/>
                  <a:gd name="connsiteY1" fmla="*/ 0 h 1308706"/>
                  <a:gd name="connsiteX2" fmla="*/ 2096662 w 2096662"/>
                  <a:gd name="connsiteY2" fmla="*/ 1276812 h 1308706"/>
                  <a:gd name="connsiteX3" fmla="*/ 0 w 2096662"/>
                  <a:gd name="connsiteY3" fmla="*/ 1308706 h 1308706"/>
                  <a:gd name="connsiteX0" fmla="*/ 0 w 1975832"/>
                  <a:gd name="connsiteY0" fmla="*/ 1308706 h 1326782"/>
                  <a:gd name="connsiteX1" fmla="*/ 1421150 w 1975832"/>
                  <a:gd name="connsiteY1" fmla="*/ 0 h 1326782"/>
                  <a:gd name="connsiteX2" fmla="*/ 1975832 w 1975832"/>
                  <a:gd name="connsiteY2" fmla="*/ 1326782 h 1326782"/>
                  <a:gd name="connsiteX3" fmla="*/ 0 w 1975832"/>
                  <a:gd name="connsiteY3" fmla="*/ 1308706 h 1326782"/>
                  <a:gd name="connsiteX0" fmla="*/ 0 w 1975832"/>
                  <a:gd name="connsiteY0" fmla="*/ 1271236 h 1289312"/>
                  <a:gd name="connsiteX1" fmla="*/ 1488705 w 1975832"/>
                  <a:gd name="connsiteY1" fmla="*/ 0 h 1289312"/>
                  <a:gd name="connsiteX2" fmla="*/ 1975832 w 1975832"/>
                  <a:gd name="connsiteY2" fmla="*/ 1289312 h 1289312"/>
                  <a:gd name="connsiteX3" fmla="*/ 0 w 1975832"/>
                  <a:gd name="connsiteY3" fmla="*/ 1271236 h 12893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75832" h="1289312">
                    <a:moveTo>
                      <a:pt x="0" y="1271236"/>
                    </a:moveTo>
                    <a:lnTo>
                      <a:pt x="1488705" y="0"/>
                    </a:lnTo>
                    <a:lnTo>
                      <a:pt x="1975832" y="1289312"/>
                    </a:lnTo>
                    <a:lnTo>
                      <a:pt x="0" y="1271236"/>
                    </a:lnTo>
                    <a:close/>
                  </a:path>
                </a:pathLst>
              </a:custGeom>
              <a:solidFill>
                <a:srgbClr val="D600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7" name="身体"/>
            <p:cNvGrpSpPr/>
            <p:nvPr/>
          </p:nvGrpSpPr>
          <p:grpSpPr>
            <a:xfrm rot="1044185">
              <a:off x="4193431" y="622079"/>
              <a:ext cx="1086178" cy="641292"/>
              <a:chOff x="2823257" y="2614410"/>
              <a:chExt cx="4420524" cy="2642723"/>
            </a:xfrm>
          </p:grpSpPr>
          <p:sp>
            <p:nvSpPr>
              <p:cNvPr id="12" name="直角三角形 158"/>
              <p:cNvSpPr/>
              <p:nvPr/>
            </p:nvSpPr>
            <p:spPr>
              <a:xfrm rot="7802093">
                <a:off x="2824051" y="2733568"/>
                <a:ext cx="584200" cy="585788"/>
              </a:xfrm>
              <a:prstGeom prst="rtTriangle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3" name="直角三角形 4"/>
              <p:cNvSpPr/>
              <p:nvPr/>
            </p:nvSpPr>
            <p:spPr>
              <a:xfrm rot="20722384">
                <a:off x="5661780" y="3518194"/>
                <a:ext cx="1582001" cy="1738939"/>
              </a:xfrm>
              <a:custGeom>
                <a:avLst/>
                <a:gdLst>
                  <a:gd name="connsiteX0" fmla="*/ 0 w 1040580"/>
                  <a:gd name="connsiteY0" fmla="*/ 1603491 h 1603491"/>
                  <a:gd name="connsiteX1" fmla="*/ 0 w 1040580"/>
                  <a:gd name="connsiteY1" fmla="*/ 0 h 1603491"/>
                  <a:gd name="connsiteX2" fmla="*/ 1040580 w 1040580"/>
                  <a:gd name="connsiteY2" fmla="*/ 1603491 h 1603491"/>
                  <a:gd name="connsiteX3" fmla="*/ 0 w 1040580"/>
                  <a:gd name="connsiteY3" fmla="*/ 1603491 h 1603491"/>
                  <a:gd name="connsiteX0" fmla="*/ 0 w 1040580"/>
                  <a:gd name="connsiteY0" fmla="*/ 1601086 h 1601086"/>
                  <a:gd name="connsiteX1" fmla="*/ 9216 w 1040580"/>
                  <a:gd name="connsiteY1" fmla="*/ 0 h 1601086"/>
                  <a:gd name="connsiteX2" fmla="*/ 1040580 w 1040580"/>
                  <a:gd name="connsiteY2" fmla="*/ 1601086 h 1601086"/>
                  <a:gd name="connsiteX3" fmla="*/ 0 w 1040580"/>
                  <a:gd name="connsiteY3" fmla="*/ 1601086 h 1601086"/>
                  <a:gd name="connsiteX0" fmla="*/ 0 w 1040580"/>
                  <a:gd name="connsiteY0" fmla="*/ 1602689 h 1602689"/>
                  <a:gd name="connsiteX1" fmla="*/ 3072 w 1040580"/>
                  <a:gd name="connsiteY1" fmla="*/ 0 h 1602689"/>
                  <a:gd name="connsiteX2" fmla="*/ 1040580 w 1040580"/>
                  <a:gd name="connsiteY2" fmla="*/ 1602689 h 1602689"/>
                  <a:gd name="connsiteX3" fmla="*/ 0 w 1040580"/>
                  <a:gd name="connsiteY3" fmla="*/ 1602689 h 1602689"/>
                  <a:gd name="connsiteX0" fmla="*/ 0 w 1285252"/>
                  <a:gd name="connsiteY0" fmla="*/ 1602689 h 1795696"/>
                  <a:gd name="connsiteX1" fmla="*/ 3072 w 1285252"/>
                  <a:gd name="connsiteY1" fmla="*/ 0 h 1795696"/>
                  <a:gd name="connsiteX2" fmla="*/ 1285252 w 1285252"/>
                  <a:gd name="connsiteY2" fmla="*/ 1795696 h 1795696"/>
                  <a:gd name="connsiteX3" fmla="*/ 0 w 1285252"/>
                  <a:gd name="connsiteY3" fmla="*/ 1602689 h 1795696"/>
                  <a:gd name="connsiteX0" fmla="*/ 34389 w 1282180"/>
                  <a:gd name="connsiteY0" fmla="*/ 1609638 h 1795696"/>
                  <a:gd name="connsiteX1" fmla="*/ 0 w 1282180"/>
                  <a:gd name="connsiteY1" fmla="*/ 0 h 1795696"/>
                  <a:gd name="connsiteX2" fmla="*/ 1282180 w 1282180"/>
                  <a:gd name="connsiteY2" fmla="*/ 1795696 h 1795696"/>
                  <a:gd name="connsiteX3" fmla="*/ 34389 w 1282180"/>
                  <a:gd name="connsiteY3" fmla="*/ 1609638 h 1795696"/>
                  <a:gd name="connsiteX0" fmla="*/ 51382 w 1282180"/>
                  <a:gd name="connsiteY0" fmla="*/ 1622478 h 1795696"/>
                  <a:gd name="connsiteX1" fmla="*/ 0 w 1282180"/>
                  <a:gd name="connsiteY1" fmla="*/ 0 h 1795696"/>
                  <a:gd name="connsiteX2" fmla="*/ 1282180 w 1282180"/>
                  <a:gd name="connsiteY2" fmla="*/ 1795696 h 1795696"/>
                  <a:gd name="connsiteX3" fmla="*/ 51382 w 1282180"/>
                  <a:gd name="connsiteY3" fmla="*/ 1622478 h 1795696"/>
                  <a:gd name="connsiteX0" fmla="*/ 56064 w 1282180"/>
                  <a:gd name="connsiteY0" fmla="*/ 1623346 h 1795696"/>
                  <a:gd name="connsiteX1" fmla="*/ 0 w 1282180"/>
                  <a:gd name="connsiteY1" fmla="*/ 0 h 1795696"/>
                  <a:gd name="connsiteX2" fmla="*/ 1282180 w 1282180"/>
                  <a:gd name="connsiteY2" fmla="*/ 1795696 h 1795696"/>
                  <a:gd name="connsiteX3" fmla="*/ 56064 w 1282180"/>
                  <a:gd name="connsiteY3" fmla="*/ 1623346 h 1795696"/>
                  <a:gd name="connsiteX0" fmla="*/ 56064 w 1582001"/>
                  <a:gd name="connsiteY0" fmla="*/ 1623346 h 1738939"/>
                  <a:gd name="connsiteX1" fmla="*/ 0 w 1582001"/>
                  <a:gd name="connsiteY1" fmla="*/ 0 h 1738939"/>
                  <a:gd name="connsiteX2" fmla="*/ 1582001 w 1582001"/>
                  <a:gd name="connsiteY2" fmla="*/ 1738939 h 1738939"/>
                  <a:gd name="connsiteX3" fmla="*/ 56064 w 1582001"/>
                  <a:gd name="connsiteY3" fmla="*/ 1623346 h 17389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82001" h="1738939">
                    <a:moveTo>
                      <a:pt x="56064" y="1623346"/>
                    </a:moveTo>
                    <a:lnTo>
                      <a:pt x="0" y="0"/>
                    </a:lnTo>
                    <a:lnTo>
                      <a:pt x="1582001" y="1738939"/>
                    </a:lnTo>
                    <a:lnTo>
                      <a:pt x="56064" y="1623346"/>
                    </a:lnTo>
                    <a:close/>
                  </a:path>
                </a:pathLst>
              </a:custGeom>
              <a:solidFill>
                <a:srgbClr val="D600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4" name="矩形 2"/>
              <p:cNvSpPr/>
              <p:nvPr/>
            </p:nvSpPr>
            <p:spPr>
              <a:xfrm>
                <a:off x="3078051" y="2614410"/>
                <a:ext cx="2459864" cy="1574576"/>
              </a:xfrm>
              <a:custGeom>
                <a:avLst/>
                <a:gdLst>
                  <a:gd name="connsiteX0" fmla="*/ 0 w 1815921"/>
                  <a:gd name="connsiteY0" fmla="*/ 0 h 1403798"/>
                  <a:gd name="connsiteX1" fmla="*/ 1815921 w 1815921"/>
                  <a:gd name="connsiteY1" fmla="*/ 0 h 1403798"/>
                  <a:gd name="connsiteX2" fmla="*/ 1815921 w 1815921"/>
                  <a:gd name="connsiteY2" fmla="*/ 1403798 h 1403798"/>
                  <a:gd name="connsiteX3" fmla="*/ 0 w 1815921"/>
                  <a:gd name="connsiteY3" fmla="*/ 1403798 h 1403798"/>
                  <a:gd name="connsiteX4" fmla="*/ 0 w 1815921"/>
                  <a:gd name="connsiteY4" fmla="*/ 0 h 1403798"/>
                  <a:gd name="connsiteX0" fmla="*/ 0 w 2472743"/>
                  <a:gd name="connsiteY0" fmla="*/ 0 h 1584102"/>
                  <a:gd name="connsiteX1" fmla="*/ 2472743 w 2472743"/>
                  <a:gd name="connsiteY1" fmla="*/ 180304 h 1584102"/>
                  <a:gd name="connsiteX2" fmla="*/ 2472743 w 2472743"/>
                  <a:gd name="connsiteY2" fmla="*/ 1584102 h 1584102"/>
                  <a:gd name="connsiteX3" fmla="*/ 656822 w 2472743"/>
                  <a:gd name="connsiteY3" fmla="*/ 1584102 h 1584102"/>
                  <a:gd name="connsiteX4" fmla="*/ 0 w 2472743"/>
                  <a:gd name="connsiteY4" fmla="*/ 0 h 1584102"/>
                  <a:gd name="connsiteX0" fmla="*/ 0 w 2472743"/>
                  <a:gd name="connsiteY0" fmla="*/ 0 h 1584102"/>
                  <a:gd name="connsiteX1" fmla="*/ 2472743 w 2472743"/>
                  <a:gd name="connsiteY1" fmla="*/ 180304 h 1584102"/>
                  <a:gd name="connsiteX2" fmla="*/ 2459864 w 2472743"/>
                  <a:gd name="connsiteY2" fmla="*/ 1210615 h 1584102"/>
                  <a:gd name="connsiteX3" fmla="*/ 656822 w 2472743"/>
                  <a:gd name="connsiteY3" fmla="*/ 1584102 h 1584102"/>
                  <a:gd name="connsiteX4" fmla="*/ 0 w 2472743"/>
                  <a:gd name="connsiteY4" fmla="*/ 0 h 1584102"/>
                  <a:gd name="connsiteX0" fmla="*/ 0 w 2459864"/>
                  <a:gd name="connsiteY0" fmla="*/ 0 h 1584102"/>
                  <a:gd name="connsiteX1" fmla="*/ 2253802 w 2459864"/>
                  <a:gd name="connsiteY1" fmla="*/ 347730 h 1584102"/>
                  <a:gd name="connsiteX2" fmla="*/ 2459864 w 2459864"/>
                  <a:gd name="connsiteY2" fmla="*/ 1210615 h 1584102"/>
                  <a:gd name="connsiteX3" fmla="*/ 656822 w 2459864"/>
                  <a:gd name="connsiteY3" fmla="*/ 1584102 h 1584102"/>
                  <a:gd name="connsiteX4" fmla="*/ 0 w 2459864"/>
                  <a:gd name="connsiteY4" fmla="*/ 0 h 1584102"/>
                  <a:gd name="connsiteX0" fmla="*/ 0 w 2459864"/>
                  <a:gd name="connsiteY0" fmla="*/ 0 h 1579339"/>
                  <a:gd name="connsiteX1" fmla="*/ 2253802 w 2459864"/>
                  <a:gd name="connsiteY1" fmla="*/ 347730 h 1579339"/>
                  <a:gd name="connsiteX2" fmla="*/ 2459864 w 2459864"/>
                  <a:gd name="connsiteY2" fmla="*/ 1210615 h 1579339"/>
                  <a:gd name="connsiteX3" fmla="*/ 666347 w 2459864"/>
                  <a:gd name="connsiteY3" fmla="*/ 1579339 h 1579339"/>
                  <a:gd name="connsiteX4" fmla="*/ 0 w 2459864"/>
                  <a:gd name="connsiteY4" fmla="*/ 0 h 1579339"/>
                  <a:gd name="connsiteX0" fmla="*/ 0 w 2459864"/>
                  <a:gd name="connsiteY0" fmla="*/ 0 h 1579339"/>
                  <a:gd name="connsiteX1" fmla="*/ 2253802 w 2459864"/>
                  <a:gd name="connsiteY1" fmla="*/ 347730 h 1579339"/>
                  <a:gd name="connsiteX2" fmla="*/ 2459864 w 2459864"/>
                  <a:gd name="connsiteY2" fmla="*/ 1210615 h 1579339"/>
                  <a:gd name="connsiteX3" fmla="*/ 661584 w 2459864"/>
                  <a:gd name="connsiteY3" fmla="*/ 1579339 h 1579339"/>
                  <a:gd name="connsiteX4" fmla="*/ 0 w 2459864"/>
                  <a:gd name="connsiteY4" fmla="*/ 0 h 1579339"/>
                  <a:gd name="connsiteX0" fmla="*/ 0 w 2459864"/>
                  <a:gd name="connsiteY0" fmla="*/ 0 h 1574576"/>
                  <a:gd name="connsiteX1" fmla="*/ 2253802 w 2459864"/>
                  <a:gd name="connsiteY1" fmla="*/ 347730 h 1574576"/>
                  <a:gd name="connsiteX2" fmla="*/ 2459864 w 2459864"/>
                  <a:gd name="connsiteY2" fmla="*/ 1210615 h 1574576"/>
                  <a:gd name="connsiteX3" fmla="*/ 659203 w 2459864"/>
                  <a:gd name="connsiteY3" fmla="*/ 1574576 h 1574576"/>
                  <a:gd name="connsiteX4" fmla="*/ 0 w 2459864"/>
                  <a:gd name="connsiteY4" fmla="*/ 0 h 1574576"/>
                  <a:gd name="connsiteX0" fmla="*/ 0 w 2459864"/>
                  <a:gd name="connsiteY0" fmla="*/ 0 h 1574576"/>
                  <a:gd name="connsiteX1" fmla="*/ 2253802 w 2459864"/>
                  <a:gd name="connsiteY1" fmla="*/ 347730 h 1574576"/>
                  <a:gd name="connsiteX2" fmla="*/ 2459864 w 2459864"/>
                  <a:gd name="connsiteY2" fmla="*/ 1210615 h 1574576"/>
                  <a:gd name="connsiteX3" fmla="*/ 656822 w 2459864"/>
                  <a:gd name="connsiteY3" fmla="*/ 1574576 h 1574576"/>
                  <a:gd name="connsiteX4" fmla="*/ 0 w 2459864"/>
                  <a:gd name="connsiteY4" fmla="*/ 0 h 1574576"/>
                  <a:gd name="connsiteX0" fmla="*/ 0 w 2459864"/>
                  <a:gd name="connsiteY0" fmla="*/ 0 h 1579338"/>
                  <a:gd name="connsiteX1" fmla="*/ 2253802 w 2459864"/>
                  <a:gd name="connsiteY1" fmla="*/ 347730 h 1579338"/>
                  <a:gd name="connsiteX2" fmla="*/ 2459864 w 2459864"/>
                  <a:gd name="connsiteY2" fmla="*/ 1210615 h 1579338"/>
                  <a:gd name="connsiteX3" fmla="*/ 656822 w 2459864"/>
                  <a:gd name="connsiteY3" fmla="*/ 1579338 h 1579338"/>
                  <a:gd name="connsiteX4" fmla="*/ 0 w 2459864"/>
                  <a:gd name="connsiteY4" fmla="*/ 0 h 1579338"/>
                  <a:gd name="connsiteX0" fmla="*/ 0 w 2459864"/>
                  <a:gd name="connsiteY0" fmla="*/ 0 h 1572194"/>
                  <a:gd name="connsiteX1" fmla="*/ 2253802 w 2459864"/>
                  <a:gd name="connsiteY1" fmla="*/ 347730 h 1572194"/>
                  <a:gd name="connsiteX2" fmla="*/ 2459864 w 2459864"/>
                  <a:gd name="connsiteY2" fmla="*/ 1210615 h 1572194"/>
                  <a:gd name="connsiteX3" fmla="*/ 659203 w 2459864"/>
                  <a:gd name="connsiteY3" fmla="*/ 1572194 h 1572194"/>
                  <a:gd name="connsiteX4" fmla="*/ 0 w 2459864"/>
                  <a:gd name="connsiteY4" fmla="*/ 0 h 1572194"/>
                  <a:gd name="connsiteX0" fmla="*/ 0 w 2459864"/>
                  <a:gd name="connsiteY0" fmla="*/ 0 h 1574575"/>
                  <a:gd name="connsiteX1" fmla="*/ 2253802 w 2459864"/>
                  <a:gd name="connsiteY1" fmla="*/ 347730 h 1574575"/>
                  <a:gd name="connsiteX2" fmla="*/ 2459864 w 2459864"/>
                  <a:gd name="connsiteY2" fmla="*/ 1210615 h 1574575"/>
                  <a:gd name="connsiteX3" fmla="*/ 656822 w 2459864"/>
                  <a:gd name="connsiteY3" fmla="*/ 1574575 h 1574575"/>
                  <a:gd name="connsiteX4" fmla="*/ 0 w 2459864"/>
                  <a:gd name="connsiteY4" fmla="*/ 0 h 1574575"/>
                  <a:gd name="connsiteX0" fmla="*/ 0 w 2459864"/>
                  <a:gd name="connsiteY0" fmla="*/ 0 h 1572194"/>
                  <a:gd name="connsiteX1" fmla="*/ 2253802 w 2459864"/>
                  <a:gd name="connsiteY1" fmla="*/ 347730 h 1572194"/>
                  <a:gd name="connsiteX2" fmla="*/ 2459864 w 2459864"/>
                  <a:gd name="connsiteY2" fmla="*/ 1210615 h 1572194"/>
                  <a:gd name="connsiteX3" fmla="*/ 649679 w 2459864"/>
                  <a:gd name="connsiteY3" fmla="*/ 1572194 h 1572194"/>
                  <a:gd name="connsiteX4" fmla="*/ 0 w 2459864"/>
                  <a:gd name="connsiteY4" fmla="*/ 0 h 1572194"/>
                  <a:gd name="connsiteX0" fmla="*/ 0 w 2459864"/>
                  <a:gd name="connsiteY0" fmla="*/ 0 h 1572194"/>
                  <a:gd name="connsiteX1" fmla="*/ 2253802 w 2459864"/>
                  <a:gd name="connsiteY1" fmla="*/ 347730 h 1572194"/>
                  <a:gd name="connsiteX2" fmla="*/ 2459864 w 2459864"/>
                  <a:gd name="connsiteY2" fmla="*/ 1210615 h 1572194"/>
                  <a:gd name="connsiteX3" fmla="*/ 644917 w 2459864"/>
                  <a:gd name="connsiteY3" fmla="*/ 1572194 h 1572194"/>
                  <a:gd name="connsiteX4" fmla="*/ 0 w 2459864"/>
                  <a:gd name="connsiteY4" fmla="*/ 0 h 1572194"/>
                  <a:gd name="connsiteX0" fmla="*/ 0 w 2459864"/>
                  <a:gd name="connsiteY0" fmla="*/ 0 h 1574576"/>
                  <a:gd name="connsiteX1" fmla="*/ 2253802 w 2459864"/>
                  <a:gd name="connsiteY1" fmla="*/ 347730 h 1574576"/>
                  <a:gd name="connsiteX2" fmla="*/ 2459864 w 2459864"/>
                  <a:gd name="connsiteY2" fmla="*/ 1210615 h 1574576"/>
                  <a:gd name="connsiteX3" fmla="*/ 647298 w 2459864"/>
                  <a:gd name="connsiteY3" fmla="*/ 1574576 h 1574576"/>
                  <a:gd name="connsiteX4" fmla="*/ 0 w 2459864"/>
                  <a:gd name="connsiteY4" fmla="*/ 0 h 15745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459864" h="1574576">
                    <a:moveTo>
                      <a:pt x="0" y="0"/>
                    </a:moveTo>
                    <a:lnTo>
                      <a:pt x="2253802" y="347730"/>
                    </a:lnTo>
                    <a:lnTo>
                      <a:pt x="2459864" y="1210615"/>
                    </a:lnTo>
                    <a:lnTo>
                      <a:pt x="647298" y="157457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5" name="直角三角形 3"/>
              <p:cNvSpPr/>
              <p:nvPr/>
            </p:nvSpPr>
            <p:spPr>
              <a:xfrm rot="10800000">
                <a:off x="3725408" y="3814081"/>
                <a:ext cx="1973978" cy="698950"/>
              </a:xfrm>
              <a:custGeom>
                <a:avLst/>
                <a:gdLst>
                  <a:gd name="connsiteX0" fmla="*/ 0 w 2061029"/>
                  <a:gd name="connsiteY0" fmla="*/ 682172 h 682172"/>
                  <a:gd name="connsiteX1" fmla="*/ 0 w 2061029"/>
                  <a:gd name="connsiteY1" fmla="*/ 0 h 682172"/>
                  <a:gd name="connsiteX2" fmla="*/ 2061029 w 2061029"/>
                  <a:gd name="connsiteY2" fmla="*/ 682172 h 682172"/>
                  <a:gd name="connsiteX3" fmla="*/ 0 w 2061029"/>
                  <a:gd name="connsiteY3" fmla="*/ 682172 h 682172"/>
                  <a:gd name="connsiteX0" fmla="*/ 0 w 2340429"/>
                  <a:gd name="connsiteY0" fmla="*/ 682172 h 809172"/>
                  <a:gd name="connsiteX1" fmla="*/ 0 w 2340429"/>
                  <a:gd name="connsiteY1" fmla="*/ 0 h 809172"/>
                  <a:gd name="connsiteX2" fmla="*/ 2340429 w 2340429"/>
                  <a:gd name="connsiteY2" fmla="*/ 809172 h 809172"/>
                  <a:gd name="connsiteX3" fmla="*/ 0 w 2340429"/>
                  <a:gd name="connsiteY3" fmla="*/ 682172 h 809172"/>
                  <a:gd name="connsiteX0" fmla="*/ 558800 w 2340429"/>
                  <a:gd name="connsiteY0" fmla="*/ 1183822 h 1183822"/>
                  <a:gd name="connsiteX1" fmla="*/ 0 w 2340429"/>
                  <a:gd name="connsiteY1" fmla="*/ 0 h 1183822"/>
                  <a:gd name="connsiteX2" fmla="*/ 2340429 w 2340429"/>
                  <a:gd name="connsiteY2" fmla="*/ 809172 h 1183822"/>
                  <a:gd name="connsiteX3" fmla="*/ 558800 w 2340429"/>
                  <a:gd name="connsiteY3" fmla="*/ 1183822 h 1183822"/>
                  <a:gd name="connsiteX0" fmla="*/ 222250 w 2003879"/>
                  <a:gd name="connsiteY0" fmla="*/ 618672 h 618672"/>
                  <a:gd name="connsiteX1" fmla="*/ 0 w 2003879"/>
                  <a:gd name="connsiteY1" fmla="*/ 0 h 618672"/>
                  <a:gd name="connsiteX2" fmla="*/ 2003879 w 2003879"/>
                  <a:gd name="connsiteY2" fmla="*/ 244022 h 618672"/>
                  <a:gd name="connsiteX3" fmla="*/ 222250 w 2003879"/>
                  <a:gd name="connsiteY3" fmla="*/ 618672 h 618672"/>
                  <a:gd name="connsiteX0" fmla="*/ 196850 w 1978479"/>
                  <a:gd name="connsiteY0" fmla="*/ 675822 h 675822"/>
                  <a:gd name="connsiteX1" fmla="*/ 0 w 1978479"/>
                  <a:gd name="connsiteY1" fmla="*/ 0 h 675822"/>
                  <a:gd name="connsiteX2" fmla="*/ 1978479 w 1978479"/>
                  <a:gd name="connsiteY2" fmla="*/ 301172 h 675822"/>
                  <a:gd name="connsiteX3" fmla="*/ 196850 w 1978479"/>
                  <a:gd name="connsiteY3" fmla="*/ 675822 h 675822"/>
                  <a:gd name="connsiteX0" fmla="*/ 184150 w 1965779"/>
                  <a:gd name="connsiteY0" fmla="*/ 685347 h 685347"/>
                  <a:gd name="connsiteX1" fmla="*/ 0 w 1965779"/>
                  <a:gd name="connsiteY1" fmla="*/ 0 h 685347"/>
                  <a:gd name="connsiteX2" fmla="*/ 1965779 w 1965779"/>
                  <a:gd name="connsiteY2" fmla="*/ 310697 h 685347"/>
                  <a:gd name="connsiteX3" fmla="*/ 184150 w 1965779"/>
                  <a:gd name="connsiteY3" fmla="*/ 685347 h 685347"/>
                  <a:gd name="connsiteX0" fmla="*/ 184150 w 1984829"/>
                  <a:gd name="connsiteY0" fmla="*/ 685347 h 685347"/>
                  <a:gd name="connsiteX1" fmla="*/ 0 w 1984829"/>
                  <a:gd name="connsiteY1" fmla="*/ 0 h 685347"/>
                  <a:gd name="connsiteX2" fmla="*/ 1984829 w 1984829"/>
                  <a:gd name="connsiteY2" fmla="*/ 310697 h 685347"/>
                  <a:gd name="connsiteX3" fmla="*/ 184150 w 1984829"/>
                  <a:gd name="connsiteY3" fmla="*/ 685347 h 685347"/>
                  <a:gd name="connsiteX0" fmla="*/ 184150 w 1984829"/>
                  <a:gd name="connsiteY0" fmla="*/ 685347 h 685347"/>
                  <a:gd name="connsiteX1" fmla="*/ 0 w 1984829"/>
                  <a:gd name="connsiteY1" fmla="*/ 0 h 685347"/>
                  <a:gd name="connsiteX2" fmla="*/ 1984829 w 1984829"/>
                  <a:gd name="connsiteY2" fmla="*/ 317047 h 685347"/>
                  <a:gd name="connsiteX3" fmla="*/ 184150 w 1984829"/>
                  <a:gd name="connsiteY3" fmla="*/ 685347 h 685347"/>
                  <a:gd name="connsiteX0" fmla="*/ 184150 w 1988004"/>
                  <a:gd name="connsiteY0" fmla="*/ 685347 h 685347"/>
                  <a:gd name="connsiteX1" fmla="*/ 0 w 1988004"/>
                  <a:gd name="connsiteY1" fmla="*/ 0 h 685347"/>
                  <a:gd name="connsiteX2" fmla="*/ 1988004 w 1988004"/>
                  <a:gd name="connsiteY2" fmla="*/ 320222 h 685347"/>
                  <a:gd name="connsiteX3" fmla="*/ 184150 w 1988004"/>
                  <a:gd name="connsiteY3" fmla="*/ 685347 h 685347"/>
                  <a:gd name="connsiteX0" fmla="*/ 184150 w 1997529"/>
                  <a:gd name="connsiteY0" fmla="*/ 685347 h 685347"/>
                  <a:gd name="connsiteX1" fmla="*/ 0 w 1997529"/>
                  <a:gd name="connsiteY1" fmla="*/ 0 h 685347"/>
                  <a:gd name="connsiteX2" fmla="*/ 1997529 w 1997529"/>
                  <a:gd name="connsiteY2" fmla="*/ 313872 h 685347"/>
                  <a:gd name="connsiteX3" fmla="*/ 184150 w 1997529"/>
                  <a:gd name="connsiteY3" fmla="*/ 685347 h 685347"/>
                  <a:gd name="connsiteX0" fmla="*/ 184150 w 1997529"/>
                  <a:gd name="connsiteY0" fmla="*/ 694872 h 694872"/>
                  <a:gd name="connsiteX1" fmla="*/ 0 w 1997529"/>
                  <a:gd name="connsiteY1" fmla="*/ 0 h 694872"/>
                  <a:gd name="connsiteX2" fmla="*/ 1997529 w 1997529"/>
                  <a:gd name="connsiteY2" fmla="*/ 313872 h 694872"/>
                  <a:gd name="connsiteX3" fmla="*/ 184150 w 1997529"/>
                  <a:gd name="connsiteY3" fmla="*/ 694872 h 694872"/>
                  <a:gd name="connsiteX0" fmla="*/ 191293 w 1997529"/>
                  <a:gd name="connsiteY0" fmla="*/ 694872 h 694872"/>
                  <a:gd name="connsiteX1" fmla="*/ 0 w 1997529"/>
                  <a:gd name="connsiteY1" fmla="*/ 0 h 694872"/>
                  <a:gd name="connsiteX2" fmla="*/ 1997529 w 1997529"/>
                  <a:gd name="connsiteY2" fmla="*/ 313872 h 694872"/>
                  <a:gd name="connsiteX3" fmla="*/ 191293 w 1997529"/>
                  <a:gd name="connsiteY3" fmla="*/ 694872 h 694872"/>
                  <a:gd name="connsiteX0" fmla="*/ 186530 w 1997529"/>
                  <a:gd name="connsiteY0" fmla="*/ 694872 h 694872"/>
                  <a:gd name="connsiteX1" fmla="*/ 0 w 1997529"/>
                  <a:gd name="connsiteY1" fmla="*/ 0 h 694872"/>
                  <a:gd name="connsiteX2" fmla="*/ 1997529 w 1997529"/>
                  <a:gd name="connsiteY2" fmla="*/ 313872 h 694872"/>
                  <a:gd name="connsiteX3" fmla="*/ 186530 w 1997529"/>
                  <a:gd name="connsiteY3" fmla="*/ 694872 h 694872"/>
                  <a:gd name="connsiteX0" fmla="*/ 186530 w 1992767"/>
                  <a:gd name="connsiteY0" fmla="*/ 694872 h 694872"/>
                  <a:gd name="connsiteX1" fmla="*/ 0 w 1992767"/>
                  <a:gd name="connsiteY1" fmla="*/ 0 h 694872"/>
                  <a:gd name="connsiteX2" fmla="*/ 1992767 w 1992767"/>
                  <a:gd name="connsiteY2" fmla="*/ 313872 h 694872"/>
                  <a:gd name="connsiteX3" fmla="*/ 186530 w 1992767"/>
                  <a:gd name="connsiteY3" fmla="*/ 694872 h 694872"/>
                  <a:gd name="connsiteX0" fmla="*/ 186530 w 1989592"/>
                  <a:gd name="connsiteY0" fmla="*/ 694872 h 694872"/>
                  <a:gd name="connsiteX1" fmla="*/ 0 w 1989592"/>
                  <a:gd name="connsiteY1" fmla="*/ 0 h 694872"/>
                  <a:gd name="connsiteX2" fmla="*/ 1989592 w 1989592"/>
                  <a:gd name="connsiteY2" fmla="*/ 313872 h 694872"/>
                  <a:gd name="connsiteX3" fmla="*/ 186530 w 1989592"/>
                  <a:gd name="connsiteY3" fmla="*/ 694872 h 694872"/>
                  <a:gd name="connsiteX0" fmla="*/ 186530 w 1989592"/>
                  <a:gd name="connsiteY0" fmla="*/ 694872 h 694872"/>
                  <a:gd name="connsiteX1" fmla="*/ 0 w 1989592"/>
                  <a:gd name="connsiteY1" fmla="*/ 0 h 694872"/>
                  <a:gd name="connsiteX2" fmla="*/ 1989592 w 1989592"/>
                  <a:gd name="connsiteY2" fmla="*/ 317047 h 694872"/>
                  <a:gd name="connsiteX3" fmla="*/ 186530 w 1989592"/>
                  <a:gd name="connsiteY3" fmla="*/ 694872 h 694872"/>
                  <a:gd name="connsiteX0" fmla="*/ 186530 w 1989592"/>
                  <a:gd name="connsiteY0" fmla="*/ 694872 h 694872"/>
                  <a:gd name="connsiteX1" fmla="*/ 0 w 1989592"/>
                  <a:gd name="connsiteY1" fmla="*/ 0 h 694872"/>
                  <a:gd name="connsiteX2" fmla="*/ 1989592 w 1989592"/>
                  <a:gd name="connsiteY2" fmla="*/ 317047 h 694872"/>
                  <a:gd name="connsiteX3" fmla="*/ 186530 w 1989592"/>
                  <a:gd name="connsiteY3" fmla="*/ 694872 h 694872"/>
                  <a:gd name="connsiteX0" fmla="*/ 186530 w 1992767"/>
                  <a:gd name="connsiteY0" fmla="*/ 694872 h 694872"/>
                  <a:gd name="connsiteX1" fmla="*/ 0 w 1992767"/>
                  <a:gd name="connsiteY1" fmla="*/ 0 h 694872"/>
                  <a:gd name="connsiteX2" fmla="*/ 1992767 w 1992767"/>
                  <a:gd name="connsiteY2" fmla="*/ 317047 h 694872"/>
                  <a:gd name="connsiteX3" fmla="*/ 186530 w 1992767"/>
                  <a:gd name="connsiteY3" fmla="*/ 694872 h 694872"/>
                  <a:gd name="connsiteX0" fmla="*/ 186530 w 1999117"/>
                  <a:gd name="connsiteY0" fmla="*/ 694872 h 694872"/>
                  <a:gd name="connsiteX1" fmla="*/ 0 w 1999117"/>
                  <a:gd name="connsiteY1" fmla="*/ 0 h 694872"/>
                  <a:gd name="connsiteX2" fmla="*/ 1999117 w 1999117"/>
                  <a:gd name="connsiteY2" fmla="*/ 317047 h 694872"/>
                  <a:gd name="connsiteX3" fmla="*/ 186530 w 1999117"/>
                  <a:gd name="connsiteY3" fmla="*/ 694872 h 694872"/>
                  <a:gd name="connsiteX0" fmla="*/ 186530 w 1989592"/>
                  <a:gd name="connsiteY0" fmla="*/ 694872 h 694872"/>
                  <a:gd name="connsiteX1" fmla="*/ 0 w 1989592"/>
                  <a:gd name="connsiteY1" fmla="*/ 0 h 694872"/>
                  <a:gd name="connsiteX2" fmla="*/ 1989592 w 1989592"/>
                  <a:gd name="connsiteY2" fmla="*/ 320222 h 694872"/>
                  <a:gd name="connsiteX3" fmla="*/ 186530 w 1989592"/>
                  <a:gd name="connsiteY3" fmla="*/ 694872 h 694872"/>
                  <a:gd name="connsiteX0" fmla="*/ 186530 w 1995942"/>
                  <a:gd name="connsiteY0" fmla="*/ 694872 h 694872"/>
                  <a:gd name="connsiteX1" fmla="*/ 0 w 1995942"/>
                  <a:gd name="connsiteY1" fmla="*/ 0 h 694872"/>
                  <a:gd name="connsiteX2" fmla="*/ 1995942 w 1995942"/>
                  <a:gd name="connsiteY2" fmla="*/ 323397 h 694872"/>
                  <a:gd name="connsiteX3" fmla="*/ 186530 w 1995942"/>
                  <a:gd name="connsiteY3" fmla="*/ 694872 h 694872"/>
                  <a:gd name="connsiteX0" fmla="*/ 180180 w 1989592"/>
                  <a:gd name="connsiteY0" fmla="*/ 704397 h 704397"/>
                  <a:gd name="connsiteX1" fmla="*/ 0 w 1989592"/>
                  <a:gd name="connsiteY1" fmla="*/ 0 h 704397"/>
                  <a:gd name="connsiteX2" fmla="*/ 1989592 w 1989592"/>
                  <a:gd name="connsiteY2" fmla="*/ 332922 h 704397"/>
                  <a:gd name="connsiteX3" fmla="*/ 180180 w 1989592"/>
                  <a:gd name="connsiteY3" fmla="*/ 704397 h 704397"/>
                  <a:gd name="connsiteX0" fmla="*/ 173830 w 1983242"/>
                  <a:gd name="connsiteY0" fmla="*/ 694872 h 694872"/>
                  <a:gd name="connsiteX1" fmla="*/ 0 w 1983242"/>
                  <a:gd name="connsiteY1" fmla="*/ 0 h 694872"/>
                  <a:gd name="connsiteX2" fmla="*/ 1983242 w 1983242"/>
                  <a:gd name="connsiteY2" fmla="*/ 323397 h 694872"/>
                  <a:gd name="connsiteX3" fmla="*/ 173830 w 1983242"/>
                  <a:gd name="connsiteY3" fmla="*/ 694872 h 694872"/>
                  <a:gd name="connsiteX0" fmla="*/ 177005 w 1986417"/>
                  <a:gd name="connsiteY0" fmla="*/ 694872 h 694872"/>
                  <a:gd name="connsiteX1" fmla="*/ 0 w 1986417"/>
                  <a:gd name="connsiteY1" fmla="*/ 0 h 694872"/>
                  <a:gd name="connsiteX2" fmla="*/ 1986417 w 1986417"/>
                  <a:gd name="connsiteY2" fmla="*/ 323397 h 694872"/>
                  <a:gd name="connsiteX3" fmla="*/ 177005 w 1986417"/>
                  <a:gd name="connsiteY3" fmla="*/ 694872 h 694872"/>
                  <a:gd name="connsiteX0" fmla="*/ 164566 w 1973978"/>
                  <a:gd name="connsiteY0" fmla="*/ 698950 h 698950"/>
                  <a:gd name="connsiteX1" fmla="*/ 0 w 1973978"/>
                  <a:gd name="connsiteY1" fmla="*/ 0 h 698950"/>
                  <a:gd name="connsiteX2" fmla="*/ 1973978 w 1973978"/>
                  <a:gd name="connsiteY2" fmla="*/ 327475 h 698950"/>
                  <a:gd name="connsiteX3" fmla="*/ 164566 w 1973978"/>
                  <a:gd name="connsiteY3" fmla="*/ 698950 h 698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73978" h="698950">
                    <a:moveTo>
                      <a:pt x="164566" y="698950"/>
                    </a:moveTo>
                    <a:lnTo>
                      <a:pt x="0" y="0"/>
                    </a:lnTo>
                    <a:lnTo>
                      <a:pt x="1973978" y="327475"/>
                    </a:lnTo>
                    <a:lnTo>
                      <a:pt x="164566" y="69895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8" name="前翅膀"/>
            <p:cNvGrpSpPr/>
            <p:nvPr/>
          </p:nvGrpSpPr>
          <p:grpSpPr>
            <a:xfrm rot="1044185">
              <a:off x="4507389" y="373608"/>
              <a:ext cx="1150170" cy="640522"/>
              <a:chOff x="2389243" y="1423041"/>
              <a:chExt cx="4680956" cy="2639549"/>
            </a:xfrm>
          </p:grpSpPr>
          <p:sp>
            <p:nvSpPr>
              <p:cNvPr id="9" name="直角三角形 7"/>
              <p:cNvSpPr/>
              <p:nvPr/>
            </p:nvSpPr>
            <p:spPr>
              <a:xfrm>
                <a:off x="2389243" y="2123614"/>
                <a:ext cx="2510973" cy="1938976"/>
              </a:xfrm>
              <a:custGeom>
                <a:avLst/>
                <a:gdLst>
                  <a:gd name="connsiteX0" fmla="*/ 0 w 5428343"/>
                  <a:gd name="connsiteY0" fmla="*/ 2845210 h 2845210"/>
                  <a:gd name="connsiteX1" fmla="*/ 0 w 5428343"/>
                  <a:gd name="connsiteY1" fmla="*/ 0 h 2845210"/>
                  <a:gd name="connsiteX2" fmla="*/ 5428343 w 5428343"/>
                  <a:gd name="connsiteY2" fmla="*/ 2845210 h 2845210"/>
                  <a:gd name="connsiteX3" fmla="*/ 0 w 5428343"/>
                  <a:gd name="connsiteY3" fmla="*/ 2845210 h 2845210"/>
                  <a:gd name="connsiteX0" fmla="*/ 0 w 5428343"/>
                  <a:gd name="connsiteY0" fmla="*/ 2932296 h 2932296"/>
                  <a:gd name="connsiteX1" fmla="*/ 3497943 w 5428343"/>
                  <a:gd name="connsiteY1" fmla="*/ 0 h 2932296"/>
                  <a:gd name="connsiteX2" fmla="*/ 5428343 w 5428343"/>
                  <a:gd name="connsiteY2" fmla="*/ 2932296 h 2932296"/>
                  <a:gd name="connsiteX3" fmla="*/ 0 w 5428343"/>
                  <a:gd name="connsiteY3" fmla="*/ 2932296 h 2932296"/>
                  <a:gd name="connsiteX0" fmla="*/ 0 w 5428343"/>
                  <a:gd name="connsiteY0" fmla="*/ 2554925 h 2554925"/>
                  <a:gd name="connsiteX1" fmla="*/ 1712686 w 5428343"/>
                  <a:gd name="connsiteY1" fmla="*/ 0 h 2554925"/>
                  <a:gd name="connsiteX2" fmla="*/ 5428343 w 5428343"/>
                  <a:gd name="connsiteY2" fmla="*/ 2554925 h 2554925"/>
                  <a:gd name="connsiteX3" fmla="*/ 0 w 5428343"/>
                  <a:gd name="connsiteY3" fmla="*/ 2554925 h 2554925"/>
                  <a:gd name="connsiteX0" fmla="*/ 0 w 7649029"/>
                  <a:gd name="connsiteY0" fmla="*/ 2554925 h 2554925"/>
                  <a:gd name="connsiteX1" fmla="*/ 1712686 w 7649029"/>
                  <a:gd name="connsiteY1" fmla="*/ 0 h 2554925"/>
                  <a:gd name="connsiteX2" fmla="*/ 7649029 w 7649029"/>
                  <a:gd name="connsiteY2" fmla="*/ 2075953 h 2554925"/>
                  <a:gd name="connsiteX3" fmla="*/ 0 w 7649029"/>
                  <a:gd name="connsiteY3" fmla="*/ 2554925 h 2554925"/>
                  <a:gd name="connsiteX0" fmla="*/ 0 w 7649029"/>
                  <a:gd name="connsiteY0" fmla="*/ 2772640 h 2772640"/>
                  <a:gd name="connsiteX1" fmla="*/ 1611086 w 7649029"/>
                  <a:gd name="connsiteY1" fmla="*/ 0 h 2772640"/>
                  <a:gd name="connsiteX2" fmla="*/ 7649029 w 7649029"/>
                  <a:gd name="connsiteY2" fmla="*/ 2293668 h 2772640"/>
                  <a:gd name="connsiteX3" fmla="*/ 0 w 7649029"/>
                  <a:gd name="connsiteY3" fmla="*/ 2772640 h 2772640"/>
                  <a:gd name="connsiteX0" fmla="*/ 0 w 7881258"/>
                  <a:gd name="connsiteY0" fmla="*/ 2816183 h 2816183"/>
                  <a:gd name="connsiteX1" fmla="*/ 1843315 w 7881258"/>
                  <a:gd name="connsiteY1" fmla="*/ 0 h 2816183"/>
                  <a:gd name="connsiteX2" fmla="*/ 7881258 w 7881258"/>
                  <a:gd name="connsiteY2" fmla="*/ 2293668 h 2816183"/>
                  <a:gd name="connsiteX3" fmla="*/ 0 w 7881258"/>
                  <a:gd name="connsiteY3" fmla="*/ 2816183 h 2816183"/>
                  <a:gd name="connsiteX0" fmla="*/ 0 w 7881258"/>
                  <a:gd name="connsiteY0" fmla="*/ 3120983 h 3120983"/>
                  <a:gd name="connsiteX1" fmla="*/ 1727200 w 7881258"/>
                  <a:gd name="connsiteY1" fmla="*/ 0 h 3120983"/>
                  <a:gd name="connsiteX2" fmla="*/ 7881258 w 7881258"/>
                  <a:gd name="connsiteY2" fmla="*/ 2598468 h 3120983"/>
                  <a:gd name="connsiteX3" fmla="*/ 0 w 7881258"/>
                  <a:gd name="connsiteY3" fmla="*/ 3120983 h 3120983"/>
                  <a:gd name="connsiteX0" fmla="*/ 0 w 7881258"/>
                  <a:gd name="connsiteY0" fmla="*/ 3114633 h 3114633"/>
                  <a:gd name="connsiteX1" fmla="*/ 1724025 w 7881258"/>
                  <a:gd name="connsiteY1" fmla="*/ 0 h 3114633"/>
                  <a:gd name="connsiteX2" fmla="*/ 7881258 w 7881258"/>
                  <a:gd name="connsiteY2" fmla="*/ 2592118 h 3114633"/>
                  <a:gd name="connsiteX3" fmla="*/ 0 w 7881258"/>
                  <a:gd name="connsiteY3" fmla="*/ 3114633 h 3114633"/>
                  <a:gd name="connsiteX0" fmla="*/ 0 w 7881258"/>
                  <a:gd name="connsiteY0" fmla="*/ 1866404 h 1866404"/>
                  <a:gd name="connsiteX1" fmla="*/ 1114425 w 7881258"/>
                  <a:gd name="connsiteY1" fmla="*/ 0 h 1866404"/>
                  <a:gd name="connsiteX2" fmla="*/ 7881258 w 7881258"/>
                  <a:gd name="connsiteY2" fmla="*/ 1343889 h 1866404"/>
                  <a:gd name="connsiteX3" fmla="*/ 0 w 7881258"/>
                  <a:gd name="connsiteY3" fmla="*/ 1866404 h 1866404"/>
                  <a:gd name="connsiteX0" fmla="*/ 0 w 2510973"/>
                  <a:gd name="connsiteY0" fmla="*/ 1866404 h 1866404"/>
                  <a:gd name="connsiteX1" fmla="*/ 1114425 w 2510973"/>
                  <a:gd name="connsiteY1" fmla="*/ 0 h 1866404"/>
                  <a:gd name="connsiteX2" fmla="*/ 2510973 w 2510973"/>
                  <a:gd name="connsiteY2" fmla="*/ 1648689 h 1866404"/>
                  <a:gd name="connsiteX3" fmla="*/ 0 w 2510973"/>
                  <a:gd name="connsiteY3" fmla="*/ 1866404 h 1866404"/>
                  <a:gd name="connsiteX0" fmla="*/ 0 w 2510973"/>
                  <a:gd name="connsiteY0" fmla="*/ 1866404 h 1866404"/>
                  <a:gd name="connsiteX1" fmla="*/ 1114425 w 2510973"/>
                  <a:gd name="connsiteY1" fmla="*/ 0 h 1866404"/>
                  <a:gd name="connsiteX2" fmla="*/ 2510973 w 2510973"/>
                  <a:gd name="connsiteY2" fmla="*/ 1692232 h 1866404"/>
                  <a:gd name="connsiteX3" fmla="*/ 0 w 2510973"/>
                  <a:gd name="connsiteY3" fmla="*/ 1866404 h 1866404"/>
                  <a:gd name="connsiteX0" fmla="*/ 0 w 2510973"/>
                  <a:gd name="connsiteY0" fmla="*/ 1880919 h 1880919"/>
                  <a:gd name="connsiteX1" fmla="*/ 1767567 w 2510973"/>
                  <a:gd name="connsiteY1" fmla="*/ 0 h 1880919"/>
                  <a:gd name="connsiteX2" fmla="*/ 2510973 w 2510973"/>
                  <a:gd name="connsiteY2" fmla="*/ 1706747 h 1880919"/>
                  <a:gd name="connsiteX3" fmla="*/ 0 w 2510973"/>
                  <a:gd name="connsiteY3" fmla="*/ 1880919 h 1880919"/>
                  <a:gd name="connsiteX0" fmla="*/ 0 w 2510973"/>
                  <a:gd name="connsiteY0" fmla="*/ 1895433 h 1895433"/>
                  <a:gd name="connsiteX1" fmla="*/ 1724024 w 2510973"/>
                  <a:gd name="connsiteY1" fmla="*/ 0 h 1895433"/>
                  <a:gd name="connsiteX2" fmla="*/ 2510973 w 2510973"/>
                  <a:gd name="connsiteY2" fmla="*/ 1721261 h 1895433"/>
                  <a:gd name="connsiteX3" fmla="*/ 0 w 2510973"/>
                  <a:gd name="connsiteY3" fmla="*/ 1895433 h 1895433"/>
                  <a:gd name="connsiteX0" fmla="*/ 0 w 2510973"/>
                  <a:gd name="connsiteY0" fmla="*/ 1938976 h 1938976"/>
                  <a:gd name="connsiteX1" fmla="*/ 1840138 w 2510973"/>
                  <a:gd name="connsiteY1" fmla="*/ 0 h 1938976"/>
                  <a:gd name="connsiteX2" fmla="*/ 2510973 w 2510973"/>
                  <a:gd name="connsiteY2" fmla="*/ 1764804 h 1938976"/>
                  <a:gd name="connsiteX3" fmla="*/ 0 w 2510973"/>
                  <a:gd name="connsiteY3" fmla="*/ 1938976 h 19389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510973" h="1938976">
                    <a:moveTo>
                      <a:pt x="0" y="1938976"/>
                    </a:moveTo>
                    <a:lnTo>
                      <a:pt x="1840138" y="0"/>
                    </a:lnTo>
                    <a:lnTo>
                      <a:pt x="2510973" y="1764804"/>
                    </a:lnTo>
                    <a:lnTo>
                      <a:pt x="0" y="1938976"/>
                    </a:lnTo>
                    <a:close/>
                  </a:path>
                </a:pathLst>
              </a:custGeom>
              <a:solidFill>
                <a:srgbClr val="EA157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" name="直角三角形 7"/>
              <p:cNvSpPr/>
              <p:nvPr/>
            </p:nvSpPr>
            <p:spPr>
              <a:xfrm rot="10800000">
                <a:off x="4225564" y="2127361"/>
                <a:ext cx="2010911" cy="1764804"/>
              </a:xfrm>
              <a:custGeom>
                <a:avLst/>
                <a:gdLst>
                  <a:gd name="connsiteX0" fmla="*/ 0 w 5428343"/>
                  <a:gd name="connsiteY0" fmla="*/ 2845210 h 2845210"/>
                  <a:gd name="connsiteX1" fmla="*/ 0 w 5428343"/>
                  <a:gd name="connsiteY1" fmla="*/ 0 h 2845210"/>
                  <a:gd name="connsiteX2" fmla="*/ 5428343 w 5428343"/>
                  <a:gd name="connsiteY2" fmla="*/ 2845210 h 2845210"/>
                  <a:gd name="connsiteX3" fmla="*/ 0 w 5428343"/>
                  <a:gd name="connsiteY3" fmla="*/ 2845210 h 2845210"/>
                  <a:gd name="connsiteX0" fmla="*/ 0 w 5428343"/>
                  <a:gd name="connsiteY0" fmla="*/ 2932296 h 2932296"/>
                  <a:gd name="connsiteX1" fmla="*/ 3497943 w 5428343"/>
                  <a:gd name="connsiteY1" fmla="*/ 0 h 2932296"/>
                  <a:gd name="connsiteX2" fmla="*/ 5428343 w 5428343"/>
                  <a:gd name="connsiteY2" fmla="*/ 2932296 h 2932296"/>
                  <a:gd name="connsiteX3" fmla="*/ 0 w 5428343"/>
                  <a:gd name="connsiteY3" fmla="*/ 2932296 h 2932296"/>
                  <a:gd name="connsiteX0" fmla="*/ 0 w 5428343"/>
                  <a:gd name="connsiteY0" fmla="*/ 2554925 h 2554925"/>
                  <a:gd name="connsiteX1" fmla="*/ 1712686 w 5428343"/>
                  <a:gd name="connsiteY1" fmla="*/ 0 h 2554925"/>
                  <a:gd name="connsiteX2" fmla="*/ 5428343 w 5428343"/>
                  <a:gd name="connsiteY2" fmla="*/ 2554925 h 2554925"/>
                  <a:gd name="connsiteX3" fmla="*/ 0 w 5428343"/>
                  <a:gd name="connsiteY3" fmla="*/ 2554925 h 2554925"/>
                  <a:gd name="connsiteX0" fmla="*/ 0 w 7649029"/>
                  <a:gd name="connsiteY0" fmla="*/ 2554925 h 2554925"/>
                  <a:gd name="connsiteX1" fmla="*/ 1712686 w 7649029"/>
                  <a:gd name="connsiteY1" fmla="*/ 0 h 2554925"/>
                  <a:gd name="connsiteX2" fmla="*/ 7649029 w 7649029"/>
                  <a:gd name="connsiteY2" fmla="*/ 2075953 h 2554925"/>
                  <a:gd name="connsiteX3" fmla="*/ 0 w 7649029"/>
                  <a:gd name="connsiteY3" fmla="*/ 2554925 h 2554925"/>
                  <a:gd name="connsiteX0" fmla="*/ 0 w 7649029"/>
                  <a:gd name="connsiteY0" fmla="*/ 2772640 h 2772640"/>
                  <a:gd name="connsiteX1" fmla="*/ 1611086 w 7649029"/>
                  <a:gd name="connsiteY1" fmla="*/ 0 h 2772640"/>
                  <a:gd name="connsiteX2" fmla="*/ 7649029 w 7649029"/>
                  <a:gd name="connsiteY2" fmla="*/ 2293668 h 2772640"/>
                  <a:gd name="connsiteX3" fmla="*/ 0 w 7649029"/>
                  <a:gd name="connsiteY3" fmla="*/ 2772640 h 2772640"/>
                  <a:gd name="connsiteX0" fmla="*/ 0 w 7881258"/>
                  <a:gd name="connsiteY0" fmla="*/ 2816183 h 2816183"/>
                  <a:gd name="connsiteX1" fmla="*/ 1843315 w 7881258"/>
                  <a:gd name="connsiteY1" fmla="*/ 0 h 2816183"/>
                  <a:gd name="connsiteX2" fmla="*/ 7881258 w 7881258"/>
                  <a:gd name="connsiteY2" fmla="*/ 2293668 h 2816183"/>
                  <a:gd name="connsiteX3" fmla="*/ 0 w 7881258"/>
                  <a:gd name="connsiteY3" fmla="*/ 2816183 h 2816183"/>
                  <a:gd name="connsiteX0" fmla="*/ 0 w 7881258"/>
                  <a:gd name="connsiteY0" fmla="*/ 3120983 h 3120983"/>
                  <a:gd name="connsiteX1" fmla="*/ 1727200 w 7881258"/>
                  <a:gd name="connsiteY1" fmla="*/ 0 h 3120983"/>
                  <a:gd name="connsiteX2" fmla="*/ 7881258 w 7881258"/>
                  <a:gd name="connsiteY2" fmla="*/ 2598468 h 3120983"/>
                  <a:gd name="connsiteX3" fmla="*/ 0 w 7881258"/>
                  <a:gd name="connsiteY3" fmla="*/ 3120983 h 3120983"/>
                  <a:gd name="connsiteX0" fmla="*/ 0 w 7881258"/>
                  <a:gd name="connsiteY0" fmla="*/ 3114633 h 3114633"/>
                  <a:gd name="connsiteX1" fmla="*/ 1724025 w 7881258"/>
                  <a:gd name="connsiteY1" fmla="*/ 0 h 3114633"/>
                  <a:gd name="connsiteX2" fmla="*/ 7881258 w 7881258"/>
                  <a:gd name="connsiteY2" fmla="*/ 2592118 h 3114633"/>
                  <a:gd name="connsiteX3" fmla="*/ 0 w 7881258"/>
                  <a:gd name="connsiteY3" fmla="*/ 3114633 h 3114633"/>
                  <a:gd name="connsiteX0" fmla="*/ 0 w 7881258"/>
                  <a:gd name="connsiteY0" fmla="*/ 1866404 h 1866404"/>
                  <a:gd name="connsiteX1" fmla="*/ 1114425 w 7881258"/>
                  <a:gd name="connsiteY1" fmla="*/ 0 h 1866404"/>
                  <a:gd name="connsiteX2" fmla="*/ 7881258 w 7881258"/>
                  <a:gd name="connsiteY2" fmla="*/ 1343889 h 1866404"/>
                  <a:gd name="connsiteX3" fmla="*/ 0 w 7881258"/>
                  <a:gd name="connsiteY3" fmla="*/ 1866404 h 1866404"/>
                  <a:gd name="connsiteX0" fmla="*/ 0 w 2510973"/>
                  <a:gd name="connsiteY0" fmla="*/ 1866404 h 1866404"/>
                  <a:gd name="connsiteX1" fmla="*/ 1114425 w 2510973"/>
                  <a:gd name="connsiteY1" fmla="*/ 0 h 1866404"/>
                  <a:gd name="connsiteX2" fmla="*/ 2510973 w 2510973"/>
                  <a:gd name="connsiteY2" fmla="*/ 1648689 h 1866404"/>
                  <a:gd name="connsiteX3" fmla="*/ 0 w 2510973"/>
                  <a:gd name="connsiteY3" fmla="*/ 1866404 h 1866404"/>
                  <a:gd name="connsiteX0" fmla="*/ 0 w 2510973"/>
                  <a:gd name="connsiteY0" fmla="*/ 1866404 h 1866404"/>
                  <a:gd name="connsiteX1" fmla="*/ 1114425 w 2510973"/>
                  <a:gd name="connsiteY1" fmla="*/ 0 h 1866404"/>
                  <a:gd name="connsiteX2" fmla="*/ 2510973 w 2510973"/>
                  <a:gd name="connsiteY2" fmla="*/ 1692232 h 1866404"/>
                  <a:gd name="connsiteX3" fmla="*/ 0 w 2510973"/>
                  <a:gd name="connsiteY3" fmla="*/ 1866404 h 1866404"/>
                  <a:gd name="connsiteX0" fmla="*/ 0 w 2510973"/>
                  <a:gd name="connsiteY0" fmla="*/ 1880919 h 1880919"/>
                  <a:gd name="connsiteX1" fmla="*/ 1767567 w 2510973"/>
                  <a:gd name="connsiteY1" fmla="*/ 0 h 1880919"/>
                  <a:gd name="connsiteX2" fmla="*/ 2510973 w 2510973"/>
                  <a:gd name="connsiteY2" fmla="*/ 1706747 h 1880919"/>
                  <a:gd name="connsiteX3" fmla="*/ 0 w 2510973"/>
                  <a:gd name="connsiteY3" fmla="*/ 1880919 h 1880919"/>
                  <a:gd name="connsiteX0" fmla="*/ 0 w 2510973"/>
                  <a:gd name="connsiteY0" fmla="*/ 1895433 h 1895433"/>
                  <a:gd name="connsiteX1" fmla="*/ 1724024 w 2510973"/>
                  <a:gd name="connsiteY1" fmla="*/ 0 h 1895433"/>
                  <a:gd name="connsiteX2" fmla="*/ 2510973 w 2510973"/>
                  <a:gd name="connsiteY2" fmla="*/ 1721261 h 1895433"/>
                  <a:gd name="connsiteX3" fmla="*/ 0 w 2510973"/>
                  <a:gd name="connsiteY3" fmla="*/ 1895433 h 1895433"/>
                  <a:gd name="connsiteX0" fmla="*/ 0 w 2510973"/>
                  <a:gd name="connsiteY0" fmla="*/ 1938976 h 1938976"/>
                  <a:gd name="connsiteX1" fmla="*/ 1840138 w 2510973"/>
                  <a:gd name="connsiteY1" fmla="*/ 0 h 1938976"/>
                  <a:gd name="connsiteX2" fmla="*/ 2510973 w 2510973"/>
                  <a:gd name="connsiteY2" fmla="*/ 1764804 h 1938976"/>
                  <a:gd name="connsiteX3" fmla="*/ 0 w 2510973"/>
                  <a:gd name="connsiteY3" fmla="*/ 1938976 h 1938976"/>
                  <a:gd name="connsiteX0" fmla="*/ 0 w 1929948"/>
                  <a:gd name="connsiteY0" fmla="*/ 1324614 h 1764804"/>
                  <a:gd name="connsiteX1" fmla="*/ 1259113 w 1929948"/>
                  <a:gd name="connsiteY1" fmla="*/ 0 h 1764804"/>
                  <a:gd name="connsiteX2" fmla="*/ 1929948 w 1929948"/>
                  <a:gd name="connsiteY2" fmla="*/ 1764804 h 1764804"/>
                  <a:gd name="connsiteX3" fmla="*/ 0 w 1929948"/>
                  <a:gd name="connsiteY3" fmla="*/ 1324614 h 1764804"/>
                  <a:gd name="connsiteX0" fmla="*/ 0 w 2010911"/>
                  <a:gd name="connsiteY0" fmla="*/ 1005527 h 1764804"/>
                  <a:gd name="connsiteX1" fmla="*/ 1340076 w 2010911"/>
                  <a:gd name="connsiteY1" fmla="*/ 0 h 1764804"/>
                  <a:gd name="connsiteX2" fmla="*/ 2010911 w 2010911"/>
                  <a:gd name="connsiteY2" fmla="*/ 1764804 h 1764804"/>
                  <a:gd name="connsiteX3" fmla="*/ 0 w 2010911"/>
                  <a:gd name="connsiteY3" fmla="*/ 1005527 h 1764804"/>
                  <a:gd name="connsiteX0" fmla="*/ 0 w 2010911"/>
                  <a:gd name="connsiteY0" fmla="*/ 1005527 h 1764804"/>
                  <a:gd name="connsiteX1" fmla="*/ 1349601 w 2010911"/>
                  <a:gd name="connsiteY1" fmla="*/ 0 h 1764804"/>
                  <a:gd name="connsiteX2" fmla="*/ 2010911 w 2010911"/>
                  <a:gd name="connsiteY2" fmla="*/ 1764804 h 1764804"/>
                  <a:gd name="connsiteX3" fmla="*/ 0 w 2010911"/>
                  <a:gd name="connsiteY3" fmla="*/ 1005527 h 17648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10911" h="1764804">
                    <a:moveTo>
                      <a:pt x="0" y="1005527"/>
                    </a:moveTo>
                    <a:lnTo>
                      <a:pt x="1349601" y="0"/>
                    </a:lnTo>
                    <a:lnTo>
                      <a:pt x="2010911" y="1764804"/>
                    </a:lnTo>
                    <a:lnTo>
                      <a:pt x="0" y="1005527"/>
                    </a:lnTo>
                    <a:close/>
                  </a:path>
                </a:pathLst>
              </a:custGeom>
              <a:solidFill>
                <a:srgbClr val="D600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" name="直角三角形 7"/>
              <p:cNvSpPr/>
              <p:nvPr/>
            </p:nvSpPr>
            <p:spPr>
              <a:xfrm rot="9126709">
                <a:off x="4436298" y="1423041"/>
                <a:ext cx="2633901" cy="1616128"/>
              </a:xfrm>
              <a:custGeom>
                <a:avLst/>
                <a:gdLst>
                  <a:gd name="connsiteX0" fmla="*/ 0 w 5428343"/>
                  <a:gd name="connsiteY0" fmla="*/ 2845210 h 2845210"/>
                  <a:gd name="connsiteX1" fmla="*/ 0 w 5428343"/>
                  <a:gd name="connsiteY1" fmla="*/ 0 h 2845210"/>
                  <a:gd name="connsiteX2" fmla="*/ 5428343 w 5428343"/>
                  <a:gd name="connsiteY2" fmla="*/ 2845210 h 2845210"/>
                  <a:gd name="connsiteX3" fmla="*/ 0 w 5428343"/>
                  <a:gd name="connsiteY3" fmla="*/ 2845210 h 2845210"/>
                  <a:gd name="connsiteX0" fmla="*/ 0 w 5428343"/>
                  <a:gd name="connsiteY0" fmla="*/ 2932296 h 2932296"/>
                  <a:gd name="connsiteX1" fmla="*/ 3497943 w 5428343"/>
                  <a:gd name="connsiteY1" fmla="*/ 0 h 2932296"/>
                  <a:gd name="connsiteX2" fmla="*/ 5428343 w 5428343"/>
                  <a:gd name="connsiteY2" fmla="*/ 2932296 h 2932296"/>
                  <a:gd name="connsiteX3" fmla="*/ 0 w 5428343"/>
                  <a:gd name="connsiteY3" fmla="*/ 2932296 h 2932296"/>
                  <a:gd name="connsiteX0" fmla="*/ 0 w 5428343"/>
                  <a:gd name="connsiteY0" fmla="*/ 2554925 h 2554925"/>
                  <a:gd name="connsiteX1" fmla="*/ 1712686 w 5428343"/>
                  <a:gd name="connsiteY1" fmla="*/ 0 h 2554925"/>
                  <a:gd name="connsiteX2" fmla="*/ 5428343 w 5428343"/>
                  <a:gd name="connsiteY2" fmla="*/ 2554925 h 2554925"/>
                  <a:gd name="connsiteX3" fmla="*/ 0 w 5428343"/>
                  <a:gd name="connsiteY3" fmla="*/ 2554925 h 2554925"/>
                  <a:gd name="connsiteX0" fmla="*/ 0 w 7649029"/>
                  <a:gd name="connsiteY0" fmla="*/ 2554925 h 2554925"/>
                  <a:gd name="connsiteX1" fmla="*/ 1712686 w 7649029"/>
                  <a:gd name="connsiteY1" fmla="*/ 0 h 2554925"/>
                  <a:gd name="connsiteX2" fmla="*/ 7649029 w 7649029"/>
                  <a:gd name="connsiteY2" fmla="*/ 2075953 h 2554925"/>
                  <a:gd name="connsiteX3" fmla="*/ 0 w 7649029"/>
                  <a:gd name="connsiteY3" fmla="*/ 2554925 h 2554925"/>
                  <a:gd name="connsiteX0" fmla="*/ 0 w 7649029"/>
                  <a:gd name="connsiteY0" fmla="*/ 2772640 h 2772640"/>
                  <a:gd name="connsiteX1" fmla="*/ 1611086 w 7649029"/>
                  <a:gd name="connsiteY1" fmla="*/ 0 h 2772640"/>
                  <a:gd name="connsiteX2" fmla="*/ 7649029 w 7649029"/>
                  <a:gd name="connsiteY2" fmla="*/ 2293668 h 2772640"/>
                  <a:gd name="connsiteX3" fmla="*/ 0 w 7649029"/>
                  <a:gd name="connsiteY3" fmla="*/ 2772640 h 2772640"/>
                  <a:gd name="connsiteX0" fmla="*/ 0 w 7881258"/>
                  <a:gd name="connsiteY0" fmla="*/ 2816183 h 2816183"/>
                  <a:gd name="connsiteX1" fmla="*/ 1843315 w 7881258"/>
                  <a:gd name="connsiteY1" fmla="*/ 0 h 2816183"/>
                  <a:gd name="connsiteX2" fmla="*/ 7881258 w 7881258"/>
                  <a:gd name="connsiteY2" fmla="*/ 2293668 h 2816183"/>
                  <a:gd name="connsiteX3" fmla="*/ 0 w 7881258"/>
                  <a:gd name="connsiteY3" fmla="*/ 2816183 h 2816183"/>
                  <a:gd name="connsiteX0" fmla="*/ 0 w 7881258"/>
                  <a:gd name="connsiteY0" fmla="*/ 3120983 h 3120983"/>
                  <a:gd name="connsiteX1" fmla="*/ 1727200 w 7881258"/>
                  <a:gd name="connsiteY1" fmla="*/ 0 h 3120983"/>
                  <a:gd name="connsiteX2" fmla="*/ 7881258 w 7881258"/>
                  <a:gd name="connsiteY2" fmla="*/ 2598468 h 3120983"/>
                  <a:gd name="connsiteX3" fmla="*/ 0 w 7881258"/>
                  <a:gd name="connsiteY3" fmla="*/ 3120983 h 3120983"/>
                  <a:gd name="connsiteX0" fmla="*/ 0 w 7881258"/>
                  <a:gd name="connsiteY0" fmla="*/ 3114633 h 3114633"/>
                  <a:gd name="connsiteX1" fmla="*/ 1724025 w 7881258"/>
                  <a:gd name="connsiteY1" fmla="*/ 0 h 3114633"/>
                  <a:gd name="connsiteX2" fmla="*/ 7881258 w 7881258"/>
                  <a:gd name="connsiteY2" fmla="*/ 2592118 h 3114633"/>
                  <a:gd name="connsiteX3" fmla="*/ 0 w 7881258"/>
                  <a:gd name="connsiteY3" fmla="*/ 3114633 h 3114633"/>
                  <a:gd name="connsiteX0" fmla="*/ 0 w 7881258"/>
                  <a:gd name="connsiteY0" fmla="*/ 1866404 h 1866404"/>
                  <a:gd name="connsiteX1" fmla="*/ 1114425 w 7881258"/>
                  <a:gd name="connsiteY1" fmla="*/ 0 h 1866404"/>
                  <a:gd name="connsiteX2" fmla="*/ 7881258 w 7881258"/>
                  <a:gd name="connsiteY2" fmla="*/ 1343889 h 1866404"/>
                  <a:gd name="connsiteX3" fmla="*/ 0 w 7881258"/>
                  <a:gd name="connsiteY3" fmla="*/ 1866404 h 1866404"/>
                  <a:gd name="connsiteX0" fmla="*/ 0 w 2510973"/>
                  <a:gd name="connsiteY0" fmla="*/ 1866404 h 1866404"/>
                  <a:gd name="connsiteX1" fmla="*/ 1114425 w 2510973"/>
                  <a:gd name="connsiteY1" fmla="*/ 0 h 1866404"/>
                  <a:gd name="connsiteX2" fmla="*/ 2510973 w 2510973"/>
                  <a:gd name="connsiteY2" fmla="*/ 1648689 h 1866404"/>
                  <a:gd name="connsiteX3" fmla="*/ 0 w 2510973"/>
                  <a:gd name="connsiteY3" fmla="*/ 1866404 h 1866404"/>
                  <a:gd name="connsiteX0" fmla="*/ 0 w 2510973"/>
                  <a:gd name="connsiteY0" fmla="*/ 1866404 h 1866404"/>
                  <a:gd name="connsiteX1" fmla="*/ 1114425 w 2510973"/>
                  <a:gd name="connsiteY1" fmla="*/ 0 h 1866404"/>
                  <a:gd name="connsiteX2" fmla="*/ 2510973 w 2510973"/>
                  <a:gd name="connsiteY2" fmla="*/ 1692232 h 1866404"/>
                  <a:gd name="connsiteX3" fmla="*/ 0 w 2510973"/>
                  <a:gd name="connsiteY3" fmla="*/ 1866404 h 1866404"/>
                  <a:gd name="connsiteX0" fmla="*/ 0 w 2510973"/>
                  <a:gd name="connsiteY0" fmla="*/ 1880919 h 1880919"/>
                  <a:gd name="connsiteX1" fmla="*/ 1767567 w 2510973"/>
                  <a:gd name="connsiteY1" fmla="*/ 0 h 1880919"/>
                  <a:gd name="connsiteX2" fmla="*/ 2510973 w 2510973"/>
                  <a:gd name="connsiteY2" fmla="*/ 1706747 h 1880919"/>
                  <a:gd name="connsiteX3" fmla="*/ 0 w 2510973"/>
                  <a:gd name="connsiteY3" fmla="*/ 1880919 h 1880919"/>
                  <a:gd name="connsiteX0" fmla="*/ 0 w 2510973"/>
                  <a:gd name="connsiteY0" fmla="*/ 1895433 h 1895433"/>
                  <a:gd name="connsiteX1" fmla="*/ 1724024 w 2510973"/>
                  <a:gd name="connsiteY1" fmla="*/ 0 h 1895433"/>
                  <a:gd name="connsiteX2" fmla="*/ 2510973 w 2510973"/>
                  <a:gd name="connsiteY2" fmla="*/ 1721261 h 1895433"/>
                  <a:gd name="connsiteX3" fmla="*/ 0 w 2510973"/>
                  <a:gd name="connsiteY3" fmla="*/ 1895433 h 1895433"/>
                  <a:gd name="connsiteX0" fmla="*/ 0 w 2510973"/>
                  <a:gd name="connsiteY0" fmla="*/ 1938976 h 1938976"/>
                  <a:gd name="connsiteX1" fmla="*/ 1840138 w 2510973"/>
                  <a:gd name="connsiteY1" fmla="*/ 0 h 1938976"/>
                  <a:gd name="connsiteX2" fmla="*/ 2510973 w 2510973"/>
                  <a:gd name="connsiteY2" fmla="*/ 1764804 h 1938976"/>
                  <a:gd name="connsiteX3" fmla="*/ 0 w 2510973"/>
                  <a:gd name="connsiteY3" fmla="*/ 1938976 h 1938976"/>
                  <a:gd name="connsiteX0" fmla="*/ 0 w 1929948"/>
                  <a:gd name="connsiteY0" fmla="*/ 1324614 h 1764804"/>
                  <a:gd name="connsiteX1" fmla="*/ 1259113 w 1929948"/>
                  <a:gd name="connsiteY1" fmla="*/ 0 h 1764804"/>
                  <a:gd name="connsiteX2" fmla="*/ 1929948 w 1929948"/>
                  <a:gd name="connsiteY2" fmla="*/ 1764804 h 1764804"/>
                  <a:gd name="connsiteX3" fmla="*/ 0 w 1929948"/>
                  <a:gd name="connsiteY3" fmla="*/ 1324614 h 1764804"/>
                  <a:gd name="connsiteX0" fmla="*/ 0 w 2010911"/>
                  <a:gd name="connsiteY0" fmla="*/ 1005527 h 1764804"/>
                  <a:gd name="connsiteX1" fmla="*/ 1340076 w 2010911"/>
                  <a:gd name="connsiteY1" fmla="*/ 0 h 1764804"/>
                  <a:gd name="connsiteX2" fmla="*/ 2010911 w 2010911"/>
                  <a:gd name="connsiteY2" fmla="*/ 1764804 h 1764804"/>
                  <a:gd name="connsiteX3" fmla="*/ 0 w 2010911"/>
                  <a:gd name="connsiteY3" fmla="*/ 1005527 h 1764804"/>
                  <a:gd name="connsiteX0" fmla="*/ 0 w 2010911"/>
                  <a:gd name="connsiteY0" fmla="*/ 856524 h 1615801"/>
                  <a:gd name="connsiteX1" fmla="*/ 596668 w 2010911"/>
                  <a:gd name="connsiteY1" fmla="*/ 0 h 1615801"/>
                  <a:gd name="connsiteX2" fmla="*/ 2010911 w 2010911"/>
                  <a:gd name="connsiteY2" fmla="*/ 1615801 h 1615801"/>
                  <a:gd name="connsiteX3" fmla="*/ 0 w 2010911"/>
                  <a:gd name="connsiteY3" fmla="*/ 856524 h 1615801"/>
                  <a:gd name="connsiteX0" fmla="*/ 0 w 2010911"/>
                  <a:gd name="connsiteY0" fmla="*/ 856524 h 1615801"/>
                  <a:gd name="connsiteX1" fmla="*/ 596668 w 2010911"/>
                  <a:gd name="connsiteY1" fmla="*/ 0 h 1615801"/>
                  <a:gd name="connsiteX2" fmla="*/ 2010911 w 2010911"/>
                  <a:gd name="connsiteY2" fmla="*/ 1615801 h 1615801"/>
                  <a:gd name="connsiteX3" fmla="*/ 0 w 2010911"/>
                  <a:gd name="connsiteY3" fmla="*/ 856524 h 1615801"/>
                  <a:gd name="connsiteX0" fmla="*/ 0 w 2006947"/>
                  <a:gd name="connsiteY0" fmla="*/ 856524 h 1602927"/>
                  <a:gd name="connsiteX1" fmla="*/ 596668 w 2006947"/>
                  <a:gd name="connsiteY1" fmla="*/ 0 h 1602927"/>
                  <a:gd name="connsiteX2" fmla="*/ 2006947 w 2006947"/>
                  <a:gd name="connsiteY2" fmla="*/ 1602927 h 1602927"/>
                  <a:gd name="connsiteX3" fmla="*/ 0 w 2006947"/>
                  <a:gd name="connsiteY3" fmla="*/ 856524 h 1602927"/>
                  <a:gd name="connsiteX0" fmla="*/ 0 w 2014045"/>
                  <a:gd name="connsiteY0" fmla="*/ 856524 h 1603091"/>
                  <a:gd name="connsiteX1" fmla="*/ 596668 w 2014045"/>
                  <a:gd name="connsiteY1" fmla="*/ 0 h 1603091"/>
                  <a:gd name="connsiteX2" fmla="*/ 2014045 w 2014045"/>
                  <a:gd name="connsiteY2" fmla="*/ 1603091 h 1603091"/>
                  <a:gd name="connsiteX3" fmla="*/ 0 w 2014045"/>
                  <a:gd name="connsiteY3" fmla="*/ 856524 h 1603091"/>
                  <a:gd name="connsiteX0" fmla="*/ 0 w 2015366"/>
                  <a:gd name="connsiteY0" fmla="*/ 856524 h 1607382"/>
                  <a:gd name="connsiteX1" fmla="*/ 596668 w 2015366"/>
                  <a:gd name="connsiteY1" fmla="*/ 0 h 1607382"/>
                  <a:gd name="connsiteX2" fmla="*/ 2015366 w 2015366"/>
                  <a:gd name="connsiteY2" fmla="*/ 1607382 h 1607382"/>
                  <a:gd name="connsiteX3" fmla="*/ 0 w 2015366"/>
                  <a:gd name="connsiteY3" fmla="*/ 856524 h 1607382"/>
                  <a:gd name="connsiteX0" fmla="*/ 0 w 2015366"/>
                  <a:gd name="connsiteY0" fmla="*/ 858009 h 1608867"/>
                  <a:gd name="connsiteX1" fmla="*/ 593861 w 2015366"/>
                  <a:gd name="connsiteY1" fmla="*/ 0 h 1608867"/>
                  <a:gd name="connsiteX2" fmla="*/ 2015366 w 2015366"/>
                  <a:gd name="connsiteY2" fmla="*/ 1608867 h 1608867"/>
                  <a:gd name="connsiteX3" fmla="*/ 0 w 2015366"/>
                  <a:gd name="connsiteY3" fmla="*/ 858009 h 1608867"/>
                  <a:gd name="connsiteX0" fmla="*/ 0 w 2372755"/>
                  <a:gd name="connsiteY0" fmla="*/ 650915 h 1608867"/>
                  <a:gd name="connsiteX1" fmla="*/ 951250 w 2372755"/>
                  <a:gd name="connsiteY1" fmla="*/ 0 h 1608867"/>
                  <a:gd name="connsiteX2" fmla="*/ 2372755 w 2372755"/>
                  <a:gd name="connsiteY2" fmla="*/ 1608867 h 1608867"/>
                  <a:gd name="connsiteX3" fmla="*/ 0 w 2372755"/>
                  <a:gd name="connsiteY3" fmla="*/ 650915 h 1608867"/>
                  <a:gd name="connsiteX0" fmla="*/ 0 w 2425910"/>
                  <a:gd name="connsiteY0" fmla="*/ 615600 h 1608867"/>
                  <a:gd name="connsiteX1" fmla="*/ 1004405 w 2425910"/>
                  <a:gd name="connsiteY1" fmla="*/ 0 h 1608867"/>
                  <a:gd name="connsiteX2" fmla="*/ 2425910 w 2425910"/>
                  <a:gd name="connsiteY2" fmla="*/ 1608867 h 1608867"/>
                  <a:gd name="connsiteX3" fmla="*/ 0 w 2425910"/>
                  <a:gd name="connsiteY3" fmla="*/ 615600 h 1608867"/>
                  <a:gd name="connsiteX0" fmla="*/ 0 w 2633901"/>
                  <a:gd name="connsiteY0" fmla="*/ 519898 h 1608867"/>
                  <a:gd name="connsiteX1" fmla="*/ 1212396 w 2633901"/>
                  <a:gd name="connsiteY1" fmla="*/ 0 h 1608867"/>
                  <a:gd name="connsiteX2" fmla="*/ 2633901 w 2633901"/>
                  <a:gd name="connsiteY2" fmla="*/ 1608867 h 1608867"/>
                  <a:gd name="connsiteX3" fmla="*/ 0 w 2633901"/>
                  <a:gd name="connsiteY3" fmla="*/ 519898 h 1608867"/>
                  <a:gd name="connsiteX0" fmla="*/ 0 w 2633901"/>
                  <a:gd name="connsiteY0" fmla="*/ 527159 h 1616128"/>
                  <a:gd name="connsiteX1" fmla="*/ 1205463 w 2633901"/>
                  <a:gd name="connsiteY1" fmla="*/ 0 h 1616128"/>
                  <a:gd name="connsiteX2" fmla="*/ 2633901 w 2633901"/>
                  <a:gd name="connsiteY2" fmla="*/ 1616128 h 1616128"/>
                  <a:gd name="connsiteX3" fmla="*/ 0 w 2633901"/>
                  <a:gd name="connsiteY3" fmla="*/ 527159 h 16161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33901" h="1616128">
                    <a:moveTo>
                      <a:pt x="0" y="527159"/>
                    </a:moveTo>
                    <a:lnTo>
                      <a:pt x="1205463" y="0"/>
                    </a:lnTo>
                    <a:lnTo>
                      <a:pt x="2633901" y="1616128"/>
                    </a:lnTo>
                    <a:lnTo>
                      <a:pt x="0" y="527159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26" name="Group 25"/>
          <p:cNvGrpSpPr/>
          <p:nvPr/>
        </p:nvGrpSpPr>
        <p:grpSpPr>
          <a:xfrm>
            <a:off x="2222393" y="971141"/>
            <a:ext cx="8750334" cy="1767951"/>
            <a:chOff x="2491101" y="549984"/>
            <a:chExt cx="10500403" cy="2121541"/>
          </a:xfrm>
        </p:grpSpPr>
        <p:sp>
          <p:nvSpPr>
            <p:cNvPr id="27" name="Rectangle 26"/>
            <p:cNvSpPr/>
            <p:nvPr/>
          </p:nvSpPr>
          <p:spPr>
            <a:xfrm>
              <a:off x="2879355" y="732533"/>
              <a:ext cx="9302290" cy="193899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491101" y="549984"/>
              <a:ext cx="10500403" cy="1828346"/>
            </a:xfrm>
            <a:prstGeom prst="rect">
              <a:avLst/>
            </a:prstGeom>
            <a:noFill/>
          </p:spPr>
          <p:txBody>
            <a:bodyPr wrap="square" lIns="76200" tIns="38100" rIns="76200" bIns="3810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3333" b="1" spc="42" dirty="0">
                  <a:ln w="11430"/>
                  <a:solidFill>
                    <a:srgbClr val="0097CC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CHƯƠNG IV: MỘT SỐ HÌNH KHỐI </a:t>
              </a:r>
            </a:p>
            <a:p>
              <a:pPr algn="ctr">
                <a:lnSpc>
                  <a:spcPct val="150000"/>
                </a:lnSpc>
              </a:pPr>
              <a:r>
                <a:rPr lang="en-US" sz="3333" b="1" spc="42" dirty="0">
                  <a:ln w="11430"/>
                  <a:solidFill>
                    <a:srgbClr val="0097CC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TRONG THỰC TIỄN</a:t>
              </a:r>
            </a:p>
          </p:txBody>
        </p:sp>
      </p:grpSp>
      <p:sp>
        <p:nvSpPr>
          <p:cNvPr id="46" name="Rounded Rectangle 45"/>
          <p:cNvSpPr/>
          <p:nvPr/>
        </p:nvSpPr>
        <p:spPr>
          <a:xfrm>
            <a:off x="1490430" y="2855448"/>
            <a:ext cx="9357359" cy="152365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45" name="TextBox 44"/>
          <p:cNvSpPr txBox="1"/>
          <p:nvPr/>
        </p:nvSpPr>
        <p:spPr>
          <a:xfrm>
            <a:off x="1587515" y="2699756"/>
            <a:ext cx="9357360" cy="15390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333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1: HÌNH CHÓP TAM GIÁC ĐỀU- HÌNH CHÓP TỨ GIÁC ĐỀU</a:t>
            </a:r>
          </a:p>
        </p:txBody>
      </p:sp>
    </p:spTree>
    <p:extLst>
      <p:ext uri="{BB962C8B-B14F-4D97-AF65-F5344CB8AC3E}">
        <p14:creationId xmlns:p14="http://schemas.microsoft.com/office/powerpoint/2010/main" val="154773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682DFB3B-0D46-4674-8DF8-F5E0B72098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49" y="617875"/>
            <a:ext cx="10829925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 –tr46: 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chóp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S.MNPQ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SM = 15 cm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MN = 8 cm.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en-US" altLang="en-US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altLang="en-US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altLang="en-US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9892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Bài 2 trang 46 Toán 8 Tập 1 Chân trời sáng tạo | Giải Toán 8">
            <a:extLst>
              <a:ext uri="{FF2B5EF4-FFF2-40B4-BE49-F238E27FC236}">
                <a16:creationId xmlns:a16="http://schemas.microsoft.com/office/drawing/2014/main" id="{FE3899E4-BC15-4C4F-A743-6C65D915A7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1764" y="1638300"/>
            <a:ext cx="3022537" cy="2522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0DBA7BF-A100-473C-91C4-0BD05A747785}"/>
              </a:ext>
            </a:extLst>
          </p:cNvPr>
          <p:cNvSpPr txBox="1"/>
          <p:nvPr/>
        </p:nvSpPr>
        <p:spPr>
          <a:xfrm>
            <a:off x="647699" y="1256437"/>
            <a:ext cx="8477251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chóp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S.MNPQ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4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SMN, SNP, SPQ, SMQ;</a:t>
            </a:r>
          </a:p>
          <a:p>
            <a:pPr algn="just"/>
            <a:r>
              <a:rPr lang="en-US" sz="4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MNPQ.</a:t>
            </a:r>
          </a:p>
          <a:p>
            <a:pPr algn="just"/>
            <a:r>
              <a:rPr lang="en-US" sz="4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chóp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S.MNPQ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4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 SN = SP = SQ = SM = 15 cm;</a:t>
            </a:r>
          </a:p>
          <a:p>
            <a:pPr algn="just"/>
            <a:r>
              <a:rPr lang="en-US" sz="4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 NP = PQ = QM = MN = 8 cm.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CB8C05-961F-446A-8C1A-5CB123FE9DA0}"/>
              </a:ext>
            </a:extLst>
          </p:cNvPr>
          <p:cNvSpPr txBox="1"/>
          <p:nvPr/>
        </p:nvSpPr>
        <p:spPr>
          <a:xfrm>
            <a:off x="4476750" y="590550"/>
            <a:ext cx="122020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4400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2946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066E4028-DF54-4A3B-91C8-BCBB3F196D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8149" y="540067"/>
            <a:ext cx="11468101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4 - tr47 : 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chóp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chóp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54045698-9885-4DA5-BABC-1CCEAC8C6B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949" y="3094612"/>
            <a:ext cx="11468101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chóp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chóp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chóp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9889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Same Side Corner Rectangle 3"/>
          <p:cNvSpPr/>
          <p:nvPr/>
        </p:nvSpPr>
        <p:spPr>
          <a:xfrm rot="5400000">
            <a:off x="5870362" y="-5345752"/>
            <a:ext cx="728869" cy="12430228"/>
          </a:xfrm>
          <a:custGeom>
            <a:avLst/>
            <a:gdLst>
              <a:gd name="connsiteX0" fmla="*/ 121481 w 728869"/>
              <a:gd name="connsiteY0" fmla="*/ 0 h 4296427"/>
              <a:gd name="connsiteX1" fmla="*/ 607388 w 728869"/>
              <a:gd name="connsiteY1" fmla="*/ 0 h 4296427"/>
              <a:gd name="connsiteX2" fmla="*/ 728869 w 728869"/>
              <a:gd name="connsiteY2" fmla="*/ 121481 h 4296427"/>
              <a:gd name="connsiteX3" fmla="*/ 728869 w 728869"/>
              <a:gd name="connsiteY3" fmla="*/ 4296427 h 4296427"/>
              <a:gd name="connsiteX4" fmla="*/ 728869 w 728869"/>
              <a:gd name="connsiteY4" fmla="*/ 4296427 h 4296427"/>
              <a:gd name="connsiteX5" fmla="*/ 0 w 728869"/>
              <a:gd name="connsiteY5" fmla="*/ 4296427 h 4296427"/>
              <a:gd name="connsiteX6" fmla="*/ 0 w 728869"/>
              <a:gd name="connsiteY6" fmla="*/ 4296427 h 4296427"/>
              <a:gd name="connsiteX7" fmla="*/ 0 w 728869"/>
              <a:gd name="connsiteY7" fmla="*/ 121481 h 4296427"/>
              <a:gd name="connsiteX8" fmla="*/ 121481 w 728869"/>
              <a:gd name="connsiteY8" fmla="*/ 0 h 4296427"/>
              <a:gd name="connsiteX0" fmla="*/ 121481 w 728869"/>
              <a:gd name="connsiteY0" fmla="*/ 187779 h 4484206"/>
              <a:gd name="connsiteX1" fmla="*/ 615552 w 728869"/>
              <a:gd name="connsiteY1" fmla="*/ 0 h 4484206"/>
              <a:gd name="connsiteX2" fmla="*/ 728869 w 728869"/>
              <a:gd name="connsiteY2" fmla="*/ 309260 h 4484206"/>
              <a:gd name="connsiteX3" fmla="*/ 728869 w 728869"/>
              <a:gd name="connsiteY3" fmla="*/ 4484206 h 4484206"/>
              <a:gd name="connsiteX4" fmla="*/ 728869 w 728869"/>
              <a:gd name="connsiteY4" fmla="*/ 4484206 h 4484206"/>
              <a:gd name="connsiteX5" fmla="*/ 0 w 728869"/>
              <a:gd name="connsiteY5" fmla="*/ 4484206 h 4484206"/>
              <a:gd name="connsiteX6" fmla="*/ 0 w 728869"/>
              <a:gd name="connsiteY6" fmla="*/ 4484206 h 4484206"/>
              <a:gd name="connsiteX7" fmla="*/ 0 w 728869"/>
              <a:gd name="connsiteY7" fmla="*/ 309260 h 4484206"/>
              <a:gd name="connsiteX8" fmla="*/ 121481 w 728869"/>
              <a:gd name="connsiteY8" fmla="*/ 187779 h 4484206"/>
              <a:gd name="connsiteX0" fmla="*/ 121481 w 728869"/>
              <a:gd name="connsiteY0" fmla="*/ 0 h 4508701"/>
              <a:gd name="connsiteX1" fmla="*/ 615552 w 728869"/>
              <a:gd name="connsiteY1" fmla="*/ 24495 h 4508701"/>
              <a:gd name="connsiteX2" fmla="*/ 728869 w 728869"/>
              <a:gd name="connsiteY2" fmla="*/ 333755 h 4508701"/>
              <a:gd name="connsiteX3" fmla="*/ 728869 w 728869"/>
              <a:gd name="connsiteY3" fmla="*/ 4508701 h 4508701"/>
              <a:gd name="connsiteX4" fmla="*/ 728869 w 728869"/>
              <a:gd name="connsiteY4" fmla="*/ 4508701 h 4508701"/>
              <a:gd name="connsiteX5" fmla="*/ 0 w 728869"/>
              <a:gd name="connsiteY5" fmla="*/ 4508701 h 4508701"/>
              <a:gd name="connsiteX6" fmla="*/ 0 w 728869"/>
              <a:gd name="connsiteY6" fmla="*/ 4508701 h 4508701"/>
              <a:gd name="connsiteX7" fmla="*/ 0 w 728869"/>
              <a:gd name="connsiteY7" fmla="*/ 333755 h 4508701"/>
              <a:gd name="connsiteX8" fmla="*/ 121481 w 728869"/>
              <a:gd name="connsiteY8" fmla="*/ 0 h 4508701"/>
              <a:gd name="connsiteX0" fmla="*/ 170466 w 728869"/>
              <a:gd name="connsiteY0" fmla="*/ 122462 h 4484206"/>
              <a:gd name="connsiteX1" fmla="*/ 615552 w 728869"/>
              <a:gd name="connsiteY1" fmla="*/ 0 h 4484206"/>
              <a:gd name="connsiteX2" fmla="*/ 728869 w 728869"/>
              <a:gd name="connsiteY2" fmla="*/ 309260 h 4484206"/>
              <a:gd name="connsiteX3" fmla="*/ 728869 w 728869"/>
              <a:gd name="connsiteY3" fmla="*/ 4484206 h 4484206"/>
              <a:gd name="connsiteX4" fmla="*/ 728869 w 728869"/>
              <a:gd name="connsiteY4" fmla="*/ 4484206 h 4484206"/>
              <a:gd name="connsiteX5" fmla="*/ 0 w 728869"/>
              <a:gd name="connsiteY5" fmla="*/ 4484206 h 4484206"/>
              <a:gd name="connsiteX6" fmla="*/ 0 w 728869"/>
              <a:gd name="connsiteY6" fmla="*/ 4484206 h 4484206"/>
              <a:gd name="connsiteX7" fmla="*/ 0 w 728869"/>
              <a:gd name="connsiteY7" fmla="*/ 309260 h 4484206"/>
              <a:gd name="connsiteX8" fmla="*/ 170466 w 728869"/>
              <a:gd name="connsiteY8" fmla="*/ 122462 h 4484206"/>
              <a:gd name="connsiteX0" fmla="*/ 170466 w 728869"/>
              <a:gd name="connsiteY0" fmla="*/ 32657 h 4394401"/>
              <a:gd name="connsiteX1" fmla="*/ 542077 w 728869"/>
              <a:gd name="connsiteY1" fmla="*/ 0 h 4394401"/>
              <a:gd name="connsiteX2" fmla="*/ 728869 w 728869"/>
              <a:gd name="connsiteY2" fmla="*/ 219455 h 4394401"/>
              <a:gd name="connsiteX3" fmla="*/ 728869 w 728869"/>
              <a:gd name="connsiteY3" fmla="*/ 4394401 h 4394401"/>
              <a:gd name="connsiteX4" fmla="*/ 728869 w 728869"/>
              <a:gd name="connsiteY4" fmla="*/ 4394401 h 4394401"/>
              <a:gd name="connsiteX5" fmla="*/ 0 w 728869"/>
              <a:gd name="connsiteY5" fmla="*/ 4394401 h 4394401"/>
              <a:gd name="connsiteX6" fmla="*/ 0 w 728869"/>
              <a:gd name="connsiteY6" fmla="*/ 4394401 h 4394401"/>
              <a:gd name="connsiteX7" fmla="*/ 0 w 728869"/>
              <a:gd name="connsiteY7" fmla="*/ 219455 h 4394401"/>
              <a:gd name="connsiteX8" fmla="*/ 170466 w 728869"/>
              <a:gd name="connsiteY8" fmla="*/ 32657 h 4394401"/>
              <a:gd name="connsiteX0" fmla="*/ 170466 w 728869"/>
              <a:gd name="connsiteY0" fmla="*/ 37298 h 4399042"/>
              <a:gd name="connsiteX1" fmla="*/ 542077 w 728869"/>
              <a:gd name="connsiteY1" fmla="*/ 4641 h 4399042"/>
              <a:gd name="connsiteX2" fmla="*/ 728869 w 728869"/>
              <a:gd name="connsiteY2" fmla="*/ 224096 h 4399042"/>
              <a:gd name="connsiteX3" fmla="*/ 728869 w 728869"/>
              <a:gd name="connsiteY3" fmla="*/ 4399042 h 4399042"/>
              <a:gd name="connsiteX4" fmla="*/ 728869 w 728869"/>
              <a:gd name="connsiteY4" fmla="*/ 4399042 h 4399042"/>
              <a:gd name="connsiteX5" fmla="*/ 0 w 728869"/>
              <a:gd name="connsiteY5" fmla="*/ 4399042 h 4399042"/>
              <a:gd name="connsiteX6" fmla="*/ 0 w 728869"/>
              <a:gd name="connsiteY6" fmla="*/ 4399042 h 4399042"/>
              <a:gd name="connsiteX7" fmla="*/ 0 w 728869"/>
              <a:gd name="connsiteY7" fmla="*/ 224096 h 4399042"/>
              <a:gd name="connsiteX8" fmla="*/ 170466 w 728869"/>
              <a:gd name="connsiteY8" fmla="*/ 37298 h 4399042"/>
              <a:gd name="connsiteX0" fmla="*/ 170466 w 728869"/>
              <a:gd name="connsiteY0" fmla="*/ 0 h 4422707"/>
              <a:gd name="connsiteX1" fmla="*/ 542077 w 728869"/>
              <a:gd name="connsiteY1" fmla="*/ 28306 h 4422707"/>
              <a:gd name="connsiteX2" fmla="*/ 728869 w 728869"/>
              <a:gd name="connsiteY2" fmla="*/ 247761 h 4422707"/>
              <a:gd name="connsiteX3" fmla="*/ 728869 w 728869"/>
              <a:gd name="connsiteY3" fmla="*/ 4422707 h 4422707"/>
              <a:gd name="connsiteX4" fmla="*/ 728869 w 728869"/>
              <a:gd name="connsiteY4" fmla="*/ 4422707 h 4422707"/>
              <a:gd name="connsiteX5" fmla="*/ 0 w 728869"/>
              <a:gd name="connsiteY5" fmla="*/ 4422707 h 4422707"/>
              <a:gd name="connsiteX6" fmla="*/ 0 w 728869"/>
              <a:gd name="connsiteY6" fmla="*/ 4422707 h 4422707"/>
              <a:gd name="connsiteX7" fmla="*/ 0 w 728869"/>
              <a:gd name="connsiteY7" fmla="*/ 247761 h 4422707"/>
              <a:gd name="connsiteX8" fmla="*/ 170466 w 728869"/>
              <a:gd name="connsiteY8" fmla="*/ 0 h 4422707"/>
              <a:gd name="connsiteX0" fmla="*/ 170466 w 728869"/>
              <a:gd name="connsiteY0" fmla="*/ 16128 h 4401581"/>
              <a:gd name="connsiteX1" fmla="*/ 542077 w 728869"/>
              <a:gd name="connsiteY1" fmla="*/ 7180 h 4401581"/>
              <a:gd name="connsiteX2" fmla="*/ 728869 w 728869"/>
              <a:gd name="connsiteY2" fmla="*/ 226635 h 4401581"/>
              <a:gd name="connsiteX3" fmla="*/ 728869 w 728869"/>
              <a:gd name="connsiteY3" fmla="*/ 4401581 h 4401581"/>
              <a:gd name="connsiteX4" fmla="*/ 728869 w 728869"/>
              <a:gd name="connsiteY4" fmla="*/ 4401581 h 4401581"/>
              <a:gd name="connsiteX5" fmla="*/ 0 w 728869"/>
              <a:gd name="connsiteY5" fmla="*/ 4401581 h 4401581"/>
              <a:gd name="connsiteX6" fmla="*/ 0 w 728869"/>
              <a:gd name="connsiteY6" fmla="*/ 4401581 h 4401581"/>
              <a:gd name="connsiteX7" fmla="*/ 0 w 728869"/>
              <a:gd name="connsiteY7" fmla="*/ 226635 h 4401581"/>
              <a:gd name="connsiteX8" fmla="*/ 170466 w 728869"/>
              <a:gd name="connsiteY8" fmla="*/ 16128 h 4401581"/>
              <a:gd name="connsiteX0" fmla="*/ 170466 w 728869"/>
              <a:gd name="connsiteY0" fmla="*/ 79479 h 4464932"/>
              <a:gd name="connsiteX1" fmla="*/ 542077 w 728869"/>
              <a:gd name="connsiteY1" fmla="*/ 2798 h 4464932"/>
              <a:gd name="connsiteX2" fmla="*/ 728869 w 728869"/>
              <a:gd name="connsiteY2" fmla="*/ 289986 h 4464932"/>
              <a:gd name="connsiteX3" fmla="*/ 728869 w 728869"/>
              <a:gd name="connsiteY3" fmla="*/ 4464932 h 4464932"/>
              <a:gd name="connsiteX4" fmla="*/ 728869 w 728869"/>
              <a:gd name="connsiteY4" fmla="*/ 4464932 h 4464932"/>
              <a:gd name="connsiteX5" fmla="*/ 0 w 728869"/>
              <a:gd name="connsiteY5" fmla="*/ 4464932 h 4464932"/>
              <a:gd name="connsiteX6" fmla="*/ 0 w 728869"/>
              <a:gd name="connsiteY6" fmla="*/ 4464932 h 4464932"/>
              <a:gd name="connsiteX7" fmla="*/ 0 w 728869"/>
              <a:gd name="connsiteY7" fmla="*/ 289986 h 4464932"/>
              <a:gd name="connsiteX8" fmla="*/ 170466 w 728869"/>
              <a:gd name="connsiteY8" fmla="*/ 79479 h 4464932"/>
              <a:gd name="connsiteX0" fmla="*/ 160306 w 728869"/>
              <a:gd name="connsiteY0" fmla="*/ 0 h 4487056"/>
              <a:gd name="connsiteX1" fmla="*/ 542077 w 728869"/>
              <a:gd name="connsiteY1" fmla="*/ 24922 h 4487056"/>
              <a:gd name="connsiteX2" fmla="*/ 728869 w 728869"/>
              <a:gd name="connsiteY2" fmla="*/ 312110 h 4487056"/>
              <a:gd name="connsiteX3" fmla="*/ 728869 w 728869"/>
              <a:gd name="connsiteY3" fmla="*/ 4487056 h 4487056"/>
              <a:gd name="connsiteX4" fmla="*/ 728869 w 728869"/>
              <a:gd name="connsiteY4" fmla="*/ 4487056 h 4487056"/>
              <a:gd name="connsiteX5" fmla="*/ 0 w 728869"/>
              <a:gd name="connsiteY5" fmla="*/ 4487056 h 4487056"/>
              <a:gd name="connsiteX6" fmla="*/ 0 w 728869"/>
              <a:gd name="connsiteY6" fmla="*/ 4487056 h 4487056"/>
              <a:gd name="connsiteX7" fmla="*/ 0 w 728869"/>
              <a:gd name="connsiteY7" fmla="*/ 312110 h 4487056"/>
              <a:gd name="connsiteX8" fmla="*/ 160306 w 728869"/>
              <a:gd name="connsiteY8" fmla="*/ 0 h 4487056"/>
              <a:gd name="connsiteX0" fmla="*/ 184012 w 728869"/>
              <a:gd name="connsiteY0" fmla="*/ 34153 h 4467024"/>
              <a:gd name="connsiteX1" fmla="*/ 542077 w 728869"/>
              <a:gd name="connsiteY1" fmla="*/ 4890 h 4467024"/>
              <a:gd name="connsiteX2" fmla="*/ 728869 w 728869"/>
              <a:gd name="connsiteY2" fmla="*/ 292078 h 4467024"/>
              <a:gd name="connsiteX3" fmla="*/ 728869 w 728869"/>
              <a:gd name="connsiteY3" fmla="*/ 4467024 h 4467024"/>
              <a:gd name="connsiteX4" fmla="*/ 728869 w 728869"/>
              <a:gd name="connsiteY4" fmla="*/ 4467024 h 4467024"/>
              <a:gd name="connsiteX5" fmla="*/ 0 w 728869"/>
              <a:gd name="connsiteY5" fmla="*/ 4467024 h 4467024"/>
              <a:gd name="connsiteX6" fmla="*/ 0 w 728869"/>
              <a:gd name="connsiteY6" fmla="*/ 4467024 h 4467024"/>
              <a:gd name="connsiteX7" fmla="*/ 0 w 728869"/>
              <a:gd name="connsiteY7" fmla="*/ 292078 h 4467024"/>
              <a:gd name="connsiteX8" fmla="*/ 184012 w 728869"/>
              <a:gd name="connsiteY8" fmla="*/ 34153 h 4467024"/>
              <a:gd name="connsiteX0" fmla="*/ 184012 w 728869"/>
              <a:gd name="connsiteY0" fmla="*/ 40561 h 4473432"/>
              <a:gd name="connsiteX1" fmla="*/ 542077 w 728869"/>
              <a:gd name="connsiteY1" fmla="*/ 11298 h 4473432"/>
              <a:gd name="connsiteX2" fmla="*/ 728869 w 728869"/>
              <a:gd name="connsiteY2" fmla="*/ 298486 h 4473432"/>
              <a:gd name="connsiteX3" fmla="*/ 728869 w 728869"/>
              <a:gd name="connsiteY3" fmla="*/ 4473432 h 4473432"/>
              <a:gd name="connsiteX4" fmla="*/ 728869 w 728869"/>
              <a:gd name="connsiteY4" fmla="*/ 4473432 h 4473432"/>
              <a:gd name="connsiteX5" fmla="*/ 0 w 728869"/>
              <a:gd name="connsiteY5" fmla="*/ 4473432 h 4473432"/>
              <a:gd name="connsiteX6" fmla="*/ 0 w 728869"/>
              <a:gd name="connsiteY6" fmla="*/ 4473432 h 4473432"/>
              <a:gd name="connsiteX7" fmla="*/ 0 w 728869"/>
              <a:gd name="connsiteY7" fmla="*/ 298486 h 4473432"/>
              <a:gd name="connsiteX8" fmla="*/ 184012 w 728869"/>
              <a:gd name="connsiteY8" fmla="*/ 40561 h 4473432"/>
              <a:gd name="connsiteX0" fmla="*/ 184012 w 728869"/>
              <a:gd name="connsiteY0" fmla="*/ 52739 h 4485610"/>
              <a:gd name="connsiteX1" fmla="*/ 542077 w 728869"/>
              <a:gd name="connsiteY1" fmla="*/ 23476 h 4485610"/>
              <a:gd name="connsiteX2" fmla="*/ 728869 w 728869"/>
              <a:gd name="connsiteY2" fmla="*/ 310664 h 4485610"/>
              <a:gd name="connsiteX3" fmla="*/ 728869 w 728869"/>
              <a:gd name="connsiteY3" fmla="*/ 4485610 h 4485610"/>
              <a:gd name="connsiteX4" fmla="*/ 728869 w 728869"/>
              <a:gd name="connsiteY4" fmla="*/ 4485610 h 4485610"/>
              <a:gd name="connsiteX5" fmla="*/ 0 w 728869"/>
              <a:gd name="connsiteY5" fmla="*/ 4485610 h 4485610"/>
              <a:gd name="connsiteX6" fmla="*/ 0 w 728869"/>
              <a:gd name="connsiteY6" fmla="*/ 4485610 h 4485610"/>
              <a:gd name="connsiteX7" fmla="*/ 0 w 728869"/>
              <a:gd name="connsiteY7" fmla="*/ 310664 h 4485610"/>
              <a:gd name="connsiteX8" fmla="*/ 184012 w 728869"/>
              <a:gd name="connsiteY8" fmla="*/ 52739 h 4485610"/>
              <a:gd name="connsiteX0" fmla="*/ 184012 w 728869"/>
              <a:gd name="connsiteY0" fmla="*/ 41785 h 4474656"/>
              <a:gd name="connsiteX1" fmla="*/ 521757 w 728869"/>
              <a:gd name="connsiteY1" fmla="*/ 39614 h 4474656"/>
              <a:gd name="connsiteX2" fmla="*/ 728869 w 728869"/>
              <a:gd name="connsiteY2" fmla="*/ 299710 h 4474656"/>
              <a:gd name="connsiteX3" fmla="*/ 728869 w 728869"/>
              <a:gd name="connsiteY3" fmla="*/ 4474656 h 4474656"/>
              <a:gd name="connsiteX4" fmla="*/ 728869 w 728869"/>
              <a:gd name="connsiteY4" fmla="*/ 4474656 h 4474656"/>
              <a:gd name="connsiteX5" fmla="*/ 0 w 728869"/>
              <a:gd name="connsiteY5" fmla="*/ 4474656 h 4474656"/>
              <a:gd name="connsiteX6" fmla="*/ 0 w 728869"/>
              <a:gd name="connsiteY6" fmla="*/ 4474656 h 4474656"/>
              <a:gd name="connsiteX7" fmla="*/ 0 w 728869"/>
              <a:gd name="connsiteY7" fmla="*/ 299710 h 4474656"/>
              <a:gd name="connsiteX8" fmla="*/ 184012 w 728869"/>
              <a:gd name="connsiteY8" fmla="*/ 41785 h 4474656"/>
              <a:gd name="connsiteX0" fmla="*/ 184012 w 728869"/>
              <a:gd name="connsiteY0" fmla="*/ 55800 h 4488671"/>
              <a:gd name="connsiteX1" fmla="*/ 521757 w 728869"/>
              <a:gd name="connsiteY1" fmla="*/ 53629 h 4488671"/>
              <a:gd name="connsiteX2" fmla="*/ 728869 w 728869"/>
              <a:gd name="connsiteY2" fmla="*/ 313725 h 4488671"/>
              <a:gd name="connsiteX3" fmla="*/ 728869 w 728869"/>
              <a:gd name="connsiteY3" fmla="*/ 4488671 h 4488671"/>
              <a:gd name="connsiteX4" fmla="*/ 728869 w 728869"/>
              <a:gd name="connsiteY4" fmla="*/ 4488671 h 4488671"/>
              <a:gd name="connsiteX5" fmla="*/ 0 w 728869"/>
              <a:gd name="connsiteY5" fmla="*/ 4488671 h 4488671"/>
              <a:gd name="connsiteX6" fmla="*/ 0 w 728869"/>
              <a:gd name="connsiteY6" fmla="*/ 4488671 h 4488671"/>
              <a:gd name="connsiteX7" fmla="*/ 0 w 728869"/>
              <a:gd name="connsiteY7" fmla="*/ 313725 h 4488671"/>
              <a:gd name="connsiteX8" fmla="*/ 184012 w 728869"/>
              <a:gd name="connsiteY8" fmla="*/ 55800 h 4488671"/>
              <a:gd name="connsiteX0" fmla="*/ 184012 w 728869"/>
              <a:gd name="connsiteY0" fmla="*/ 62608 h 4481933"/>
              <a:gd name="connsiteX1" fmla="*/ 521757 w 728869"/>
              <a:gd name="connsiteY1" fmla="*/ 46891 h 4481933"/>
              <a:gd name="connsiteX2" fmla="*/ 728869 w 728869"/>
              <a:gd name="connsiteY2" fmla="*/ 306987 h 4481933"/>
              <a:gd name="connsiteX3" fmla="*/ 728869 w 728869"/>
              <a:gd name="connsiteY3" fmla="*/ 4481933 h 4481933"/>
              <a:gd name="connsiteX4" fmla="*/ 728869 w 728869"/>
              <a:gd name="connsiteY4" fmla="*/ 4481933 h 4481933"/>
              <a:gd name="connsiteX5" fmla="*/ 0 w 728869"/>
              <a:gd name="connsiteY5" fmla="*/ 4481933 h 4481933"/>
              <a:gd name="connsiteX6" fmla="*/ 0 w 728869"/>
              <a:gd name="connsiteY6" fmla="*/ 4481933 h 4481933"/>
              <a:gd name="connsiteX7" fmla="*/ 0 w 728869"/>
              <a:gd name="connsiteY7" fmla="*/ 306987 h 4481933"/>
              <a:gd name="connsiteX8" fmla="*/ 184012 w 728869"/>
              <a:gd name="connsiteY8" fmla="*/ 62608 h 4481933"/>
              <a:gd name="connsiteX0" fmla="*/ 184012 w 728869"/>
              <a:gd name="connsiteY0" fmla="*/ 61413 h 4480738"/>
              <a:gd name="connsiteX1" fmla="*/ 521757 w 728869"/>
              <a:gd name="connsiteY1" fmla="*/ 45696 h 4480738"/>
              <a:gd name="connsiteX2" fmla="*/ 728869 w 728869"/>
              <a:gd name="connsiteY2" fmla="*/ 305792 h 4480738"/>
              <a:gd name="connsiteX3" fmla="*/ 728869 w 728869"/>
              <a:gd name="connsiteY3" fmla="*/ 4480738 h 4480738"/>
              <a:gd name="connsiteX4" fmla="*/ 728869 w 728869"/>
              <a:gd name="connsiteY4" fmla="*/ 4480738 h 4480738"/>
              <a:gd name="connsiteX5" fmla="*/ 0 w 728869"/>
              <a:gd name="connsiteY5" fmla="*/ 4480738 h 4480738"/>
              <a:gd name="connsiteX6" fmla="*/ 0 w 728869"/>
              <a:gd name="connsiteY6" fmla="*/ 4480738 h 4480738"/>
              <a:gd name="connsiteX7" fmla="*/ 0 w 728869"/>
              <a:gd name="connsiteY7" fmla="*/ 305792 h 4480738"/>
              <a:gd name="connsiteX8" fmla="*/ 184012 w 728869"/>
              <a:gd name="connsiteY8" fmla="*/ 61413 h 4480738"/>
              <a:gd name="connsiteX0" fmla="*/ 184012 w 728869"/>
              <a:gd name="connsiteY0" fmla="*/ 55747 h 4475072"/>
              <a:gd name="connsiteX1" fmla="*/ 521757 w 728869"/>
              <a:gd name="connsiteY1" fmla="*/ 40030 h 4475072"/>
              <a:gd name="connsiteX2" fmla="*/ 728869 w 728869"/>
              <a:gd name="connsiteY2" fmla="*/ 300126 h 4475072"/>
              <a:gd name="connsiteX3" fmla="*/ 728869 w 728869"/>
              <a:gd name="connsiteY3" fmla="*/ 4475072 h 4475072"/>
              <a:gd name="connsiteX4" fmla="*/ 728869 w 728869"/>
              <a:gd name="connsiteY4" fmla="*/ 4475072 h 4475072"/>
              <a:gd name="connsiteX5" fmla="*/ 0 w 728869"/>
              <a:gd name="connsiteY5" fmla="*/ 4475072 h 4475072"/>
              <a:gd name="connsiteX6" fmla="*/ 0 w 728869"/>
              <a:gd name="connsiteY6" fmla="*/ 4475072 h 4475072"/>
              <a:gd name="connsiteX7" fmla="*/ 0 w 728869"/>
              <a:gd name="connsiteY7" fmla="*/ 300126 h 4475072"/>
              <a:gd name="connsiteX8" fmla="*/ 184012 w 728869"/>
              <a:gd name="connsiteY8" fmla="*/ 55747 h 4475072"/>
              <a:gd name="connsiteX0" fmla="*/ 184012 w 728869"/>
              <a:gd name="connsiteY0" fmla="*/ 57948 h 4477273"/>
              <a:gd name="connsiteX1" fmla="*/ 521757 w 728869"/>
              <a:gd name="connsiteY1" fmla="*/ 42231 h 4477273"/>
              <a:gd name="connsiteX2" fmla="*/ 728869 w 728869"/>
              <a:gd name="connsiteY2" fmla="*/ 302327 h 4477273"/>
              <a:gd name="connsiteX3" fmla="*/ 728869 w 728869"/>
              <a:gd name="connsiteY3" fmla="*/ 4477273 h 4477273"/>
              <a:gd name="connsiteX4" fmla="*/ 728869 w 728869"/>
              <a:gd name="connsiteY4" fmla="*/ 4477273 h 4477273"/>
              <a:gd name="connsiteX5" fmla="*/ 0 w 728869"/>
              <a:gd name="connsiteY5" fmla="*/ 4477273 h 4477273"/>
              <a:gd name="connsiteX6" fmla="*/ 0 w 728869"/>
              <a:gd name="connsiteY6" fmla="*/ 4477273 h 4477273"/>
              <a:gd name="connsiteX7" fmla="*/ 0 w 728869"/>
              <a:gd name="connsiteY7" fmla="*/ 302327 h 4477273"/>
              <a:gd name="connsiteX8" fmla="*/ 184012 w 728869"/>
              <a:gd name="connsiteY8" fmla="*/ 57948 h 4477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28869" h="4477273">
                <a:moveTo>
                  <a:pt x="184012" y="57948"/>
                </a:moveTo>
                <a:cubicBezTo>
                  <a:pt x="291793" y="-9797"/>
                  <a:pt x="369948" y="-22119"/>
                  <a:pt x="521757" y="42231"/>
                </a:cubicBezTo>
                <a:cubicBezTo>
                  <a:pt x="588849" y="42231"/>
                  <a:pt x="728869" y="235235"/>
                  <a:pt x="728869" y="302327"/>
                </a:cubicBezTo>
                <a:lnTo>
                  <a:pt x="728869" y="4477273"/>
                </a:lnTo>
                <a:lnTo>
                  <a:pt x="728869" y="4477273"/>
                </a:lnTo>
                <a:lnTo>
                  <a:pt x="0" y="4477273"/>
                </a:lnTo>
                <a:lnTo>
                  <a:pt x="0" y="4477273"/>
                </a:lnTo>
                <a:lnTo>
                  <a:pt x="0" y="302327"/>
                </a:lnTo>
                <a:cubicBezTo>
                  <a:pt x="0" y="235235"/>
                  <a:pt x="116920" y="57948"/>
                  <a:pt x="184012" y="57948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" y="576973"/>
            <a:ext cx="1214146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44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chóp</a:t>
            </a:r>
            <a:r>
              <a:rPr lang="en-US" sz="4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44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4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4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4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chóp</a:t>
            </a:r>
            <a:r>
              <a:rPr lang="en-US" sz="4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4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4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endParaRPr lang="en-US" sz="44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82E10F09-B8CB-4541-AF23-D6706C8C1A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9433" y="1563628"/>
            <a:ext cx="10880602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Quan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                   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Khám phá 1 trang 43 Toán 8 Tập 1 Chân trời sáng tạo | Giải Toán 8">
            <a:extLst>
              <a:ext uri="{FF2B5EF4-FFF2-40B4-BE49-F238E27FC236}">
                <a16:creationId xmlns:a16="http://schemas.microsoft.com/office/drawing/2014/main" id="{02DE3A41-31EE-48C9-ACC7-A8F03E5C49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432" y="3605411"/>
            <a:ext cx="7749699" cy="2054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7">
            <a:extLst>
              <a:ext uri="{FF2B5EF4-FFF2-40B4-BE49-F238E27FC236}">
                <a16:creationId xmlns:a16="http://schemas.microsoft.com/office/drawing/2014/main" id="{FB15EED7-F8A7-4738-818B-167F06078F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274" r="90254" b="34848"/>
          <a:stretch>
            <a:fillRect/>
          </a:stretch>
        </p:blipFill>
        <p:spPr bwMode="auto">
          <a:xfrm>
            <a:off x="19682" y="1318653"/>
            <a:ext cx="1078321" cy="1093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0821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>
            <a:extLst>
              <a:ext uri="{FF2B5EF4-FFF2-40B4-BE49-F238E27FC236}">
                <a16:creationId xmlns:a16="http://schemas.microsoft.com/office/drawing/2014/main" id="{1B2731BA-D475-46D4-AAD3-73CA1018DDAB}"/>
              </a:ext>
            </a:extLst>
          </p:cNvPr>
          <p:cNvSpPr txBox="1"/>
          <p:nvPr/>
        </p:nvSpPr>
        <p:spPr>
          <a:xfrm>
            <a:off x="911468" y="2655003"/>
            <a:ext cx="1128053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1a,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1b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1c,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1d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5" name="Picture 2" descr="Khám phá 1 trang 43 Toán 8 Tập 1 Chân trời sáng tạo | Giải Toán 8">
            <a:extLst>
              <a:ext uri="{FF2B5EF4-FFF2-40B4-BE49-F238E27FC236}">
                <a16:creationId xmlns:a16="http://schemas.microsoft.com/office/drawing/2014/main" id="{CF9BF1B6-D68C-4C97-B548-E0B04705F6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0509" y="407001"/>
            <a:ext cx="7749699" cy="2054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484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>
            <a:extLst>
              <a:ext uri="{FF2B5EF4-FFF2-40B4-BE49-F238E27FC236}">
                <a16:creationId xmlns:a16="http://schemas.microsoft.com/office/drawing/2014/main" id="{1B2731BA-D475-46D4-AAD3-73CA1018DDAB}"/>
              </a:ext>
            </a:extLst>
          </p:cNvPr>
          <p:cNvSpPr txBox="1"/>
          <p:nvPr/>
        </p:nvSpPr>
        <p:spPr>
          <a:xfrm>
            <a:off x="764930" y="2611042"/>
            <a:ext cx="10955216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1a, 1b, 1c, 1d)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1a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1c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1a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1c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5" name="Picture 2" descr="Khám phá 1 trang 43 Toán 8 Tập 1 Chân trời sáng tạo | Giải Toán 8">
            <a:extLst>
              <a:ext uri="{FF2B5EF4-FFF2-40B4-BE49-F238E27FC236}">
                <a16:creationId xmlns:a16="http://schemas.microsoft.com/office/drawing/2014/main" id="{CF9BF1B6-D68C-4C97-B548-E0B04705F6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0509" y="407001"/>
            <a:ext cx="7749699" cy="2054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3377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>
            <a:extLst>
              <a:ext uri="{FF2B5EF4-FFF2-40B4-BE49-F238E27FC236}">
                <a16:creationId xmlns:a16="http://schemas.microsoft.com/office/drawing/2014/main" id="{1B2731BA-D475-46D4-AAD3-73CA1018DDAB}"/>
              </a:ext>
            </a:extLst>
          </p:cNvPr>
          <p:cNvSpPr txBox="1"/>
          <p:nvPr/>
        </p:nvSpPr>
        <p:spPr>
          <a:xfrm>
            <a:off x="826476" y="2356065"/>
            <a:ext cx="11280532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1a, 1b, 1c, 1d)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1b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1d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1b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1d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5" name="Picture 2" descr="Khám phá 1 trang 43 Toán 8 Tập 1 Chân trời sáng tạo | Giải Toán 8">
            <a:extLst>
              <a:ext uri="{FF2B5EF4-FFF2-40B4-BE49-F238E27FC236}">
                <a16:creationId xmlns:a16="http://schemas.microsoft.com/office/drawing/2014/main" id="{CF9BF1B6-D68C-4C97-B548-E0B04705F6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0509" y="407001"/>
            <a:ext cx="7749699" cy="2054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3403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hám phá 1 trang 43 Toán 8 Tập 1 Chân trời sáng tạo | Giải Toán 8">
            <a:extLst>
              <a:ext uri="{FF2B5EF4-FFF2-40B4-BE49-F238E27FC236}">
                <a16:creationId xmlns:a16="http://schemas.microsoft.com/office/drawing/2014/main" id="{8E47AF9B-52EE-436A-8F6E-B4577434382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428" r="29994" b="29515"/>
          <a:stretch/>
        </p:blipFill>
        <p:spPr bwMode="auto">
          <a:xfrm>
            <a:off x="8614488" y="1003611"/>
            <a:ext cx="2391508" cy="1979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ình chóp tam giác đều là gì? Có bao nhiêu mặt đối xứng | VFO.VN">
            <a:extLst>
              <a:ext uri="{FF2B5EF4-FFF2-40B4-BE49-F238E27FC236}">
                <a16:creationId xmlns:a16="http://schemas.microsoft.com/office/drawing/2014/main" id="{5B95BD8D-E74F-4444-97B7-2B3AF2D09D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726" y="640320"/>
            <a:ext cx="2862026" cy="2342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>
            <a:extLst>
              <a:ext uri="{FF2B5EF4-FFF2-40B4-BE49-F238E27FC236}">
                <a16:creationId xmlns:a16="http://schemas.microsoft.com/office/drawing/2014/main" id="{AF713BA2-6AAA-42FE-8A58-897F270EC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4848" y="3134338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89E325EC-5818-48BF-8FA0-2F3B36481C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5938" y="5399014"/>
            <a:ext cx="635587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ý:</a:t>
            </a:r>
            <a:r>
              <a:rPr kumimoji="0" lang="en-US" altLang="en-US" sz="2400" b="0" i="0" u="none" strike="noStrike" cap="none" normalizeH="0" dirty="0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FF0066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88B0F1-8B38-46DA-AB5C-C60B6C7B74D9}"/>
              </a:ext>
            </a:extLst>
          </p:cNvPr>
          <p:cNvSpPr txBox="1"/>
          <p:nvPr/>
        </p:nvSpPr>
        <p:spPr>
          <a:xfrm>
            <a:off x="9358454" y="258052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F100D20-4FF5-48F4-A454-C34B89832D22}"/>
              </a:ext>
            </a:extLst>
          </p:cNvPr>
          <p:cNvCxnSpPr/>
          <p:nvPr/>
        </p:nvCxnSpPr>
        <p:spPr>
          <a:xfrm flipH="1">
            <a:off x="9563100" y="618250"/>
            <a:ext cx="866775" cy="813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0228D387-2EA5-4590-A93F-AA53B4B145BD}"/>
              </a:ext>
            </a:extLst>
          </p:cNvPr>
          <p:cNvSpPr txBox="1"/>
          <p:nvPr/>
        </p:nvSpPr>
        <p:spPr>
          <a:xfrm>
            <a:off x="10458088" y="349364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Đỉnh</a:t>
            </a:r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4">
            <a:extLst>
              <a:ext uri="{FF2B5EF4-FFF2-40B4-BE49-F238E27FC236}">
                <a16:creationId xmlns:a16="http://schemas.microsoft.com/office/drawing/2014/main" id="{04AA6394-C7F7-444E-9083-C75E17CBBB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686" y="1203135"/>
            <a:ext cx="75563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S.ABC (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n-US" altLang="en-US" sz="2400" b="1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24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chóp</a:t>
            </a:r>
            <a:r>
              <a:rPr kumimoji="0" lang="en-US" altLang="en-US" sz="24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kumimoji="0" lang="en-US" altLang="en-US" sz="2400" b="1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kumimoji="0" lang="en-US" altLang="en-US" sz="24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32F551A-0E4E-4DE0-A00A-F68C6B234C9B}"/>
              </a:ext>
            </a:extLst>
          </p:cNvPr>
          <p:cNvSpPr txBox="1"/>
          <p:nvPr/>
        </p:nvSpPr>
        <p:spPr>
          <a:xfrm>
            <a:off x="8082110" y="2351753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F7F4107-0366-4367-ACCA-90A25FAEC6CA}"/>
              </a:ext>
            </a:extLst>
          </p:cNvPr>
          <p:cNvSpPr txBox="1"/>
          <p:nvPr/>
        </p:nvSpPr>
        <p:spPr>
          <a:xfrm>
            <a:off x="9304445" y="2906366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1CEF45-7FFD-4304-B002-FF65DBF3C33E}"/>
              </a:ext>
            </a:extLst>
          </p:cNvPr>
          <p:cNvSpPr txBox="1"/>
          <p:nvPr/>
        </p:nvSpPr>
        <p:spPr>
          <a:xfrm>
            <a:off x="11168416" y="2124247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19" name="Rectangle 4">
            <a:extLst>
              <a:ext uri="{FF2B5EF4-FFF2-40B4-BE49-F238E27FC236}">
                <a16:creationId xmlns:a16="http://schemas.microsoft.com/office/drawing/2014/main" id="{CAECEC9C-D84F-4697-8226-3E22BAD376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686" y="1728209"/>
            <a:ext cx="23999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en-US" altLang="en-US" sz="24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FE4FF2EC-8AE7-4CD0-8A86-5B2CE8E5D7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8758" y="2171354"/>
            <a:ext cx="239150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S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đỉnh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1" name="Rectangle 4">
            <a:extLst>
              <a:ext uri="{FF2B5EF4-FFF2-40B4-BE49-F238E27FC236}">
                <a16:creationId xmlns:a16="http://schemas.microsoft.com/office/drawing/2014/main" id="{855F0856-0188-4621-8B86-55E7F71FA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281" y="2653451"/>
            <a:ext cx="782561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ABC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altLang="en-US" sz="2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6741E14-D16E-431E-95FD-84FD38862CAB}"/>
              </a:ext>
            </a:extLst>
          </p:cNvPr>
          <p:cNvCxnSpPr>
            <a:cxnSpLocks/>
          </p:cNvCxnSpPr>
          <p:nvPr/>
        </p:nvCxnSpPr>
        <p:spPr>
          <a:xfrm flipV="1">
            <a:off x="8584171" y="2600325"/>
            <a:ext cx="539274" cy="75454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19369704-878F-4B9E-A2AE-A46B400DA75D}"/>
              </a:ext>
            </a:extLst>
          </p:cNvPr>
          <p:cNvSpPr txBox="1"/>
          <p:nvPr/>
        </p:nvSpPr>
        <p:spPr>
          <a:xfrm>
            <a:off x="7889109" y="3280278"/>
            <a:ext cx="12009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endParaRPr lang="en-US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37A61BE-A347-4EBD-852A-972698A999ED}"/>
              </a:ext>
            </a:extLst>
          </p:cNvPr>
          <p:cNvCxnSpPr>
            <a:cxnSpLocks/>
          </p:cNvCxnSpPr>
          <p:nvPr/>
        </p:nvCxnSpPr>
        <p:spPr>
          <a:xfrm flipH="1">
            <a:off x="9464197" y="722145"/>
            <a:ext cx="72386" cy="2184221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C4FFBBD-4788-41C2-9F2A-7676311BC41E}"/>
              </a:ext>
            </a:extLst>
          </p:cNvPr>
          <p:cNvCxnSpPr/>
          <p:nvPr/>
        </p:nvCxnSpPr>
        <p:spPr>
          <a:xfrm>
            <a:off x="9537969" y="718696"/>
            <a:ext cx="1611467" cy="1633057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9C8031C-5153-4CB8-96B2-4AE261F310D4}"/>
              </a:ext>
            </a:extLst>
          </p:cNvPr>
          <p:cNvCxnSpPr>
            <a:cxnSpLocks/>
          </p:cNvCxnSpPr>
          <p:nvPr/>
        </p:nvCxnSpPr>
        <p:spPr>
          <a:xfrm flipH="1">
            <a:off x="8414438" y="712620"/>
            <a:ext cx="1112620" cy="1814274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Straight Arrow Connector 1023">
            <a:extLst>
              <a:ext uri="{FF2B5EF4-FFF2-40B4-BE49-F238E27FC236}">
                <a16:creationId xmlns:a16="http://schemas.microsoft.com/office/drawing/2014/main" id="{7FC869BE-D840-4643-AB31-EA42CD065A1F}"/>
              </a:ext>
            </a:extLst>
          </p:cNvPr>
          <p:cNvCxnSpPr/>
          <p:nvPr/>
        </p:nvCxnSpPr>
        <p:spPr>
          <a:xfrm>
            <a:off x="8257799" y="1003611"/>
            <a:ext cx="543301" cy="80806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" name="TextBox 1024">
            <a:extLst>
              <a:ext uri="{FF2B5EF4-FFF2-40B4-BE49-F238E27FC236}">
                <a16:creationId xmlns:a16="http://schemas.microsoft.com/office/drawing/2014/main" id="{543006CC-1086-4BB4-A30F-8CBDB9293CA1}"/>
              </a:ext>
            </a:extLst>
          </p:cNvPr>
          <p:cNvSpPr txBox="1"/>
          <p:nvPr/>
        </p:nvSpPr>
        <p:spPr>
          <a:xfrm>
            <a:off x="7620608" y="667565"/>
            <a:ext cx="13548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endParaRPr 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FCC98EDC-AD67-4939-86F7-348192CE4A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713" y="3811711"/>
            <a:ext cx="884920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SA, SB, SC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79A576B-3BDC-468E-97C7-064E70EAF7B8}"/>
              </a:ext>
            </a:extLst>
          </p:cNvPr>
          <p:cNvSpPr txBox="1"/>
          <p:nvPr/>
        </p:nvSpPr>
        <p:spPr>
          <a:xfrm>
            <a:off x="1072526" y="4303181"/>
            <a:ext cx="1061916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Ba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SAB, SBC, SCA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8516AC4-266A-4D2A-BB3F-51B86FB047E6}"/>
              </a:ext>
            </a:extLst>
          </p:cNvPr>
          <p:cNvSpPr txBox="1"/>
          <p:nvPr/>
        </p:nvSpPr>
        <p:spPr>
          <a:xfrm>
            <a:off x="1025997" y="4766767"/>
            <a:ext cx="794475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AB, BC, CA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cxnSp>
        <p:nvCxnSpPr>
          <p:cNvPr id="1031" name="Straight Arrow Connector 1030">
            <a:extLst>
              <a:ext uri="{FF2B5EF4-FFF2-40B4-BE49-F238E27FC236}">
                <a16:creationId xmlns:a16="http://schemas.microsoft.com/office/drawing/2014/main" id="{28EEE931-781A-4852-A61C-312FFB2EE730}"/>
              </a:ext>
            </a:extLst>
          </p:cNvPr>
          <p:cNvCxnSpPr/>
          <p:nvPr/>
        </p:nvCxnSpPr>
        <p:spPr>
          <a:xfrm flipH="1">
            <a:off x="10134600" y="1203135"/>
            <a:ext cx="942975" cy="701865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32" name="TextBox 1031">
            <a:extLst>
              <a:ext uri="{FF2B5EF4-FFF2-40B4-BE49-F238E27FC236}">
                <a16:creationId xmlns:a16="http://schemas.microsoft.com/office/drawing/2014/main" id="{7BAE2336-76B6-42B0-89BA-65564F8A8593}"/>
              </a:ext>
            </a:extLst>
          </p:cNvPr>
          <p:cNvSpPr txBox="1"/>
          <p:nvPr/>
        </p:nvSpPr>
        <p:spPr>
          <a:xfrm>
            <a:off x="11036313" y="864481"/>
            <a:ext cx="7390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34" name="Straight Arrow Connector 1033">
            <a:extLst>
              <a:ext uri="{FF2B5EF4-FFF2-40B4-BE49-F238E27FC236}">
                <a16:creationId xmlns:a16="http://schemas.microsoft.com/office/drawing/2014/main" id="{18A6161C-15BE-41E2-8191-01277D5A6880}"/>
              </a:ext>
            </a:extLst>
          </p:cNvPr>
          <p:cNvCxnSpPr/>
          <p:nvPr/>
        </p:nvCxnSpPr>
        <p:spPr>
          <a:xfrm flipH="1" flipV="1">
            <a:off x="10267950" y="2652791"/>
            <a:ext cx="338137" cy="3662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35" name="TextBox 1034">
            <a:extLst>
              <a:ext uri="{FF2B5EF4-FFF2-40B4-BE49-F238E27FC236}">
                <a16:creationId xmlns:a16="http://schemas.microsoft.com/office/drawing/2014/main" id="{4342F1EC-5AAD-41F1-A57D-A08DCD6DFD4D}"/>
              </a:ext>
            </a:extLst>
          </p:cNvPr>
          <p:cNvSpPr txBox="1"/>
          <p:nvPr/>
        </p:nvSpPr>
        <p:spPr>
          <a:xfrm>
            <a:off x="10216848" y="2965188"/>
            <a:ext cx="13548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7" name="Picture 8" descr="Hình chóp tam giác đều – Hình chóp tứ giác đều (Lý thuyết Toán lớp 8) | Chân trời sáng tạo">
            <a:extLst>
              <a:ext uri="{FF2B5EF4-FFF2-40B4-BE49-F238E27FC236}">
                <a16:creationId xmlns:a16="http://schemas.microsoft.com/office/drawing/2014/main" id="{47C0C2DD-D45C-4831-B264-59854F120D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7098" y="4921765"/>
            <a:ext cx="2991843" cy="1922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642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2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  <p:bldP spid="15" grpId="0"/>
      <p:bldP spid="14" grpId="0"/>
      <p:bldP spid="16" grpId="0"/>
      <p:bldP spid="17" grpId="0"/>
      <p:bldP spid="19" grpId="0"/>
      <p:bldP spid="20" grpId="0"/>
      <p:bldP spid="21" grpId="0"/>
      <p:bldP spid="23" grpId="0"/>
      <p:bldP spid="1025" grpId="0"/>
      <p:bldP spid="35" grpId="0"/>
      <p:bldP spid="37" grpId="0"/>
      <p:bldP spid="39" grpId="0"/>
      <p:bldP spid="1032" grpId="0"/>
      <p:bldP spid="10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75DFBE8-1E64-4D8C-8271-4A7243153B88}"/>
              </a:ext>
            </a:extLst>
          </p:cNvPr>
          <p:cNvSpPr txBox="1"/>
          <p:nvPr/>
        </p:nvSpPr>
        <p:spPr>
          <a:xfrm>
            <a:off x="1323975" y="1052810"/>
            <a:ext cx="609600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4400" b="1" i="0" dirty="0">
                <a:solidFill>
                  <a:srgbClr val="008000"/>
                </a:solidFill>
                <a:effectLst/>
                <a:latin typeface="+mj-lt"/>
              </a:rPr>
              <a:t>Thực hành 1 : </a:t>
            </a:r>
            <a:r>
              <a:rPr lang="vi-VN" sz="4400" b="0" i="0" dirty="0">
                <a:solidFill>
                  <a:srgbClr val="000000"/>
                </a:solidFill>
                <a:effectLst/>
                <a:latin typeface="+mj-lt"/>
              </a:rPr>
              <a:t>Hãy cho biết mặt bên, mặt đáy, đường cao, độ dài cạnh bên, độ dài cạnh đáy của hình chóp tam giác đều ở Hình 3.</a:t>
            </a:r>
            <a:endParaRPr lang="en-US" sz="4400" dirty="0">
              <a:latin typeface="+mj-lt"/>
            </a:endParaRPr>
          </a:p>
        </p:txBody>
      </p:sp>
      <p:pic>
        <p:nvPicPr>
          <p:cNvPr id="2050" name="Picture 2" descr="Thực hành 1 trang 43 Toán 8 Tập 1 Chân trời sáng tạo | Giải Toán 8">
            <a:extLst>
              <a:ext uri="{FF2B5EF4-FFF2-40B4-BE49-F238E27FC236}">
                <a16:creationId xmlns:a16="http://schemas.microsoft.com/office/drawing/2014/main" id="{E125977E-2E28-490F-AD97-C8AFF89B5C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0975" y="933450"/>
            <a:ext cx="2686050" cy="2495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7851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hực hành 1 trang 43 Toán 8 Tập 1 Chân trời sáng tạo | Giải Toán 8">
            <a:extLst>
              <a:ext uri="{FF2B5EF4-FFF2-40B4-BE49-F238E27FC236}">
                <a16:creationId xmlns:a16="http://schemas.microsoft.com/office/drawing/2014/main" id="{E125977E-2E28-490F-AD97-C8AFF89B5C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0975" y="933450"/>
            <a:ext cx="2686050" cy="2495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D7EB2A6-4343-4D02-9B85-A5CEF8F02E34}"/>
              </a:ext>
            </a:extLst>
          </p:cNvPr>
          <p:cNvSpPr txBox="1"/>
          <p:nvPr/>
        </p:nvSpPr>
        <p:spPr>
          <a:xfrm>
            <a:off x="540545" y="1413063"/>
            <a:ext cx="7700962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 chóp tam giác đều M.ABC ở Hình 3 có:</a:t>
            </a:r>
          </a:p>
          <a:p>
            <a:pPr algn="just"/>
            <a:r>
              <a:rPr lang="vi-VN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 Các mặt bên: MAB, MBC, MAC;</a:t>
            </a:r>
          </a:p>
          <a:p>
            <a:pPr algn="just"/>
            <a:r>
              <a:rPr lang="vi-VN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 Mặt đáy: ABC;</a:t>
            </a:r>
          </a:p>
          <a:p>
            <a:pPr algn="just"/>
            <a:r>
              <a:rPr lang="vi-VN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 Đường cao: MO;</a:t>
            </a:r>
          </a:p>
          <a:p>
            <a:pPr algn="just"/>
            <a:r>
              <a:rPr lang="vi-VN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 Độ dài cạnh bên: 15 cm (do các cạnh bên MA = MB = MC = 15 cm);</a:t>
            </a:r>
          </a:p>
          <a:p>
            <a:pPr algn="just"/>
            <a:r>
              <a:rPr lang="vi-VN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 Độ dài cạnh đáy: 10 cm (do các cạnh đáy AB = BC = CA = 10 cm).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3B7213-67BA-483C-84D4-00DD1306411A}"/>
              </a:ext>
            </a:extLst>
          </p:cNvPr>
          <p:cNvSpPr txBox="1"/>
          <p:nvPr/>
        </p:nvSpPr>
        <p:spPr>
          <a:xfrm>
            <a:off x="4095750" y="804282"/>
            <a:ext cx="9364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3200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752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1298</TotalTime>
  <Words>1594</Words>
  <Application>Microsoft Office PowerPoint</Application>
  <PresentationFormat>Widescreen</PresentationFormat>
  <Paragraphs>126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Khanh Nguyen</dc:creator>
  <cp:lastModifiedBy>Thanh Thu</cp:lastModifiedBy>
  <cp:revision>114</cp:revision>
  <dcterms:created xsi:type="dcterms:W3CDTF">2021-08-12T09:44:50Z</dcterms:created>
  <dcterms:modified xsi:type="dcterms:W3CDTF">2023-09-05T13:57:12Z</dcterms:modified>
</cp:coreProperties>
</file>