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Signika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1265</Words>
  <Application>Microsoft Office PowerPoint</Application>
  <PresentationFormat>Trình chiếu Trên màn hình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Cambria Math</vt:lpstr>
      <vt:lpstr>Open Sans</vt:lpstr>
      <vt:lpstr>Calibri</vt:lpstr>
      <vt:lpstr>Courier New</vt:lpstr>
      <vt:lpstr>Signika</vt:lpstr>
      <vt:lpstr>Arial</vt:lpstr>
      <vt:lpstr>Wingdings</vt:lpstr>
      <vt:lpstr>RETAIL STARTUP PITCH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5</cp:revision>
  <dcterms:modified xsi:type="dcterms:W3CDTF">2022-08-10T01:12:58Z</dcterms:modified>
</cp:coreProperties>
</file>