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96" r:id="rId28"/>
    <p:sldId id="295" r:id="rId29"/>
    <p:sldId id="287" r:id="rId30"/>
    <p:sldId id="288" r:id="rId31"/>
    <p:sldId id="289" r:id="rId32"/>
    <p:sldId id="318" r:id="rId33"/>
    <p:sldId id="319" r:id="rId34"/>
    <p:sldId id="290" r:id="rId35"/>
    <p:sldId id="291" r:id="rId36"/>
    <p:sldId id="299" r:id="rId37"/>
    <p:sldId id="297" r:id="rId38"/>
    <p:sldId id="292" r:id="rId39"/>
    <p:sldId id="293" r:id="rId40"/>
    <p:sldId id="300" r:id="rId41"/>
    <p:sldId id="301" r:id="rId42"/>
    <p:sldId id="298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294" r:id="rId51"/>
    <p:sldId id="309" r:id="rId52"/>
    <p:sldId id="310" r:id="rId53"/>
    <p:sldId id="317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74B85-6A90-41E0-81FC-77FA3842DC65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5214-42ED-4848-8992-522935B53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32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A5214-42ED-4848-8992-522935B53C9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01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4B825-AB4F-79F0-73B0-41E9497890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6A9764-3371-3320-1E06-261F55FD04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A2FD2-1D65-68E0-E9E1-9E1AEF974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B4D29-760E-4A42-9C2D-F800E09CCE60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87F0B-A7B0-8BD4-68FB-D6748BE1E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6946D-1025-E250-66D7-1149EEB8A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4A10-CF0C-4E4B-B70F-E95AD1F36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61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12BBC-5026-39AC-E2F2-BDD24E3D3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3138FA-4797-468E-BA28-790FFFCAB1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667F0-3874-F583-6AE6-69BC7A05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B4D29-760E-4A42-9C2D-F800E09CCE60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E2456-1C47-3732-C318-8E252471F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2334A-2EA6-E068-BB08-D98339B58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4A10-CF0C-4E4B-B70F-E95AD1F36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85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8E3576-EE3A-EB3F-EA06-B9BDDA4497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6A0CC4-5E10-83E8-D083-97C17C3CF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5488F-AF0B-FEE3-6310-A983E9121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B4D29-760E-4A42-9C2D-F800E09CCE60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98237-5057-235F-5D45-1A69792A4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0E3C3-8E14-8809-E4A8-BAA88A932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4A10-CF0C-4E4B-B70F-E95AD1F36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38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ADCA-8AD5-8D82-6B11-3E7A350E3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964D5-C540-E448-30D3-62ECFFE28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7220F-BB4E-9100-7920-06E20AA98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B4D29-760E-4A42-9C2D-F800E09CCE60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6FB5D-5865-6017-1635-F44D06370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6092F-F08E-28AD-687C-0AE80A9FA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4A10-CF0C-4E4B-B70F-E95AD1F36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19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C9A93-A337-9504-50C3-9BB7E7832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93A2B-19DF-A6D4-EBD2-A859E6226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A680E-185E-719F-2714-92116AF62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B4D29-760E-4A42-9C2D-F800E09CCE60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FAD1C-B23A-A785-DBA9-5EC32991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5356A-D96A-4DF9-DC9B-A5D00226A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4A10-CF0C-4E4B-B70F-E95AD1F36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35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73FF9-CFA8-04A8-3235-1A6DC3CD2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8B201-AA69-9186-A338-632AF0BEA6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B4BD4A-8A1C-D617-2105-56BC5D339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34AAB2-8A68-6FD7-086B-BA1DFDDDE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B4D29-760E-4A42-9C2D-F800E09CCE60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968394-7CC9-1F76-2183-632580852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24B6B-9733-6931-0B2B-92EC6A8EE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4A10-CF0C-4E4B-B70F-E95AD1F36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0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E0D73-D154-1A63-2FFE-5ADF0DE4C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636053-4ED6-364C-1EEE-358E8E2D1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00C25-C24A-836D-A483-97366649BF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7840BA-FCFD-4788-3DEE-F6E6EF58B4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50560B-A5E0-1F69-AF4B-22D2786DD9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F1D9CD-2847-7DD7-71E8-A346804F0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B4D29-760E-4A42-9C2D-F800E09CCE60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A53980-E34B-7A31-F16C-6229C451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34CAB-371B-38E9-B1F3-12A39FB25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4A10-CF0C-4E4B-B70F-E95AD1F36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69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EE191-1321-4287-EDF4-8079837F9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19DD96-162C-0FF5-AE61-2082402E2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B4D29-760E-4A42-9C2D-F800E09CCE60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0FB8C5-A6FF-DCBF-E675-129046E76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8E7694-E92F-481F-D9CD-582B9D095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4A10-CF0C-4E4B-B70F-E95AD1F36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46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DEF820-D532-79E8-8E76-7D5354D3E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B4D29-760E-4A42-9C2D-F800E09CCE60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7A9835-6AD6-F831-1C98-92870A573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FBF13-1E04-A699-859B-1F484E53E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4A10-CF0C-4E4B-B70F-E95AD1F36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38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4BA22-E03C-8E56-F436-4733B29D7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CA40C-8665-6E51-A007-26444D2A8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0A1ACD-9419-B6E0-6D29-454922E76A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30C7E8-DB56-49CA-9260-749CC593C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B4D29-760E-4A42-9C2D-F800E09CCE60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23970-629A-80CE-5761-4FCE0D1CB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BD122-5DB8-231D-8464-77A1C315A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4A10-CF0C-4E4B-B70F-E95AD1F36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93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DC2D4-59DB-0034-4C9D-ADDA4D4A3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910451-6464-3466-375A-DC18577719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1719C-5A3E-56C3-4611-24FC1464CC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FDA43-F4A8-7E33-1B37-0630D8FC1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B4D29-760E-4A42-9C2D-F800E09CCE60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2F95A-B210-9C04-4024-A287D8E37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6C11C-C043-B229-13C3-FEE3A3F2E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4A10-CF0C-4E4B-B70F-E95AD1F36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25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4512CD-51C9-C758-1CA5-5D81CAF63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83428-76F2-0D58-0100-BE61DE74C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E7D3D-6DC5-A591-BC67-0544321585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6B4D29-760E-4A42-9C2D-F800E09CCE60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64479-F9F4-C7DF-75A3-02FE284A94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851AE-918F-A69C-43EE-9786C60E51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394A10-CF0C-4E4B-B70F-E95AD1F36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75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3.png"/><Relationship Id="rId7" Type="http://schemas.openxmlformats.org/officeDocument/2006/relationships/slide" Target="slide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5.xml"/><Relationship Id="rId4" Type="http://schemas.openxmlformats.org/officeDocument/2006/relationships/slide" Target="slide3.xml"/><Relationship Id="rId9" Type="http://schemas.openxmlformats.org/officeDocument/2006/relationships/slide" Target="slide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737C8-FC3F-B67D-2EBB-00C527B61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D0674-9E3B-0E5E-0FBF-8C3A31E8B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BEC468-A762-0AD0-9343-7614C09F6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2882"/>
            <a:ext cx="12301728" cy="725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52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44CBE3-70BF-D9EB-AC0C-524B6B646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14205"/>
          </a:xfrm>
          <a:prstGeom prst="rect">
            <a:avLst/>
          </a:prstGeom>
        </p:spPr>
      </p:pic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10842869" y="857921"/>
            <a:ext cx="1222131" cy="81768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907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CAB12-9120-3ED4-C251-35266D12E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7B93E-7ED2-5F9F-3E52-680095042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CC5B2A-DA9C-CE6C-1171-A142E042E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344" y="365125"/>
            <a:ext cx="11887199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3302A-799A-D57F-347A-640E04CD4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84286-18F8-15E9-3843-15C4F27FC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1E2FFE-F944-130C-FDFB-5AF68A8A5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10868269" y="1950121"/>
            <a:ext cx="1222131" cy="81768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22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F4141-0723-E546-98D2-47E6C2580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5E0DC-B358-1ED7-0F32-F4246A4AF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B6CCDB-FDFE-1F5E-8855-BCF9B285D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08753" y="0"/>
            <a:ext cx="14673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25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173AFC-CCC1-AC9C-EABF-5A60E0909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871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9A6C56-77F9-C060-49C7-432FC24EB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43" y="1257300"/>
            <a:ext cx="3032235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49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8440C-3D0E-C448-49B3-1052A647F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3374C-1481-2435-5F9D-7D7C7379E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FBD903-1D40-4138-E64F-A8A56DF45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880" y="-231648"/>
            <a:ext cx="12564789" cy="777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97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4B9FA-0B17-4BF6-1092-5DFD971B0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DBBE7-AD67-5AD3-4992-996B4ED7D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4560BF-C249-0EC9-FA31-5BC530AD6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63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698E0-D20C-D6BE-FA8D-F70C212AF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1B237-83EA-3590-EEC3-7FA5D96A1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07008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365270-93BE-8743-3B89-D60930AB0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4"/>
            <a:ext cx="12070080" cy="666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80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CE462-B4D3-8ACC-23D8-03FB72814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7A23825-CE5D-7A72-3F71-83C68CD30C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299" y="877824"/>
            <a:ext cx="5856701" cy="642518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5C7AF4-99F9-7493-1D9F-33E34A464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06656" cy="11094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6ED859-169E-37E6-10B9-4E3CC5FA0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656" y="1109473"/>
            <a:ext cx="6181344" cy="608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07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05EED-8BAB-C9C7-2471-C1FBD0FD9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B2F36BF-5A7C-57ED-4B90-9B6E8AB75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6776" y="987552"/>
            <a:ext cx="6379464" cy="578941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37AF8A-ADA0-AA1D-668D-FFA621249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69" y="1690688"/>
            <a:ext cx="4608576" cy="5258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50CAA0-54D0-8C74-5987-723B3ACB8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04" y="256032"/>
            <a:ext cx="10411968" cy="96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3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AC820E-97C1-8738-1718-851A14649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331"/>
            <a:ext cx="9733085" cy="67756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60A725-B7A9-316B-39A7-75075805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084" y="82331"/>
            <a:ext cx="2458915" cy="3218842"/>
          </a:xfrm>
          <a:prstGeom prst="rect">
            <a:avLst/>
          </a:prstGeom>
        </p:spPr>
      </p:pic>
      <p:sp>
        <p:nvSpPr>
          <p:cNvPr id="4" name="Isosceles Triangle 3">
            <a:hlinkClick r:id="rId4" action="ppaction://hlinksldjump"/>
          </p:cNvPr>
          <p:cNvSpPr/>
          <p:nvPr/>
        </p:nvSpPr>
        <p:spPr>
          <a:xfrm>
            <a:off x="1110763" y="5669378"/>
            <a:ext cx="844062" cy="50995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Isosceles Triangle 7">
            <a:hlinkClick r:id="rId5" action="ppaction://hlinksldjump"/>
          </p:cNvPr>
          <p:cNvSpPr/>
          <p:nvPr/>
        </p:nvSpPr>
        <p:spPr>
          <a:xfrm>
            <a:off x="2910254" y="5646296"/>
            <a:ext cx="844062" cy="50995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hlinkClick r:id="rId6" action="ppaction://hlinksldjump"/>
          </p:cNvPr>
          <p:cNvSpPr/>
          <p:nvPr/>
        </p:nvSpPr>
        <p:spPr>
          <a:xfrm>
            <a:off x="4413739" y="5646296"/>
            <a:ext cx="844062" cy="50995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hlinkClick r:id="rId7" action="ppaction://hlinksldjump"/>
          </p:cNvPr>
          <p:cNvSpPr/>
          <p:nvPr/>
        </p:nvSpPr>
        <p:spPr>
          <a:xfrm>
            <a:off x="6096000" y="5646296"/>
            <a:ext cx="844062" cy="50995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hlinkClick r:id="rId8" action="ppaction://hlinksldjump"/>
          </p:cNvPr>
          <p:cNvSpPr/>
          <p:nvPr/>
        </p:nvSpPr>
        <p:spPr>
          <a:xfrm>
            <a:off x="7740495" y="5608662"/>
            <a:ext cx="844062" cy="50995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hlinkClick r:id="rId9" action="ppaction://hlinksldjump"/>
          </p:cNvPr>
          <p:cNvSpPr/>
          <p:nvPr/>
        </p:nvSpPr>
        <p:spPr>
          <a:xfrm>
            <a:off x="10007600" y="4279900"/>
            <a:ext cx="1943100" cy="18970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5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14884-52F7-A61B-26F2-2B835250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E2334A-9F49-86D0-F578-2AED2F16F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126" y="627800"/>
            <a:ext cx="6963747" cy="40010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E437D8-B475-C169-8983-CF6FE7CC4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62" y="1953363"/>
            <a:ext cx="5391156" cy="4904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0704E5-D02F-7CF5-5BE6-530906F33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8" y="1840992"/>
            <a:ext cx="5648841" cy="490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54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01DC3-4CA6-9F69-A32C-9518C6A21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163C957-A939-D737-34C8-C290A26C9A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30300" y="326327"/>
            <a:ext cx="5344403" cy="662025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58DFB-8AF4-9A40-3716-5C4C8794D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760" y="319535"/>
            <a:ext cx="4679210" cy="653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90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12EF-56DB-9FA5-CCCF-95F1A16F7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DEE91-69FF-3CAB-9604-4DF8DA9EF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C7E962-46EC-D19C-67C5-51883294C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34" y="512064"/>
            <a:ext cx="11683838" cy="598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056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DA4ED-7432-E7C3-5F7F-9C9D77418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2287F-0BFE-C9FD-5CEF-8ED78933A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9DDDB9-4CB3-EFD5-96DC-8D0115EDA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-304800"/>
            <a:ext cx="12009120" cy="668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45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C32BF-1968-6815-7C66-19DFA0886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82DDE-271D-97F3-826F-ADB65D1F3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6764EF-B340-6C70-E0FB-E74F2701B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230188"/>
            <a:ext cx="11887200" cy="612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35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B15EB-B8C5-48F4-0F94-2FF6D41B3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A2055-4FDD-A40D-431A-4F69FDC0F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C3530F-D690-DBF1-509A-A58AEA299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64" y="240764"/>
            <a:ext cx="11169790" cy="603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86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BBB51-12DB-FF44-9DCA-01EAD38DD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F68F44-3063-554B-BF23-F2E9C8628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592" y="310896"/>
            <a:ext cx="11862816" cy="6236208"/>
          </a:xfrm>
        </p:spPr>
      </p:pic>
    </p:spTree>
    <p:extLst>
      <p:ext uri="{BB962C8B-B14F-4D97-AF65-F5344CB8AC3E}">
        <p14:creationId xmlns:p14="http://schemas.microsoft.com/office/powerpoint/2010/main" val="1824782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BBB51-12DB-FF44-9DCA-01EAD38DD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1E00F-2928-4DAD-0B85-52FA66875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897154-A0BA-141F-A217-BC43FE67A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48" y="993480"/>
            <a:ext cx="11369832" cy="586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77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BBB51-12DB-FF44-9DCA-01EAD38DD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1E00F-2928-4DAD-0B85-52FA66875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316E5A-D341-090A-2507-8E1084DCE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9697"/>
            <a:ext cx="10631424" cy="23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514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EB037-84BF-B12C-203D-24E493671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AFE21-B8C9-CCB4-EA0D-9AA1CAB87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34B5EF-732C-0822-DB08-68A7CFF61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4"/>
            <a:ext cx="11996928" cy="632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73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02927-D60B-B10D-0064-0880F6CA1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554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63BFF-68A4-0981-EDD7-8C1EE225B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4"/>
            <a:ext cx="11972544" cy="5032375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6251D4-2AB2-2409-D0B3-D04A27255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6"/>
            <a:ext cx="12057888" cy="664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280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7685D-09C7-4755-058B-DEE16BE95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87259-F0C9-F068-4E1D-0E31A23F7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2894C3-2106-B2EB-D3F2-D9D72970E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5"/>
            <a:ext cx="12009119" cy="597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562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69CBE-B16F-3DB9-803C-DB62ABC02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2F216-012A-C9CA-9A72-735116993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485E91-D50C-F48C-D4B3-5D5189AA0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06656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65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FC933-C0E6-4B27-B192-270AEA208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ĩ thuật cánh diều 9_ Ý tưởng thiết kế thời trang">
            <a:hlinkClick r:id="" action="ppaction://media"/>
            <a:extLst>
              <a:ext uri="{FF2B5EF4-FFF2-40B4-BE49-F238E27FC236}">
                <a16:creationId xmlns:a16="http://schemas.microsoft.com/office/drawing/2014/main" id="{A7F08430-2CF2-484E-B3CD-A15B1F93D2D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2045" y="-1"/>
            <a:ext cx="9587060" cy="7164371"/>
          </a:xfrm>
        </p:spPr>
      </p:pic>
    </p:spTree>
    <p:extLst>
      <p:ext uri="{BB962C8B-B14F-4D97-AF65-F5344CB8AC3E}">
        <p14:creationId xmlns:p14="http://schemas.microsoft.com/office/powerpoint/2010/main" val="91647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5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6CF12-496C-4553-9F9A-4C5FA1B19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 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04305-74E3-49EF-9F78-D0FD48C08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 </a:t>
            </a:r>
            <a:r>
              <a:rPr lang="vi-VN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hãy thiết kế trang phục theo chủ đề sự kiện tự chọn hoặc cho nhóm, câu lạc bộ,... </a:t>
            </a:r>
            <a:endParaRPr lang="en-US" sz="2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Yêu cầu:</a:t>
            </a:r>
            <a:endParaRPr lang="en-US" sz="2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+ 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Phác thảo được hình dáng sản phẩm theo ý tưởng sáng tạo.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+ 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 hiện được ý tưởng thiết kế ở dạng bản vẽ hoặc mô hình sản phẩm.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  <a:tabLst>
                <a:tab pos="2743200" algn="ctr"/>
                <a:tab pos="5486400" algn="r"/>
              </a:tabLst>
            </a:pPr>
            <a:r>
              <a:rPr lang="fr-FR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+</a:t>
            </a:r>
            <a:r>
              <a:rPr lang="fr-FR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Khổ</a:t>
            </a:r>
            <a:r>
              <a:rPr lang="fr-FR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giấy</a:t>
            </a:r>
            <a:r>
              <a:rPr lang="fr-FR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A4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fr-FR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vở</a:t>
            </a:r>
            <a:r>
              <a:rPr lang="fr-FR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fr-FR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hành</a:t>
            </a:r>
            <a:r>
              <a:rPr lang="fr-FR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  <a:tabLst>
                <a:tab pos="2743200" algn="ctr"/>
                <a:tab pos="5486400" algn="r"/>
              </a:tabLst>
            </a:pPr>
            <a:r>
              <a:rPr lang="fr-FR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9988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3EE6-EE67-DD52-5F82-3C97A3364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66DED-0017-D7EC-ECE6-47E389109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1DB5B1-9D63-31D1-19AD-F472FFB28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" y="365124"/>
            <a:ext cx="12082272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676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01F80-2891-2B1B-DDB3-D30C3E695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513E5-E8ED-49DE-8C04-16CBC6DAC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" y="1825625"/>
            <a:ext cx="11801856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10DA63-5628-F8D8-5507-30B556E71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88" y="195072"/>
            <a:ext cx="11801856" cy="598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166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01F80-2891-2B1B-DDB3-D30C3E695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513E5-E8ED-49DE-8C04-16CBC6DAC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784CBD-5247-019A-51D4-5077DE859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" y="243840"/>
            <a:ext cx="12094464" cy="661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148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01F80-2891-2B1B-DDB3-D30C3E695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513E5-E8ED-49DE-8C04-16CBC6DAC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102373-B37E-E80A-7B55-F2D4B5EE3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5"/>
            <a:ext cx="11984735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177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991D4-73C5-FF9D-107A-5D03D768A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4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1EDFF-616D-87F3-A628-8E59757A5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241AB-B4FA-B9D7-24FE-16223DAE3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296" y="146304"/>
            <a:ext cx="8692896" cy="7062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D110DC-69D9-4356-B8A0-D287D1F3C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2512"/>
            <a:ext cx="11850624" cy="55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222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07499-152F-79D1-968F-E85E9913C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45401-A9D1-D62C-533C-8C8CD662A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6B2B5-9BF7-5780-76C0-F6AAEA48A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8" y="365125"/>
            <a:ext cx="2929129" cy="5535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D122DD-2351-1E88-DDA5-3DF4A846D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734" y="365125"/>
            <a:ext cx="3086531" cy="5578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AB2442-FABA-E446-ED7B-4210BA3F0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715" y="365124"/>
            <a:ext cx="3086531" cy="553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64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42F61-617D-3327-87C5-7BCE407C9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5C889-5FC9-AE31-3592-405CE1B74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68096"/>
            <a:ext cx="11353800" cy="5408867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827FCB-4A27-394A-7B4F-1DFD316D4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7" y="-1219200"/>
            <a:ext cx="12094464" cy="7973567"/>
          </a:xfrm>
          <a:prstGeom prst="rect">
            <a:avLst/>
          </a:prstGeom>
        </p:spPr>
      </p:pic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10392508" y="-39321"/>
            <a:ext cx="1222131" cy="81768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756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64BAB-1FFF-4496-1C27-AD4B635D9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F7070-7675-1CBE-B01C-9568D5B92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AF09E1-105B-9F6A-96BA-596DDB3EA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33" y="230188"/>
            <a:ext cx="10936224" cy="64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868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25E0F-11A2-641D-0536-05124F85D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415BD58-9A3A-5072-F7C7-E57493A730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41793" y="243522"/>
            <a:ext cx="3395098" cy="637095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252BEE-4157-4F35-685F-21786DA1F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033" y="121920"/>
            <a:ext cx="6277851" cy="637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495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01F80-2891-2B1B-DDB3-D30C3E695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513E5-E8ED-49DE-8C04-16CBC6DAC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8E496-502F-FD59-DAA3-D6C547FCE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503" y="1825626"/>
            <a:ext cx="5769203" cy="361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803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29DCF-A154-E8D0-A9BF-E1A4AD2AB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78BA0-4288-91D8-A80D-A8EEC5235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841735" cy="5032375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D89AA5-917C-8674-3FC1-A28F85E00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15149"/>
            <a:ext cx="11622026" cy="449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33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42682-9DBD-963B-8A4A-F9D3D5D04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67359-B800-8943-083F-387D776DF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333E40-E331-944C-7073-7FB017197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224" y="2055043"/>
            <a:ext cx="4920790" cy="296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093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6DE92-464A-CD8F-3B24-964E50D69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69C38-B621-A831-9A31-95D3F5091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42965C-D7CB-FD3D-77AE-779CFD94E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688" y="573024"/>
            <a:ext cx="10515600" cy="591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92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5E696-988D-78A9-803C-7F35853C8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970D-7DC5-32F4-E3BE-BB406BA5C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21FDEC-2959-2108-72F4-9B2325954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728" y="97536"/>
            <a:ext cx="12301728" cy="665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440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32121-CF4D-06A2-1679-7BB78C663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9E38D-0C89-7B54-2CA1-E2C449A17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446722-79D0-2119-FA6A-050C400A9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" y="365125"/>
            <a:ext cx="11878056" cy="636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445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03FBD-06EB-2C4B-90DF-7689B2C19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E3903-B231-6BB2-32E5-4DA604110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FEF32-6536-C459-244A-8CB6E1D38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511997"/>
            <a:ext cx="11704320" cy="634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232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F6C1E-B55B-D43A-6BF8-AAF351754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3C807-686B-84F5-D183-8CA4FF6E2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075D48-1CDB-0BCA-B3A4-3E41B60F7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-109728"/>
            <a:ext cx="11887199" cy="696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77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5AF1F-64BF-40B0-CA9B-064F7DC7E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B93E6-7048-DA8E-B724-68F61F156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33B1E0-9C1B-B50D-8E59-B048E8D5D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920" y="109728"/>
            <a:ext cx="12484775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722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9408F-C333-4CD4-9758-A471F7A86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6D429-859D-3065-0386-231F54508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DE0A0A-0A1A-FA3C-1EC6-BA1D8790B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01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050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9D74E-4D4A-5B0D-3E11-80A394593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ACCC1-4431-AFE4-2A03-C1A20C194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184" y="1780032"/>
            <a:ext cx="11024616" cy="4396931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CADF85-475F-9EDB-A107-31F804617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82271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60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C7079-098A-B484-C20E-72C0890C3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469B1-EC5E-453B-8C05-CC2FB55FB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AD4A08-9A54-8188-CB62-7E18BCB75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5" y="121920"/>
            <a:ext cx="12045696" cy="673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034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16BD7E6-E2B5-D3FF-6B6B-705EB8DC7E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7680" y="2487168"/>
            <a:ext cx="3946752" cy="389690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79D80B-F07E-30D4-8353-0B0116EDA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026" y="1466819"/>
            <a:ext cx="4544059" cy="4477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90A2A0-A6E0-1424-9B21-2CF1FF1EF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712" y="2170588"/>
            <a:ext cx="3856076" cy="408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94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7E4C5-63CC-5219-21B2-A9E9ADF90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2D573-DFE9-93F6-8872-EBAD55AE3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79E45F-A69B-F9CF-9AE7-507CD9C2C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496" y="0"/>
            <a:ext cx="12350496" cy="6858000"/>
          </a:xfrm>
          <a:prstGeom prst="rect">
            <a:avLst/>
          </a:prstGeom>
        </p:spPr>
      </p:pic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10969869" y="210221"/>
            <a:ext cx="1222131" cy="81768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52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227F9-6DE3-C297-052E-7710A66E3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942F4-3D36-09DB-ACCF-E71FA2200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D3EEDE-F040-C346-22D5-726436DC8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14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8C595-E43D-6ED7-6B89-731FF181C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94360-127C-CAF1-5059-3A67FA886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9D6CB7-5B5C-C821-940E-AE066F6E5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11484952" y="140920"/>
            <a:ext cx="575896" cy="44840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71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5E05A-D230-7CCC-6574-7B8FE5B29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1629B-AF74-DB33-B5E4-EB88F9BD2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E1B9D9-1E43-0FB1-095A-9A160818B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709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19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76</Words>
  <Application>Microsoft Office PowerPoint</Application>
  <PresentationFormat>Widescreen</PresentationFormat>
  <Paragraphs>8</Paragraphs>
  <Slides>53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2.3 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Godel Civita</dc:creator>
  <cp:lastModifiedBy>Administrator</cp:lastModifiedBy>
  <cp:revision>12</cp:revision>
  <dcterms:created xsi:type="dcterms:W3CDTF">2024-08-03T07:52:13Z</dcterms:created>
  <dcterms:modified xsi:type="dcterms:W3CDTF">2024-08-06T01:27:39Z</dcterms:modified>
</cp:coreProperties>
</file>