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74" r:id="rId15"/>
    <p:sldId id="275" r:id="rId16"/>
    <p:sldId id="276" r:id="rId17"/>
    <p:sldId id="273" r:id="rId18"/>
    <p:sldId id="260" r:id="rId19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45" d="100"/>
          <a:sy n="45" d="100"/>
        </p:scale>
        <p:origin x="828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06/10/2024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06/10/2024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06/10/2024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06/10/2024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8.sv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=50. 80 :2=2 000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=2 000. 60=120 000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)=120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id="{7C715458-7DA3-E325-A633-0B189960A084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821;p62">
            <a:extLst>
              <a:ext uri="{FF2B5EF4-FFF2-40B4-BE49-F238E27FC236}">
                <a16:creationId xmlns:a16="http://schemas.microsoft.com/office/drawing/2014/main" id="{CC076471-CD7E-5BAF-96D8-35029575F78D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id="{78EC6D87-F405-A881-6AEC-76D6004C49F9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FB095C1-2D6D-8F49-1F1A-EA81E73A777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376" y="469422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D1CC9-3E19-0CA9-445D-4F91EFD08DDE}"/>
              </a:ext>
            </a:extLst>
          </p:cNvPr>
          <p:cNvSpPr txBox="1"/>
          <p:nvPr/>
        </p:nvSpPr>
        <p:spPr>
          <a:xfrm>
            <a:off x="2871685" y="1633744"/>
            <a:ext cx="540424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67E3DD-5B9F-E1D7-5E0E-F7B55DE75FBB}"/>
              </a:ext>
            </a:extLst>
          </p:cNvPr>
          <p:cNvSpPr txBox="1"/>
          <p:nvPr/>
        </p:nvSpPr>
        <p:spPr>
          <a:xfrm>
            <a:off x="5051395" y="4438835"/>
            <a:ext cx="12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4594" y="2567866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EB3DDAB-2734-36D1-DC40-7D76C4CDFE40}"/>
              </a:ext>
            </a:extLst>
          </p:cNvPr>
          <p:cNvSpPr/>
          <p:nvPr/>
        </p:nvSpPr>
        <p:spPr>
          <a:xfrm>
            <a:off x="647273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NHÓM 3: HÌNH HỘP CHỮ NHẬT – HÌNH LẬP PHƯƠNG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0E62934-462F-3604-252E-F1139474876E}"/>
              </a:ext>
            </a:extLst>
          </p:cNvPr>
          <p:cNvSpPr/>
          <p:nvPr/>
        </p:nvSpPr>
        <p:spPr>
          <a:xfrm>
            <a:off x="6562298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NHÓM 4: HÌNH LĂNG TRỤ ĐỨNG TAM GIÁC -  HÌNH LĂNG TRỤ ĐỨNG TỨ GIÁC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2FD49CB-BF15-B362-FA92-A8915A8B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3602" y="-176744"/>
            <a:ext cx="1624796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=(4+5+6).10=150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blipFill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=33=27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’=63=216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blipFill>
                <a:blip r:embed="rId5"/>
                <a:stretch>
                  <a:fillRect l="-758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88</TotalTime>
  <Words>846</Words>
  <Application>Microsoft Office PowerPoint</Application>
  <PresentationFormat>Widescreen</PresentationFormat>
  <Paragraphs>69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Cambria Math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NHATMINH</cp:lastModifiedBy>
  <cp:revision>2</cp:revision>
  <dcterms:created xsi:type="dcterms:W3CDTF">2022-08-09T08:09:18Z</dcterms:created>
  <dcterms:modified xsi:type="dcterms:W3CDTF">2024-10-06T09:15:54Z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