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556" r:id="rId2"/>
    <p:sldMasterId id="2147488568" r:id="rId3"/>
    <p:sldMasterId id="2147488593" r:id="rId4"/>
    <p:sldMasterId id="2147488617" r:id="rId5"/>
    <p:sldMasterId id="2147488629" r:id="rId6"/>
  </p:sldMasterIdLst>
  <p:notesMasterIdLst>
    <p:notesMasterId r:id="rId40"/>
  </p:notesMasterIdLst>
  <p:sldIdLst>
    <p:sldId id="333" r:id="rId7"/>
    <p:sldId id="384" r:id="rId8"/>
    <p:sldId id="317" r:id="rId9"/>
    <p:sldId id="385" r:id="rId10"/>
    <p:sldId id="365" r:id="rId11"/>
    <p:sldId id="321" r:id="rId12"/>
    <p:sldId id="368" r:id="rId13"/>
    <p:sldId id="331" r:id="rId14"/>
    <p:sldId id="336" r:id="rId15"/>
    <p:sldId id="391" r:id="rId16"/>
    <p:sldId id="400" r:id="rId17"/>
    <p:sldId id="370" r:id="rId18"/>
    <p:sldId id="393" r:id="rId19"/>
    <p:sldId id="348" r:id="rId20"/>
    <p:sldId id="366" r:id="rId21"/>
    <p:sldId id="373" r:id="rId22"/>
    <p:sldId id="371" r:id="rId23"/>
    <p:sldId id="392" r:id="rId24"/>
    <p:sldId id="372" r:id="rId25"/>
    <p:sldId id="382" r:id="rId26"/>
    <p:sldId id="363" r:id="rId27"/>
    <p:sldId id="386" r:id="rId28"/>
    <p:sldId id="401" r:id="rId29"/>
    <p:sldId id="375" r:id="rId30"/>
    <p:sldId id="396" r:id="rId31"/>
    <p:sldId id="395" r:id="rId32"/>
    <p:sldId id="397" r:id="rId33"/>
    <p:sldId id="378" r:id="rId34"/>
    <p:sldId id="387" r:id="rId35"/>
    <p:sldId id="390" r:id="rId36"/>
    <p:sldId id="398" r:id="rId37"/>
    <p:sldId id="399" r:id="rId38"/>
    <p:sldId id="38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9" d="100"/>
          <a:sy n="69" d="100"/>
        </p:scale>
        <p:origin x="48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6/10/2024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64052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492260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33602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458456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6/10/2024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6/10/2024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6/10/2024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83D2B5B4-A6B7-491F-9C17-4098256873E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8547F56-1BF2-4351-9DD0-C8CF17B92A7B}"/>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2EA413-7CC5-445D-8144-A19C7A304D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762D5667-92E2-4532-B09B-D07C3AD8916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87244B-D31C-4F0D-B07A-6301694D338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06-10-2024</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406BFD8E-4294-433E-A520-109F237AFDA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06-10-2024</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C5B6E3-59A3-4032-BDDD-5C297964C306}"/>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06-10-2024</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6/10/2024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9DB678E-6C86-4A27-8DD8-3401730B44FE}"/>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9C95088-2B68-48F3-AD2E-C00B097A3038}"/>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06-10-2024</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9DBCB89-E751-4C8E-AD0B-98FDD05F90DC}"/>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936524CE-914B-41B7-AEC2-AC61B6B85433}"/>
              </a:ext>
            </a:extLst>
          </p:cNvPr>
          <p:cNvSpPr>
            <a:spLocks noGrp="1"/>
          </p:cNvSpPr>
          <p:nvPr>
            <p:ph type="dt" sz="half" idx="10"/>
          </p:nvPr>
        </p:nvSpPr>
        <p:spPr/>
        <p:txBody>
          <a:bodyPr/>
          <a:lstStyle/>
          <a:p>
            <a:fld id="{E42CE5DB-37D1-401F-B3C9-412EB17FC619}" type="datetimeFigureOut">
              <a:rPr lang="en-IN" smtClean="0">
                <a:solidFill>
                  <a:prstClr val="black">
                    <a:tint val="75000"/>
                  </a:prstClr>
                </a:solidFill>
              </a:rPr>
              <a:pPr/>
              <a:t>06-10-2024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77CB125-156C-434B-9535-2869C4C617AA}" type="datetimeFigureOut">
              <a:rPr lang="en-US">
                <a:solidFill>
                  <a:prstClr val="black">
                    <a:tint val="75000"/>
                  </a:prstClr>
                </a:solidFill>
              </a:rPr>
              <a:pPr>
                <a:defRPr/>
              </a:pPr>
              <a:t>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7B256A8-20A0-4F05-B1C2-72E4EB8A23F4}" type="datetimeFigureOut">
              <a:rPr lang="en-US">
                <a:solidFill>
                  <a:prstClr val="black">
                    <a:tint val="75000"/>
                  </a:prstClr>
                </a:solidFill>
              </a:rPr>
              <a:pPr>
                <a:defRPr/>
              </a:pPr>
              <a:t>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98DE059-884F-471B-88AB-59523B6A2712}" type="datetimeFigureOut">
              <a:rPr lang="en-US">
                <a:solidFill>
                  <a:prstClr val="black">
                    <a:tint val="75000"/>
                  </a:prstClr>
                </a:solidFill>
              </a:rPr>
              <a:pPr>
                <a:defRPr/>
              </a:pPr>
              <a:t>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8A1C50F0-350E-491C-A10B-82378630CC2C}" type="datetimeFigureOut">
              <a:rPr lang="en-US">
                <a:solidFill>
                  <a:prstClr val="black">
                    <a:tint val="75000"/>
                  </a:prstClr>
                </a:solidFill>
              </a:rPr>
              <a:pPr>
                <a:defRPr/>
              </a:pPr>
              <a:t>6/10/2024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131F68D-8B5F-4C75-B60A-A9375820D23D}" type="datetimeFigureOut">
              <a:rPr lang="en-US">
                <a:solidFill>
                  <a:prstClr val="black">
                    <a:tint val="75000"/>
                  </a:prstClr>
                </a:solidFill>
              </a:rPr>
              <a:pPr>
                <a:defRPr/>
              </a:pPr>
              <a:t>6/10/2024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9447797-2723-4F4F-92BC-EDB395B2DE51}" type="datetimeFigureOut">
              <a:rPr lang="en-US">
                <a:solidFill>
                  <a:prstClr val="black">
                    <a:tint val="75000"/>
                  </a:prstClr>
                </a:solidFill>
              </a:rPr>
              <a:pPr>
                <a:defRPr/>
              </a:pPr>
              <a:t>6/10/2024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D44F8D0-1DDF-499E-8A13-E9BC0133F056}" type="datetimeFigureOut">
              <a:rPr lang="en-US">
                <a:solidFill>
                  <a:prstClr val="black">
                    <a:tint val="75000"/>
                  </a:prstClr>
                </a:solidFill>
              </a:rPr>
              <a:pPr>
                <a:defRPr/>
              </a:pPr>
              <a:t>6/10/2024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BB8BB27-83D8-4859-BAF2-852A8B203EB5}" type="datetimeFigureOut">
              <a:rPr lang="en-US">
                <a:solidFill>
                  <a:prstClr val="black">
                    <a:tint val="75000"/>
                  </a:prstClr>
                </a:solidFill>
              </a:rPr>
              <a:pPr>
                <a:defRPr/>
              </a:pPr>
              <a:t>6/10/2024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98FC25-CFC4-474E-ABE2-F748F34389F9}" type="datetimeFigureOut">
              <a:rPr lang="en-US">
                <a:solidFill>
                  <a:prstClr val="black">
                    <a:tint val="75000"/>
                  </a:prstClr>
                </a:solidFill>
              </a:rPr>
              <a:pPr>
                <a:defRPr/>
              </a:pPr>
              <a:t>6/10/2024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E318A5-9CC9-49A7-A7A2-C9A44FD5780A}" type="datetimeFigureOut">
              <a:rPr lang="en-US">
                <a:solidFill>
                  <a:prstClr val="black">
                    <a:tint val="75000"/>
                  </a:prstClr>
                </a:solidFill>
              </a:rPr>
              <a:pPr>
                <a:defRPr/>
              </a:pPr>
              <a:t>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2D7A457-79E7-4135-831A-AC08BCFE32A8}" type="datetimeFigureOut">
              <a:rPr lang="en-US">
                <a:solidFill>
                  <a:prstClr val="black">
                    <a:tint val="75000"/>
                  </a:prstClr>
                </a:solidFill>
              </a:rPr>
              <a:pPr>
                <a:defRPr/>
              </a:pPr>
              <a:t>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536B1F-EE64-456B-AB98-4A02B7A93106}"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959922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9A78F58-097C-4905-A838-C2FB2C183D3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815163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4558D4-B2A0-4B65-B6BE-D648FF7D8D5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78156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B9FCAB5-81DE-4729-A068-A841F71E24F5}"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66232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6/10/2024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F68A17-69DE-45AE-86AE-1A2E227A0A1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1722487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7DC60F3-99DB-45AD-A455-E323D6CA23B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73836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79B089-770B-42E5-B4CD-326E205543F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5826450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6C8335F-0687-43BD-A92A-7A371260C737}"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760568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DFFA2EA-8B08-4B9C-91E6-4D934162C94B}"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66919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8597FDC-5BDA-4662-8C51-29F729BA0F6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511164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A693A02-23AA-4B53-BF99-BE41B251197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2418980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26202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7469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967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6/10/2024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0882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692F37-1AEC-423B-B0DD-D42EDFC608AA}" type="datetimeFigureOut">
              <a:rPr lang="en-US" smtClean="0">
                <a:solidFill>
                  <a:prstClr val="black">
                    <a:tint val="75000"/>
                  </a:prstClr>
                </a:solidFill>
              </a:rPr>
              <a:pPr/>
              <a:t>6/10/2024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3520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692F37-1AEC-423B-B0DD-D42EDFC608AA}" type="datetimeFigureOut">
              <a:rPr lang="en-US" smtClean="0">
                <a:solidFill>
                  <a:prstClr val="black">
                    <a:tint val="75000"/>
                  </a:prstClr>
                </a:solidFill>
              </a:rPr>
              <a:pPr/>
              <a:t>6/10/2024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362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692F37-1AEC-423B-B0DD-D42EDFC608AA}" type="datetimeFigureOut">
              <a:rPr lang="en-US" smtClean="0">
                <a:solidFill>
                  <a:prstClr val="black">
                    <a:tint val="75000"/>
                  </a:prstClr>
                </a:solidFill>
              </a:rPr>
              <a:pPr/>
              <a:t>6/10/2024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35642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7006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0692F37-1AEC-423B-B0DD-D42EDFC608AA}" type="datetimeFigureOut">
              <a:rPr lang="en-US" smtClean="0">
                <a:solidFill>
                  <a:prstClr val="black">
                    <a:tint val="75000"/>
                  </a:prstClr>
                </a:solidFill>
              </a:rPr>
              <a:pPr/>
              <a:t>6/10/2024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1686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067219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692F37-1AEC-423B-B0DD-D42EDFC608AA}"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17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6/10/2024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6/10/2024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6/10/2024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2CE5DB-37D1-401F-B3C9-412EB17FC619}" type="datetimeFigureOut">
              <a:rPr lang="en-IN" smtClean="0">
                <a:solidFill>
                  <a:prstClr val="black">
                    <a:tint val="75000"/>
                  </a:prstClr>
                </a:solidFill>
              </a:rPr>
              <a:pPr/>
              <a:t>06-10-2024</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65C5C9BF-A721-41F1-92BD-FAD26F1849FF}" type="datetimeFigureOut">
              <a:rPr lang="en-US">
                <a:solidFill>
                  <a:prstClr val="black">
                    <a:tint val="75000"/>
                  </a:prstClr>
                </a:solidFill>
              </a:rPr>
              <a:pPr>
                <a:defRPr/>
              </a:pPr>
              <a:t>6/10/2024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pPr>
            <a:endParaRPr lang="en-US" altLang="en-US">
              <a:solidFill>
                <a:prstClr val="black">
                  <a:tint val="75000"/>
                </a:prstClr>
              </a:solidFill>
              <a:latin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pPr>
            <a:fld id="{6594CEC0-5F8F-41EE-8DE7-95573CECC4C2}" type="slidenum">
              <a:rPr lang="en-US" altLang="en-US" smtClean="0">
                <a:solidFill>
                  <a:prstClr val="black">
                    <a:tint val="75000"/>
                  </a:prstClr>
                </a:solidFill>
                <a:latin typeface="Arial" panose="020B0604020202020204" pitchFamily="34" charset="0"/>
              </a:rPr>
              <a:pPr fontAlgn="base">
                <a:spcBef>
                  <a:spcPct val="0"/>
                </a:spcBef>
                <a:spcAft>
                  <a:spcPct val="0"/>
                </a:spcAft>
              </a:pPr>
              <a:t>‹#›</a:t>
            </a:fld>
            <a:endParaRPr lang="en-US" altLang="en-US">
              <a:solidFill>
                <a:prstClr val="black">
                  <a:tint val="75000"/>
                </a:prstClr>
              </a:solidFill>
              <a:latin typeface="Arial" panose="020B0604020202020204" pitchFamily="34" charset="0"/>
            </a:endParaRPr>
          </a:p>
        </p:txBody>
      </p:sp>
    </p:spTree>
    <p:extLst>
      <p:ext uri="{BB962C8B-B14F-4D97-AF65-F5344CB8AC3E}">
        <p14:creationId xmlns:p14="http://schemas.microsoft.com/office/powerpoint/2010/main" val="3718176595"/>
      </p:ext>
    </p:extLst>
  </p:cSld>
  <p:clrMap bg1="lt1" tx1="dk1" bg2="lt2" tx2="dk2" accent1="accent1" accent2="accent2" accent3="accent3" accent4="accent4" accent5="accent5" accent6="accent6" hlink="hlink" folHlink="folHlink"/>
  <p:sldLayoutIdLst>
    <p:sldLayoutId id="2147488618" r:id="rId1"/>
    <p:sldLayoutId id="2147488619" r:id="rId2"/>
    <p:sldLayoutId id="2147488620" r:id="rId3"/>
    <p:sldLayoutId id="2147488621" r:id="rId4"/>
    <p:sldLayoutId id="2147488622" r:id="rId5"/>
    <p:sldLayoutId id="2147488623" r:id="rId6"/>
    <p:sldLayoutId id="2147488624" r:id="rId7"/>
    <p:sldLayoutId id="2147488625" r:id="rId8"/>
    <p:sldLayoutId id="2147488626" r:id="rId9"/>
    <p:sldLayoutId id="2147488627" r:id="rId10"/>
    <p:sldLayoutId id="214748862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692F37-1AEC-423B-B0DD-D42EDFC608AA}" type="datetimeFigureOut">
              <a:rPr lang="en-US" smtClean="0">
                <a:solidFill>
                  <a:prstClr val="black">
                    <a:tint val="75000"/>
                  </a:prstClr>
                </a:solidFill>
              </a:rPr>
              <a:pPr/>
              <a:t>6/10/2024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BCB3C2-F3B5-464E-937F-6D76BA7CAE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571308"/>
      </p:ext>
    </p:extLst>
  </p:cSld>
  <p:clrMap bg1="lt1" tx1="dk1" bg2="lt2" tx2="dk2" accent1="accent1" accent2="accent2" accent3="accent3" accent4="accent4" accent5="accent5" accent6="accent6" hlink="hlink" folHlink="folHlink"/>
  <p:sldLayoutIdLst>
    <p:sldLayoutId id="2147488630" r:id="rId1"/>
    <p:sldLayoutId id="2147488631" r:id="rId2"/>
    <p:sldLayoutId id="2147488632" r:id="rId3"/>
    <p:sldLayoutId id="2147488633" r:id="rId4"/>
    <p:sldLayoutId id="2147488634" r:id="rId5"/>
    <p:sldLayoutId id="2147488635" r:id="rId6"/>
    <p:sldLayoutId id="2147488636" r:id="rId7"/>
    <p:sldLayoutId id="2147488637" r:id="rId8"/>
    <p:sldLayoutId id="2147488638" r:id="rId9"/>
    <p:sldLayoutId id="2147488639" r:id="rId10"/>
    <p:sldLayoutId id="21474886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34.xml"/><Relationship Id="rId5" Type="http://schemas.openxmlformats.org/officeDocument/2006/relationships/image" Target="../media/image7.jpe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34.xml"/><Relationship Id="rId5" Type="http://schemas.openxmlformats.org/officeDocument/2006/relationships/image" Target="../media/image7.jpe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44.png"/><Relationship Id="rId21" Type="http://schemas.openxmlformats.org/officeDocument/2006/relationships/image" Target="../media/image62.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8.png"/><Relationship Id="rId25" Type="http://schemas.openxmlformats.org/officeDocument/2006/relationships/image" Target="../media/image31.png"/><Relationship Id="rId2" Type="http://schemas.openxmlformats.org/officeDocument/2006/relationships/image" Target="../media/image43.png"/><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52.xml"/><Relationship Id="rId6" Type="http://schemas.openxmlformats.org/officeDocument/2006/relationships/image" Target="../media/image47.png"/><Relationship Id="rId11" Type="http://schemas.openxmlformats.org/officeDocument/2006/relationships/image" Target="../media/image52.png"/><Relationship Id="rId24" Type="http://schemas.openxmlformats.org/officeDocument/2006/relationships/image" Target="../media/image22.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4.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31.png"/><Relationship Id="rId7"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39.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image" Target="../media/image67.jpeg"/><Relationship Id="rId5" Type="http://schemas.openxmlformats.org/officeDocument/2006/relationships/image" Target="../media/image66.emf"/><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8.png"/><Relationship Id="rId1" Type="http://schemas.openxmlformats.org/officeDocument/2006/relationships/slideLayout" Target="../slideLayouts/slideLayout36.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6.emf"/><Relationship Id="rId2" Type="http://schemas.openxmlformats.org/officeDocument/2006/relationships/image" Target="../media/image70.png"/><Relationship Id="rId1" Type="http://schemas.openxmlformats.org/officeDocument/2006/relationships/slideLayout" Target="../slideLayouts/slideLayout36.xml"/><Relationship Id="rId6" Type="http://schemas.openxmlformats.org/officeDocument/2006/relationships/image" Target="../media/image13.png"/><Relationship Id="rId5" Type="http://schemas.openxmlformats.org/officeDocument/2006/relationships/image" Target="../media/image39.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jpeg"/><Relationship Id="rId5" Type="http://schemas.openxmlformats.org/officeDocument/2006/relationships/image" Target="../media/image16.jpe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1.png"/><Relationship Id="rId1" Type="http://schemas.openxmlformats.org/officeDocument/2006/relationships/slideLayout" Target="../slideLayouts/slideLayout13.xml"/><Relationship Id="rId6" Type="http://schemas.openxmlformats.org/officeDocument/2006/relationships/image" Target="../media/image7.jpeg"/><Relationship Id="rId5" Type="http://schemas.openxmlformats.org/officeDocument/2006/relationships/image" Target="../media/image65.png"/><Relationship Id="rId4" Type="http://schemas.openxmlformats.org/officeDocument/2006/relationships/image" Target="../media/image15.png"/></Relationships>
</file>

<file path=ppt/slides/_rels/slide3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73.jpeg"/><Relationship Id="rId7" Type="http://schemas.openxmlformats.org/officeDocument/2006/relationships/image" Target="../media/image5.jpeg"/><Relationship Id="rId2"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76.png"/><Relationship Id="rId1" Type="http://schemas.openxmlformats.org/officeDocument/2006/relationships/slideLayout" Target="../slideLayouts/slideLayout63.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jpg"/><Relationship Id="rId1" Type="http://schemas.openxmlformats.org/officeDocument/2006/relationships/slideLayout" Target="../slideLayouts/slideLayout34.xml"/><Relationship Id="rId5" Type="http://schemas.openxmlformats.org/officeDocument/2006/relationships/image" Target="../media/image7.jpeg"/><Relationship Id="rId4" Type="http://schemas.openxmlformats.org/officeDocument/2006/relationships/image" Target="../media/image20.jpg"/></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hape 87"/>
          <p:cNvPicPr/>
          <p:nvPr/>
        </p:nvPicPr>
        <p:blipFill>
          <a:blip r:embed="rId2"/>
          <a:stretch/>
        </p:blipFill>
        <p:spPr>
          <a:xfrm>
            <a:off x="8840591" y="4334612"/>
            <a:ext cx="3229946" cy="2557576"/>
          </a:xfrm>
          <a:prstGeom prst="rect">
            <a:avLst/>
          </a:prstGeom>
        </p:spPr>
      </p:pic>
      <p:sp>
        <p:nvSpPr>
          <p:cNvPr id="21" name="Rectangle 20"/>
          <p:cNvSpPr>
            <a:spLocks noChangeArrowheads="1"/>
          </p:cNvSpPr>
          <p:nvPr/>
        </p:nvSpPr>
        <p:spPr bwMode="auto">
          <a:xfrm>
            <a:off x="455196" y="2797498"/>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err="1">
                <a:solidFill>
                  <a:srgbClr val="0000FF"/>
                </a:solidFill>
                <a:latin typeface="#9Slide05 Fourth" panose="00000500000000000000" pitchFamily="2" charset="0"/>
                <a:ea typeface="Helvetica Neue"/>
                <a:cs typeface="Helvetica Neue"/>
              </a:rPr>
              <a:t>Bài</a:t>
            </a:r>
            <a:r>
              <a:rPr lang="en-US" altLang="en-US" sz="5400" b="1" dirty="0">
                <a:solidFill>
                  <a:srgbClr val="0000FF"/>
                </a:solidFill>
                <a:latin typeface="#9Slide05 Fourth" panose="00000500000000000000" pitchFamily="2" charset="0"/>
                <a:ea typeface="Helvetica Neue"/>
                <a:cs typeface="Helvetica Neue"/>
              </a:rPr>
              <a:t> 2:</a:t>
            </a:r>
            <a:r>
              <a:rPr lang="en-US" altLang="en-US" sz="5400" b="1" dirty="0">
                <a:solidFill>
                  <a:srgbClr val="FF0000"/>
                </a:solidFill>
                <a:latin typeface="#9Slide05 Fourth" panose="00000500000000000000" pitchFamily="2" charset="0"/>
                <a:ea typeface="Helvetica Neue"/>
                <a:cs typeface="Helvetica Neue"/>
              </a:rPr>
              <a:t> YÊU THƯƠNG CON NGƯỜI</a:t>
            </a:r>
            <a:endParaRPr lang="en-SG" altLang="en-US" sz="5400" b="1" dirty="0">
              <a:solidFill>
                <a:srgbClr val="0000FF"/>
              </a:solidFill>
              <a:latin typeface="#9Slide05 Fourth" panose="00000500000000000000" pitchFamily="2" charset="0"/>
            </a:endParaRPr>
          </a:p>
        </p:txBody>
      </p:sp>
      <p:pic>
        <p:nvPicPr>
          <p:cNvPr id="12" name="Shape 53"/>
          <p:cNvPicPr/>
          <p:nvPr/>
        </p:nvPicPr>
        <p:blipFill>
          <a:blip r:embed="rId3"/>
          <a:stretch/>
        </p:blipFill>
        <p:spPr>
          <a:xfrm>
            <a:off x="8422841" y="317793"/>
            <a:ext cx="2369489" cy="2042112"/>
          </a:xfrm>
          <a:prstGeom prst="rect">
            <a:avLst/>
          </a:prstGeom>
        </p:spPr>
      </p:pic>
      <p:pic>
        <p:nvPicPr>
          <p:cNvPr id="14" name="Shape 57"/>
          <p:cNvPicPr/>
          <p:nvPr/>
        </p:nvPicPr>
        <p:blipFill>
          <a:blip r:embed="rId4"/>
          <a:stretch/>
        </p:blipFill>
        <p:spPr>
          <a:xfrm>
            <a:off x="701755" y="4334612"/>
            <a:ext cx="3118306" cy="2498658"/>
          </a:xfrm>
          <a:prstGeom prst="rect">
            <a:avLst/>
          </a:prstGeom>
        </p:spPr>
      </p:pic>
      <p:pic>
        <p:nvPicPr>
          <p:cNvPr id="17" name="Shape 61"/>
          <p:cNvPicPr/>
          <p:nvPr/>
        </p:nvPicPr>
        <p:blipFill>
          <a:blip r:embed="rId5"/>
          <a:stretch/>
        </p:blipFill>
        <p:spPr>
          <a:xfrm>
            <a:off x="4372135" y="4334612"/>
            <a:ext cx="3218815" cy="2498658"/>
          </a:xfrm>
          <a:prstGeom prst="rect">
            <a:avLst/>
          </a:prstGeom>
        </p:spPr>
      </p:pic>
      <p:pic>
        <p:nvPicPr>
          <p:cNvPr id="15" name="Shape 1"/>
          <p:cNvPicPr/>
          <p:nvPr/>
        </p:nvPicPr>
        <p:blipFill>
          <a:blip r:embed="rId6"/>
          <a:stretch/>
        </p:blipFill>
        <p:spPr>
          <a:xfrm>
            <a:off x="11033760" y="0"/>
            <a:ext cx="1158240" cy="1048385"/>
          </a:xfrm>
          <a:prstGeom prst="rect">
            <a:avLst/>
          </a:prstGeom>
          <a:noFill/>
          <a:ln>
            <a:noFill/>
          </a:ln>
        </p:spPr>
      </p:pic>
      <p:pic>
        <p:nvPicPr>
          <p:cNvPr id="1026" name="Picture 2" descr="bé Hải An: &amp;quot;Thiên sứ&amp;quot; 7 tuổi hiến giác mạc: Con yêu mẹ, mẹ đừng quên con  nhé!"/>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9086" y="362994"/>
            <a:ext cx="2682943"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ừ câu chuyện hiến giác mạc của bé Hải An: Cuộc đời có tình yêu đẹp như  những đóa ho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32375" y="362994"/>
            <a:ext cx="2260120" cy="19074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hiên sứ&amp;quot; 7 tuổi hiến giác mạc: Con yêu mẹ, mẹ đừng quên con nhé!"/>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1434" y="317454"/>
            <a:ext cx="2566937" cy="208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08473" y="2566247"/>
            <a:ext cx="6035040" cy="72943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2. B</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iểu hiện c</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ủ</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a yêu thương con người</a:t>
            </a:r>
            <a:endParaRPr lang="en-US" sz="3600"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92447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
        <p:nvSpPr>
          <p:cNvPr id="10" name="Cloud Callout 9"/>
          <p:cNvSpPr/>
          <p:nvPr/>
        </p:nvSpPr>
        <p:spPr>
          <a:xfrm rot="21416254">
            <a:off x="6438483" y="-71564"/>
            <a:ext cx="4283581" cy="133057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1" name="Rectangle 10"/>
          <p:cNvSpPr/>
          <p:nvPr/>
        </p:nvSpPr>
        <p:spPr>
          <a:xfrm>
            <a:off x="7259540" y="97272"/>
            <a:ext cx="3013545" cy="1066061"/>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a:solidFill>
                  <a:srgbClr val="0000FF"/>
                </a:solidFill>
                <a:latin typeface="SVN-Vanilla Daisy Pro" panose="00000500000000000000" pitchFamily="2" charset="0"/>
                <a:ea typeface="Arial Unicode MS"/>
              </a:rPr>
              <a:t>Quan</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sát</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hình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ảnh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và</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trả</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lời</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câu</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hỏi</a:t>
            </a:r>
            <a:endParaRPr lang="en-US" sz="2531" b="1" dirty="0">
              <a:solidFill>
                <a:srgbClr val="FF0000"/>
              </a:solidFill>
              <a:latin typeface="SVN-Vanilla Daisy Pro" panose="00000500000000000000" pitchFamily="2" charset="0"/>
              <a:ea typeface="Arial Unicode MS"/>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521448" y="662060"/>
            <a:ext cx="942447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r>
              <a:rPr lang="vi-VN" altLang="en-US" sz="1000" dirty="0">
                <a:solidFill>
                  <a:prstClr val="black"/>
                </a:solidFill>
                <a:ea typeface="Cambria" panose="02040503050406030204" pitchFamily="18" charset="0"/>
                <a:cs typeface="Cambria" panose="02040503050406030204" pitchFamily="18" charset="0"/>
              </a:rPr>
              <a:t/>
            </a:r>
            <a:br>
              <a:rPr lang="vi-VN" altLang="en-US" sz="1000" dirty="0">
                <a:solidFill>
                  <a:prstClr val="black"/>
                </a:solidFill>
                <a:ea typeface="Cambria" panose="02040503050406030204" pitchFamily="18" charset="0"/>
                <a:cs typeface="Cambria" panose="02040503050406030204" pitchFamily="18" charset="0"/>
              </a:rPr>
            </a:br>
            <a:r>
              <a:rPr lang="en-US" sz="3600" b="1" dirty="0" err="1">
                <a:solidFill>
                  <a:srgbClr val="000000"/>
                </a:solidFill>
                <a:latin typeface="#9Slide05 Israquella" pitchFamily="2" charset="0"/>
                <a:ea typeface="Courier New" panose="02070309020205020404" pitchFamily="49" charset="0"/>
              </a:rPr>
              <a:t>Em</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hãy</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mô</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tả</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nội</a:t>
            </a:r>
            <a:r>
              <a:rPr lang="en-US" sz="3600" b="1" dirty="0">
                <a:solidFill>
                  <a:srgbClr val="000000"/>
                </a:solidFill>
                <a:latin typeface="#9Slide05 Israquella" pitchFamily="2" charset="0"/>
                <a:ea typeface="Courier New" panose="02070309020205020404" pitchFamily="49" charset="0"/>
              </a:rPr>
              <a:t> dung </a:t>
            </a:r>
            <a:r>
              <a:rPr lang="en-US" sz="3600" b="1" dirty="0" err="1">
                <a:solidFill>
                  <a:srgbClr val="000000"/>
                </a:solidFill>
                <a:latin typeface="#9Slide05 Israquella" pitchFamily="2" charset="0"/>
                <a:ea typeface="Courier New" panose="02070309020205020404" pitchFamily="49" charset="0"/>
              </a:rPr>
              <a:t>và</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đặt</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tên</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cho</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từng</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bức</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hình</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trên</a:t>
            </a:r>
            <a:endParaRPr lang="vi-VN" altLang="en-US" sz="3600" b="1" dirty="0">
              <a:solidFill>
                <a:srgbClr val="FF0000"/>
              </a:solidFill>
              <a:latin typeface="#9Slide05 Israquella" pitchFamily="2" charset="0"/>
              <a:ea typeface="Cambria" panose="02040503050406030204" pitchFamily="18" charset="0"/>
              <a:cs typeface="Cambria" panose="02040503050406030204" pitchFamily="18" charset="0"/>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2" name="Picture 1"/>
          <p:cNvPicPr>
            <a:picLocks noChangeAspect="1"/>
          </p:cNvPicPr>
          <p:nvPr/>
        </p:nvPicPr>
        <p:blipFill>
          <a:blip r:embed="rId3"/>
          <a:stretch>
            <a:fillRect/>
          </a:stretch>
        </p:blipFill>
        <p:spPr>
          <a:xfrm>
            <a:off x="759987" y="1415358"/>
            <a:ext cx="2810149" cy="2294869"/>
          </a:xfrm>
          <a:prstGeom prst="rect">
            <a:avLst/>
          </a:prstGeom>
        </p:spPr>
      </p:pic>
      <p:pic>
        <p:nvPicPr>
          <p:cNvPr id="3" name="Picture 2"/>
          <p:cNvPicPr>
            <a:picLocks noChangeAspect="1"/>
          </p:cNvPicPr>
          <p:nvPr/>
        </p:nvPicPr>
        <p:blipFill>
          <a:blip r:embed="rId4"/>
          <a:stretch>
            <a:fillRect/>
          </a:stretch>
        </p:blipFill>
        <p:spPr>
          <a:xfrm>
            <a:off x="4323383" y="1415357"/>
            <a:ext cx="3452993" cy="2294869"/>
          </a:xfrm>
          <a:prstGeom prst="rect">
            <a:avLst/>
          </a:prstGeom>
        </p:spPr>
      </p:pic>
      <p:pic>
        <p:nvPicPr>
          <p:cNvPr id="4" name="Picture 3"/>
          <p:cNvPicPr>
            <a:picLocks noChangeAspect="1"/>
          </p:cNvPicPr>
          <p:nvPr/>
        </p:nvPicPr>
        <p:blipFill>
          <a:blip r:embed="rId5"/>
          <a:stretch>
            <a:fillRect/>
          </a:stretch>
        </p:blipFill>
        <p:spPr>
          <a:xfrm>
            <a:off x="8190469" y="1368193"/>
            <a:ext cx="3510901" cy="2294869"/>
          </a:xfrm>
          <a:prstGeom prst="rect">
            <a:avLst/>
          </a:prstGeom>
        </p:spPr>
      </p:pic>
      <p:pic>
        <p:nvPicPr>
          <p:cNvPr id="5" name="Picture 4"/>
          <p:cNvPicPr>
            <a:picLocks noChangeAspect="1"/>
          </p:cNvPicPr>
          <p:nvPr/>
        </p:nvPicPr>
        <p:blipFill>
          <a:blip r:embed="rId6"/>
          <a:stretch>
            <a:fillRect/>
          </a:stretch>
        </p:blipFill>
        <p:spPr>
          <a:xfrm>
            <a:off x="759987" y="4294492"/>
            <a:ext cx="2810149" cy="2162901"/>
          </a:xfrm>
          <a:prstGeom prst="rect">
            <a:avLst/>
          </a:prstGeom>
        </p:spPr>
      </p:pic>
      <p:pic>
        <p:nvPicPr>
          <p:cNvPr id="6" name="Picture 5"/>
          <p:cNvPicPr>
            <a:picLocks noChangeAspect="1"/>
          </p:cNvPicPr>
          <p:nvPr/>
        </p:nvPicPr>
        <p:blipFill>
          <a:blip r:embed="rId7"/>
          <a:stretch>
            <a:fillRect/>
          </a:stretch>
        </p:blipFill>
        <p:spPr>
          <a:xfrm>
            <a:off x="4323383" y="4294492"/>
            <a:ext cx="3452993" cy="2162901"/>
          </a:xfrm>
          <a:prstGeom prst="rect">
            <a:avLst/>
          </a:prstGeom>
        </p:spPr>
      </p:pic>
      <p:pic>
        <p:nvPicPr>
          <p:cNvPr id="7" name="Picture 6"/>
          <p:cNvPicPr>
            <a:picLocks noChangeAspect="1"/>
          </p:cNvPicPr>
          <p:nvPr/>
        </p:nvPicPr>
        <p:blipFill>
          <a:blip r:embed="rId8"/>
          <a:stretch>
            <a:fillRect/>
          </a:stretch>
        </p:blipFill>
        <p:spPr>
          <a:xfrm>
            <a:off x="8199986" y="4195601"/>
            <a:ext cx="3510901" cy="2142677"/>
          </a:xfrm>
          <a:prstGeom prst="rect">
            <a:avLst/>
          </a:prstGeom>
        </p:spPr>
      </p:pic>
      <p:sp>
        <p:nvSpPr>
          <p:cNvPr id="8" name="Rectangle 7"/>
          <p:cNvSpPr/>
          <p:nvPr/>
        </p:nvSpPr>
        <p:spPr>
          <a:xfrm>
            <a:off x="652008" y="3926171"/>
            <a:ext cx="2973787" cy="246221"/>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4253948" y="3842412"/>
            <a:ext cx="3367003" cy="284052"/>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8102782" y="3752615"/>
            <a:ext cx="3705308" cy="400110"/>
          </a:xfrm>
          <a:prstGeom prst="rect">
            <a:avLst/>
          </a:prstGeom>
          <a:solidFill>
            <a:schemeClr val="accent4">
              <a:lumMod val="20000"/>
              <a:lumOff val="80000"/>
            </a:schemeClr>
          </a:solidFill>
        </p:spPr>
        <p:txBody>
          <a:bodyPr wrap="square">
            <a:spAutoFit/>
          </a:bodyPr>
          <a:lstStyle/>
          <a:p>
            <a:pPr>
              <a:lnSpc>
                <a:spcPts val="1200"/>
              </a:lnSpc>
            </a:pPr>
            <a:endParaRPr lang="en-US" sz="13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584506" y="6611779"/>
            <a:ext cx="3041289" cy="284052"/>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4253948" y="6603205"/>
            <a:ext cx="3522428" cy="284052"/>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8277711" y="6563596"/>
            <a:ext cx="3530379" cy="246221"/>
          </a:xfrm>
          <a:prstGeom prst="rect">
            <a:avLst/>
          </a:prstGeom>
          <a:solidFill>
            <a:schemeClr val="accent4">
              <a:lumMod val="20000"/>
              <a:lumOff val="80000"/>
            </a:schemeClr>
          </a:solidFill>
        </p:spPr>
        <p:txBody>
          <a:bodyPr wrap="square">
            <a:spAutoFit/>
          </a:bodyPr>
          <a:lstStyle/>
          <a:p>
            <a:pPr>
              <a:lnSpc>
                <a:spcPts val="1200"/>
              </a:lnSpc>
            </a:pPr>
            <a:r>
              <a:rPr lang="en-US" sz="2400" dirty="0">
                <a:solidFill>
                  <a:prstClr val="black"/>
                </a:solidFill>
                <a:latin typeface="#9Slide05 Motion Picture" panose="02000000000000000000" pitchFamily="2" charset="0"/>
                <a:ea typeface="Calibri" panose="020F0502020204030204" pitchFamily="34" charset="0"/>
                <a:cs typeface="Times New Roman" panose="02020603050405020304" pitchFamily="18" charset="0"/>
              </a:rPr>
              <a: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arn(inVertic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4" grpId="0"/>
      <p:bldP spid="8" grpId="0" animBg="1"/>
      <p:bldP spid="23" grpId="0" animBg="1"/>
      <p:bldP spid="24" grpId="0" animBg="1"/>
      <p:bldP spid="25" grpId="0"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gray">
          <a:xfrm>
            <a:off x="1847031" y="132917"/>
            <a:ext cx="3919994"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a:t>
            </a:r>
          </a:p>
        </p:txBody>
      </p:sp>
      <p:sp>
        <p:nvSpPr>
          <p:cNvPr id="10" name="Cloud Callout 9"/>
          <p:cNvSpPr/>
          <p:nvPr/>
        </p:nvSpPr>
        <p:spPr>
          <a:xfrm rot="21416254">
            <a:off x="6438483" y="-71564"/>
            <a:ext cx="4283581" cy="1330572"/>
          </a:xfrm>
          <a:prstGeom prst="cloudCallout">
            <a:avLst/>
          </a:prstGeom>
          <a:solidFill>
            <a:srgbClr val="F79646">
              <a:lumMod val="20000"/>
              <a:lumOff val="80000"/>
            </a:srgbClr>
          </a:solidFill>
          <a:ln w="25400" cap="flat" cmpd="sng" algn="ctr">
            <a:noFill/>
            <a:prstDash val="solid"/>
          </a:ln>
          <a:effectLst/>
        </p:spPr>
        <p:txBody>
          <a:bodyPr anchor="ctr"/>
          <a:lstStyle/>
          <a:p>
            <a:pPr algn="ctr">
              <a:defRPr/>
            </a:pPr>
            <a:endParaRPr lang="en-US" sz="2800" b="1" kern="0" dirty="0">
              <a:solidFill>
                <a:prstClr val="black"/>
              </a:solidFill>
              <a:latin typeface="Times New Roman" pitchFamily="18" charset="0"/>
              <a:cs typeface="Times New Roman" pitchFamily="18" charset="0"/>
            </a:endParaRPr>
          </a:p>
        </p:txBody>
      </p:sp>
      <p:sp>
        <p:nvSpPr>
          <p:cNvPr id="11" name="Rectangle 10"/>
          <p:cNvSpPr/>
          <p:nvPr/>
        </p:nvSpPr>
        <p:spPr>
          <a:xfrm>
            <a:off x="7259540" y="97272"/>
            <a:ext cx="3013545" cy="1066061"/>
          </a:xfrm>
          <a:prstGeom prst="rect">
            <a:avLst/>
          </a:prstGeom>
        </p:spPr>
        <p:txBody>
          <a:bodyPr wrap="square">
            <a:spAutoFit/>
          </a:bodyPr>
          <a:lstStyle/>
          <a:p>
            <a:pPr eaLnBrk="0" fontAlgn="base" hangingPunct="0">
              <a:lnSpc>
                <a:spcPct val="125000"/>
              </a:lnSpc>
              <a:spcBef>
                <a:spcPct val="0"/>
              </a:spcBef>
              <a:spcAft>
                <a:spcPct val="0"/>
              </a:spcAft>
              <a:defRPr/>
            </a:pPr>
            <a:r>
              <a:rPr lang="en-US" sz="2531" b="1" dirty="0" err="1">
                <a:solidFill>
                  <a:srgbClr val="0000FF"/>
                </a:solidFill>
                <a:latin typeface="SVN-Vanilla Daisy Pro" panose="00000500000000000000" pitchFamily="2" charset="0"/>
                <a:ea typeface="Arial Unicode MS"/>
              </a:rPr>
              <a:t>Quan</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sát</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hình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ảnh</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và</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trả</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lời</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câu</a:t>
            </a:r>
            <a:r>
              <a:rPr lang="en-US" sz="2531" b="1" dirty="0">
                <a:solidFill>
                  <a:srgbClr val="0000FF"/>
                </a:solidFill>
                <a:latin typeface="SVN-Vanilla Daisy Pro" panose="00000500000000000000" pitchFamily="2" charset="0"/>
                <a:ea typeface="Arial Unicode MS"/>
              </a:rPr>
              <a:t> </a:t>
            </a:r>
            <a:r>
              <a:rPr lang="en-US" sz="2531" b="1" dirty="0" err="1">
                <a:solidFill>
                  <a:srgbClr val="0000FF"/>
                </a:solidFill>
                <a:latin typeface="SVN-Vanilla Daisy Pro" panose="00000500000000000000" pitchFamily="2" charset="0"/>
                <a:ea typeface="Arial Unicode MS"/>
              </a:rPr>
              <a:t>hỏi</a:t>
            </a:r>
            <a:endParaRPr lang="en-US" sz="2531" b="1" dirty="0">
              <a:solidFill>
                <a:srgbClr val="FF0000"/>
              </a:solidFill>
              <a:latin typeface="SVN-Vanilla Daisy Pro" panose="00000500000000000000" pitchFamily="2" charset="0"/>
              <a:ea typeface="Arial Unicode MS"/>
            </a:endParaRPr>
          </a:p>
        </p:txBody>
      </p:sp>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sp>
        <p:nvSpPr>
          <p:cNvPr id="14" name="Rectangle 6"/>
          <p:cNvSpPr>
            <a:spLocks noChangeArrowheads="1"/>
          </p:cNvSpPr>
          <p:nvPr/>
        </p:nvSpPr>
        <p:spPr bwMode="auto">
          <a:xfrm>
            <a:off x="521448" y="662060"/>
            <a:ext cx="942447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2921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12700"/>
            <a:r>
              <a:rPr lang="vi-VN" altLang="en-US" sz="1000" dirty="0">
                <a:solidFill>
                  <a:prstClr val="black"/>
                </a:solidFill>
                <a:ea typeface="Cambria" panose="02040503050406030204" pitchFamily="18" charset="0"/>
                <a:cs typeface="Cambria" panose="02040503050406030204" pitchFamily="18" charset="0"/>
              </a:rPr>
              <a:t/>
            </a:r>
            <a:br>
              <a:rPr lang="vi-VN" altLang="en-US" sz="1000" dirty="0">
                <a:solidFill>
                  <a:prstClr val="black"/>
                </a:solidFill>
                <a:ea typeface="Cambria" panose="02040503050406030204" pitchFamily="18" charset="0"/>
                <a:cs typeface="Cambria" panose="02040503050406030204" pitchFamily="18" charset="0"/>
              </a:rPr>
            </a:br>
            <a:r>
              <a:rPr lang="en-US" sz="3600" b="1" dirty="0" err="1">
                <a:solidFill>
                  <a:srgbClr val="000000"/>
                </a:solidFill>
                <a:latin typeface="#9Slide05 Israquella" pitchFamily="2" charset="0"/>
                <a:ea typeface="Courier New" panose="02070309020205020404" pitchFamily="49" charset="0"/>
              </a:rPr>
              <a:t>Em</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hãy</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mô</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tả</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nội</a:t>
            </a:r>
            <a:r>
              <a:rPr lang="en-US" sz="3600" b="1" dirty="0">
                <a:solidFill>
                  <a:srgbClr val="000000"/>
                </a:solidFill>
                <a:latin typeface="#9Slide05 Israquella" pitchFamily="2" charset="0"/>
                <a:ea typeface="Courier New" panose="02070309020205020404" pitchFamily="49" charset="0"/>
              </a:rPr>
              <a:t> dung </a:t>
            </a:r>
            <a:r>
              <a:rPr lang="en-US" sz="3600" b="1" dirty="0" err="1">
                <a:solidFill>
                  <a:srgbClr val="000000"/>
                </a:solidFill>
                <a:latin typeface="#9Slide05 Israquella" pitchFamily="2" charset="0"/>
                <a:ea typeface="Courier New" panose="02070309020205020404" pitchFamily="49" charset="0"/>
              </a:rPr>
              <a:t>và</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đặt</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tên</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cho</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từng</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bức</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hình</a:t>
            </a:r>
            <a:r>
              <a:rPr lang="en-US" sz="3600" b="1" dirty="0">
                <a:solidFill>
                  <a:srgbClr val="000000"/>
                </a:solidFill>
                <a:latin typeface="#9Slide05 Israquella" pitchFamily="2" charset="0"/>
                <a:ea typeface="Courier New" panose="02070309020205020404" pitchFamily="49" charset="0"/>
              </a:rPr>
              <a:t> </a:t>
            </a:r>
            <a:r>
              <a:rPr lang="en-US" sz="3600" b="1" dirty="0" err="1">
                <a:solidFill>
                  <a:srgbClr val="000000"/>
                </a:solidFill>
                <a:latin typeface="#9Slide05 Israquella" pitchFamily="2" charset="0"/>
                <a:ea typeface="Courier New" panose="02070309020205020404" pitchFamily="49" charset="0"/>
              </a:rPr>
              <a:t>trên</a:t>
            </a:r>
            <a:endParaRPr lang="vi-VN" altLang="en-US" sz="3600" b="1" dirty="0">
              <a:solidFill>
                <a:srgbClr val="FF0000"/>
              </a:solidFill>
              <a:latin typeface="#9Slide05 Israquella" pitchFamily="2" charset="0"/>
              <a:ea typeface="Cambria" panose="02040503050406030204" pitchFamily="18" charset="0"/>
              <a:cs typeface="Cambria" panose="02040503050406030204" pitchFamily="18" charset="0"/>
            </a:endParaRPr>
          </a:p>
        </p:txBody>
      </p:sp>
      <p:pic>
        <p:nvPicPr>
          <p:cNvPr id="15" name="Shape 1"/>
          <p:cNvPicPr/>
          <p:nvPr/>
        </p:nvPicPr>
        <p:blipFill>
          <a:blip r:embed="rId2"/>
          <a:stretch/>
        </p:blipFill>
        <p:spPr>
          <a:xfrm>
            <a:off x="11033760" y="0"/>
            <a:ext cx="1158240" cy="1048385"/>
          </a:xfrm>
          <a:prstGeom prst="rect">
            <a:avLst/>
          </a:prstGeom>
          <a:noFill/>
          <a:ln>
            <a:noFill/>
          </a:ln>
        </p:spPr>
      </p:pic>
      <p:pic>
        <p:nvPicPr>
          <p:cNvPr id="2" name="Picture 1"/>
          <p:cNvPicPr>
            <a:picLocks noChangeAspect="1"/>
          </p:cNvPicPr>
          <p:nvPr/>
        </p:nvPicPr>
        <p:blipFill>
          <a:blip r:embed="rId3"/>
          <a:stretch>
            <a:fillRect/>
          </a:stretch>
        </p:blipFill>
        <p:spPr>
          <a:xfrm>
            <a:off x="759987" y="1415358"/>
            <a:ext cx="2810149" cy="2294869"/>
          </a:xfrm>
          <a:prstGeom prst="rect">
            <a:avLst/>
          </a:prstGeom>
        </p:spPr>
      </p:pic>
      <p:pic>
        <p:nvPicPr>
          <p:cNvPr id="3" name="Picture 2"/>
          <p:cNvPicPr>
            <a:picLocks noChangeAspect="1"/>
          </p:cNvPicPr>
          <p:nvPr/>
        </p:nvPicPr>
        <p:blipFill>
          <a:blip r:embed="rId4"/>
          <a:stretch>
            <a:fillRect/>
          </a:stretch>
        </p:blipFill>
        <p:spPr>
          <a:xfrm>
            <a:off x="4323383" y="1415357"/>
            <a:ext cx="3452993" cy="2294869"/>
          </a:xfrm>
          <a:prstGeom prst="rect">
            <a:avLst/>
          </a:prstGeom>
        </p:spPr>
      </p:pic>
      <p:pic>
        <p:nvPicPr>
          <p:cNvPr id="4" name="Picture 3"/>
          <p:cNvPicPr>
            <a:picLocks noChangeAspect="1"/>
          </p:cNvPicPr>
          <p:nvPr/>
        </p:nvPicPr>
        <p:blipFill>
          <a:blip r:embed="rId5"/>
          <a:stretch>
            <a:fillRect/>
          </a:stretch>
        </p:blipFill>
        <p:spPr>
          <a:xfrm>
            <a:off x="8190469" y="1368193"/>
            <a:ext cx="3510901" cy="2294869"/>
          </a:xfrm>
          <a:prstGeom prst="rect">
            <a:avLst/>
          </a:prstGeom>
        </p:spPr>
      </p:pic>
      <p:pic>
        <p:nvPicPr>
          <p:cNvPr id="5" name="Picture 4"/>
          <p:cNvPicPr>
            <a:picLocks noChangeAspect="1"/>
          </p:cNvPicPr>
          <p:nvPr/>
        </p:nvPicPr>
        <p:blipFill>
          <a:blip r:embed="rId6"/>
          <a:stretch>
            <a:fillRect/>
          </a:stretch>
        </p:blipFill>
        <p:spPr>
          <a:xfrm>
            <a:off x="759987" y="4294492"/>
            <a:ext cx="2810149" cy="2162901"/>
          </a:xfrm>
          <a:prstGeom prst="rect">
            <a:avLst/>
          </a:prstGeom>
        </p:spPr>
      </p:pic>
      <p:pic>
        <p:nvPicPr>
          <p:cNvPr id="6" name="Picture 5"/>
          <p:cNvPicPr>
            <a:picLocks noChangeAspect="1"/>
          </p:cNvPicPr>
          <p:nvPr/>
        </p:nvPicPr>
        <p:blipFill>
          <a:blip r:embed="rId7"/>
          <a:stretch>
            <a:fillRect/>
          </a:stretch>
        </p:blipFill>
        <p:spPr>
          <a:xfrm>
            <a:off x="4323383" y="4294492"/>
            <a:ext cx="3452993" cy="2162901"/>
          </a:xfrm>
          <a:prstGeom prst="rect">
            <a:avLst/>
          </a:prstGeom>
        </p:spPr>
      </p:pic>
      <p:pic>
        <p:nvPicPr>
          <p:cNvPr id="7" name="Picture 6"/>
          <p:cNvPicPr>
            <a:picLocks noChangeAspect="1"/>
          </p:cNvPicPr>
          <p:nvPr/>
        </p:nvPicPr>
        <p:blipFill>
          <a:blip r:embed="rId8"/>
          <a:stretch>
            <a:fillRect/>
          </a:stretch>
        </p:blipFill>
        <p:spPr>
          <a:xfrm>
            <a:off x="8199986" y="4195601"/>
            <a:ext cx="3510901" cy="2142677"/>
          </a:xfrm>
          <a:prstGeom prst="rect">
            <a:avLst/>
          </a:prstGeom>
        </p:spPr>
      </p:pic>
      <p:sp>
        <p:nvSpPr>
          <p:cNvPr id="8" name="Rectangle 7"/>
          <p:cNvSpPr/>
          <p:nvPr/>
        </p:nvSpPr>
        <p:spPr>
          <a:xfrm>
            <a:off x="652008" y="3926171"/>
            <a:ext cx="2973787" cy="246221"/>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Cậu</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học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sinh</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dắt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bà</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cụ</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qua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đường</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angle 22"/>
          <p:cNvSpPr/>
          <p:nvPr/>
        </p:nvSpPr>
        <p:spPr>
          <a:xfrm>
            <a:off x="4253948" y="3842412"/>
            <a:ext cx="3367003" cy="400110"/>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Một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bị</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ngất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trước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đám</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đông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nhưng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không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ai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quan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tâm</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angle 23"/>
          <p:cNvSpPr/>
          <p:nvPr/>
        </p:nvSpPr>
        <p:spPr>
          <a:xfrm>
            <a:off x="8102782" y="3752615"/>
            <a:ext cx="3705308" cy="400110"/>
          </a:xfrm>
          <a:prstGeom prst="rect">
            <a:avLst/>
          </a:prstGeom>
          <a:solidFill>
            <a:schemeClr val="accent4">
              <a:lumMod val="20000"/>
              <a:lumOff val="80000"/>
            </a:schemeClr>
          </a:solidFill>
        </p:spPr>
        <p:txBody>
          <a:bodyPr wrap="square">
            <a:spAutoFit/>
          </a:bodyPr>
          <a:lstStyle/>
          <a:p>
            <a:pPr>
              <a:lnSpc>
                <a:spcPts val="1200"/>
              </a:lnSpc>
            </a:pPr>
            <a:endParaRPr lang="en-US" sz="1300" dirty="0">
              <a:latin typeface="Times New Roman" panose="02020603050405020304" pitchFamily="18" charset="0"/>
              <a:ea typeface="Calibri" panose="020F0502020204030204" pitchFamily="34" charset="0"/>
              <a:cs typeface="Times New Roman" panose="02020603050405020304" pitchFamily="18" charset="0"/>
            </a:endParaRPr>
          </a:p>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Cậu</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học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sinh</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đẩy</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xe</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giúp</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bạn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tật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nguyền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Rectangle 24"/>
          <p:cNvSpPr/>
          <p:nvPr/>
        </p:nvSpPr>
        <p:spPr>
          <a:xfrm>
            <a:off x="584506" y="6611779"/>
            <a:ext cx="3041289" cy="246221"/>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Chàng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trai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đang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hiến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máu</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nhân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đạo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ectangle 26"/>
          <p:cNvSpPr/>
          <p:nvPr/>
        </p:nvSpPr>
        <p:spPr>
          <a:xfrm>
            <a:off x="4253948" y="6603205"/>
            <a:ext cx="3522428" cy="254795"/>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Các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bạn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học</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sinh</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trao</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quà</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cho</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nghèo</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ectangle 27"/>
          <p:cNvSpPr/>
          <p:nvPr/>
        </p:nvSpPr>
        <p:spPr>
          <a:xfrm>
            <a:off x="8277711" y="6563596"/>
            <a:ext cx="3530379" cy="246221"/>
          </a:xfrm>
          <a:prstGeom prst="rect">
            <a:avLst/>
          </a:prstGeom>
          <a:solidFill>
            <a:schemeClr val="accent4">
              <a:lumMod val="20000"/>
              <a:lumOff val="80000"/>
            </a:schemeClr>
          </a:solidFill>
        </p:spPr>
        <p:txBody>
          <a:bodyPr wrap="square">
            <a:spAutoFit/>
          </a:bodyPr>
          <a:lstStyle/>
          <a:p>
            <a:pPr>
              <a:lnSpc>
                <a:spcPts val="1200"/>
              </a:lnSpc>
            </a:pP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Người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đàn</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ông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đang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chửi</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mắng</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một</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bé</a:t>
            </a:r>
            <a:r>
              <a:rPr lang="en-US" sz="2400" dirty="0">
                <a:latin typeface="#9Slide05 Motion Picture" panose="02000000000000000000" pitchFamily="2" charset="0"/>
                <a:ea typeface="Calibri" panose="020F0502020204030204" pitchFamily="34" charset="0"/>
                <a:cs typeface="Times New Roman" panose="02020603050405020304" pitchFamily="18" charset="0"/>
              </a:rPr>
              <a:t> </a:t>
            </a:r>
            <a:r>
              <a:rPr lang="en-US" sz="2400" dirty="0" err="1">
                <a:latin typeface="#9Slide05 Motion Picture" panose="02000000000000000000" pitchFamily="2" charset="0"/>
                <a:ea typeface="Calibri" panose="020F0502020204030204" pitchFamily="34" charset="0"/>
                <a:cs typeface="Times New Roman" panose="02020603050405020304" pitchFamily="18" charset="0"/>
              </a:rPr>
              <a:t>gái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184586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par>
                                <p:cTn id="33" presetID="16" presetClass="entr" presetSubtype="21"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arn(inVertical)">
                                      <p:cBhvr>
                                        <p:cTn id="35" dur="500"/>
                                        <p:tgtEl>
                                          <p:spTgt spid="4"/>
                                        </p:tgtEl>
                                      </p:cBhvr>
                                    </p:animEffect>
                                  </p:childTnLst>
                                </p:cTn>
                              </p:par>
                              <p:par>
                                <p:cTn id="36" presetID="16" presetClass="entr" presetSubtype="21"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par>
                                <p:cTn id="42" presetID="16" presetClass="entr" presetSubtype="21"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barn(inVertical)">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barn(inVertical)">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circle(in)">
                                      <p:cBhvr>
                                        <p:cTn id="61" dur="2000"/>
                                        <p:tgtEl>
                                          <p:spTgt spid="24"/>
                                        </p:tgtEl>
                                      </p:cBhvr>
                                    </p:animEffect>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 calcmode="lin" valueType="num">
                                      <p:cBhvr additive="base">
                                        <p:cTn id="66" dur="500" fill="hold"/>
                                        <p:tgtEl>
                                          <p:spTgt spid="25"/>
                                        </p:tgtEl>
                                        <p:attrNameLst>
                                          <p:attrName>ppt_x</p:attrName>
                                        </p:attrNameLst>
                                      </p:cBhvr>
                                      <p:tavLst>
                                        <p:tav tm="0">
                                          <p:val>
                                            <p:strVal val="#ppt_x"/>
                                          </p:val>
                                        </p:tav>
                                        <p:tav tm="100000">
                                          <p:val>
                                            <p:strVal val="#ppt_x"/>
                                          </p:val>
                                        </p:tav>
                                      </p:tavLst>
                                    </p:anim>
                                    <p:anim calcmode="lin" valueType="num">
                                      <p:cBhvr additive="base">
                                        <p:cTn id="6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1" presetClass="entr" presetSubtype="1" fill="hold" grpId="0"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4" grpId="0"/>
      <p:bldP spid="8" grpId="0" animBg="1"/>
      <p:bldP spid="23" grpId="0" animBg="1"/>
      <p:bldP spid="24" grpId="0" animBg="1"/>
      <p:bldP spid="25" grpId="0" animBg="1"/>
      <p:bldP spid="27" grpId="0" animBg="1"/>
      <p:bldP spid="2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360安全浏览器下载\六一\Nipic_2531170_60e991fb751d3f8f\Nipic_2531170_20140501162158900000 [转换].png"/>
          <p:cNvPicPr>
            <a:picLocks noChangeAspect="1" noChangeArrowheads="1"/>
          </p:cNvPicPr>
          <p:nvPr/>
        </p:nvPicPr>
        <p:blipFill>
          <a:blip r:embed="rId2"/>
          <a:srcRect/>
          <a:stretch>
            <a:fillRect/>
          </a:stretch>
        </p:blipFill>
        <p:spPr bwMode="auto">
          <a:xfrm>
            <a:off x="115161" y="2135998"/>
            <a:ext cx="3274783" cy="3175398"/>
          </a:xfrm>
          <a:prstGeom prst="rect">
            <a:avLst/>
          </a:prstGeom>
          <a:noFill/>
          <a:ln w="9525">
            <a:noFill/>
            <a:miter lim="800000"/>
            <a:headEnd/>
            <a:tailEnd/>
          </a:ln>
        </p:spPr>
      </p:pic>
      <p:sp>
        <p:nvSpPr>
          <p:cNvPr id="3" name="Rectangle 189"/>
          <p:cNvSpPr>
            <a:spLocks noChangeArrowheads="1"/>
          </p:cNvSpPr>
          <p:nvPr/>
        </p:nvSpPr>
        <p:spPr bwMode="auto">
          <a:xfrm>
            <a:off x="477794" y="3435577"/>
            <a:ext cx="2667000" cy="830997"/>
          </a:xfrm>
          <a:prstGeom prst="rect">
            <a:avLst/>
          </a:prstGeom>
          <a:noFill/>
          <a:ln>
            <a:noFill/>
          </a:ln>
          <a:effectLst/>
        </p:spPr>
        <p:txBody>
          <a:bodyPr anchor="ctr">
            <a:spAutoFit/>
          </a:bodyPr>
          <a:lstStyle/>
          <a:p>
            <a:pPr algn="ctr">
              <a:defRPr/>
            </a:pPr>
            <a:r>
              <a:rPr lang="en-US" altLang="zh-CN" sz="2400" b="1" kern="0" dirty="0" err="1">
                <a:solidFill>
                  <a:prstClr val="black">
                    <a:lumMod val="75000"/>
                    <a:lumOff val="25000"/>
                  </a:prstClr>
                </a:solidFill>
                <a:latin typeface="Times New Roman" pitchFamily="18" charset="0"/>
                <a:ea typeface="微软雅黑" pitchFamily="34" charset="-122"/>
                <a:cs typeface="Times New Roman" pitchFamily="18" charset="0"/>
              </a:rPr>
              <a:t>Hoạt</a:t>
            </a:r>
            <a:r>
              <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a:solidFill>
                  <a:prstClr val="black">
                    <a:lumMod val="75000"/>
                    <a:lumOff val="25000"/>
                  </a:prstClr>
                </a:solidFill>
                <a:latin typeface="Times New Roman" pitchFamily="18" charset="0"/>
                <a:ea typeface="微软雅黑" pitchFamily="34" charset="-122"/>
                <a:cs typeface="Times New Roman" pitchFamily="18" charset="0"/>
              </a:rPr>
              <a:t>động</a:t>
            </a:r>
            <a:endPar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endParaRPr>
          </a:p>
          <a:p>
            <a:pPr algn="ctr">
              <a:defRPr/>
            </a:pPr>
            <a:r>
              <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rPr>
              <a:t> </a:t>
            </a:r>
            <a:r>
              <a:rPr lang="en-US" altLang="zh-CN" sz="2400" b="1" kern="0" dirty="0" err="1">
                <a:solidFill>
                  <a:prstClr val="black">
                    <a:lumMod val="75000"/>
                    <a:lumOff val="25000"/>
                  </a:prstClr>
                </a:solidFill>
                <a:latin typeface="Times New Roman" pitchFamily="18" charset="0"/>
                <a:ea typeface="微软雅黑" pitchFamily="34" charset="-122"/>
                <a:cs typeface="Times New Roman" pitchFamily="18" charset="0"/>
              </a:rPr>
              <a:t>nhóm</a:t>
            </a:r>
            <a:endParaRPr lang="en-US" altLang="zh-CN" sz="2400" b="1" kern="0" dirty="0">
              <a:solidFill>
                <a:prstClr val="black">
                  <a:lumMod val="75000"/>
                  <a:lumOff val="25000"/>
                </a:prstClr>
              </a:solidFill>
              <a:latin typeface="Times New Roman" pitchFamily="18" charset="0"/>
              <a:ea typeface="微软雅黑" pitchFamily="34" charset="-122"/>
              <a:cs typeface="Times New Roman" pitchFamily="18" charset="0"/>
            </a:endParaRPr>
          </a:p>
        </p:txBody>
      </p:sp>
      <p:sp>
        <p:nvSpPr>
          <p:cNvPr id="4" name="WordArt 5"/>
          <p:cNvSpPr>
            <a:spLocks noChangeArrowheads="1" noChangeShapeType="1" noTextEdit="1"/>
          </p:cNvSpPr>
          <p:nvPr/>
        </p:nvSpPr>
        <p:spPr bwMode="auto">
          <a:xfrm>
            <a:off x="1752552" y="44454"/>
            <a:ext cx="9091569" cy="1879893"/>
          </a:xfrm>
          <a:prstGeom prst="rect">
            <a:avLst/>
          </a:prstGeom>
          <a:ln w="57150">
            <a:solidFill>
              <a:schemeClr val="tx1"/>
            </a:solidFill>
          </a:ln>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Trò chơi </a:t>
            </a:r>
            <a:endParaRPr lang="en-US"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endParaRPr>
          </a:p>
          <a:p>
            <a:pPr algn="ctr" eaLnBrk="0" fontAlgn="base" hangingPunct="0">
              <a:spcBef>
                <a:spcPct val="0"/>
              </a:spcBef>
              <a:spcAft>
                <a:spcPct val="0"/>
              </a:spcAft>
            </a:pPr>
            <a:r>
              <a:rPr lang="vi-VN"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Tiếp</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sức</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đồng</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 </a:t>
            </a:r>
            <a:r>
              <a:rPr lang="en-US" sz="3600" b="1" i="1" kern="10" dirty="0" err="1">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đội</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IcielAmerican Forkbal" pitchFamily="2" charset="0"/>
                <a:ea typeface="Verdana" panose="020B0604030504040204" pitchFamily="34" charset="0"/>
              </a:rPr>
              <a:t>”</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p>
        </p:txBody>
      </p:sp>
      <p:sp>
        <p:nvSpPr>
          <p:cNvPr id="5" name="Text Box 33"/>
          <p:cNvSpPr txBox="1">
            <a:spLocks noChangeArrowheads="1"/>
          </p:cNvSpPr>
          <p:nvPr/>
        </p:nvSpPr>
        <p:spPr bwMode="auto">
          <a:xfrm>
            <a:off x="3535681" y="2062462"/>
            <a:ext cx="6365965"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9Slide05 Kathya" panose="02000000000000000000" pitchFamily="2" charset="0"/>
              </a:rPr>
              <a:t>Tìm</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những</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biểu</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hiện</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yêu</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thương</a:t>
            </a:r>
            <a:r>
              <a:rPr lang="en-US" altLang="en-US" sz="4000" b="1" dirty="0">
                <a:solidFill>
                  <a:srgbClr val="FF00FF"/>
                </a:solidFill>
                <a:latin typeface="#9Slide05 Kathya" panose="02000000000000000000" pitchFamily="2" charset="0"/>
              </a:rPr>
              <a:t> con </a:t>
            </a:r>
            <a:r>
              <a:rPr lang="en-US" altLang="en-US" sz="4000" b="1" dirty="0" err="1">
                <a:solidFill>
                  <a:srgbClr val="FF00FF"/>
                </a:solidFill>
                <a:latin typeface="#9Slide05 Kathya" panose="02000000000000000000" pitchFamily="2" charset="0"/>
              </a:rPr>
              <a:t>người</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và</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trái</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với</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yêu</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thương</a:t>
            </a:r>
            <a:r>
              <a:rPr lang="en-US" altLang="en-US" sz="4000" b="1" dirty="0">
                <a:solidFill>
                  <a:srgbClr val="FF00FF"/>
                </a:solidFill>
                <a:latin typeface="#9Slide05 Kathya" panose="02000000000000000000" pitchFamily="2" charset="0"/>
              </a:rPr>
              <a:t> con </a:t>
            </a:r>
            <a:r>
              <a:rPr lang="en-US" altLang="en-US" sz="4000" b="1" dirty="0" err="1">
                <a:solidFill>
                  <a:srgbClr val="FF00FF"/>
                </a:solidFill>
                <a:latin typeface="#9Slide05 Kathya" panose="02000000000000000000" pitchFamily="2" charset="0"/>
              </a:rPr>
              <a:t>người</a:t>
            </a:r>
            <a:endParaRPr lang="en-US" altLang="en-US" sz="4000" b="1" dirty="0">
              <a:solidFill>
                <a:srgbClr val="FF00FF"/>
              </a:solidFill>
              <a:latin typeface="#9Slide05 Kathya" panose="02000000000000000000" pitchFamily="2" charset="0"/>
            </a:endParaRPr>
          </a:p>
        </p:txBody>
      </p:sp>
      <p:sp>
        <p:nvSpPr>
          <p:cNvPr id="6" name="Rectangle 5"/>
          <p:cNvSpPr/>
          <p:nvPr/>
        </p:nvSpPr>
        <p:spPr>
          <a:xfrm>
            <a:off x="3295377" y="3851075"/>
            <a:ext cx="6945903"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Số</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người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tham</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gia</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cả</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lớp</a:t>
            </a:r>
            <a:endParaRPr lang="en-US" sz="2400" b="1" dirty="0">
              <a:solidFill>
                <a:prstClr val="black"/>
              </a:solidFill>
              <a:latin typeface="SVN-Vanilla Daisy Pro" panose="00000500000000000000" pitchFamily="2" charset="0"/>
              <a:cs typeface="Times New Roman" panose="02020603050405020304" pitchFamily="18" charset="0"/>
            </a:endParaRPr>
          </a:p>
          <a:p>
            <a:pPr marL="342900" indent="-342900">
              <a:buFontTx/>
              <a:buChar char="-"/>
            </a:pPr>
            <a:r>
              <a:rPr lang="en-US" sz="2400" b="1" dirty="0" err="1">
                <a:solidFill>
                  <a:prstClr val="black"/>
                </a:solidFill>
                <a:latin typeface="SVN-Vanilla Daisy Pro" panose="00000500000000000000" pitchFamily="2" charset="0"/>
                <a:cs typeface="Times New Roman" panose="02020603050405020304" pitchFamily="18" charset="0"/>
              </a:rPr>
              <a:t>Cách</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thức</a:t>
            </a:r>
            <a:r>
              <a:rPr lang="en-US" sz="2400" b="1" dirty="0">
                <a:solidFill>
                  <a:prstClr val="black"/>
                </a:solidFill>
                <a:latin typeface="SVN-Vanilla Daisy Pro" panose="00000500000000000000" pitchFamily="2" charset="0"/>
                <a:cs typeface="Times New Roman" panose="02020603050405020304" pitchFamily="18" charset="0"/>
              </a:rPr>
              <a:t>: Chia </a:t>
            </a:r>
            <a:r>
              <a:rPr lang="en-US" sz="2400" b="1" dirty="0" err="1">
                <a:solidFill>
                  <a:prstClr val="black"/>
                </a:solidFill>
                <a:latin typeface="SVN-Vanilla Daisy Pro" panose="00000500000000000000" pitchFamily="2" charset="0"/>
                <a:cs typeface="Times New Roman" panose="02020603050405020304" pitchFamily="18" charset="0"/>
              </a:rPr>
              <a:t>lớp</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làm</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hai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đội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theo</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dãy</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bàn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Mỗi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dãy</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cử</a:t>
            </a:r>
            <a:r>
              <a:rPr lang="en-US" sz="2400" b="1" dirty="0">
                <a:solidFill>
                  <a:prstClr val="black"/>
                </a:solidFill>
                <a:latin typeface="SVN-Vanilla Daisy Pro" panose="00000500000000000000" pitchFamily="2" charset="0"/>
                <a:cs typeface="Times New Roman" panose="02020603050405020304" pitchFamily="18" charset="0"/>
              </a:rPr>
              <a:t> 5 </a:t>
            </a:r>
            <a:r>
              <a:rPr lang="en-US" sz="2400" b="1" dirty="0" err="1">
                <a:solidFill>
                  <a:prstClr val="black"/>
                </a:solidFill>
                <a:latin typeface="SVN-Vanilla Daisy Pro" panose="00000500000000000000" pitchFamily="2" charset="0"/>
                <a:cs typeface="Times New Roman" panose="02020603050405020304" pitchFamily="18" charset="0"/>
              </a:rPr>
              <a:t>bạn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đạị</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diện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Lần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lượt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viết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biểu</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hiện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Không</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được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đọc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lặp</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lại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câu</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của</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người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khác</a:t>
            </a:r>
            <a:r>
              <a:rPr lang="en-US" sz="2400" b="1" dirty="0">
                <a:solidFill>
                  <a:prstClr val="black"/>
                </a:solidFill>
                <a:latin typeface="SVN-Vanilla Daisy Pro" panose="00000500000000000000" pitchFamily="2" charset="0"/>
                <a:cs typeface="Times New Roman" panose="02020603050405020304" pitchFamily="18" charset="0"/>
              </a:rPr>
              <a:t>.) </a:t>
            </a:r>
          </a:p>
          <a:p>
            <a:pPr marL="342900" indent="-342900">
              <a:buFontTx/>
              <a:buChar char="-"/>
            </a:pPr>
            <a:r>
              <a:rPr lang="en-US" sz="2400" b="1" dirty="0" err="1">
                <a:solidFill>
                  <a:prstClr val="black"/>
                </a:solidFill>
                <a:latin typeface="SVN-Vanilla Daisy Pro" panose="00000500000000000000" pitchFamily="2" charset="0"/>
                <a:cs typeface="Times New Roman" panose="02020603050405020304" pitchFamily="18" charset="0"/>
              </a:rPr>
              <a:t>Thời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gian</a:t>
            </a:r>
            <a:r>
              <a:rPr lang="en-US" sz="2400" b="1" dirty="0">
                <a:solidFill>
                  <a:prstClr val="black"/>
                </a:solidFill>
                <a:latin typeface="SVN-Vanilla Daisy Pro" panose="00000500000000000000" pitchFamily="2" charset="0"/>
                <a:cs typeface="Times New Roman" panose="02020603050405020304" pitchFamily="18" charset="0"/>
              </a:rPr>
              <a:t>: 5 </a:t>
            </a:r>
            <a:r>
              <a:rPr lang="en-US" sz="2400" b="1" dirty="0" err="1">
                <a:solidFill>
                  <a:prstClr val="black"/>
                </a:solidFill>
                <a:latin typeface="SVN-Vanilla Daisy Pro" panose="00000500000000000000" pitchFamily="2" charset="0"/>
                <a:cs typeface="Times New Roman" panose="02020603050405020304" pitchFamily="18" charset="0"/>
              </a:rPr>
              <a:t>phút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thảo</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luận</a:t>
            </a:r>
            <a:r>
              <a:rPr lang="en-US" sz="2400" b="1" dirty="0">
                <a:solidFill>
                  <a:prstClr val="black"/>
                </a:solidFill>
                <a:latin typeface="SVN-Vanilla Daisy Pro" panose="00000500000000000000" pitchFamily="2" charset="0"/>
                <a:cs typeface="Times New Roman" panose="02020603050405020304" pitchFamily="18" charset="0"/>
              </a:rPr>
              <a:t>, 3 </a:t>
            </a:r>
            <a:r>
              <a:rPr lang="en-US" sz="2400" b="1" dirty="0" err="1">
                <a:solidFill>
                  <a:prstClr val="black"/>
                </a:solidFill>
                <a:latin typeface="SVN-Vanilla Daisy Pro" panose="00000500000000000000" pitchFamily="2" charset="0"/>
                <a:cs typeface="Times New Roman" panose="02020603050405020304" pitchFamily="18" charset="0"/>
              </a:rPr>
              <a:t>phút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viết</a:t>
            </a:r>
            <a:r>
              <a:rPr lang="en-US" sz="2400" b="1" dirty="0">
                <a:solidFill>
                  <a:prstClr val="black"/>
                </a:solidFill>
                <a:latin typeface="SVN-Vanilla Daisy Pro" panose="00000500000000000000" pitchFamily="2" charset="0"/>
                <a:cs typeface="Times New Roman" panose="02020603050405020304" pitchFamily="18" charset="0"/>
              </a:rPr>
              <a:t>. </a:t>
            </a:r>
          </a:p>
        </p:txBody>
      </p:sp>
      <p:pic>
        <p:nvPicPr>
          <p:cNvPr id="8" name="Picture 7"/>
          <p:cNvPicPr>
            <a:picLocks noChangeAspect="1"/>
          </p:cNvPicPr>
          <p:nvPr/>
        </p:nvPicPr>
        <p:blipFill>
          <a:blip r:embed="rId3"/>
          <a:stretch>
            <a:fillRect/>
          </a:stretch>
        </p:blipFill>
        <p:spPr>
          <a:xfrm>
            <a:off x="9790612" y="2498982"/>
            <a:ext cx="2516829" cy="4359018"/>
          </a:xfrm>
          <a:prstGeom prst="rect">
            <a:avLst/>
          </a:prstGeom>
        </p:spPr>
      </p:pic>
      <p:pic>
        <p:nvPicPr>
          <p:cNvPr id="9"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pic>
        <p:nvPicPr>
          <p:cNvPr id="10"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19019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500"/>
                                        <p:tgtEl>
                                          <p:spTgt spid="3"/>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slide(fromBottom)">
                                      <p:cBhvr>
                                        <p:cTn id="23" dur="500"/>
                                        <p:tgtEl>
                                          <p:spTgt spid="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3" name="Picture 12"/>
          <p:cNvPicPr>
            <a:picLocks noChangeAspect="1"/>
          </p:cNvPicPr>
          <p:nvPr/>
        </p:nvPicPr>
        <p:blipFill>
          <a:blip r:embed="rId3"/>
          <a:stretch>
            <a:fillRect/>
          </a:stretch>
        </p:blipFill>
        <p:spPr>
          <a:xfrm>
            <a:off x="1848649" y="129308"/>
            <a:ext cx="8283243" cy="6585527"/>
          </a:xfrm>
          <a:prstGeom prst="rect">
            <a:avLst/>
          </a:prstGeom>
        </p:spPr>
      </p:pic>
      <p:sp>
        <p:nvSpPr>
          <p:cNvPr id="14" name="Text Box 5"/>
          <p:cNvSpPr txBox="1">
            <a:spLocks noChangeArrowheads="1"/>
          </p:cNvSpPr>
          <p:nvPr/>
        </p:nvSpPr>
        <p:spPr bwMode="auto">
          <a:xfrm>
            <a:off x="3140875" y="833014"/>
            <a:ext cx="6215562" cy="357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vi-VN" b="1" i="1" dirty="0">
                <a:solidFill>
                  <a:srgbClr val="0000FF"/>
                </a:solidFill>
                <a:latin typeface="#9Slide05 Phobia" panose="02000506000000020003" pitchFamily="2" charset="0"/>
              </a:rPr>
              <a:t>* Bi</a:t>
            </a:r>
            <a:r>
              <a:rPr lang="en-US" b="1" i="1" dirty="0">
                <a:solidFill>
                  <a:srgbClr val="0000FF"/>
                </a:solidFill>
                <a:latin typeface="#9Slide05 Phobia" panose="02000506000000020003" pitchFamily="2" charset="0"/>
              </a:rPr>
              <a:t>ể</a:t>
            </a:r>
            <a:r>
              <a:rPr lang="vi-VN" b="1" i="1" dirty="0">
                <a:solidFill>
                  <a:srgbClr val="0000FF"/>
                </a:solidFill>
                <a:latin typeface="#9Slide05 Phobia" panose="02000506000000020003" pitchFamily="2" charset="0"/>
              </a:rPr>
              <a:t>u hiện của yêu thương con người</a:t>
            </a:r>
            <a:endParaRPr lang="en-US" b="1" dirty="0">
              <a:solidFill>
                <a:srgbClr val="0000FF"/>
              </a:solidFill>
              <a:latin typeface="#9Slide05 Phobia" panose="02000506000000020003" pitchFamily="2" charset="0"/>
            </a:endParaRPr>
          </a:p>
          <a:p>
            <a:pPr>
              <a:buFont typeface="Arial" panose="020B0604020202020204" pitchFamily="34" charset="0"/>
              <a:buNone/>
            </a:pPr>
            <a:r>
              <a:rPr lang="vi-VN" b="1" i="1" dirty="0">
                <a:solidFill>
                  <a:srgbClr val="0000FF"/>
                </a:solidFill>
                <a:latin typeface="#9Slide05 Phobia" panose="02000506000000020003" pitchFamily="2" charset="0"/>
              </a:rPr>
              <a:t>Yêu thương con người được th</a:t>
            </a:r>
            <a:r>
              <a:rPr lang="en-US" b="1" i="1" dirty="0">
                <a:solidFill>
                  <a:srgbClr val="0000FF"/>
                </a:solidFill>
                <a:latin typeface="#9Slide05 Phobia" panose="02000506000000020003" pitchFamily="2" charset="0"/>
              </a:rPr>
              <a:t>ể</a:t>
            </a:r>
            <a:r>
              <a:rPr lang="vi-VN" b="1" i="1" dirty="0">
                <a:solidFill>
                  <a:srgbClr val="0000FF"/>
                </a:solidFill>
                <a:latin typeface="#9Slide05 Phobia" panose="02000506000000020003" pitchFamily="2" charset="0"/>
              </a:rPr>
              <a:t> hiện ngay </a:t>
            </a:r>
            <a:r>
              <a:rPr lang="en-US" b="1" i="1" dirty="0">
                <a:solidFill>
                  <a:srgbClr val="0000FF"/>
                </a:solidFill>
                <a:latin typeface="#9Slide05 Phobia" panose="02000506000000020003" pitchFamily="2" charset="0"/>
              </a:rPr>
              <a:t>ở</a:t>
            </a:r>
            <a:r>
              <a:rPr lang="vi-VN" b="1" i="1" dirty="0">
                <a:solidFill>
                  <a:srgbClr val="0000FF"/>
                </a:solidFill>
                <a:latin typeface="#9Slide05 Phobia" panose="02000506000000020003" pitchFamily="2" charset="0"/>
              </a:rPr>
              <a:t> những lời nói, việc </a:t>
            </a:r>
            <a:r>
              <a:rPr lang="en-US" b="1" i="1" dirty="0">
                <a:solidFill>
                  <a:srgbClr val="0000FF"/>
                </a:solidFill>
                <a:latin typeface="#9Slide05 Phobia" panose="02000506000000020003" pitchFamily="2" charset="0"/>
              </a:rPr>
              <a:t>l</a:t>
            </a:r>
            <a:r>
              <a:rPr lang="vi-VN" b="1" i="1" dirty="0">
                <a:solidFill>
                  <a:srgbClr val="0000FF"/>
                </a:solidFill>
                <a:latin typeface="#9Slide05 Phobia" panose="02000506000000020003" pitchFamily="2" charset="0"/>
              </a:rPr>
              <a:t>àm và thái độ c</a:t>
            </a:r>
            <a:r>
              <a:rPr lang="en-US" b="1" i="1" dirty="0" err="1">
                <a:solidFill>
                  <a:srgbClr val="0000FF"/>
                </a:solidFill>
                <a:latin typeface="#9Slide05 Phobia" panose="02000506000000020003" pitchFamily="2" charset="0"/>
              </a:rPr>
              <a:t>ủa</a:t>
            </a:r>
            <a:r>
              <a:rPr lang="vi-VN" b="1" i="1" dirty="0">
                <a:solidFill>
                  <a:srgbClr val="0000FF"/>
                </a:solidFill>
                <a:latin typeface="#9Slide05 Phobia" panose="02000506000000020003" pitchFamily="2" charset="0"/>
              </a:rPr>
              <a:t> m</a:t>
            </a:r>
            <a:r>
              <a:rPr lang="en-US" b="1" i="1" dirty="0">
                <a:solidFill>
                  <a:srgbClr val="0000FF"/>
                </a:solidFill>
                <a:latin typeface="#9Slide05 Phobia" panose="02000506000000020003" pitchFamily="2" charset="0"/>
              </a:rPr>
              <a:t>ọ</a:t>
            </a:r>
            <a:r>
              <a:rPr lang="vi-VN" b="1" i="1" dirty="0">
                <a:solidFill>
                  <a:srgbClr val="0000FF"/>
                </a:solidFill>
                <a:latin typeface="#9Slide05 Phobia" panose="02000506000000020003" pitchFamily="2" charset="0"/>
              </a:rPr>
              <a:t>i con người trong cuộc s</a:t>
            </a:r>
            <a:r>
              <a:rPr lang="en-US" b="1" i="1" dirty="0">
                <a:solidFill>
                  <a:srgbClr val="0000FF"/>
                </a:solidFill>
                <a:latin typeface="#9Slide05 Phobia" panose="02000506000000020003" pitchFamily="2" charset="0"/>
              </a:rPr>
              <a:t>ố</a:t>
            </a:r>
            <a:r>
              <a:rPr lang="vi-VN" b="1" i="1" dirty="0">
                <a:solidFill>
                  <a:srgbClr val="0000FF"/>
                </a:solidFill>
                <a:latin typeface="#9Slide05 Phobia" panose="02000506000000020003" pitchFamily="2" charset="0"/>
              </a:rPr>
              <a:t>ng hàng ngày.</a:t>
            </a:r>
            <a:endParaRPr lang="en-US" b="1" dirty="0">
              <a:solidFill>
                <a:srgbClr val="0000FF"/>
              </a:solidFill>
              <a:latin typeface="#9Slide05 Phobia" panose="02000506000000020003" pitchFamily="2" charset="0"/>
            </a:endParaRPr>
          </a:p>
          <a:p>
            <a:pPr>
              <a:buFont typeface="Arial" panose="020B0604020202020204" pitchFamily="34" charset="0"/>
              <a:buNone/>
            </a:pPr>
            <a:r>
              <a:rPr lang="vi-VN" b="1" i="1" dirty="0">
                <a:solidFill>
                  <a:srgbClr val="0000FF"/>
                </a:solidFill>
                <a:latin typeface="#9Slide05 Phobia" panose="02000506000000020003" pitchFamily="2" charset="0"/>
              </a:rPr>
              <a:t>1. Bi</a:t>
            </a:r>
            <a:r>
              <a:rPr lang="en-US" b="1" i="1" dirty="0">
                <a:solidFill>
                  <a:srgbClr val="0000FF"/>
                </a:solidFill>
                <a:latin typeface="#9Slide05 Phobia" panose="02000506000000020003" pitchFamily="2" charset="0"/>
              </a:rPr>
              <a:t>ể</a:t>
            </a:r>
            <a:r>
              <a:rPr lang="vi-VN" b="1" i="1" dirty="0">
                <a:solidFill>
                  <a:srgbClr val="0000FF"/>
                </a:solidFill>
                <a:latin typeface="#9Slide05 Phobia" panose="02000506000000020003" pitchFamily="2" charset="0"/>
              </a:rPr>
              <a:t>u hiện của yêu thương con người: Quan tâm, giúp đ</a:t>
            </a:r>
            <a:r>
              <a:rPr lang="en-US" b="1" i="1" dirty="0">
                <a:solidFill>
                  <a:srgbClr val="0000FF"/>
                </a:solidFill>
                <a:latin typeface="#9Slide05 Phobia" panose="02000506000000020003" pitchFamily="2" charset="0"/>
              </a:rPr>
              <a:t>ỡ</a:t>
            </a:r>
            <a:r>
              <a:rPr lang="vi-VN" b="1" i="1" dirty="0">
                <a:solidFill>
                  <a:srgbClr val="0000FF"/>
                </a:solidFill>
                <a:latin typeface="#9Slide05 Phobia" panose="02000506000000020003" pitchFamily="2" charset="0"/>
              </a:rPr>
              <a:t> thông c</a:t>
            </a:r>
            <a:r>
              <a:rPr lang="en-US" b="1" i="1" dirty="0">
                <a:solidFill>
                  <a:srgbClr val="0000FF"/>
                </a:solidFill>
                <a:latin typeface="#9Slide05 Phobia" panose="02000506000000020003" pitchFamily="2" charset="0"/>
              </a:rPr>
              <a:t>ả</a:t>
            </a:r>
            <a:r>
              <a:rPr lang="vi-VN" b="1" i="1" dirty="0">
                <a:solidFill>
                  <a:srgbClr val="0000FF"/>
                </a:solidFill>
                <a:latin typeface="#9Slide05 Phobia" panose="02000506000000020003" pitchFamily="2" charset="0"/>
              </a:rPr>
              <a:t>m, sẻ ch</a:t>
            </a:r>
            <a:r>
              <a:rPr lang="en-US" b="1" i="1" dirty="0" err="1">
                <a:solidFill>
                  <a:srgbClr val="0000FF"/>
                </a:solidFill>
                <a:latin typeface="#9Slide05 Phobia" panose="02000506000000020003" pitchFamily="2" charset="0"/>
              </a:rPr>
              <a:t>ia</a:t>
            </a:r>
            <a:r>
              <a:rPr lang="en-US" b="1" i="1" dirty="0">
                <a:solidFill>
                  <a:srgbClr val="0000FF"/>
                </a:solidFill>
                <a:latin typeface="#9Slide05 Phobia" panose="02000506000000020003" pitchFamily="2" charset="0"/>
              </a:rPr>
              <a:t>,</a:t>
            </a:r>
            <a:r>
              <a:rPr lang="vi-VN" b="1" i="1" dirty="0">
                <a:solidFill>
                  <a:srgbClr val="0000FF"/>
                </a:solidFill>
                <a:latin typeface="#9Slide05 Phobia" panose="02000506000000020003" pitchFamily="2" charset="0"/>
              </a:rPr>
              <a:t> biết tha th</a:t>
            </a:r>
            <a:r>
              <a:rPr lang="en-US" b="1" i="1" dirty="0">
                <a:solidFill>
                  <a:srgbClr val="0000FF"/>
                </a:solidFill>
                <a:latin typeface="#9Slide05 Phobia" panose="02000506000000020003" pitchFamily="2" charset="0"/>
              </a:rPr>
              <a:t>ứ</a:t>
            </a:r>
            <a:r>
              <a:rPr lang="vi-VN" b="1" i="1" dirty="0">
                <a:solidFill>
                  <a:srgbClr val="0000FF"/>
                </a:solidFill>
                <a:latin typeface="#9Slide05 Phobia" panose="02000506000000020003" pitchFamily="2" charset="0"/>
              </a:rPr>
              <a:t>, biết hi sinh vì người khác, ...</a:t>
            </a:r>
            <a:endParaRPr lang="en-US" b="1" dirty="0">
              <a:solidFill>
                <a:srgbClr val="0000FF"/>
              </a:solidFill>
              <a:latin typeface="#9Slide05 Phobia" panose="02000506000000020003" pitchFamily="2" charset="0"/>
            </a:endParaRPr>
          </a:p>
          <a:p>
            <a:pPr>
              <a:buFont typeface="Arial" panose="020B0604020202020204" pitchFamily="34" charset="0"/>
              <a:buNone/>
            </a:pPr>
            <a:r>
              <a:rPr lang="vi-VN" b="1" i="1" dirty="0">
                <a:solidFill>
                  <a:srgbClr val="0000FF"/>
                </a:solidFill>
                <a:latin typeface="#9Slide05 Phobia" panose="02000506000000020003" pitchFamily="2" charset="0"/>
              </a:rPr>
              <a:t>2. Bi</a:t>
            </a:r>
            <a:r>
              <a:rPr lang="en-US" b="1" i="1" dirty="0">
                <a:solidFill>
                  <a:srgbClr val="0000FF"/>
                </a:solidFill>
                <a:latin typeface="#9Slide05 Phobia" panose="02000506000000020003" pitchFamily="2" charset="0"/>
              </a:rPr>
              <a:t>ể</a:t>
            </a:r>
            <a:r>
              <a:rPr lang="vi-VN" b="1" i="1" dirty="0">
                <a:solidFill>
                  <a:srgbClr val="0000FF"/>
                </a:solidFill>
                <a:latin typeface="#9Slide05 Phobia" panose="02000506000000020003" pitchFamily="2" charset="0"/>
              </a:rPr>
              <a:t>u hiện trái với yêu thương con người: Nh</a:t>
            </a:r>
            <a:r>
              <a:rPr lang="en-US" b="1" i="1" dirty="0">
                <a:solidFill>
                  <a:srgbClr val="0000FF"/>
                </a:solidFill>
                <a:latin typeface="#9Slide05 Phobia" panose="02000506000000020003" pitchFamily="2" charset="0"/>
              </a:rPr>
              <a:t>ỏ</a:t>
            </a:r>
            <a:r>
              <a:rPr lang="vi-VN" b="1" i="1" dirty="0">
                <a:solidFill>
                  <a:srgbClr val="0000FF"/>
                </a:solidFill>
                <a:latin typeface="#9Slide05 Phobia" panose="02000506000000020003" pitchFamily="2" charset="0"/>
              </a:rPr>
              <a:t> nhen, ích kỳ thờ ơ trước nh</a:t>
            </a:r>
            <a:r>
              <a:rPr lang="en-US" b="1" i="1" dirty="0">
                <a:solidFill>
                  <a:srgbClr val="0000FF"/>
                </a:solidFill>
                <a:latin typeface="#9Slide05 Phobia" panose="02000506000000020003" pitchFamily="2" charset="0"/>
              </a:rPr>
              <a:t>ữ</a:t>
            </a:r>
            <a:r>
              <a:rPr lang="vi-VN" b="1" i="1" dirty="0">
                <a:solidFill>
                  <a:srgbClr val="0000FF"/>
                </a:solidFill>
                <a:latin typeface="#9Slide05 Phobia" panose="02000506000000020003" pitchFamily="2" charset="0"/>
              </a:rPr>
              <a:t>ng khó khăn và đau kh</a:t>
            </a:r>
            <a:r>
              <a:rPr lang="en-US" b="1" i="1" dirty="0">
                <a:solidFill>
                  <a:srgbClr val="0000FF"/>
                </a:solidFill>
                <a:latin typeface="#9Slide05 Phobia" panose="02000506000000020003" pitchFamily="2" charset="0"/>
              </a:rPr>
              <a:t>ổ</a:t>
            </a:r>
            <a:r>
              <a:rPr lang="vi-VN" b="1" i="1" dirty="0">
                <a:solidFill>
                  <a:srgbClr val="0000FF"/>
                </a:solidFill>
                <a:latin typeface="#9Slide05 Phobia" panose="02000506000000020003" pitchFamily="2" charset="0"/>
              </a:rPr>
              <a:t> của người khác, bao che cho điều xấu, v</a:t>
            </a:r>
            <a:r>
              <a:rPr lang="en-US" b="1" i="1" dirty="0">
                <a:solidFill>
                  <a:srgbClr val="0000FF"/>
                </a:solidFill>
                <a:latin typeface="#9Slide05 Phobia" panose="02000506000000020003" pitchFamily="2" charset="0"/>
              </a:rPr>
              <a:t>ô</a:t>
            </a:r>
            <a:r>
              <a:rPr lang="vi-VN" b="1" i="1" dirty="0">
                <a:solidFill>
                  <a:srgbClr val="0000FF"/>
                </a:solidFill>
                <a:latin typeface="#9Slide05 Phobia" panose="02000506000000020003" pitchFamily="2" charset="0"/>
              </a:rPr>
              <a:t> c</a:t>
            </a:r>
            <a:r>
              <a:rPr lang="en-US" b="1" i="1" dirty="0">
                <a:solidFill>
                  <a:srgbClr val="0000FF"/>
                </a:solidFill>
                <a:latin typeface="#9Slide05 Phobia" panose="02000506000000020003" pitchFamily="2" charset="0"/>
              </a:rPr>
              <a:t>ả</a:t>
            </a:r>
            <a:r>
              <a:rPr lang="vi-VN" b="1" i="1" dirty="0">
                <a:solidFill>
                  <a:srgbClr val="0000FF"/>
                </a:solidFill>
                <a:latin typeface="#9Slide05 Phobia" panose="02000506000000020003" pitchFamily="2" charset="0"/>
              </a:rPr>
              <a:t>m, v</a:t>
            </a:r>
            <a:r>
              <a:rPr lang="en-US" b="1" i="1" dirty="0">
                <a:solidFill>
                  <a:srgbClr val="0000FF"/>
                </a:solidFill>
                <a:latin typeface="#9Slide05 Phobia" panose="02000506000000020003" pitchFamily="2" charset="0"/>
              </a:rPr>
              <a:t>ụ</a:t>
            </a:r>
            <a:r>
              <a:rPr lang="vi-VN" b="1" i="1" dirty="0">
                <a:solidFill>
                  <a:srgbClr val="0000FF"/>
                </a:solidFill>
                <a:latin typeface="#9Slide05 Phobia" panose="02000506000000020003" pitchFamily="2" charset="0"/>
              </a:rPr>
              <a:t> l</a:t>
            </a:r>
            <a:r>
              <a:rPr lang="en-US" b="1" i="1" dirty="0" err="1">
                <a:solidFill>
                  <a:srgbClr val="0000FF"/>
                </a:solidFill>
                <a:latin typeface="#9Slide05 Phobia" panose="02000506000000020003" pitchFamily="2" charset="0"/>
              </a:rPr>
              <a:t>ợi</a:t>
            </a:r>
            <a:r>
              <a:rPr lang="vi-VN" b="1" i="1" dirty="0">
                <a:solidFill>
                  <a:srgbClr val="0000FF"/>
                </a:solidFill>
                <a:latin typeface="#9Slide05 Phobia" panose="02000506000000020003" pitchFamily="2" charset="0"/>
              </a:rPr>
              <a:t> cá nhân, đánh đập, s</a:t>
            </a:r>
            <a:r>
              <a:rPr lang="en-US" b="1" i="1" dirty="0">
                <a:solidFill>
                  <a:srgbClr val="0000FF"/>
                </a:solidFill>
                <a:latin typeface="#9Slide05 Phobia" panose="02000506000000020003" pitchFamily="2" charset="0"/>
              </a:rPr>
              <a:t>ỉ</a:t>
            </a:r>
            <a:r>
              <a:rPr lang="vi-VN" b="1" i="1" dirty="0">
                <a:solidFill>
                  <a:srgbClr val="0000FF"/>
                </a:solidFill>
                <a:latin typeface="#9Slide05 Phobia" panose="02000506000000020003" pitchFamily="2" charset="0"/>
              </a:rPr>
              <a:t> nhục người khác.</a:t>
            </a:r>
            <a:endParaRPr lang="en-US" b="1" dirty="0">
              <a:solidFill>
                <a:srgbClr val="0000FF"/>
              </a:solidFill>
              <a:latin typeface="#9Slide05 Phobia" panose="02000506000000020003" pitchFamily="2" charset="0"/>
            </a:endParaRPr>
          </a:p>
        </p:txBody>
      </p:sp>
      <p:pic>
        <p:nvPicPr>
          <p:cNvPr id="12"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8649" y="5359808"/>
            <a:ext cx="1510109" cy="1290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a:stretch>
            <a:fillRect/>
          </a:stretch>
        </p:blipFill>
        <p:spPr>
          <a:xfrm>
            <a:off x="10936762" y="0"/>
            <a:ext cx="1255238" cy="937524"/>
          </a:xfrm>
          <a:prstGeom prst="rect">
            <a:avLst/>
          </a:prstGeom>
        </p:spPr>
      </p:pic>
    </p:spTree>
    <p:extLst>
      <p:ext uri="{BB962C8B-B14F-4D97-AF65-F5344CB8AC3E}">
        <p14:creationId xmlns:p14="http://schemas.microsoft.com/office/powerpoint/2010/main" val="157726992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childTnLst>
                          </p:cTn>
                        </p:par>
                        <p:par>
                          <p:cTn id="13" fill="hold">
                            <p:stCondLst>
                              <p:cond delay="2000"/>
                            </p:stCondLst>
                            <p:childTnLst>
                              <p:par>
                                <p:cTn id="14" presetID="37"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900" decel="100000" fill="hold"/>
                                        <p:tgtEl>
                                          <p:spTgt spid="12"/>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15454" y="441228"/>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131110" y="2712684"/>
            <a:ext cx="6035040" cy="729430"/>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3.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Giá</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trị</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của</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y</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êu thương con người </a:t>
            </a:r>
            <a:endParaRPr lang="en-US" sz="3600" b="1"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253836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hoasengroup.vn/Content/Uploads/images/6_TRUYEN_THONG/6_2_TAI_TRO/HOAT_DONG_CONG_DONG/CAP_LA_YEU_THUONG/2_Cap%20la%20yeu%20thuo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44" y="1264648"/>
            <a:ext cx="3534205" cy="277177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 name="Picture 2"/>
          <p:cNvPicPr>
            <a:picLocks noChangeAspect="1"/>
          </p:cNvPicPr>
          <p:nvPr/>
        </p:nvPicPr>
        <p:blipFill>
          <a:blip r:embed="rId3"/>
          <a:stretch>
            <a:fillRect/>
          </a:stretch>
        </p:blipFill>
        <p:spPr>
          <a:xfrm>
            <a:off x="4394243" y="1264648"/>
            <a:ext cx="3597865" cy="2556706"/>
          </a:xfrm>
          <a:prstGeom prst="rect">
            <a:avLst/>
          </a:prstGeom>
        </p:spPr>
      </p:pic>
      <p:pic>
        <p:nvPicPr>
          <p:cNvPr id="4" name="Picture 3"/>
          <p:cNvPicPr>
            <a:picLocks noChangeAspect="1"/>
          </p:cNvPicPr>
          <p:nvPr/>
        </p:nvPicPr>
        <p:blipFill>
          <a:blip r:embed="rId4"/>
          <a:stretch>
            <a:fillRect/>
          </a:stretch>
        </p:blipFill>
        <p:spPr>
          <a:xfrm>
            <a:off x="7992108" y="1115979"/>
            <a:ext cx="4197941" cy="2780231"/>
          </a:xfrm>
          <a:prstGeom prst="rect">
            <a:avLst/>
          </a:prstGeom>
        </p:spPr>
      </p:pic>
      <p:sp>
        <p:nvSpPr>
          <p:cNvPr id="6" name="Rectangle 5"/>
          <p:cNvSpPr/>
          <p:nvPr/>
        </p:nvSpPr>
        <p:spPr>
          <a:xfrm>
            <a:off x="155575" y="-72212"/>
            <a:ext cx="8755855" cy="1047979"/>
          </a:xfrm>
          <a:prstGeom prst="rect">
            <a:avLst/>
          </a:prstGeom>
        </p:spPr>
        <p:txBody>
          <a:bodyPr wrap="square">
            <a:spAutoFit/>
          </a:bodyPr>
          <a:lstStyle/>
          <a:p>
            <a:pPr>
              <a:lnSpc>
                <a:spcPct val="115000"/>
              </a:lnSpc>
              <a:spcAft>
                <a:spcPts val="500"/>
              </a:spcAft>
              <a:buClr>
                <a:srgbClr val="000000"/>
              </a:buClr>
              <a:buSzPts val="1200"/>
              <a:tabLst>
                <a:tab pos="252730" algn="l"/>
              </a:tabLst>
            </a:pPr>
            <a:r>
              <a:rPr lang="en-US" sz="5400" b="1" dirty="0" err="1">
                <a:solidFill>
                  <a:srgbClr val="FF0000"/>
                </a:solidFill>
                <a:latin typeface="#9Slide06 SVNSlow Attack" pitchFamily="2" charset="0"/>
                <a:ea typeface="Arial" panose="020B0604020202020204" pitchFamily="34" charset="0"/>
                <a:cs typeface="Arial" panose="020B0604020202020204" pitchFamily="34" charset="0"/>
              </a:rPr>
              <a:t>Trò</a:t>
            </a:r>
            <a:r>
              <a:rPr lang="en-US" sz="54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a:solidFill>
                  <a:srgbClr val="FF0000"/>
                </a:solidFill>
                <a:latin typeface="#9Slide06 SVNSlow Attack" pitchFamily="2" charset="0"/>
                <a:ea typeface="Arial" panose="020B0604020202020204" pitchFamily="34" charset="0"/>
                <a:cs typeface="Arial" panose="020B0604020202020204" pitchFamily="34" charset="0"/>
              </a:rPr>
              <a:t>chơi</a:t>
            </a:r>
            <a:r>
              <a:rPr lang="en-US" sz="54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a:solidFill>
                  <a:srgbClr val="FF0000"/>
                </a:solidFill>
                <a:latin typeface="#9Slide06 SVNSlow Attack" pitchFamily="2" charset="0"/>
                <a:ea typeface="Arial" panose="020B0604020202020204" pitchFamily="34" charset="0"/>
                <a:cs typeface="Arial" panose="020B0604020202020204" pitchFamily="34" charset="0"/>
              </a:rPr>
              <a:t>Thử</a:t>
            </a:r>
            <a:r>
              <a:rPr lang="en-US" sz="54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a:solidFill>
                  <a:srgbClr val="FF0000"/>
                </a:solidFill>
                <a:latin typeface="#9Slide06 SVNSlow Attack" pitchFamily="2" charset="0"/>
                <a:ea typeface="Arial" panose="020B0604020202020204" pitchFamily="34" charset="0"/>
                <a:cs typeface="Arial" panose="020B0604020202020204" pitchFamily="34" charset="0"/>
              </a:rPr>
              <a:t>tài</a:t>
            </a:r>
            <a:r>
              <a:rPr lang="en-US" sz="54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a:solidFill>
                  <a:srgbClr val="FF0000"/>
                </a:solidFill>
                <a:latin typeface="#9Slide06 SVNSlow Attack" pitchFamily="2" charset="0"/>
                <a:ea typeface="Arial" panose="020B0604020202020204" pitchFamily="34" charset="0"/>
                <a:cs typeface="Arial" panose="020B0604020202020204" pitchFamily="34" charset="0"/>
              </a:rPr>
              <a:t>hiểu</a:t>
            </a:r>
            <a:r>
              <a:rPr lang="en-US" sz="54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5400" b="1" dirty="0" err="1">
                <a:solidFill>
                  <a:srgbClr val="FF0000"/>
                </a:solidFill>
                <a:latin typeface="#9Slide06 SVNSlow Attack" pitchFamily="2" charset="0"/>
                <a:ea typeface="Arial" panose="020B0604020202020204" pitchFamily="34" charset="0"/>
                <a:cs typeface="Arial" panose="020B0604020202020204" pitchFamily="34" charset="0"/>
              </a:rPr>
              <a:t>biết</a:t>
            </a:r>
            <a:r>
              <a:rPr lang="vi-VN" sz="5400" b="1" dirty="0">
                <a:solidFill>
                  <a:srgbClr val="FF0000"/>
                </a:solidFill>
                <a:latin typeface="#9Slide06 SVNSlow Attack" pitchFamily="2" charset="0"/>
                <a:ea typeface="Arial" panose="020B0604020202020204" pitchFamily="34" charset="0"/>
                <a:cs typeface="Arial" panose="020B0604020202020204" pitchFamily="34" charset="0"/>
              </a:rPr>
              <a:t> </a:t>
            </a:r>
            <a:endParaRPr lang="en-US" sz="5400" b="1" dirty="0">
              <a:solidFill>
                <a:srgbClr val="FF0000"/>
              </a:solidFill>
              <a:latin typeface="#9Slide06 SVNSlow Attack" pitchFamily="2" charset="0"/>
              <a:ea typeface="Arial" panose="020B0604020202020204" pitchFamily="34" charset="0"/>
              <a:cs typeface="Arial" panose="020B0604020202020204" pitchFamily="34" charset="0"/>
            </a:endParaRPr>
          </a:p>
        </p:txBody>
      </p:sp>
      <p:sp>
        <p:nvSpPr>
          <p:cNvPr id="5" name="AutoShape 2" descr="Lục Lạc Vàng - Posts | Faceb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5"/>
          <a:stretch>
            <a:fillRect/>
          </a:stretch>
        </p:blipFill>
        <p:spPr>
          <a:xfrm>
            <a:off x="307975" y="4325305"/>
            <a:ext cx="3697198" cy="2532696"/>
          </a:xfrm>
          <a:prstGeom prst="rect">
            <a:avLst/>
          </a:prstGeom>
        </p:spPr>
      </p:pic>
      <p:sp>
        <p:nvSpPr>
          <p:cNvPr id="8" name="AutoShape 4" descr="Chương trình Khuyến học Đèn Đom Đóm - Home | Faceboo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6"/>
          <a:stretch>
            <a:fillRect/>
          </a:stretch>
        </p:blipFill>
        <p:spPr>
          <a:xfrm>
            <a:off x="4715691" y="4260226"/>
            <a:ext cx="3435531" cy="2601124"/>
          </a:xfrm>
          <a:prstGeom prst="rect">
            <a:avLst/>
          </a:prstGeom>
        </p:spPr>
      </p:pic>
      <p:pic>
        <p:nvPicPr>
          <p:cNvPr id="3078" name="Picture 6" descr="Chủ tịch Quốc hội Nguyễn Thị Kim Ngân dự và phát biểu tại Chương trìn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0253" y="4036423"/>
            <a:ext cx="3318387" cy="24950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544761" y="-59634"/>
            <a:ext cx="6230983" cy="1201034"/>
          </a:xfrm>
          <a:prstGeom prst="rect">
            <a:avLst/>
          </a:prstGeom>
        </p:spPr>
        <p:txBody>
          <a:bodyPr wrap="square">
            <a:spAutoFit/>
          </a:bodyPr>
          <a:lstStyle/>
          <a:p>
            <a:pPr marL="1054100" marR="0" indent="38100" algn="just">
              <a:lnSpc>
                <a:spcPct val="115000"/>
              </a:lnSpc>
              <a:spcBef>
                <a:spcPts val="0"/>
              </a:spcBef>
              <a:spcAft>
                <a:spcPts val="600"/>
              </a:spcAft>
            </a:pPr>
            <a:r>
              <a:rPr lang="en-US" sz="3200" b="1" dirty="0" err="1">
                <a:solidFill>
                  <a:srgbClr val="1D02DA"/>
                </a:solidFill>
                <a:latin typeface="#9Slide05 IcielSanelma" pitchFamily="2" charset="0"/>
                <a:ea typeface="Arial" panose="020B0604020202020204" pitchFamily="34" charset="0"/>
              </a:rPr>
              <a:t>Kể</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tên</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các</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chương</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trình</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nhân</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ái</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trên</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truyền</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hình</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mà</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em</a:t>
            </a:r>
            <a:r>
              <a:rPr lang="en-US" sz="3200" b="1" dirty="0">
                <a:solidFill>
                  <a:srgbClr val="1D02DA"/>
                </a:solidFill>
                <a:latin typeface="#9Slide05 IcielSanelma" pitchFamily="2" charset="0"/>
                <a:ea typeface="Arial" panose="020B0604020202020204" pitchFamily="34" charset="0"/>
              </a:rPr>
              <a:t> </a:t>
            </a:r>
            <a:r>
              <a:rPr lang="en-US" sz="3200" b="1" dirty="0" err="1">
                <a:solidFill>
                  <a:srgbClr val="1D02DA"/>
                </a:solidFill>
                <a:latin typeface="#9Slide05 IcielSanelma" pitchFamily="2" charset="0"/>
                <a:ea typeface="Arial" panose="020B0604020202020204" pitchFamily="34" charset="0"/>
              </a:rPr>
              <a:t>biết</a:t>
            </a:r>
            <a:endParaRPr lang="en-US" sz="3200" b="1" dirty="0">
              <a:effectLst/>
              <a:latin typeface="#9Slide05 IcielSanelma" pitchFamily="2" charset="0"/>
              <a:ea typeface="Arial" panose="020B0604020202020204" pitchFamily="34" charset="0"/>
            </a:endParaRPr>
          </a:p>
        </p:txBody>
      </p:sp>
    </p:spTree>
    <p:extLst>
      <p:ext uri="{BB962C8B-B14F-4D97-AF65-F5344CB8AC3E}">
        <p14:creationId xmlns:p14="http://schemas.microsoft.com/office/powerpoint/2010/main" val="2256661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barn(inVertical)">
                                      <p:cBhvr>
                                        <p:cTn id="14" dur="500"/>
                                        <p:tgtEl>
                                          <p:spTgt spid="20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heel(1)">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0" y="0"/>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678908" y="318997"/>
            <a:ext cx="8041224" cy="1631216"/>
          </a:xfrm>
          <a:prstGeom prst="rect">
            <a:avLst/>
          </a:prstGeom>
          <a:noFill/>
        </p:spPr>
        <p:txBody>
          <a:bodyPr wrap="square" rtlCol="0">
            <a:spAutoFit/>
          </a:bodyPr>
          <a:lstStyle/>
          <a:p>
            <a:pPr algn="just"/>
            <a:r>
              <a:rPr lang="en-US" sz="2800" i="1" dirty="0">
                <a:latin typeface="#9Slide05 IcielSanelma" pitchFamily="2" charset="0"/>
              </a:rPr>
              <a:t>   </a:t>
            </a:r>
            <a:r>
              <a:rPr lang="en-US" sz="2400" dirty="0" err="1">
                <a:latin typeface="#9Slide05 IcielSanelma" pitchFamily="2" charset="0"/>
              </a:rPr>
              <a:t>Một</a:t>
            </a:r>
            <a:r>
              <a:rPr lang="en-US" sz="2400" dirty="0">
                <a:latin typeface="#9Slide05 IcielSanelma" pitchFamily="2" charset="0"/>
              </a:rPr>
              <a:t> </a:t>
            </a:r>
            <a:r>
              <a:rPr lang="en-US" sz="2400" dirty="0" err="1">
                <a:latin typeface="#9Slide05 IcielSanelma" pitchFamily="2" charset="0"/>
              </a:rPr>
              <a:t>xe</a:t>
            </a:r>
            <a:r>
              <a:rPr lang="en-US" sz="2400" dirty="0">
                <a:latin typeface="#9Slide05 IcielSanelma" pitchFamily="2" charset="0"/>
              </a:rPr>
              <a:t> </a:t>
            </a:r>
            <a:r>
              <a:rPr lang="en-US" sz="2400" dirty="0" err="1">
                <a:latin typeface="#9Slide05 IcielSanelma" pitchFamily="2" charset="0"/>
              </a:rPr>
              <a:t>tải</a:t>
            </a:r>
            <a:r>
              <a:rPr lang="en-US" sz="2400" dirty="0">
                <a:latin typeface="#9Slide05 IcielSanelma" pitchFamily="2" charset="0"/>
              </a:rPr>
              <a:t> </a:t>
            </a:r>
            <a:r>
              <a:rPr lang="en-US" sz="2400" dirty="0" err="1">
                <a:latin typeface="#9Slide05 IcielSanelma" pitchFamily="2" charset="0"/>
              </a:rPr>
              <a:t>chở</a:t>
            </a:r>
            <a:r>
              <a:rPr lang="en-US" sz="2400" dirty="0">
                <a:latin typeface="#9Slide05 IcielSanelma" pitchFamily="2" charset="0"/>
              </a:rPr>
              <a:t> </a:t>
            </a:r>
            <a:r>
              <a:rPr lang="en-US" sz="2400" dirty="0" err="1">
                <a:latin typeface="#9Slide05 IcielSanelma" pitchFamily="2" charset="0"/>
              </a:rPr>
              <a:t>nước</a:t>
            </a:r>
            <a:r>
              <a:rPr lang="en-US" sz="2400" dirty="0">
                <a:latin typeface="#9Slide05 IcielSanelma" pitchFamily="2" charset="0"/>
              </a:rPr>
              <a:t> </a:t>
            </a:r>
            <a:r>
              <a:rPr lang="en-US" sz="2400" dirty="0" err="1">
                <a:latin typeface="#9Slide05 IcielSanelma" pitchFamily="2" charset="0"/>
              </a:rPr>
              <a:t>giải</a:t>
            </a:r>
            <a:r>
              <a:rPr lang="en-US" sz="2400" dirty="0">
                <a:latin typeface="#9Slide05 IcielSanelma" pitchFamily="2" charset="0"/>
              </a:rPr>
              <a:t> </a:t>
            </a:r>
            <a:r>
              <a:rPr lang="en-US" sz="2400" dirty="0" err="1">
                <a:latin typeface="#9Slide05 IcielSanelma" pitchFamily="2" charset="0"/>
              </a:rPr>
              <a:t>khát</a:t>
            </a:r>
            <a:r>
              <a:rPr lang="en-US" sz="2400" dirty="0">
                <a:latin typeface="#9Slide05 IcielSanelma" pitchFamily="2" charset="0"/>
              </a:rPr>
              <a:t> </a:t>
            </a:r>
            <a:r>
              <a:rPr lang="en-US" sz="2400" dirty="0" err="1">
                <a:latin typeface="#9Slide05 IcielSanelma" pitchFamily="2" charset="0"/>
              </a:rPr>
              <a:t>bị</a:t>
            </a:r>
            <a:r>
              <a:rPr lang="en-US" sz="2400" dirty="0">
                <a:latin typeface="#9Slide05 IcielSanelma" pitchFamily="2" charset="0"/>
              </a:rPr>
              <a:t> </a:t>
            </a:r>
            <a:r>
              <a:rPr lang="en-US" sz="2400" dirty="0" err="1">
                <a:latin typeface="#9Slide05 IcielSanelma" pitchFamily="2" charset="0"/>
              </a:rPr>
              <a:t>lật</a:t>
            </a:r>
            <a:r>
              <a:rPr lang="en-US" sz="2400" dirty="0">
                <a:latin typeface="#9Slide05 IcielSanelma" pitchFamily="2" charset="0"/>
              </a:rPr>
              <a:t> ở </a:t>
            </a:r>
            <a:r>
              <a:rPr lang="en-US" sz="2400" dirty="0" err="1">
                <a:latin typeface="#9Slide05 IcielSanelma" pitchFamily="2" charset="0"/>
              </a:rPr>
              <a:t>trên</a:t>
            </a:r>
            <a:r>
              <a:rPr lang="en-US" sz="2400" dirty="0">
                <a:latin typeface="#9Slide05 IcielSanelma" pitchFamily="2" charset="0"/>
              </a:rPr>
              <a:t> </a:t>
            </a:r>
            <a:r>
              <a:rPr lang="en-US" sz="2400" dirty="0" err="1">
                <a:latin typeface="#9Slide05 IcielSanelma" pitchFamily="2" charset="0"/>
              </a:rPr>
              <a:t>đường</a:t>
            </a:r>
            <a:r>
              <a:rPr lang="en-US" sz="2400" dirty="0">
                <a:latin typeface="#9Slide05 IcielSanelma" pitchFamily="2" charset="0"/>
              </a:rPr>
              <a:t> </a:t>
            </a:r>
            <a:r>
              <a:rPr lang="en-US" sz="2400" dirty="0" err="1">
                <a:latin typeface="#9Slide05 IcielSanelma" pitchFamily="2" charset="0"/>
              </a:rPr>
              <a:t>khiến</a:t>
            </a:r>
            <a:r>
              <a:rPr lang="en-US" sz="2400" dirty="0">
                <a:latin typeface="#9Slide05 IcielSanelma" pitchFamily="2" charset="0"/>
              </a:rPr>
              <a:t> </a:t>
            </a:r>
            <a:r>
              <a:rPr lang="en-US" sz="2400" dirty="0" err="1">
                <a:latin typeface="#9Slide05 IcielSanelma" pitchFamily="2" charset="0"/>
              </a:rPr>
              <a:t>hàng</a:t>
            </a:r>
            <a:r>
              <a:rPr lang="en-US" sz="2400" dirty="0">
                <a:latin typeface="#9Slide05 IcielSanelma" pitchFamily="2" charset="0"/>
              </a:rPr>
              <a:t> </a:t>
            </a:r>
            <a:r>
              <a:rPr lang="en-US" sz="2400" dirty="0" err="1">
                <a:latin typeface="#9Slide05 IcielSanelma" pitchFamily="2" charset="0"/>
              </a:rPr>
              <a:t>trăm</a:t>
            </a:r>
            <a:r>
              <a:rPr lang="en-US" sz="2400" dirty="0">
                <a:latin typeface="#9Slide05 IcielSanelma" pitchFamily="2" charset="0"/>
              </a:rPr>
              <a:t> </a:t>
            </a:r>
            <a:r>
              <a:rPr lang="en-US" sz="2400" dirty="0" err="1">
                <a:latin typeface="#9Slide05 IcielSanelma" pitchFamily="2" charset="0"/>
              </a:rPr>
              <a:t>ngàn</a:t>
            </a:r>
            <a:r>
              <a:rPr lang="en-US" sz="2400" dirty="0">
                <a:latin typeface="#9Slide05 IcielSanelma" pitchFamily="2" charset="0"/>
              </a:rPr>
              <a:t> </a:t>
            </a:r>
            <a:r>
              <a:rPr lang="en-US" sz="2400" dirty="0" err="1">
                <a:latin typeface="#9Slide05 IcielSanelma" pitchFamily="2" charset="0"/>
              </a:rPr>
              <a:t>thùng</a:t>
            </a:r>
            <a:r>
              <a:rPr lang="en-US" sz="2400" dirty="0">
                <a:latin typeface="#9Slide05 IcielSanelma" pitchFamily="2" charset="0"/>
              </a:rPr>
              <a:t> </a:t>
            </a:r>
            <a:r>
              <a:rPr lang="en-US" sz="2400" dirty="0" err="1">
                <a:latin typeface="#9Slide05 IcielSanelma" pitchFamily="2" charset="0"/>
              </a:rPr>
              <a:t>hàng</a:t>
            </a:r>
            <a:r>
              <a:rPr lang="en-US" sz="2400" dirty="0">
                <a:latin typeface="#9Slide05 IcielSanelma" pitchFamily="2" charset="0"/>
              </a:rPr>
              <a:t> </a:t>
            </a:r>
            <a:r>
              <a:rPr lang="en-US" sz="2400" dirty="0" err="1">
                <a:latin typeface="#9Slide05 IcielSanelma" pitchFamily="2" charset="0"/>
              </a:rPr>
              <a:t>bị</a:t>
            </a:r>
            <a:r>
              <a:rPr lang="en-US" sz="2400" dirty="0">
                <a:latin typeface="#9Slide05 IcielSanelma" pitchFamily="2" charset="0"/>
              </a:rPr>
              <a:t> </a:t>
            </a:r>
            <a:r>
              <a:rPr lang="en-US" sz="2400" dirty="0" err="1">
                <a:latin typeface="#9Slide05 IcielSanelma" pitchFamily="2" charset="0"/>
              </a:rPr>
              <a:t>rôi</a:t>
            </a:r>
            <a:r>
              <a:rPr lang="en-US" sz="2400" dirty="0">
                <a:latin typeface="#9Slide05 IcielSanelma" pitchFamily="2" charset="0"/>
              </a:rPr>
              <a:t> </a:t>
            </a:r>
            <a:r>
              <a:rPr lang="en-US" sz="2400" dirty="0" err="1">
                <a:latin typeface="#9Slide05 IcielSanelma" pitchFamily="2" charset="0"/>
              </a:rPr>
              <a:t>ngổn</a:t>
            </a:r>
            <a:r>
              <a:rPr lang="en-US" sz="2400" dirty="0">
                <a:latin typeface="#9Slide05 IcielSanelma" pitchFamily="2" charset="0"/>
              </a:rPr>
              <a:t> </a:t>
            </a:r>
            <a:r>
              <a:rPr lang="en-US" sz="2400" dirty="0" err="1">
                <a:latin typeface="#9Slide05 IcielSanelma" pitchFamily="2" charset="0"/>
              </a:rPr>
              <a:t>ngang</a:t>
            </a:r>
            <a:r>
              <a:rPr lang="en-US" sz="2400" dirty="0">
                <a:latin typeface="#9Slide05 IcielSanelma" pitchFamily="2" charset="0"/>
              </a:rPr>
              <a:t>. </a:t>
            </a:r>
            <a:r>
              <a:rPr lang="en-US" sz="2400" dirty="0" err="1">
                <a:latin typeface="#9Slide05 IcielSanelma" pitchFamily="2" charset="0"/>
              </a:rPr>
              <a:t>Người</a:t>
            </a:r>
            <a:r>
              <a:rPr lang="en-US" sz="2400" dirty="0">
                <a:latin typeface="#9Slide05 IcielSanelma" pitchFamily="2" charset="0"/>
              </a:rPr>
              <a:t> </a:t>
            </a:r>
            <a:r>
              <a:rPr lang="en-US" sz="2400" dirty="0" err="1">
                <a:latin typeface="#9Slide05 IcielSanelma" pitchFamily="2" charset="0"/>
              </a:rPr>
              <a:t>đi</a:t>
            </a:r>
            <a:r>
              <a:rPr lang="en-US" sz="2400" dirty="0">
                <a:latin typeface="#9Slide05 IcielSanelma" pitchFamily="2" charset="0"/>
              </a:rPr>
              <a:t> </a:t>
            </a:r>
            <a:r>
              <a:rPr lang="en-US" sz="2400" dirty="0" err="1">
                <a:latin typeface="#9Slide05 IcielSanelma" pitchFamily="2" charset="0"/>
              </a:rPr>
              <a:t>đường</a:t>
            </a:r>
            <a:r>
              <a:rPr lang="en-US" sz="2400" dirty="0">
                <a:latin typeface="#9Slide05 IcielSanelma" pitchFamily="2" charset="0"/>
              </a:rPr>
              <a:t> </a:t>
            </a:r>
            <a:r>
              <a:rPr lang="en-US" sz="2400" dirty="0" err="1">
                <a:latin typeface="#9Slide05 IcielSanelma" pitchFamily="2" charset="0"/>
              </a:rPr>
              <a:t>và</a:t>
            </a:r>
            <a:r>
              <a:rPr lang="en-US" sz="2400" dirty="0">
                <a:latin typeface="#9Slide05 IcielSanelma" pitchFamily="2" charset="0"/>
              </a:rPr>
              <a:t> </a:t>
            </a:r>
            <a:r>
              <a:rPr lang="en-US" sz="2400" dirty="0" err="1">
                <a:latin typeface="#9Slide05 IcielSanelma" pitchFamily="2" charset="0"/>
              </a:rPr>
              <a:t>người</a:t>
            </a:r>
            <a:r>
              <a:rPr lang="en-US" sz="2400" dirty="0">
                <a:latin typeface="#9Slide05 IcielSanelma" pitchFamily="2" charset="0"/>
              </a:rPr>
              <a:t> </a:t>
            </a:r>
            <a:r>
              <a:rPr lang="en-US" sz="2400" dirty="0" err="1">
                <a:latin typeface="#9Slide05 IcielSanelma" pitchFamily="2" charset="0"/>
              </a:rPr>
              <a:t>dân</a:t>
            </a:r>
            <a:r>
              <a:rPr lang="en-US" sz="2400" dirty="0">
                <a:latin typeface="#9Slide05 IcielSanelma" pitchFamily="2" charset="0"/>
              </a:rPr>
              <a:t> </a:t>
            </a:r>
            <a:r>
              <a:rPr lang="en-US" sz="2400" dirty="0" err="1">
                <a:latin typeface="#9Slide05 IcielSanelma" pitchFamily="2" charset="0"/>
              </a:rPr>
              <a:t>sống</a:t>
            </a:r>
            <a:r>
              <a:rPr lang="en-US" sz="2400" dirty="0">
                <a:latin typeface="#9Slide05 IcielSanelma" pitchFamily="2" charset="0"/>
              </a:rPr>
              <a:t> </a:t>
            </a:r>
            <a:r>
              <a:rPr lang="en-US" sz="2400" dirty="0" err="1">
                <a:latin typeface="#9Slide05 IcielSanelma" pitchFamily="2" charset="0"/>
              </a:rPr>
              <a:t>gần</a:t>
            </a:r>
            <a:r>
              <a:rPr lang="en-US" sz="2400" dirty="0">
                <a:latin typeface="#9Slide05 IcielSanelma" pitchFamily="2" charset="0"/>
              </a:rPr>
              <a:t> </a:t>
            </a:r>
            <a:r>
              <a:rPr lang="en-US" sz="2400" dirty="0" err="1">
                <a:latin typeface="#9Slide05 IcielSanelma" pitchFamily="2" charset="0"/>
              </a:rPr>
              <a:t>đó</a:t>
            </a:r>
            <a:r>
              <a:rPr lang="en-US" sz="2400" dirty="0">
                <a:latin typeface="#9Slide05 IcielSanelma" pitchFamily="2" charset="0"/>
              </a:rPr>
              <a:t> </a:t>
            </a:r>
            <a:r>
              <a:rPr lang="en-US" sz="2400" dirty="0" err="1">
                <a:latin typeface="#9Slide05 IcielSanelma" pitchFamily="2" charset="0"/>
              </a:rPr>
              <a:t>đã</a:t>
            </a:r>
            <a:r>
              <a:rPr lang="en-US" sz="2400" dirty="0">
                <a:latin typeface="#9Slide05 IcielSanelma" pitchFamily="2" charset="0"/>
              </a:rPr>
              <a:t> </a:t>
            </a:r>
            <a:r>
              <a:rPr lang="en-US" sz="2400" dirty="0" err="1">
                <a:latin typeface="#9Slide05 IcielSanelma" pitchFamily="2" charset="0"/>
              </a:rPr>
              <a:t>hỗ</a:t>
            </a:r>
            <a:r>
              <a:rPr lang="en-US" sz="2400" dirty="0">
                <a:latin typeface="#9Slide05 IcielSanelma" pitchFamily="2" charset="0"/>
              </a:rPr>
              <a:t> </a:t>
            </a:r>
            <a:r>
              <a:rPr lang="en-US" sz="2400" dirty="0" err="1">
                <a:latin typeface="#9Slide05 IcielSanelma" pitchFamily="2" charset="0"/>
              </a:rPr>
              <a:t>trợ</a:t>
            </a:r>
            <a:r>
              <a:rPr lang="en-US" sz="2400" dirty="0">
                <a:latin typeface="#9Slide05 IcielSanelma" pitchFamily="2" charset="0"/>
              </a:rPr>
              <a:t> </a:t>
            </a:r>
            <a:r>
              <a:rPr lang="en-US" sz="2400" dirty="0" err="1">
                <a:latin typeface="#9Slide05 IcielSanelma" pitchFamily="2" charset="0"/>
              </a:rPr>
              <a:t>người</a:t>
            </a:r>
            <a:r>
              <a:rPr lang="en-US" sz="2400" dirty="0">
                <a:latin typeface="#9Slide05 IcielSanelma" pitchFamily="2" charset="0"/>
              </a:rPr>
              <a:t> </a:t>
            </a:r>
            <a:r>
              <a:rPr lang="en-US" sz="2400" dirty="0" err="1">
                <a:latin typeface="#9Slide05 IcielSanelma" pitchFamily="2" charset="0"/>
              </a:rPr>
              <a:t>lái</a:t>
            </a:r>
            <a:r>
              <a:rPr lang="en-US" sz="2400" dirty="0">
                <a:latin typeface="#9Slide05 IcielSanelma" pitchFamily="2" charset="0"/>
              </a:rPr>
              <a:t> </a:t>
            </a:r>
            <a:r>
              <a:rPr lang="en-US" sz="2400" dirty="0" err="1">
                <a:latin typeface="#9Slide05 IcielSanelma" pitchFamily="2" charset="0"/>
              </a:rPr>
              <a:t>xe</a:t>
            </a:r>
            <a:r>
              <a:rPr lang="en-US" sz="2400" dirty="0">
                <a:latin typeface="#9Slide05 IcielSanelma" pitchFamily="2" charset="0"/>
              </a:rPr>
              <a:t> </a:t>
            </a:r>
            <a:r>
              <a:rPr lang="en-US" sz="2400" dirty="0" err="1">
                <a:latin typeface="#9Slide05 IcielSanelma" pitchFamily="2" charset="0"/>
              </a:rPr>
              <a:t>thu</a:t>
            </a:r>
            <a:r>
              <a:rPr lang="en-US" sz="2400" dirty="0">
                <a:latin typeface="#9Slide05 IcielSanelma" pitchFamily="2" charset="0"/>
              </a:rPr>
              <a:t> </a:t>
            </a:r>
            <a:r>
              <a:rPr lang="en-US" sz="2400" dirty="0" err="1">
                <a:latin typeface="#9Slide05 IcielSanelma" pitchFamily="2" charset="0"/>
              </a:rPr>
              <a:t>gom</a:t>
            </a:r>
            <a:r>
              <a:rPr lang="en-US" sz="2400" dirty="0">
                <a:latin typeface="#9Slide05 IcielSanelma" pitchFamily="2" charset="0"/>
              </a:rPr>
              <a:t> </a:t>
            </a:r>
            <a:r>
              <a:rPr lang="en-US" sz="2400" dirty="0" err="1">
                <a:latin typeface="#9Slide05 IcielSanelma" pitchFamily="2" charset="0"/>
              </a:rPr>
              <a:t>và</a:t>
            </a:r>
            <a:r>
              <a:rPr lang="en-US" sz="2400" dirty="0">
                <a:latin typeface="#9Slide05 IcielSanelma" pitchFamily="2" charset="0"/>
              </a:rPr>
              <a:t> </a:t>
            </a:r>
            <a:r>
              <a:rPr lang="en-US" sz="2400" dirty="0" err="1">
                <a:latin typeface="#9Slide05 IcielSanelma" pitchFamily="2" charset="0"/>
              </a:rPr>
              <a:t>sắp</a:t>
            </a:r>
            <a:r>
              <a:rPr lang="en-US" sz="2400" dirty="0">
                <a:latin typeface="#9Slide05 IcielSanelma" pitchFamily="2" charset="0"/>
              </a:rPr>
              <a:t> </a:t>
            </a:r>
            <a:r>
              <a:rPr lang="en-US" sz="2400" dirty="0" err="1">
                <a:latin typeface="#9Slide05 IcielSanelma" pitchFamily="2" charset="0"/>
              </a:rPr>
              <a:t>xếp</a:t>
            </a:r>
            <a:r>
              <a:rPr lang="en-US" sz="2400" dirty="0">
                <a:latin typeface="#9Slide05 IcielSanelma" pitchFamily="2" charset="0"/>
              </a:rPr>
              <a:t> </a:t>
            </a:r>
            <a:r>
              <a:rPr lang="en-US" sz="2400" dirty="0" err="1">
                <a:latin typeface="#9Slide05 IcielSanelma" pitchFamily="2" charset="0"/>
              </a:rPr>
              <a:t>lại</a:t>
            </a:r>
            <a:r>
              <a:rPr lang="en-US" sz="2400" dirty="0">
                <a:latin typeface="#9Slide05 IcielSanelma" pitchFamily="2" charset="0"/>
              </a:rPr>
              <a:t> </a:t>
            </a:r>
            <a:r>
              <a:rPr lang="en-US" sz="2400" dirty="0" err="1">
                <a:latin typeface="#9Slide05 IcielSanelma" pitchFamily="2" charset="0"/>
              </a:rPr>
              <a:t>hàng</a:t>
            </a:r>
            <a:r>
              <a:rPr lang="en-US" sz="2400" dirty="0">
                <a:latin typeface="#9Slide05 IcielSanelma" pitchFamily="2" charset="0"/>
              </a:rPr>
              <a:t> </a:t>
            </a:r>
            <a:r>
              <a:rPr lang="en-US" sz="2400" dirty="0" err="1">
                <a:latin typeface="#9Slide05 IcielSanelma" pitchFamily="2" charset="0"/>
              </a:rPr>
              <a:t>hóa</a:t>
            </a:r>
            <a:r>
              <a:rPr lang="en-US" sz="2400" dirty="0">
                <a:latin typeface="#9Slide05 IcielSanelma" pitchFamily="2" charset="0"/>
              </a:rPr>
              <a:t>.  </a:t>
            </a:r>
            <a:endParaRPr lang="en-US" sz="2800" dirty="0">
              <a:latin typeface="#9Slide05 IcielSanelma" pitchFamily="2" charset="0"/>
            </a:endParaRPr>
          </a:p>
        </p:txBody>
      </p:sp>
      <p:pic>
        <p:nvPicPr>
          <p:cNvPr id="6" name="Picture 5"/>
          <p:cNvPicPr>
            <a:picLocks noChangeAspect="1"/>
          </p:cNvPicPr>
          <p:nvPr/>
        </p:nvPicPr>
        <p:blipFill>
          <a:blip r:embed="rId2"/>
          <a:stretch>
            <a:fillRect/>
          </a:stretch>
        </p:blipFill>
        <p:spPr>
          <a:xfrm>
            <a:off x="10507102" y="6152606"/>
            <a:ext cx="1684898" cy="705394"/>
          </a:xfrm>
          <a:prstGeom prst="ellipse">
            <a:avLst/>
          </a:prstGeom>
          <a:ln>
            <a:noFill/>
          </a:ln>
          <a:effectLst>
            <a:softEdge rad="112500"/>
          </a:effectLst>
        </p:spPr>
      </p:pic>
      <p:sp>
        <p:nvSpPr>
          <p:cNvPr id="8" name="Rectangle 7"/>
          <p:cNvSpPr/>
          <p:nvPr/>
        </p:nvSpPr>
        <p:spPr>
          <a:xfrm>
            <a:off x="3543825" y="1970617"/>
            <a:ext cx="7887694" cy="1200329"/>
          </a:xfrm>
          <a:prstGeom prst="rect">
            <a:avLst/>
          </a:prstGeom>
        </p:spPr>
        <p:txBody>
          <a:bodyPr wrap="square">
            <a:spAutoFit/>
          </a:bodyPr>
          <a:lstStyle/>
          <a:p>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Qua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thông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tin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trên</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theo</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em</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yêu</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thương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có</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ảnh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hưởng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như</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thế</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nào</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đến</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endParaRPr lang="en-US" sz="2000"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endParaRPr>
          </a:p>
          <a:p>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được</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nhận</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yêu</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thương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endParaRPr>
          </a:p>
          <a:p>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đã</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thể</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hiện</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yêu</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thương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khác</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endParaRPr lang="en-US" sz="2000"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endParaRPr>
          </a:p>
          <a:p>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xung</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 </a:t>
            </a:r>
            <a:r>
              <a:rPr lang="en-US" dirty="0" err="1">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quanh</a:t>
            </a:r>
            <a:r>
              <a:rPr lang="en-US" dirty="0">
                <a:solidFill>
                  <a:srgbClr val="0000FF"/>
                </a:solidFill>
                <a:latin typeface="SVN-Vanilla Daisy Pro" panose="00000500000000000000" pitchFamily="2" charset="0"/>
                <a:ea typeface="Calibri" panose="020F0502020204030204" pitchFamily="34" charset="0"/>
                <a:cs typeface="Times New Roman" panose="02020603050405020304" pitchFamily="18" charset="0"/>
              </a:rPr>
              <a:t>?</a:t>
            </a:r>
            <a:endParaRPr lang="en-US" sz="2000" dirty="0">
              <a:solidFill>
                <a:srgbClr val="0000FF"/>
              </a:solidFill>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10" name="TextBox 9"/>
          <p:cNvSpPr txBox="1"/>
          <p:nvPr/>
        </p:nvSpPr>
        <p:spPr>
          <a:xfrm>
            <a:off x="565509" y="3136718"/>
            <a:ext cx="8435368" cy="3370666"/>
          </a:xfrm>
          <a:prstGeom prst="rect">
            <a:avLst/>
          </a:prstGeom>
          <a:noFill/>
        </p:spPr>
        <p:txBody>
          <a:bodyPr wrap="square" rtlCol="0">
            <a:spAutoFit/>
          </a:bodyPr>
          <a:lstStyle/>
          <a:p>
            <a:pPr algn="just">
              <a:lnSpc>
                <a:spcPct val="107000"/>
              </a:lnSpc>
            </a:pPr>
            <a:r>
              <a:rPr lang="en-US" dirty="0">
                <a:latin typeface="SVN-Vanilla Daisy Pro" panose="00000500000000000000" pitchFamily="2" charset="0"/>
                <a:ea typeface="Calibri" panose="020F0502020204030204" pitchFamily="34" charset="0"/>
                <a:cs typeface="Times New Roman" panose="02020603050405020304" pitchFamily="18" charset="0"/>
              </a:rPr>
              <a:t>     2. </a:t>
            </a:r>
            <a:r>
              <a:rPr lang="en-US" dirty="0" err="1">
                <a:latin typeface="SVN-Vanilla Daisy Pro" panose="00000500000000000000" pitchFamily="2" charset="0"/>
                <a:ea typeface="Calibri" panose="020F0502020204030204" pitchFamily="34" charset="0"/>
                <a:cs typeface="Times New Roman" panose="02020603050405020304" pitchFamily="18" charset="0"/>
              </a:rPr>
              <a:t>Giúp</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đỡ</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vùng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lũ</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lụt</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miền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trung</a:t>
            </a:r>
            <a:endParaRPr lang="en-US" dirty="0">
              <a:latin typeface="SVN-Vanilla Daisy Pro" panose="00000500000000000000" pitchFamily="2" charset="0"/>
              <a:ea typeface="Calibri" panose="020F0502020204030204" pitchFamily="34" charset="0"/>
              <a:cs typeface="Times New Roman" panose="02020603050405020304" pitchFamily="18" charset="0"/>
            </a:endParaRPr>
          </a:p>
          <a:p>
            <a:pPr algn="just">
              <a:lnSpc>
                <a:spcPct val="107000"/>
              </a:lnSpc>
            </a:pP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Từ</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giữa</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tháng</a:t>
            </a:r>
            <a:r>
              <a:rPr lang="en-US" dirty="0">
                <a:latin typeface="SVN-Vanilla Daisy Pro" panose="00000500000000000000" pitchFamily="2" charset="0"/>
                <a:ea typeface="Calibri" panose="020F0502020204030204" pitchFamily="34" charset="0"/>
                <a:cs typeface="Times New Roman" panose="02020603050405020304" pitchFamily="18" charset="0"/>
              </a:rPr>
              <a:t> 9 </a:t>
            </a:r>
            <a:r>
              <a:rPr lang="en-US" dirty="0" err="1">
                <a:latin typeface="SVN-Vanilla Daisy Pro" panose="00000500000000000000" pitchFamily="2" charset="0"/>
                <a:ea typeface="Calibri" panose="020F0502020204030204" pitchFamily="34" charset="0"/>
                <a:cs typeface="Times New Roman" panose="02020603050405020304" pitchFamily="18" charset="0"/>
              </a:rPr>
              <a:t>đến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giữa</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tháng</a:t>
            </a:r>
            <a:r>
              <a:rPr lang="en-US" dirty="0">
                <a:latin typeface="SVN-Vanilla Daisy Pro" panose="00000500000000000000" pitchFamily="2" charset="0"/>
                <a:ea typeface="Calibri" panose="020F0502020204030204" pitchFamily="34" charset="0"/>
                <a:cs typeface="Times New Roman" panose="02020603050405020304" pitchFamily="18" charset="0"/>
              </a:rPr>
              <a:t> 11/2020, </a:t>
            </a:r>
            <a:r>
              <a:rPr lang="en-US" dirty="0" err="1">
                <a:latin typeface="SVN-Vanilla Daisy Pro" panose="00000500000000000000" pitchFamily="2" charset="0"/>
                <a:ea typeface="Calibri" panose="020F0502020204030204" pitchFamily="34" charset="0"/>
                <a:cs typeface="Times New Roman" panose="02020603050405020304" pitchFamily="18" charset="0"/>
              </a:rPr>
              <a:t>các</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trận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bão</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lũ</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lụt</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đã</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liên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tiếp</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xảy</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ra</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gây</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thiệt</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hại</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nặng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nề</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tại</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miền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Trung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cả</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nước</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xót</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xa</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trước</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những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mất</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mát</a:t>
            </a:r>
            <a:r>
              <a:rPr lang="en-US" dirty="0">
                <a:latin typeface="SVN-Vanilla Daisy Pro" panose="00000500000000000000" pitchFamily="2" charset="0"/>
                <a:ea typeface="Calibri" panose="020F0502020204030204" pitchFamily="34" charset="0"/>
                <a:cs typeface="Times New Roman" panose="02020603050405020304" pitchFamily="18" charset="0"/>
              </a:rPr>
              <a:t> to </a:t>
            </a:r>
            <a:r>
              <a:rPr lang="en-US" dirty="0" err="1">
                <a:latin typeface="SVN-Vanilla Daisy Pro" panose="00000500000000000000" pitchFamily="2" charset="0"/>
                <a:ea typeface="Calibri" panose="020F0502020204030204" pitchFamily="34" charset="0"/>
                <a:cs typeface="Times New Roman" panose="02020603050405020304" pitchFamily="18" charset="0"/>
              </a:rPr>
              <a:t>lớn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về</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và</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của</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mà</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người</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nơi</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đây</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đang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phải</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hứng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chịu</a:t>
            </a:r>
            <a:r>
              <a:rPr lang="en-US" dirty="0">
                <a:latin typeface="SVN-Vanilla Daisy Pro" panose="00000500000000000000" pitchFamily="2" charset="0"/>
                <a:ea typeface="Calibri" panose="020F0502020204030204" pitchFamily="34" charset="0"/>
                <a:cs typeface="Times New Roman" panose="02020603050405020304" pitchFamily="18" charset="0"/>
              </a:rPr>
              <a:t>. </a:t>
            </a:r>
          </a:p>
          <a:p>
            <a:pPr algn="just">
              <a:lnSpc>
                <a:spcPct val="107000"/>
              </a:lnSpc>
            </a:pPr>
            <a:r>
              <a:rPr lang="en-US" dirty="0" err="1">
                <a:latin typeface="SVN-Vanilla Daisy Pro" panose="00000500000000000000" pitchFamily="2" charset="0"/>
                <a:ea typeface="Calibri" panose="020F0502020204030204" pitchFamily="34" charset="0"/>
                <a:cs typeface="Times New Roman" panose="02020603050405020304" pitchFamily="18" charset="0"/>
              </a:rPr>
              <a:t>Nhằm</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phát</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huy</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truyền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thông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đoàn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kết</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tương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thân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tương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ái</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Lá</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lành</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đàm</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lá</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rách</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với</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tinh</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thần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Nhường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cơm</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sẻ</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áo</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nhiều</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tổ</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chức</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cá</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đã</a:t>
            </a:r>
            <a:r>
              <a:rPr lang="en-US" dirty="0">
                <a:latin typeface="SVN-Vanilla Daisy Pro" panose="00000500000000000000" pitchFamily="2" charset="0"/>
                <a:ea typeface="Calibri" panose="020F0502020204030204" pitchFamily="34" charset="0"/>
                <a:cs typeface="Times New Roman" panose="02020603050405020304" pitchFamily="18" charset="0"/>
              </a:rPr>
              <a:t> chia </a:t>
            </a:r>
            <a:r>
              <a:rPr lang="en-US" dirty="0" err="1">
                <a:latin typeface="SVN-Vanilla Daisy Pro" panose="00000500000000000000" pitchFamily="2" charset="0"/>
                <a:ea typeface="Calibri" panose="020F0502020204030204" pitchFamily="34" charset="0"/>
                <a:cs typeface="Times New Roman" panose="02020603050405020304" pitchFamily="18" charset="0"/>
              </a:rPr>
              <a:t>sẻ</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khó</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khăn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với</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các</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tỉnh</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miền</a:t>
            </a:r>
            <a:r>
              <a:rPr lang="en-US" dirty="0">
                <a:latin typeface="SVN-Vanilla Daisy Pro" panose="00000500000000000000" pitchFamily="2" charset="0"/>
                <a:ea typeface="Calibri" panose="020F0502020204030204" pitchFamily="34" charset="0"/>
                <a:cs typeface="Times New Roman" panose="02020603050405020304" pitchFamily="18" charset="0"/>
              </a:rPr>
              <a:t> Trung </a:t>
            </a:r>
            <a:r>
              <a:rPr lang="en-US" dirty="0" err="1">
                <a:latin typeface="SVN-Vanilla Daisy Pro" panose="00000500000000000000" pitchFamily="2" charset="0"/>
                <a:ea typeface="Calibri" panose="020F0502020204030204" pitchFamily="34" charset="0"/>
                <a:cs typeface="Times New Roman" panose="02020603050405020304" pitchFamily="18" charset="0"/>
              </a:rPr>
              <a:t>bị</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lũ</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lụt</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quyên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góp</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ủng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hộ</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tiền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vật</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tư</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hàng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hoá</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nhu</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yếu</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phẩm</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giúp</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cho</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bà</a:t>
            </a:r>
            <a:r>
              <a:rPr lang="en-US" dirty="0">
                <a:latin typeface="SVN-Vanilla Daisy Pro" panose="00000500000000000000" pitchFamily="2" charset="0"/>
                <a:ea typeface="Calibri" panose="020F0502020204030204" pitchFamily="34" charset="0"/>
                <a:cs typeface="Times New Roman" panose="02020603050405020304" pitchFamily="18" charset="0"/>
              </a:rPr>
              <a:t> con </a:t>
            </a:r>
            <a:r>
              <a:rPr lang="en-US"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vùng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lũ</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sớm</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vượt</a:t>
            </a:r>
            <a:r>
              <a:rPr lang="en-US" dirty="0">
                <a:latin typeface="SVN-Vanilla Daisy Pro" panose="00000500000000000000" pitchFamily="2" charset="0"/>
                <a:ea typeface="Calibri" panose="020F0502020204030204" pitchFamily="34" charset="0"/>
                <a:cs typeface="Times New Roman" panose="02020603050405020304" pitchFamily="18" charset="0"/>
              </a:rPr>
              <a:t> qua </a:t>
            </a:r>
            <a:r>
              <a:rPr lang="en-US" dirty="0" err="1">
                <a:latin typeface="SVN-Vanilla Daisy Pro" panose="00000500000000000000" pitchFamily="2" charset="0"/>
                <a:ea typeface="Calibri" panose="020F0502020204030204" pitchFamily="34" charset="0"/>
                <a:cs typeface="Times New Roman" panose="02020603050405020304" pitchFamily="18" charset="0"/>
              </a:rPr>
              <a:t>tình</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cảnh</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hoạn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nạn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khắc</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phục</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khó</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khăn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ổn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định</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đời</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sống</a:t>
            </a:r>
            <a:r>
              <a:rPr lang="en-US" dirty="0">
                <a:latin typeface="SVN-Vanilla Daisy Pro" panose="00000500000000000000" pitchFamily="2" charset="0"/>
                <a:ea typeface="Calibri" panose="020F0502020204030204" pitchFamily="34" charset="0"/>
                <a:cs typeface="Times New Roman" panose="02020603050405020304" pitchFamily="18" charset="0"/>
              </a:rPr>
              <a:t>. Trong </a:t>
            </a:r>
            <a:r>
              <a:rPr lang="en-US" dirty="0" err="1">
                <a:latin typeface="SVN-Vanilla Daisy Pro" panose="00000500000000000000" pitchFamily="2" charset="0"/>
                <a:ea typeface="Calibri" panose="020F0502020204030204" pitchFamily="34" charset="0"/>
                <a:cs typeface="Times New Roman" panose="02020603050405020304" pitchFamily="18" charset="0"/>
              </a:rPr>
              <a:t>khó</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khăn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càng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thấy</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rõ</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tình</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thần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đoàn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kết</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yêu</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thương</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gắn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bó</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của</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nhân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dirty="0">
                <a:latin typeface="SVN-Vanilla Daisy Pro" panose="00000500000000000000" pitchFamily="2" charset="0"/>
                <a:ea typeface="Calibri" panose="020F0502020204030204" pitchFamily="34" charset="0"/>
                <a:cs typeface="Times New Roman" panose="02020603050405020304" pitchFamily="18" charset="0"/>
              </a:rPr>
              <a:t> </a:t>
            </a:r>
            <a:r>
              <a:rPr lang="en-US" dirty="0" err="1">
                <a:latin typeface="SVN-Vanilla Daisy Pro" panose="00000500000000000000" pitchFamily="2" charset="0"/>
                <a:ea typeface="Calibri" panose="020F0502020204030204" pitchFamily="34" charset="0"/>
                <a:cs typeface="Times New Roman" panose="02020603050405020304" pitchFamily="18" charset="0"/>
              </a:rPr>
              <a:t>Việt</a:t>
            </a:r>
            <a:r>
              <a:rPr lang="en-US" dirty="0">
                <a:latin typeface="SVN-Vanilla Daisy Pro" panose="00000500000000000000" pitchFamily="2" charset="0"/>
                <a:ea typeface="Calibri" panose="020F0502020204030204" pitchFamily="34" charset="0"/>
                <a:cs typeface="Times New Roman" panose="02020603050405020304" pitchFamily="18" charset="0"/>
              </a:rPr>
              <a:t> Nam.</a:t>
            </a:r>
            <a:endParaRPr lang="en-US" dirty="0">
              <a:effectLst/>
              <a:latin typeface="SVN-Vanilla Daisy Pro" panose="00000500000000000000" pitchFamily="2" charset="0"/>
              <a:ea typeface="Calibri" panose="020F0502020204030204" pitchFamily="34" charset="0"/>
              <a:cs typeface="Times New Roman" panose="02020603050405020304" pitchFamily="18" charset="0"/>
            </a:endParaRPr>
          </a:p>
          <a:p>
            <a:pPr algn="just">
              <a:lnSpc>
                <a:spcPct val="107000"/>
              </a:lnSpc>
            </a:pPr>
            <a:endParaRPr lang="en-US" sz="20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4" name="Rectangle 3"/>
          <p:cNvSpPr/>
          <p:nvPr/>
        </p:nvSpPr>
        <p:spPr>
          <a:xfrm>
            <a:off x="565509" y="6039904"/>
            <a:ext cx="8340435" cy="1065676"/>
          </a:xfrm>
          <a:prstGeom prst="rect">
            <a:avLst/>
          </a:prstGeom>
        </p:spPr>
        <p:txBody>
          <a:bodyPr wrap="square">
            <a:spAutoFit/>
          </a:bodyPr>
          <a:lstStyle/>
          <a:p>
            <a:pPr algn="just">
              <a:lnSpc>
                <a:spcPct val="107000"/>
              </a:lnSpc>
            </a:pP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Tình</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yêu</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thương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con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người</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được</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thể</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hiện</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như</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thế</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nào</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qua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thông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qua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câu</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chuyện</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trên</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a:t>
            </a:r>
          </a:p>
          <a:p>
            <a:pPr algn="just">
              <a:lnSpc>
                <a:spcPct val="107000"/>
              </a:lnSpc>
            </a:pP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Tình</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yêu</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thương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con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người</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có</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giá</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trị</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như</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thế</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nào</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trong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đời</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 </a:t>
            </a:r>
            <a:r>
              <a:rPr lang="en-US" sz="2000" dirty="0" err="1">
                <a:solidFill>
                  <a:srgbClr val="0000FF"/>
                </a:solidFill>
                <a:latin typeface="SVN-Clementine" panose="020F0502020204030203" pitchFamily="34" charset="0"/>
                <a:ea typeface="Calibri" panose="020F0502020204030204" pitchFamily="34" charset="0"/>
                <a:cs typeface="Times New Roman" panose="02020603050405020304" pitchFamily="18" charset="0"/>
              </a:rPr>
              <a:t>sống</a:t>
            </a:r>
            <a:r>
              <a:rPr lang="en-US" sz="2000" dirty="0">
                <a:solidFill>
                  <a:srgbClr val="0000FF"/>
                </a:solidFill>
                <a:latin typeface="SVN-Clementine" panose="020F0502020204030203" pitchFamily="34" charset="0"/>
                <a:ea typeface="Calibri" panose="020F0502020204030204" pitchFamily="34" charset="0"/>
                <a:cs typeface="Times New Roman" panose="02020603050405020304" pitchFamily="18" charset="0"/>
              </a:rPr>
              <a:t>?</a:t>
            </a:r>
            <a:endParaRPr lang="en-US" sz="2000" dirty="0">
              <a:solidFill>
                <a:srgbClr val="0000FF"/>
              </a:solidFill>
              <a:effectLst/>
              <a:latin typeface="SVN-Clementine" panose="020F0502020204030203" pitchFamily="34"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3"/>
          <a:stretch>
            <a:fillRect/>
          </a:stretch>
        </p:blipFill>
        <p:spPr>
          <a:xfrm>
            <a:off x="565509" y="793382"/>
            <a:ext cx="2978316" cy="2362543"/>
          </a:xfrm>
          <a:prstGeom prst="rect">
            <a:avLst/>
          </a:prstGeom>
        </p:spPr>
      </p:pic>
      <p:pic>
        <p:nvPicPr>
          <p:cNvPr id="12" name="Picture 11"/>
          <p:cNvPicPr>
            <a:picLocks noChangeAspect="1"/>
          </p:cNvPicPr>
          <p:nvPr/>
        </p:nvPicPr>
        <p:blipFill>
          <a:blip r:embed="rId4"/>
          <a:stretch>
            <a:fillRect/>
          </a:stretch>
        </p:blipFill>
        <p:spPr>
          <a:xfrm>
            <a:off x="8943834" y="2797336"/>
            <a:ext cx="2776389" cy="2003797"/>
          </a:xfrm>
          <a:prstGeom prst="rect">
            <a:avLst/>
          </a:prstGeom>
        </p:spPr>
      </p:pic>
    </p:spTree>
    <p:extLst>
      <p:ext uri="{BB962C8B-B14F-4D97-AF65-F5344CB8AC3E}">
        <p14:creationId xmlns:p14="http://schemas.microsoft.com/office/powerpoint/2010/main" val="646441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Diagonal Corner Rectangle 2"/>
          <p:cNvSpPr/>
          <p:nvPr/>
        </p:nvSpPr>
        <p:spPr>
          <a:xfrm>
            <a:off x="0" y="36521"/>
            <a:ext cx="4492482" cy="42937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Đọc</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thông</a:t>
            </a:r>
            <a:r>
              <a:rPr lang="en-US" sz="2400" b="1" kern="0" dirty="0">
                <a:solidFill>
                  <a:prstClr val="black"/>
                </a:solidFill>
                <a:latin typeface="Times New Roman" panose="02020603050405020304" pitchFamily="18" charset="0"/>
                <a:cs typeface="Times New Roman" panose="02020603050405020304" pitchFamily="18" charset="0"/>
              </a:rPr>
              <a:t> tin </a:t>
            </a:r>
            <a:r>
              <a:rPr lang="en-US" sz="2400" b="1" kern="0" dirty="0" err="1">
                <a:solidFill>
                  <a:prstClr val="black"/>
                </a:solidFill>
                <a:latin typeface="Times New Roman" panose="02020603050405020304" pitchFamily="18" charset="0"/>
                <a:cs typeface="Times New Roman" panose="02020603050405020304" pitchFamily="18" charset="0"/>
              </a:rPr>
              <a:t>và</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3577618" y="395291"/>
            <a:ext cx="7619117" cy="1077218"/>
          </a:xfrm>
          <a:prstGeom prst="rect">
            <a:avLst/>
          </a:prstGeom>
          <a:noFill/>
        </p:spPr>
        <p:txBody>
          <a:bodyPr wrap="square" rtlCol="0">
            <a:spAutoFit/>
          </a:bodyPr>
          <a:lstStyle/>
          <a:p>
            <a:pPr algn="just"/>
            <a:r>
              <a:rPr lang="en-US" sz="2400" i="1" dirty="0">
                <a:solidFill>
                  <a:prstClr val="black"/>
                </a:solidFill>
                <a:latin typeface="#9Slide05 IcielSanelma" pitchFamily="2" charset="0"/>
              </a:rPr>
              <a:t>   </a:t>
            </a:r>
            <a:r>
              <a:rPr lang="en-US" sz="2000" i="1" dirty="0">
                <a:solidFill>
                  <a:prstClr val="black"/>
                </a:solidFill>
                <a:latin typeface="#9Slide05 IcielSanelma" pitchFamily="2" charset="0"/>
              </a:rPr>
              <a:t>1. </a:t>
            </a:r>
            <a:r>
              <a:rPr lang="en-US" sz="2000" dirty="0" err="1">
                <a:solidFill>
                  <a:prstClr val="black"/>
                </a:solidFill>
                <a:latin typeface="#9Slide05 IcielSanelma" pitchFamily="2" charset="0"/>
              </a:rPr>
              <a:t>Một</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xe</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tải</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chở</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nước</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giải</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khát</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bị</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lật</a:t>
            </a:r>
            <a:r>
              <a:rPr lang="en-US" sz="2000" dirty="0">
                <a:solidFill>
                  <a:prstClr val="black"/>
                </a:solidFill>
                <a:latin typeface="#9Slide05 IcielSanelma" pitchFamily="2" charset="0"/>
              </a:rPr>
              <a:t> ở </a:t>
            </a:r>
            <a:r>
              <a:rPr lang="en-US" sz="2000" dirty="0" err="1">
                <a:solidFill>
                  <a:prstClr val="black"/>
                </a:solidFill>
                <a:latin typeface="#9Slide05 IcielSanelma" pitchFamily="2" charset="0"/>
              </a:rPr>
              <a:t>trên</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đường</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khiến</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hàng</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trăm</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ngàn</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thùng</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hàng</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bị</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rôi</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ngổn</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ngang</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Người</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đi</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đường</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và</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người</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dân</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sống</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gần</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đó</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đã</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hỗ</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trợ</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người</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lái</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xe</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thu</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gom</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và</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sắp</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xếp</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lại</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hàng</a:t>
            </a:r>
            <a:r>
              <a:rPr lang="en-US" sz="2000" dirty="0">
                <a:solidFill>
                  <a:prstClr val="black"/>
                </a:solidFill>
                <a:latin typeface="#9Slide05 IcielSanelma" pitchFamily="2" charset="0"/>
              </a:rPr>
              <a:t> </a:t>
            </a:r>
            <a:r>
              <a:rPr lang="en-US" sz="2000" dirty="0" err="1">
                <a:solidFill>
                  <a:prstClr val="black"/>
                </a:solidFill>
                <a:latin typeface="#9Slide05 IcielSanelma" pitchFamily="2" charset="0"/>
              </a:rPr>
              <a:t>hóa</a:t>
            </a:r>
            <a:r>
              <a:rPr lang="en-US" sz="2000" dirty="0">
                <a:solidFill>
                  <a:prstClr val="black"/>
                </a:solidFill>
                <a:latin typeface="#9Slide05 IcielSanelma" pitchFamily="2" charset="0"/>
              </a:rPr>
              <a:t>.  </a:t>
            </a:r>
          </a:p>
        </p:txBody>
      </p:sp>
      <p:sp>
        <p:nvSpPr>
          <p:cNvPr id="8" name="Rectangle 7"/>
          <p:cNvSpPr/>
          <p:nvPr/>
        </p:nvSpPr>
        <p:spPr>
          <a:xfrm>
            <a:off x="3510031" y="1350174"/>
            <a:ext cx="8176398" cy="1200329"/>
          </a:xfrm>
          <a:prstGeom prst="rect">
            <a:avLst/>
          </a:prstGeom>
        </p:spPr>
        <p:txBody>
          <a:bodyPr wrap="square">
            <a:spAutoFit/>
          </a:bodyPr>
          <a:lstStyle/>
          <a:p>
            <a:pPr indent="381000" algn="just"/>
            <a:r>
              <a:rPr lang="vi-VN" dirty="0">
                <a:solidFill>
                  <a:srgbClr val="0000FF"/>
                </a:solidFill>
                <a:latin typeface="#9Slide05 Brannboll Ny" panose="02000000000000000000" pitchFamily="2" charset="0"/>
                <a:ea typeface="Times New Roman" panose="02020603050405020304" pitchFamily="18" charset="0"/>
              </a:rPr>
              <a:t>Tình yêu thương có ý nghĩa:</a:t>
            </a:r>
            <a:endParaRPr lang="en-US" dirty="0">
              <a:solidFill>
                <a:srgbClr val="0000FF"/>
              </a:solidFill>
              <a:latin typeface="#9Slide05 Brannboll Ny" panose="02000000000000000000" pitchFamily="2" charset="0"/>
              <a:ea typeface="Times New Roman" panose="02020603050405020304" pitchFamily="18" charset="0"/>
            </a:endParaRPr>
          </a:p>
          <a:p>
            <a:pPr indent="381000" algn="just"/>
            <a:r>
              <a:rPr lang="vi-VN" dirty="0">
                <a:solidFill>
                  <a:srgbClr val="0000FF"/>
                </a:solidFill>
                <a:latin typeface="#9Slide05 Brannboll Ny" panose="02000000000000000000" pitchFamily="2" charset="0"/>
                <a:ea typeface="Times New Roman" panose="02020603050405020304" pitchFamily="18" charset="0"/>
              </a:rPr>
              <a:t>+ Người được nhận tình yêu thương sẽ cảm thấy ấm áp hạnh phúc</a:t>
            </a:r>
            <a:endParaRPr lang="en-US" dirty="0">
              <a:solidFill>
                <a:srgbClr val="0000FF"/>
              </a:solidFill>
              <a:latin typeface="#9Slide05 Brannboll Ny" panose="02000000000000000000" pitchFamily="2" charset="0"/>
              <a:ea typeface="Times New Roman" panose="02020603050405020304" pitchFamily="18" charset="0"/>
            </a:endParaRPr>
          </a:p>
          <a:p>
            <a:pPr indent="381000" algn="just"/>
            <a:r>
              <a:rPr lang="vi-VN" dirty="0">
                <a:solidFill>
                  <a:srgbClr val="0000FF"/>
                </a:solidFill>
                <a:latin typeface="#9Slide05 Brannboll Ny" panose="02000000000000000000" pitchFamily="2" charset="0"/>
                <a:ea typeface="Times New Roman" panose="02020603050405020304" pitchFamily="18" charset="0"/>
              </a:rPr>
              <a:t>+ Người thể hiện tình yêu thương với người khác cảm thấy vui vẻ cùng chung</a:t>
            </a:r>
            <a:endParaRPr lang="en-US" dirty="0">
              <a:solidFill>
                <a:srgbClr val="0000FF"/>
              </a:solidFill>
              <a:latin typeface="#9Slide05 Brannboll Ny" panose="02000000000000000000" pitchFamily="2" charset="0"/>
              <a:ea typeface="Times New Roman" panose="02020603050405020304" pitchFamily="18" charset="0"/>
            </a:endParaRPr>
          </a:p>
          <a:p>
            <a:r>
              <a:rPr lang="vi-VN" dirty="0">
                <a:solidFill>
                  <a:srgbClr val="0000FF"/>
                </a:solidFill>
                <a:latin typeface="#9Slide05 Brannboll Ny" panose="02000000000000000000" pitchFamily="2" charset="0"/>
                <a:ea typeface="Courier New" panose="02070309020205020404" pitchFamily="49" charset="0"/>
              </a:rPr>
              <a:t>+ Đối với xã hội, tình yêu thương con người góp phần làm cho xã hội lành mạnh và tốt đẹp hơn.</a:t>
            </a:r>
            <a:endParaRPr lang="en-US" sz="2000" dirty="0">
              <a:solidFill>
                <a:srgbClr val="0000FF"/>
              </a:solidFill>
              <a:latin typeface="#9Slide05 Brannboll Ny" panose="02000000000000000000" pitchFamily="2" charset="0"/>
              <a:ea typeface="Calibri" panose="020F0502020204030204" pitchFamily="34" charset="0"/>
              <a:cs typeface="Times New Roman" panose="02020603050405020304" pitchFamily="18" charset="0"/>
            </a:endParaRPr>
          </a:p>
        </p:txBody>
      </p:sp>
      <p:sp>
        <p:nvSpPr>
          <p:cNvPr id="10" name="TextBox 9"/>
          <p:cNvSpPr txBox="1"/>
          <p:nvPr/>
        </p:nvSpPr>
        <p:spPr>
          <a:xfrm>
            <a:off x="430939" y="2852590"/>
            <a:ext cx="10283443" cy="3041602"/>
          </a:xfrm>
          <a:prstGeom prst="rect">
            <a:avLst/>
          </a:prstGeom>
          <a:noFill/>
        </p:spPr>
        <p:txBody>
          <a:bodyPr wrap="square" rtlCol="0">
            <a:spAutoFit/>
          </a:bodyPr>
          <a:lstStyle/>
          <a:p>
            <a:pPr algn="just">
              <a:lnSpc>
                <a:spcPct val="107000"/>
              </a:lnSpc>
            </a:pP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2.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Giúp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vùng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trung</a:t>
            </a:r>
            <a:endPar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algn="just">
              <a:lnSpc>
                <a:spcPct val="107000"/>
              </a:lnSpc>
            </a:pP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Từ</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giữa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9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đến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giữa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11/2020,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trận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bão</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đã</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liên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tiếp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xảy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gây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thiệt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nặng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nề</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Trung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cả</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nước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xót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trước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mất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mát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to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lớn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về</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và</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của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mà</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người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đây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đang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phải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hứng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chịu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p>
          <a:p>
            <a:pPr algn="just">
              <a:lnSpc>
                <a:spcPct val="107000"/>
              </a:lnSpc>
            </a:pP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Nhằm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phát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huy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truyền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thông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đoàn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kết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tương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tương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ái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lành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đàm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rách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thần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Nhường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cơm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sẻ</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áo</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nhiều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tổ</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chức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đã</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chia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sẻ</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tỉnh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miền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Trung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bị</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quyên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góp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ủng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hộ</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tiền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vật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tư</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hàng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hoá</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yếu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phẩm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giúp</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cho</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con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vùng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sớm</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vượt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qua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cảnh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hoạn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nạn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khắc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phục</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ổn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định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đời</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sống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Trong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càng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thấy</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rõ</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tình</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thần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đoàn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kết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yêu</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thương</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gắn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bó</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của</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0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Việt</a:t>
            </a:r>
            <a:r>
              <a:rPr lang="en-US" sz="20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Nam</a:t>
            </a:r>
          </a:p>
        </p:txBody>
      </p:sp>
      <p:sp>
        <p:nvSpPr>
          <p:cNvPr id="4" name="Rectangle 3"/>
          <p:cNvSpPr/>
          <p:nvPr/>
        </p:nvSpPr>
        <p:spPr>
          <a:xfrm>
            <a:off x="250339" y="5904557"/>
            <a:ext cx="11691322" cy="1323439"/>
          </a:xfrm>
          <a:prstGeom prst="rect">
            <a:avLst/>
          </a:prstGeom>
        </p:spPr>
        <p:txBody>
          <a:bodyPr wrap="square">
            <a:spAutoFit/>
          </a:bodyPr>
          <a:lstStyle/>
          <a:p>
            <a:r>
              <a:rPr lang="en-US" sz="2000" dirty="0" err="1">
                <a:solidFill>
                  <a:srgbClr val="0000FF"/>
                </a:solidFill>
                <a:latin typeface="#9Slide05 Brannboll Ny" panose="02000000000000000000" pitchFamily="2" charset="0"/>
              </a:rPr>
              <a:t>Tình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yêu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thương</a:t>
            </a:r>
            <a:r>
              <a:rPr lang="en-US" sz="2000" dirty="0">
                <a:solidFill>
                  <a:srgbClr val="0000FF"/>
                </a:solidFill>
                <a:latin typeface="#9Slide05 Brannboll Ny" panose="02000000000000000000" pitchFamily="2" charset="0"/>
              </a:rPr>
              <a:t> con </a:t>
            </a:r>
            <a:r>
              <a:rPr lang="en-US" sz="2000" dirty="0" err="1">
                <a:solidFill>
                  <a:srgbClr val="0000FF"/>
                </a:solidFill>
                <a:latin typeface="#9Slide05 Brannboll Ny" panose="02000000000000000000" pitchFamily="2" charset="0"/>
              </a:rPr>
              <a:t>người</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được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thể</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hiện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bằng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việc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tổ</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chức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cá</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đã</a:t>
            </a:r>
            <a:r>
              <a:rPr lang="en-US" sz="2000" dirty="0">
                <a:solidFill>
                  <a:srgbClr val="0000FF"/>
                </a:solidFill>
                <a:latin typeface="#9Slide05 Brannboll Ny" panose="02000000000000000000" pitchFamily="2" charset="0"/>
              </a:rPr>
              <a:t> chia </a:t>
            </a:r>
            <a:r>
              <a:rPr lang="en-US" sz="2000" dirty="0" err="1">
                <a:solidFill>
                  <a:srgbClr val="0000FF"/>
                </a:solidFill>
                <a:latin typeface="#9Slide05 Brannboll Ny" panose="02000000000000000000" pitchFamily="2" charset="0"/>
              </a:rPr>
              <a:t>sẻ</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khó</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khăn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với</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dân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các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tỉnh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miền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Trung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bị</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lũ</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lụt</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quyên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góp</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ủng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hộ</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tiền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vật</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tư</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hàng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hoá</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yếu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phẩm</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giúp</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cho</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bà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cơn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dân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vùng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lũ</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sớm</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vượt</a:t>
            </a:r>
            <a:r>
              <a:rPr lang="en-US" sz="2000" dirty="0">
                <a:solidFill>
                  <a:srgbClr val="0000FF"/>
                </a:solidFill>
                <a:latin typeface="#9Slide05 Brannboll Ny" panose="02000000000000000000" pitchFamily="2" charset="0"/>
              </a:rPr>
              <a:t> qua </a:t>
            </a:r>
            <a:r>
              <a:rPr lang="en-US" sz="2000" dirty="0" err="1">
                <a:solidFill>
                  <a:srgbClr val="0000FF"/>
                </a:solidFill>
                <a:latin typeface="#9Slide05 Brannboll Ny" panose="02000000000000000000" pitchFamily="2" charset="0"/>
              </a:rPr>
              <a:t>tình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cảnh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hoạn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nạn</a:t>
            </a:r>
            <a:r>
              <a:rPr lang="en-US" sz="2000" dirty="0">
                <a:solidFill>
                  <a:srgbClr val="0000FF"/>
                </a:solidFill>
                <a:latin typeface="#9Slide05 Brannboll Ny" panose="02000000000000000000" pitchFamily="2" charset="0"/>
              </a:rPr>
              <a:t>. </a:t>
            </a:r>
          </a:p>
          <a:p>
            <a:r>
              <a:rPr lang="en-US" sz="2000" dirty="0" err="1">
                <a:solidFill>
                  <a:srgbClr val="0000FF"/>
                </a:solidFill>
                <a:latin typeface="#9Slide05 Brannboll Ny" panose="02000000000000000000" pitchFamily="2" charset="0"/>
              </a:rPr>
              <a:t>Tình</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yêu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thương</a:t>
            </a:r>
            <a:r>
              <a:rPr lang="en-US" sz="2000" dirty="0">
                <a:solidFill>
                  <a:srgbClr val="0000FF"/>
                </a:solidFill>
                <a:latin typeface="#9Slide05 Brannboll Ny" panose="02000000000000000000" pitchFamily="2" charset="0"/>
              </a:rPr>
              <a:t> con </a:t>
            </a:r>
            <a:r>
              <a:rPr lang="en-US" sz="2000" dirty="0" err="1">
                <a:solidFill>
                  <a:srgbClr val="0000FF"/>
                </a:solidFill>
                <a:latin typeface="#9Slide05 Brannboll Ny" panose="02000000000000000000" pitchFamily="2" charset="0"/>
              </a:rPr>
              <a:t>người</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có</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giá</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trị</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nhân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văn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là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truyền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thống</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quý</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báu</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của</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dân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tộc</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mà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chúng</a:t>
            </a:r>
            <a:r>
              <a:rPr lang="en-US" sz="2000" dirty="0">
                <a:solidFill>
                  <a:srgbClr val="0000FF"/>
                </a:solidFill>
                <a:latin typeface="#9Slide05 Brannboll Ny" panose="02000000000000000000" pitchFamily="2" charset="0"/>
              </a:rPr>
              <a:t> ta </a:t>
            </a:r>
            <a:r>
              <a:rPr lang="en-US" sz="2000" dirty="0" err="1">
                <a:solidFill>
                  <a:srgbClr val="0000FF"/>
                </a:solidFill>
                <a:latin typeface="#9Slide05 Brannboll Ny" panose="02000000000000000000" pitchFamily="2" charset="0"/>
              </a:rPr>
              <a:t>cần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giữ</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gìn</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và</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phát</a:t>
            </a:r>
            <a:r>
              <a:rPr lang="en-US" sz="2000" dirty="0">
                <a:solidFill>
                  <a:srgbClr val="0000FF"/>
                </a:solidFill>
                <a:latin typeface="#9Slide05 Brannboll Ny" panose="02000000000000000000" pitchFamily="2" charset="0"/>
              </a:rPr>
              <a:t> </a:t>
            </a:r>
            <a:r>
              <a:rPr lang="en-US" sz="2000" dirty="0" err="1">
                <a:solidFill>
                  <a:srgbClr val="0000FF"/>
                </a:solidFill>
                <a:latin typeface="#9Slide05 Brannboll Ny" panose="02000000000000000000" pitchFamily="2" charset="0"/>
              </a:rPr>
              <a:t>huy</a:t>
            </a:r>
            <a:r>
              <a:rPr lang="en-US" sz="2000" dirty="0">
                <a:solidFill>
                  <a:srgbClr val="0000FF"/>
                </a:solidFill>
                <a:latin typeface="#9Slide05 Brannboll Ny" panose="02000000000000000000" pitchFamily="2" charset="0"/>
              </a:rPr>
              <a:t>.</a:t>
            </a:r>
          </a:p>
        </p:txBody>
      </p:sp>
      <p:pic>
        <p:nvPicPr>
          <p:cNvPr id="11" name="Picture 10"/>
          <p:cNvPicPr>
            <a:picLocks noChangeAspect="1"/>
          </p:cNvPicPr>
          <p:nvPr/>
        </p:nvPicPr>
        <p:blipFill>
          <a:blip r:embed="rId2"/>
          <a:stretch>
            <a:fillRect/>
          </a:stretch>
        </p:blipFill>
        <p:spPr>
          <a:xfrm>
            <a:off x="553884" y="536711"/>
            <a:ext cx="2978316" cy="1977810"/>
          </a:xfrm>
          <a:prstGeom prst="rect">
            <a:avLst/>
          </a:prstGeom>
        </p:spPr>
      </p:pic>
    </p:spTree>
    <p:extLst>
      <p:ext uri="{BB962C8B-B14F-4D97-AF65-F5344CB8AC3E}">
        <p14:creationId xmlns:p14="http://schemas.microsoft.com/office/powerpoint/2010/main" val="176687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descr="Xin Chào Cuộc Sống - Home | Faceb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p:cNvPicPr>
            <a:picLocks noChangeAspect="1"/>
          </p:cNvPicPr>
          <p:nvPr/>
        </p:nvPicPr>
        <p:blipFill>
          <a:blip r:embed="rId2"/>
          <a:stretch>
            <a:fillRect/>
          </a:stretch>
        </p:blipFill>
        <p:spPr>
          <a:xfrm>
            <a:off x="10453461" y="2160352"/>
            <a:ext cx="2154706" cy="4359018"/>
          </a:xfrm>
          <a:prstGeom prst="rect">
            <a:avLst/>
          </a:prstGeom>
        </p:spPr>
      </p:pic>
      <p:sp>
        <p:nvSpPr>
          <p:cNvPr id="12" name="Text Box 5"/>
          <p:cNvSpPr txBox="1">
            <a:spLocks noChangeArrowheads="1"/>
          </p:cNvSpPr>
          <p:nvPr/>
        </p:nvSpPr>
        <p:spPr bwMode="auto">
          <a:xfrm>
            <a:off x="637657" y="1343594"/>
            <a:ext cx="10026205" cy="517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r>
              <a:rPr lang="en-US" sz="3000" b="1" i="1" dirty="0">
                <a:solidFill>
                  <a:srgbClr val="0000FF"/>
                </a:solidFill>
                <a:latin typeface="#9Slide05 Phobia" panose="02000506000000020003" pitchFamily="2" charset="0"/>
              </a:rPr>
              <a:t>Ý </a:t>
            </a:r>
            <a:r>
              <a:rPr lang="en-US" sz="3000" b="1" i="1" dirty="0" err="1">
                <a:solidFill>
                  <a:srgbClr val="0000FF"/>
                </a:solidFill>
                <a:latin typeface="#9Slide05 Phobia" panose="02000506000000020003" pitchFamily="2" charset="0"/>
              </a:rPr>
              <a:t>nghĩa</a:t>
            </a:r>
            <a:r>
              <a:rPr lang="en-US" sz="3000" b="1" i="1" dirty="0">
                <a:solidFill>
                  <a:srgbClr val="0000FF"/>
                </a:solidFill>
                <a:latin typeface="#9Slide05 Phobia" panose="02000506000000020003" pitchFamily="2" charset="0"/>
              </a:rPr>
              <a:t> </a:t>
            </a:r>
            <a:r>
              <a:rPr lang="vi-VN" sz="3000" b="1" i="1" dirty="0">
                <a:solidFill>
                  <a:srgbClr val="0000FF"/>
                </a:solidFill>
                <a:latin typeface="#9Slide05 Phobia" panose="02000506000000020003" pitchFamily="2" charset="0"/>
              </a:rPr>
              <a:t>của yêu thương con người</a:t>
            </a:r>
            <a:endParaRPr lang="en-US" sz="3000" b="1" i="1" dirty="0">
              <a:solidFill>
                <a:srgbClr val="0000FF"/>
              </a:solidFill>
              <a:latin typeface="#9Slide05 Phobia" panose="02000506000000020003" pitchFamily="2" charset="0"/>
            </a:endParaRPr>
          </a:p>
          <a:p>
            <a:pPr>
              <a:buNone/>
            </a:pPr>
            <a:r>
              <a:rPr lang="en-US" sz="3000" dirty="0">
                <a:latin typeface="#9Slide07 Marbelia Regular" panose="02000500000000000000" pitchFamily="2" charset="0"/>
              </a:rPr>
              <a:t>- </a:t>
            </a:r>
            <a:r>
              <a:rPr lang="vi-VN" sz="3000" dirty="0">
                <a:latin typeface="#9Slide07 Marbelia Regular" panose="02000500000000000000" pitchFamily="2" charset="0"/>
              </a:rPr>
              <a:t>Yêu thương con người là </a:t>
            </a:r>
            <a:r>
              <a:rPr lang="en-US" sz="3000" dirty="0" err="1">
                <a:latin typeface="#9Slide07 Marbelia Regular" panose="02000500000000000000" pitchFamily="2" charset="0"/>
              </a:rPr>
              <a:t>tình</a:t>
            </a:r>
            <a:r>
              <a:rPr lang="en-US" sz="3000" dirty="0">
                <a:latin typeface="#9Slide07 Marbelia Regular" panose="02000500000000000000" pitchFamily="2" charset="0"/>
              </a:rPr>
              <a:t> </a:t>
            </a:r>
            <a:r>
              <a:rPr lang="en-US" sz="3000" dirty="0" err="1">
                <a:latin typeface="#9Slide07 Marbelia Regular" panose="02000500000000000000" pitchFamily="2" charset="0"/>
              </a:rPr>
              <a:t>cảm</a:t>
            </a:r>
            <a:r>
              <a:rPr lang="en-US" sz="3000" dirty="0">
                <a:latin typeface="#9Slide07 Marbelia Regular" panose="02000500000000000000" pitchFamily="2" charset="0"/>
              </a:rPr>
              <a:t> </a:t>
            </a:r>
            <a:r>
              <a:rPr lang="en-US" sz="3000" dirty="0" err="1">
                <a:latin typeface="#9Slide07 Marbelia Regular" panose="02000500000000000000" pitchFamily="2" charset="0"/>
              </a:rPr>
              <a:t>quí</a:t>
            </a:r>
            <a:r>
              <a:rPr lang="en-US" sz="3000" dirty="0">
                <a:latin typeface="#9Slide07 Marbelia Regular" panose="02000500000000000000" pitchFamily="2" charset="0"/>
              </a:rPr>
              <a:t> </a:t>
            </a:r>
            <a:r>
              <a:rPr lang="en-US" sz="3000" dirty="0" err="1">
                <a:latin typeface="#9Slide07 Marbelia Regular" panose="02000500000000000000" pitchFamily="2" charset="0"/>
              </a:rPr>
              <a:t>giá</a:t>
            </a:r>
            <a:r>
              <a:rPr lang="en-US" sz="3000" dirty="0">
                <a:latin typeface="#9Slide07 Marbelia Regular" panose="02000500000000000000" pitchFamily="2" charset="0"/>
              </a:rPr>
              <a:t>, </a:t>
            </a:r>
            <a:r>
              <a:rPr lang="en-US" sz="3000" dirty="0" err="1">
                <a:latin typeface="#9Slide07 Marbelia Regular" panose="02000500000000000000" pitchFamily="2" charset="0"/>
              </a:rPr>
              <a:t>là</a:t>
            </a:r>
            <a:r>
              <a:rPr lang="en-US" sz="3000" dirty="0">
                <a:latin typeface="#9Slide07 Marbelia Regular" panose="02000500000000000000" pitchFamily="2" charset="0"/>
              </a:rPr>
              <a:t> </a:t>
            </a:r>
            <a:r>
              <a:rPr lang="en-US" sz="3000" dirty="0" err="1">
                <a:latin typeface="#9Slide07 Marbelia Regular" panose="02000500000000000000" pitchFamily="2" charset="0"/>
              </a:rPr>
              <a:t>một</a:t>
            </a:r>
            <a:r>
              <a:rPr lang="en-US" sz="3000" dirty="0">
                <a:latin typeface="#9Slide07 Marbelia Regular" panose="02000500000000000000" pitchFamily="2" charset="0"/>
              </a:rPr>
              <a:t> </a:t>
            </a:r>
            <a:r>
              <a:rPr lang="en-US" sz="3000" dirty="0" err="1">
                <a:latin typeface="#9Slide07 Marbelia Regular" panose="02000500000000000000" pitchFamily="2" charset="0"/>
              </a:rPr>
              <a:t>giá</a:t>
            </a:r>
            <a:r>
              <a:rPr lang="en-US" sz="3000" dirty="0">
                <a:latin typeface="#9Slide07 Marbelia Regular" panose="02000500000000000000" pitchFamily="2" charset="0"/>
              </a:rPr>
              <a:t> </a:t>
            </a:r>
            <a:r>
              <a:rPr lang="en-US" sz="3000" dirty="0" err="1">
                <a:latin typeface="#9Slide07 Marbelia Regular" panose="02000500000000000000" pitchFamily="2" charset="0"/>
              </a:rPr>
              <a:t>trị</a:t>
            </a:r>
            <a:r>
              <a:rPr lang="en-US" sz="3000" dirty="0">
                <a:latin typeface="#9Slide07 Marbelia Regular" panose="02000500000000000000" pitchFamily="2" charset="0"/>
              </a:rPr>
              <a:t> </a:t>
            </a:r>
            <a:r>
              <a:rPr lang="en-US" sz="3000" dirty="0" err="1">
                <a:latin typeface="#9Slide07 Marbelia Regular" panose="02000500000000000000" pitchFamily="2" charset="0"/>
              </a:rPr>
              <a:t>nhân</a:t>
            </a:r>
            <a:r>
              <a:rPr lang="en-US" sz="3000" dirty="0">
                <a:latin typeface="#9Slide07 Marbelia Regular" panose="02000500000000000000" pitchFamily="2" charset="0"/>
              </a:rPr>
              <a:t> </a:t>
            </a:r>
            <a:r>
              <a:rPr lang="en-US" sz="3000" dirty="0" err="1">
                <a:latin typeface="#9Slide07 Marbelia Regular" panose="02000500000000000000" pitchFamily="2" charset="0"/>
              </a:rPr>
              <a:t>văn</a:t>
            </a:r>
            <a:r>
              <a:rPr lang="en-US" sz="3000" dirty="0">
                <a:latin typeface="#9Slide07 Marbelia Regular" panose="02000500000000000000" pitchFamily="2" charset="0"/>
              </a:rPr>
              <a:t> </a:t>
            </a:r>
            <a:r>
              <a:rPr lang="en-US" sz="3000" dirty="0" err="1">
                <a:latin typeface="#9Slide07 Marbelia Regular" panose="02000500000000000000" pitchFamily="2" charset="0"/>
              </a:rPr>
              <a:t>và</a:t>
            </a:r>
            <a:r>
              <a:rPr lang="en-US" sz="3000" dirty="0">
                <a:latin typeface="#9Slide07 Marbelia Regular" panose="02000500000000000000" pitchFamily="2" charset="0"/>
              </a:rPr>
              <a:t> </a:t>
            </a:r>
            <a:r>
              <a:rPr lang="en-US" sz="3000" dirty="0" err="1">
                <a:latin typeface="#9Slide07 Marbelia Regular" panose="02000500000000000000" pitchFamily="2" charset="0"/>
              </a:rPr>
              <a:t>là</a:t>
            </a:r>
            <a:r>
              <a:rPr lang="en-US" sz="3000" dirty="0">
                <a:latin typeface="#9Slide07 Marbelia Regular" panose="02000500000000000000" pitchFamily="2" charset="0"/>
              </a:rPr>
              <a:t> </a:t>
            </a:r>
            <a:r>
              <a:rPr lang="vi-VN" sz="3000" dirty="0">
                <a:latin typeface="#9Slide07 Marbelia Regular" panose="02000500000000000000" pitchFamily="2" charset="0"/>
              </a:rPr>
              <a:t>truyền thống quý báu của dân tộc</a:t>
            </a:r>
            <a:r>
              <a:rPr lang="en-US" sz="3000" dirty="0">
                <a:latin typeface="#9Slide07 Marbelia Regular" panose="02000500000000000000" pitchFamily="2" charset="0"/>
              </a:rPr>
              <a:t> </a:t>
            </a:r>
            <a:r>
              <a:rPr lang="en-US" sz="3000" dirty="0" err="1">
                <a:latin typeface="#9Slide07 Marbelia Regular" panose="02000500000000000000" pitchFamily="2" charset="0"/>
              </a:rPr>
              <a:t>mà</a:t>
            </a:r>
            <a:r>
              <a:rPr lang="en-US" sz="3000" dirty="0">
                <a:latin typeface="#9Slide07 Marbelia Regular" panose="02000500000000000000" pitchFamily="2" charset="0"/>
              </a:rPr>
              <a:t> </a:t>
            </a:r>
            <a:r>
              <a:rPr lang="en-US" sz="3000" dirty="0" err="1">
                <a:latin typeface="#9Slide07 Marbelia Regular" panose="02000500000000000000" pitchFamily="2" charset="0"/>
              </a:rPr>
              <a:t>mỗi</a:t>
            </a:r>
            <a:r>
              <a:rPr lang="en-US" sz="3000" dirty="0">
                <a:latin typeface="#9Slide07 Marbelia Regular" panose="02000500000000000000" pitchFamily="2" charset="0"/>
              </a:rPr>
              <a:t> </a:t>
            </a:r>
            <a:r>
              <a:rPr lang="en-US" sz="3000" dirty="0" err="1">
                <a:latin typeface="#9Slide07 Marbelia Regular" panose="02000500000000000000" pitchFamily="2" charset="0"/>
              </a:rPr>
              <a:t>chúng</a:t>
            </a:r>
            <a:r>
              <a:rPr lang="en-US" sz="3000" dirty="0">
                <a:latin typeface="#9Slide07 Marbelia Regular" panose="02000500000000000000" pitchFamily="2" charset="0"/>
              </a:rPr>
              <a:t> ta </a:t>
            </a:r>
            <a:r>
              <a:rPr lang="vi-VN" sz="3000" dirty="0">
                <a:latin typeface="#9Slide07 Marbelia Regular" panose="02000500000000000000" pitchFamily="2" charset="0"/>
              </a:rPr>
              <a:t>cần </a:t>
            </a:r>
            <a:r>
              <a:rPr lang="en-US" sz="3000" dirty="0" err="1">
                <a:latin typeface="#9Slide07 Marbelia Regular" panose="02000500000000000000" pitchFamily="2" charset="0"/>
              </a:rPr>
              <a:t>phải</a:t>
            </a:r>
            <a:r>
              <a:rPr lang="vi-VN" sz="3000" dirty="0">
                <a:latin typeface="#9Slide07 Marbelia Regular" panose="02000500000000000000" pitchFamily="2" charset="0"/>
              </a:rPr>
              <a:t> giữ gìn và phát huy.</a:t>
            </a:r>
            <a:endParaRPr lang="en-US" sz="3000" b="1" dirty="0">
              <a:solidFill>
                <a:srgbClr val="0000FF"/>
              </a:solidFill>
              <a:latin typeface="#9Slide05 Phobia" panose="02000506000000020003" pitchFamily="2" charset="0"/>
            </a:endParaRPr>
          </a:p>
          <a:p>
            <a:pPr lvl="0">
              <a:buNone/>
            </a:pPr>
            <a:r>
              <a:rPr lang="en-US" sz="3000" dirty="0">
                <a:latin typeface="#9Slide07 Marbelia Regular" panose="02000500000000000000" pitchFamily="2" charset="0"/>
              </a:rPr>
              <a:t>-</a:t>
            </a:r>
            <a:r>
              <a:rPr lang="vi-VN" sz="3000" dirty="0">
                <a:latin typeface="#9Slide07 Marbelia Regular" panose="02000500000000000000" pitchFamily="2" charset="0"/>
              </a:rPr>
              <a:t>Tình yêu thương </a:t>
            </a:r>
            <a:r>
              <a:rPr lang="en-US" sz="3000" dirty="0" err="1">
                <a:latin typeface="#9Slide07 Marbelia Regular" panose="02000500000000000000" pitchFamily="2" charset="0"/>
              </a:rPr>
              <a:t>giúp</a:t>
            </a:r>
            <a:r>
              <a:rPr lang="en-US" sz="3000" dirty="0">
                <a:latin typeface="#9Slide07 Marbelia Regular" panose="02000500000000000000" pitchFamily="2" charset="0"/>
              </a:rPr>
              <a:t> </a:t>
            </a:r>
            <a:r>
              <a:rPr lang="en-US" sz="3000" dirty="0" err="1">
                <a:latin typeface="#9Slide07 Marbelia Regular" panose="02000500000000000000" pitchFamily="2" charset="0"/>
              </a:rPr>
              <a:t>mỗi</a:t>
            </a:r>
            <a:r>
              <a:rPr lang="en-US" sz="3000" dirty="0">
                <a:latin typeface="#9Slide07 Marbelia Regular" panose="02000500000000000000" pitchFamily="2" charset="0"/>
              </a:rPr>
              <a:t> </a:t>
            </a:r>
            <a:r>
              <a:rPr lang="en-US" sz="3000" dirty="0" err="1">
                <a:latin typeface="#9Slide07 Marbelia Regular" panose="02000500000000000000" pitchFamily="2" charset="0"/>
              </a:rPr>
              <a:t>cá</a:t>
            </a:r>
            <a:r>
              <a:rPr lang="en-US" sz="3000" dirty="0">
                <a:latin typeface="#9Slide07 Marbelia Regular" panose="02000500000000000000" pitchFamily="2" charset="0"/>
              </a:rPr>
              <a:t> </a:t>
            </a:r>
            <a:r>
              <a:rPr lang="en-US" sz="3000" dirty="0" err="1">
                <a:latin typeface="#9Slide07 Marbelia Regular" panose="02000500000000000000" pitchFamily="2" charset="0"/>
              </a:rPr>
              <a:t>nhân</a:t>
            </a:r>
            <a:r>
              <a:rPr lang="en-US" sz="3000" dirty="0">
                <a:latin typeface="#9Slide07 Marbelia Regular" panose="02000500000000000000" pitchFamily="2" charset="0"/>
              </a:rPr>
              <a:t> </a:t>
            </a:r>
            <a:r>
              <a:rPr lang="en-US" sz="3000" dirty="0" err="1">
                <a:latin typeface="#9Slide07 Marbelia Regular" panose="02000500000000000000" pitchFamily="2" charset="0"/>
              </a:rPr>
              <a:t>biết</a:t>
            </a:r>
            <a:r>
              <a:rPr lang="en-US" sz="3000" dirty="0">
                <a:latin typeface="#9Slide07 Marbelia Regular" panose="02000500000000000000" pitchFamily="2" charset="0"/>
              </a:rPr>
              <a:t> </a:t>
            </a:r>
            <a:r>
              <a:rPr lang="en-US" sz="3000" dirty="0" err="1">
                <a:latin typeface="#9Slide07 Marbelia Regular" panose="02000500000000000000" pitchFamily="2" charset="0"/>
              </a:rPr>
              <a:t>sống</a:t>
            </a:r>
            <a:r>
              <a:rPr lang="en-US" sz="3000" dirty="0">
                <a:latin typeface="#9Slide07 Marbelia Regular" panose="02000500000000000000" pitchFamily="2" charset="0"/>
              </a:rPr>
              <a:t> </a:t>
            </a:r>
            <a:r>
              <a:rPr lang="en-US" sz="3000" dirty="0" err="1">
                <a:latin typeface="#9Slide07 Marbelia Regular" panose="02000500000000000000" pitchFamily="2" charset="0"/>
              </a:rPr>
              <a:t>đẹp</a:t>
            </a:r>
            <a:r>
              <a:rPr lang="en-US" sz="3000" dirty="0">
                <a:latin typeface="#9Slide07 Marbelia Regular" panose="02000500000000000000" pitchFamily="2" charset="0"/>
              </a:rPr>
              <a:t> </a:t>
            </a:r>
            <a:r>
              <a:rPr lang="en-US" sz="3000" dirty="0" err="1">
                <a:latin typeface="#9Slide07 Marbelia Regular" panose="02000500000000000000" pitchFamily="2" charset="0"/>
              </a:rPr>
              <a:t>hơn</a:t>
            </a:r>
            <a:r>
              <a:rPr lang="en-US" sz="3000" dirty="0">
                <a:latin typeface="#9Slide07 Marbelia Regular" panose="02000500000000000000" pitchFamily="2" charset="0"/>
              </a:rPr>
              <a:t>, </a:t>
            </a:r>
            <a:r>
              <a:rPr lang="en-US" sz="3000" dirty="0" err="1">
                <a:latin typeface="#9Slide07 Marbelia Regular" panose="02000500000000000000" pitchFamily="2" charset="0"/>
              </a:rPr>
              <a:t>sẵn</a:t>
            </a:r>
            <a:r>
              <a:rPr lang="en-US" sz="3000" dirty="0">
                <a:latin typeface="#9Slide07 Marbelia Regular" panose="02000500000000000000" pitchFamily="2" charset="0"/>
              </a:rPr>
              <a:t> </a:t>
            </a:r>
            <a:r>
              <a:rPr lang="en-US" sz="3000" dirty="0" err="1">
                <a:latin typeface="#9Slide07 Marbelia Regular" panose="02000500000000000000" pitchFamily="2" charset="0"/>
              </a:rPr>
              <a:t>sàng</a:t>
            </a:r>
            <a:r>
              <a:rPr lang="en-US" sz="3000" dirty="0">
                <a:latin typeface="#9Slide07 Marbelia Regular" panose="02000500000000000000" pitchFamily="2" charset="0"/>
              </a:rPr>
              <a:t> </a:t>
            </a:r>
            <a:r>
              <a:rPr lang="en-US" sz="3000" dirty="0" err="1">
                <a:latin typeface="#9Slide07 Marbelia Regular" panose="02000500000000000000" pitchFamily="2" charset="0"/>
              </a:rPr>
              <a:t>làm</a:t>
            </a:r>
            <a:r>
              <a:rPr lang="en-US" sz="3000" dirty="0">
                <a:latin typeface="#9Slide07 Marbelia Regular" panose="02000500000000000000" pitchFamily="2" charset="0"/>
              </a:rPr>
              <a:t> </a:t>
            </a:r>
            <a:r>
              <a:rPr lang="en-US" sz="3000" dirty="0" err="1">
                <a:latin typeface="#9Slide07 Marbelia Regular" panose="02000500000000000000" pitchFamily="2" charset="0"/>
              </a:rPr>
              <a:t>những</a:t>
            </a:r>
            <a:r>
              <a:rPr lang="en-US" sz="3000" dirty="0">
                <a:latin typeface="#9Slide07 Marbelia Regular" panose="02000500000000000000" pitchFamily="2" charset="0"/>
              </a:rPr>
              <a:t> </a:t>
            </a:r>
            <a:r>
              <a:rPr lang="en-US" sz="3000" dirty="0" err="1">
                <a:latin typeface="#9Slide07 Marbelia Regular" panose="02000500000000000000" pitchFamily="2" charset="0"/>
              </a:rPr>
              <a:t>điều</a:t>
            </a:r>
            <a:r>
              <a:rPr lang="en-US" sz="3000" dirty="0">
                <a:latin typeface="#9Slide07 Marbelia Regular" panose="02000500000000000000" pitchFamily="2" charset="0"/>
              </a:rPr>
              <a:t> </a:t>
            </a:r>
            <a:r>
              <a:rPr lang="en-US" sz="3000" dirty="0" err="1">
                <a:latin typeface="#9Slide07 Marbelia Regular" panose="02000500000000000000" pitchFamily="2" charset="0"/>
              </a:rPr>
              <a:t>tốt</a:t>
            </a:r>
            <a:r>
              <a:rPr lang="en-US" sz="3000" dirty="0">
                <a:latin typeface="#9Slide07 Marbelia Regular" panose="02000500000000000000" pitchFamily="2" charset="0"/>
              </a:rPr>
              <a:t> </a:t>
            </a:r>
            <a:r>
              <a:rPr lang="en-US" sz="3000" dirty="0" err="1">
                <a:latin typeface="#9Slide07 Marbelia Regular" panose="02000500000000000000" pitchFamily="2" charset="0"/>
              </a:rPr>
              <a:t>đẹp</a:t>
            </a:r>
            <a:r>
              <a:rPr lang="en-US" sz="3000" dirty="0">
                <a:latin typeface="#9Slide07 Marbelia Regular" panose="02000500000000000000" pitchFamily="2" charset="0"/>
              </a:rPr>
              <a:t> </a:t>
            </a:r>
            <a:r>
              <a:rPr lang="en-US" sz="3000" dirty="0" err="1">
                <a:latin typeface="#9Slide07 Marbelia Regular" panose="02000500000000000000" pitchFamily="2" charset="0"/>
              </a:rPr>
              <a:t>nhất</a:t>
            </a:r>
            <a:r>
              <a:rPr lang="en-US" sz="3000" dirty="0">
                <a:latin typeface="#9Slide07 Marbelia Regular" panose="02000500000000000000" pitchFamily="2" charset="0"/>
              </a:rPr>
              <a:t> </a:t>
            </a:r>
            <a:r>
              <a:rPr lang="en-US" sz="3000" dirty="0" err="1">
                <a:latin typeface="#9Slide07 Marbelia Regular" panose="02000500000000000000" pitchFamily="2" charset="0"/>
              </a:rPr>
              <a:t>vì</a:t>
            </a:r>
            <a:r>
              <a:rPr lang="en-US" sz="3000" dirty="0">
                <a:latin typeface="#9Slide07 Marbelia Regular" panose="02000500000000000000" pitchFamily="2" charset="0"/>
              </a:rPr>
              <a:t> </a:t>
            </a:r>
            <a:r>
              <a:rPr lang="en-US" sz="3000" dirty="0" err="1">
                <a:latin typeface="#9Slide07 Marbelia Regular" panose="02000500000000000000" pitchFamily="2" charset="0"/>
              </a:rPr>
              <a:t>người</a:t>
            </a:r>
            <a:r>
              <a:rPr lang="en-US" sz="3000" dirty="0">
                <a:latin typeface="#9Slide07 Marbelia Regular" panose="02000500000000000000" pitchFamily="2" charset="0"/>
              </a:rPr>
              <a:t> </a:t>
            </a:r>
            <a:r>
              <a:rPr lang="en-US" sz="3000" dirty="0" err="1">
                <a:latin typeface="#9Slide07 Marbelia Regular" panose="02000500000000000000" pitchFamily="2" charset="0"/>
              </a:rPr>
              <a:t>khác</a:t>
            </a:r>
            <a:r>
              <a:rPr lang="vi-VN" sz="3000" dirty="0">
                <a:latin typeface="#9Slide07 Marbelia Regular" panose="02000500000000000000" pitchFamily="2" charset="0"/>
              </a:rPr>
              <a:t>; giúp con người có thêm sức mạnh vượt qua khó khăn, hoạn nạn; </a:t>
            </a:r>
            <a:endParaRPr lang="en-US" sz="3000" dirty="0">
              <a:latin typeface="#9Slide07 Marbelia Regular" panose="02000500000000000000" pitchFamily="2" charset="0"/>
            </a:endParaRPr>
          </a:p>
          <a:p>
            <a:pPr lvl="0">
              <a:buNone/>
            </a:pPr>
            <a:r>
              <a:rPr lang="en-US" sz="3000" dirty="0">
                <a:latin typeface="#9Slide07 Marbelia Regular" panose="02000500000000000000" pitchFamily="2" charset="0"/>
              </a:rPr>
              <a:t>-</a:t>
            </a:r>
            <a:r>
              <a:rPr lang="vi-VN" sz="3000" dirty="0">
                <a:solidFill>
                  <a:prstClr val="black"/>
                </a:solidFill>
                <a:latin typeface="#9Slide07 Marbelia Regular" panose="02000500000000000000" pitchFamily="2" charset="0"/>
              </a:rPr>
              <a:t> Tình yêu thương </a:t>
            </a:r>
            <a:r>
              <a:rPr lang="vi-VN" sz="3000" dirty="0">
                <a:latin typeface="#9Slide07 Marbelia Regular" panose="02000500000000000000" pitchFamily="2" charset="0"/>
              </a:rPr>
              <a:t>làm cho mối quan hệ giữa con người với con người thêm gần gũi, gắn bó; góp phần xây dựng cộng đồng an toàn, lành mạnh và </a:t>
            </a:r>
            <a:r>
              <a:rPr lang="en-US" sz="3000" dirty="0" err="1">
                <a:latin typeface="#9Slide07 Marbelia Regular" panose="02000500000000000000" pitchFamily="2" charset="0"/>
              </a:rPr>
              <a:t>xã</a:t>
            </a:r>
            <a:r>
              <a:rPr lang="en-US" sz="3000" dirty="0">
                <a:latin typeface="#9Slide07 Marbelia Regular" panose="02000500000000000000" pitchFamily="2" charset="0"/>
              </a:rPr>
              <a:t> </a:t>
            </a:r>
            <a:r>
              <a:rPr lang="en-US" sz="3000" dirty="0" err="1">
                <a:latin typeface="#9Slide07 Marbelia Regular" panose="02000500000000000000" pitchFamily="2" charset="0"/>
              </a:rPr>
              <a:t>hội</a:t>
            </a:r>
            <a:r>
              <a:rPr lang="en-US" sz="3000" dirty="0">
                <a:latin typeface="#9Slide07 Marbelia Regular" panose="02000500000000000000" pitchFamily="2" charset="0"/>
              </a:rPr>
              <a:t> </a:t>
            </a:r>
            <a:r>
              <a:rPr lang="en-US" sz="3000" dirty="0" err="1">
                <a:latin typeface="#9Slide07 Marbelia Regular" panose="02000500000000000000" pitchFamily="2" charset="0"/>
              </a:rPr>
              <a:t>ngày</a:t>
            </a:r>
            <a:r>
              <a:rPr lang="en-US" sz="3000" dirty="0">
                <a:latin typeface="#9Slide07 Marbelia Regular" panose="02000500000000000000" pitchFamily="2" charset="0"/>
              </a:rPr>
              <a:t> </a:t>
            </a:r>
            <a:r>
              <a:rPr lang="en-US" sz="3000" dirty="0" err="1">
                <a:latin typeface="#9Slide07 Marbelia Regular" panose="02000500000000000000" pitchFamily="2" charset="0"/>
              </a:rPr>
              <a:t>càng</a:t>
            </a:r>
            <a:r>
              <a:rPr lang="en-US" sz="3000" dirty="0">
                <a:latin typeface="#9Slide07 Marbelia Regular" panose="02000500000000000000" pitchFamily="2" charset="0"/>
              </a:rPr>
              <a:t> </a:t>
            </a:r>
            <a:r>
              <a:rPr lang="vi-VN" sz="3000" dirty="0">
                <a:latin typeface="#9Slide07 Marbelia Regular" panose="02000500000000000000" pitchFamily="2" charset="0"/>
              </a:rPr>
              <a:t>tốt đẹp hơn. </a:t>
            </a:r>
            <a:endParaRPr lang="en-US" sz="3000" dirty="0">
              <a:latin typeface="#9Slide07 Marbelia Regular" panose="02000500000000000000" pitchFamily="2" charset="0"/>
            </a:endParaRPr>
          </a:p>
          <a:p>
            <a:pPr lvl="0">
              <a:buNone/>
            </a:pPr>
            <a:r>
              <a:rPr lang="en-US" sz="3000" dirty="0">
                <a:latin typeface="#9Slide07 Marbelia Regular" panose="02000500000000000000" pitchFamily="2" charset="0"/>
              </a:rPr>
              <a:t>-</a:t>
            </a:r>
            <a:r>
              <a:rPr lang="vi-VN" sz="3000" dirty="0">
                <a:latin typeface="#9Slide07 Marbelia Regular" panose="02000500000000000000" pitchFamily="2" charset="0"/>
              </a:rPr>
              <a:t>Người biết yêu thương con người sẽ được mọi người yêu quý và kính trọng. </a:t>
            </a:r>
            <a:endParaRPr lang="en-US" b="1" dirty="0">
              <a:latin typeface="#9Slide05 Phobia" panose="02000506000000020003" pitchFamily="2" charset="0"/>
            </a:endParaRPr>
          </a:p>
        </p:txBody>
      </p:sp>
    </p:spTree>
    <p:extLst>
      <p:ext uri="{BB962C8B-B14F-4D97-AF65-F5344CB8AC3E}">
        <p14:creationId xmlns:p14="http://schemas.microsoft.com/office/powerpoint/2010/main" val="73261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KHỞI ĐỘNG</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20472"/>
            <a:ext cx="8182303" cy="6592149"/>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572964" y="2280319"/>
            <a:ext cx="6721739" cy="3427157"/>
          </a:xfrm>
          <a:prstGeom prst="rect">
            <a:avLst/>
          </a:prstGeom>
        </p:spPr>
        <p:txBody>
          <a:bodyPr wrap="square">
            <a:spAutoFit/>
          </a:bodyPr>
          <a:lstStyle/>
          <a:p>
            <a:pPr marL="342900" indent="-342900" algn="just">
              <a:lnSpc>
                <a:spcPct val="129000"/>
              </a:lnSpc>
              <a:spcAft>
                <a:spcPts val="200"/>
              </a:spcAft>
              <a:buClr>
                <a:srgbClr val="000000"/>
              </a:buClr>
              <a:buSzPts val="1000"/>
              <a:buFont typeface="Symbol" panose="05050102010706020507" pitchFamily="18" charset="2"/>
              <a:buChar char="-"/>
              <a:tabLst>
                <a:tab pos="542290" algn="l"/>
              </a:tabLst>
            </a:pPr>
            <a:r>
              <a:rPr lang="vi-VN" sz="28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rPr>
              <a:t>Em hãy thực hiện một việc làm thể hiện tình yêu thương đối với người thân trong gia đình và chia sẻ trước lớp.</a:t>
            </a:r>
            <a:endParaRPr lang="en-US" sz="28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endParaRPr>
          </a:p>
          <a:p>
            <a:pPr marL="342900" indent="-342900" algn="just">
              <a:lnSpc>
                <a:spcPct val="127000"/>
              </a:lnSpc>
              <a:spcAft>
                <a:spcPts val="11300"/>
              </a:spcAft>
              <a:buClr>
                <a:srgbClr val="000000"/>
              </a:buClr>
              <a:buSzPts val="1000"/>
              <a:buFont typeface="Symbol" panose="05050102010706020507" pitchFamily="18" charset="2"/>
              <a:buChar char="-"/>
              <a:tabLst>
                <a:tab pos="544830" algn="l"/>
              </a:tabLst>
            </a:pPr>
            <a:r>
              <a:rPr lang="vi-VN" sz="28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rPr>
              <a:t>Em hãy thực hiện một hành động hay một lời nói cụ thể thể hiện tình yêu thương với bạn bè, thầy cô trong lớp em.</a:t>
            </a:r>
            <a:endParaRPr lang="en-US" sz="2800" b="1" dirty="0">
              <a:solidFill>
                <a:prstClr val="black"/>
              </a:solidFill>
              <a:latin typeface="#9Slide07 Marbelia Regular" panose="02000500000000000000" pitchFamily="2" charset="0"/>
              <a:ea typeface="Cambria" panose="02040503050406030204" pitchFamily="18" charset="0"/>
              <a:cs typeface="Cambria" panose="02040503050406030204" pitchFamily="18" charset="0"/>
            </a:endParaRPr>
          </a:p>
        </p:txBody>
      </p:sp>
      <p:pic>
        <p:nvPicPr>
          <p:cNvPr id="9" name="Shape 95"/>
          <p:cNvPicPr/>
          <p:nvPr/>
        </p:nvPicPr>
        <p:blipFill>
          <a:blip r:embed="rId4"/>
          <a:stretch/>
        </p:blipFill>
        <p:spPr>
          <a:xfrm>
            <a:off x="7635766" y="1040525"/>
            <a:ext cx="4556234" cy="4999320"/>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1552575" y="220852"/>
            <a:ext cx="8820150"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65100" algn="just">
              <a:lnSpc>
                <a:spcPct val="130000"/>
              </a:lnSpc>
              <a:spcAft>
                <a:spcPts val="200"/>
              </a:spcAft>
            </a:pPr>
            <a:endParaRPr lang="en-US" sz="3200" b="1" dirty="0">
              <a:solidFill>
                <a:srgbClr val="FF0000"/>
              </a:solidFill>
              <a:latin typeface="SVN-Vanilla Daisy Pro" panose="00000500000000000000" pitchFamily="2" charset="0"/>
              <a:ea typeface="Times New Roman" panose="02020603050405020304" pitchFamily="18" charset="0"/>
            </a:endParaRPr>
          </a:p>
          <a:p>
            <a:pPr lvl="0" indent="165100" algn="just">
              <a:lnSpc>
                <a:spcPct val="130000"/>
              </a:lnSpc>
              <a:spcAft>
                <a:spcPts val="200"/>
              </a:spcAft>
            </a:pPr>
            <a:r>
              <a:rPr lang="en-US" sz="3200" b="1" dirty="0" err="1">
                <a:solidFill>
                  <a:srgbClr val="FF0000"/>
                </a:solidFill>
                <a:latin typeface="SVN-Vanilla Daisy Pro" panose="00000500000000000000" pitchFamily="2" charset="0"/>
                <a:ea typeface="Times New Roman" panose="02020603050405020304" pitchFamily="18" charset="0"/>
              </a:rPr>
              <a:t>Hoạt</a:t>
            </a:r>
            <a:r>
              <a:rPr lang="en-US" sz="3200" b="1" dirty="0">
                <a:solidFill>
                  <a:srgbClr val="FF0000"/>
                </a:solidFill>
                <a:latin typeface="SVN-Vanilla Daisy Pro" panose="00000500000000000000" pitchFamily="2" charset="0"/>
                <a:ea typeface="Times New Roman" panose="02020603050405020304" pitchFamily="18" charset="0"/>
              </a:rPr>
              <a:t> </a:t>
            </a:r>
            <a:r>
              <a:rPr lang="en-US" sz="3200" b="1" dirty="0" err="1">
                <a:solidFill>
                  <a:srgbClr val="FF0000"/>
                </a:solidFill>
                <a:latin typeface="SVN-Vanilla Daisy Pro" panose="00000500000000000000" pitchFamily="2" charset="0"/>
                <a:ea typeface="Times New Roman" panose="02020603050405020304" pitchFamily="18" charset="0"/>
              </a:rPr>
              <a:t>động</a:t>
            </a:r>
            <a:r>
              <a:rPr lang="en-US" sz="3200" b="1" dirty="0">
                <a:solidFill>
                  <a:srgbClr val="FF0000"/>
                </a:solidFill>
                <a:latin typeface="SVN-Vanilla Daisy Pro" panose="00000500000000000000" pitchFamily="2" charset="0"/>
                <a:ea typeface="Times New Roman" panose="02020603050405020304" pitchFamily="18" charset="0"/>
              </a:rPr>
              <a:t>: </a:t>
            </a:r>
            <a:r>
              <a:rPr lang="vi-VN" sz="3200" b="1" dirty="0">
                <a:solidFill>
                  <a:srgbClr val="FF0000"/>
                </a:solidFill>
                <a:latin typeface="#9Slide07 Marbelia Regular" panose="02000500000000000000" pitchFamily="2" charset="0"/>
                <a:ea typeface="Arial" panose="020B0604020202020204" pitchFamily="34" charset="0"/>
              </a:rPr>
              <a:t>Thực hiện hành động yêu thương.</a:t>
            </a:r>
            <a:endParaRPr lang="en-US" sz="3200" b="1" dirty="0">
              <a:solidFill>
                <a:srgbClr val="FF0000"/>
              </a:solidFill>
              <a:latin typeface="#9Slide07 Marbelia Regular" panose="02000500000000000000" pitchFamily="2" charset="0"/>
              <a:ea typeface="Arial" panose="020B0604020202020204" pitchFamily="34" charset="0"/>
            </a:endParaRPr>
          </a:p>
          <a:p>
            <a:pPr algn="ctr"/>
            <a:endParaRPr lang="en-US" sz="3200" b="1" dirty="0">
              <a:solidFill>
                <a:srgbClr val="FF0000"/>
              </a:solidFill>
              <a:latin typeface="SVN-Vanilla Daisy Pro" panose="00000500000000000000" pitchFamily="2" charset="0"/>
              <a:ea typeface="Times New Roman" panose="02020603050405020304" pitchFamily="18" charset="0"/>
            </a:endParaRPr>
          </a:p>
          <a:p>
            <a:pPr algn="ctr"/>
            <a:r>
              <a:rPr lang="en-US" dirty="0">
                <a:solidFill>
                  <a:prstClr val="white"/>
                </a:solidFill>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18791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29" name="Picture 25"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5563" y="5843588"/>
            <a:ext cx="3429000" cy="1003300"/>
          </a:xfrm>
          <a:prstGeom prst="rect">
            <a:avLst/>
          </a:prstGeom>
          <a:noFill/>
          <a:extLst>
            <a:ext uri="{909E8E84-426E-40DD-AFC4-6F175D3DCCD1}">
              <a14:hiddenFill xmlns:a14="http://schemas.microsoft.com/office/drawing/2010/main">
                <a:solidFill>
                  <a:srgbClr val="FFFFFF"/>
                </a:solidFill>
              </a14:hiddenFill>
            </a:ext>
          </a:extLst>
        </p:spPr>
      </p:pic>
      <p:pic>
        <p:nvPicPr>
          <p:cNvPr id="21528" name="Picture 24"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5564" y="5832475"/>
            <a:ext cx="4746625" cy="706438"/>
          </a:xfrm>
          <a:prstGeom prst="rect">
            <a:avLst/>
          </a:prstGeom>
          <a:noFill/>
          <a:extLst>
            <a:ext uri="{909E8E84-426E-40DD-AFC4-6F175D3DCCD1}">
              <a14:hiddenFill xmlns:a14="http://schemas.microsoft.com/office/drawing/2010/main">
                <a:solidFill>
                  <a:srgbClr val="FFFFFF"/>
                </a:solidFill>
              </a14:hiddenFill>
            </a:ext>
          </a:extLst>
        </p:spPr>
      </p:pic>
      <p:pic>
        <p:nvPicPr>
          <p:cNvPr id="21527" name="Picture 23" descr="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8100" y="5551489"/>
            <a:ext cx="3429000" cy="523875"/>
          </a:xfrm>
          <a:prstGeom prst="rect">
            <a:avLst/>
          </a:prstGeom>
          <a:noFill/>
          <a:extLst>
            <a:ext uri="{909E8E84-426E-40DD-AFC4-6F175D3DCCD1}">
              <a14:hiddenFill xmlns:a14="http://schemas.microsoft.com/office/drawing/2010/main">
                <a:solidFill>
                  <a:srgbClr val="FFFFFF"/>
                </a:solidFill>
              </a14:hiddenFill>
            </a:ext>
          </a:extLst>
        </p:spPr>
      </p:pic>
      <p:pic>
        <p:nvPicPr>
          <p:cNvPr id="21526" name="Picture 22" descr="Cov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6339" y="5105401"/>
            <a:ext cx="4949825" cy="887413"/>
          </a:xfrm>
          <a:prstGeom prst="rect">
            <a:avLst/>
          </a:prstGeom>
          <a:noFill/>
          <a:extLst>
            <a:ext uri="{909E8E84-426E-40DD-AFC4-6F175D3DCCD1}">
              <a14:hiddenFill xmlns:a14="http://schemas.microsoft.com/office/drawing/2010/main">
                <a:solidFill>
                  <a:srgbClr val="FFFFFF"/>
                </a:solidFill>
              </a14:hiddenFill>
            </a:ext>
          </a:extLst>
        </p:spPr>
      </p:pic>
      <p:pic>
        <p:nvPicPr>
          <p:cNvPr id="21525" name="Picture 21"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8750" y="2827339"/>
            <a:ext cx="2552700" cy="3368675"/>
          </a:xfrm>
          <a:prstGeom prst="rect">
            <a:avLst/>
          </a:prstGeom>
          <a:noFill/>
          <a:extLst>
            <a:ext uri="{909E8E84-426E-40DD-AFC4-6F175D3DCCD1}">
              <a14:hiddenFill xmlns:a14="http://schemas.microsoft.com/office/drawing/2010/main">
                <a:solidFill>
                  <a:srgbClr val="FFFFFF"/>
                </a:solidFill>
              </a14:hiddenFill>
            </a:ext>
          </a:extLst>
        </p:spPr>
      </p:pic>
      <p:pic>
        <p:nvPicPr>
          <p:cNvPr id="21524" name="Picture 20"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5664" y="4140200"/>
            <a:ext cx="5297487" cy="1119188"/>
          </a:xfrm>
          <a:prstGeom prst="rect">
            <a:avLst/>
          </a:prstGeom>
          <a:noFill/>
          <a:extLst>
            <a:ext uri="{909E8E84-426E-40DD-AFC4-6F175D3DCCD1}">
              <a14:hiddenFill xmlns:a14="http://schemas.microsoft.com/office/drawing/2010/main">
                <a:solidFill>
                  <a:srgbClr val="FFFFFF"/>
                </a:solidFill>
              </a14:hiddenFill>
            </a:ext>
          </a:extLst>
        </p:spPr>
      </p:pic>
      <p:pic>
        <p:nvPicPr>
          <p:cNvPr id="21523" name="Picture 19"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5663" y="4002088"/>
            <a:ext cx="5270500" cy="633412"/>
          </a:xfrm>
          <a:prstGeom prst="rect">
            <a:avLst/>
          </a:prstGeom>
          <a:noFill/>
          <a:extLst>
            <a:ext uri="{909E8E84-426E-40DD-AFC4-6F175D3DCCD1}">
              <a14:hiddenFill xmlns:a14="http://schemas.microsoft.com/office/drawing/2010/main">
                <a:solidFill>
                  <a:srgbClr val="FFFFFF"/>
                </a:solidFill>
              </a14:hiddenFill>
            </a:ext>
          </a:extLst>
        </p:spPr>
      </p:pic>
      <p:pic>
        <p:nvPicPr>
          <p:cNvPr id="21522" name="Picture 18"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8026" y="3538538"/>
            <a:ext cx="5419725" cy="749300"/>
          </a:xfrm>
          <a:prstGeom prst="rect">
            <a:avLst/>
          </a:prstGeom>
          <a:noFill/>
          <a:extLst>
            <a:ext uri="{909E8E84-426E-40DD-AFC4-6F175D3DCCD1}">
              <a14:hiddenFill xmlns:a14="http://schemas.microsoft.com/office/drawing/2010/main">
                <a:solidFill>
                  <a:srgbClr val="FFFFFF"/>
                </a:solidFill>
              </a14:hiddenFill>
            </a:ext>
          </a:extLst>
        </p:spPr>
      </p:pic>
      <p:pic>
        <p:nvPicPr>
          <p:cNvPr id="21521" name="Picture 17"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8750" y="2822575"/>
            <a:ext cx="2084388" cy="1670050"/>
          </a:xfrm>
          <a:prstGeom prst="rect">
            <a:avLst/>
          </a:prstGeom>
          <a:noFill/>
          <a:extLst>
            <a:ext uri="{909E8E84-426E-40DD-AFC4-6F175D3DCCD1}">
              <a14:hiddenFill xmlns:a14="http://schemas.microsoft.com/office/drawing/2010/main">
                <a:solidFill>
                  <a:srgbClr val="FFFFFF"/>
                </a:solidFill>
              </a14:hiddenFill>
            </a:ext>
          </a:extLst>
        </p:spPr>
      </p:pic>
      <p:pic>
        <p:nvPicPr>
          <p:cNvPr id="21520" name="Picture 16"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29400" y="2833688"/>
            <a:ext cx="2051050" cy="842962"/>
          </a:xfrm>
          <a:prstGeom prst="rect">
            <a:avLst/>
          </a:prstGeom>
          <a:noFill/>
          <a:extLst>
            <a:ext uri="{909E8E84-426E-40DD-AFC4-6F175D3DCCD1}">
              <a14:hiddenFill xmlns:a14="http://schemas.microsoft.com/office/drawing/2010/main">
                <a:solidFill>
                  <a:srgbClr val="FFFFFF"/>
                </a:solidFill>
              </a14:hiddenFill>
            </a:ext>
          </a:extLst>
        </p:spPr>
      </p:pic>
      <p:pic>
        <p:nvPicPr>
          <p:cNvPr id="21519" name="Picture 15"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29400" y="2795588"/>
            <a:ext cx="2078038" cy="58420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9713" y="2486025"/>
            <a:ext cx="3357562" cy="590550"/>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38688" y="2012950"/>
            <a:ext cx="2012950" cy="1239838"/>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518275" y="1339851"/>
            <a:ext cx="3297238" cy="1273175"/>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518275" y="1333500"/>
            <a:ext cx="3297238" cy="8382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18276" y="1201739"/>
            <a:ext cx="3186113" cy="53498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402388" y="804863"/>
            <a:ext cx="3357562" cy="67786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369050" y="463551"/>
            <a:ext cx="3390900" cy="102552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583113" y="1146176"/>
            <a:ext cx="2055812" cy="101441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2698751" y="1841500"/>
            <a:ext cx="2155825"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59063" y="1"/>
            <a:ext cx="7105650" cy="3148013"/>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05394" y="2481264"/>
            <a:ext cx="2769646" cy="165893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24"/>
          <a:stretch>
            <a:fillRect/>
          </a:stretch>
        </p:blipFill>
        <p:spPr>
          <a:xfrm>
            <a:off x="9842864" y="2498982"/>
            <a:ext cx="2516829" cy="4359018"/>
          </a:xfrm>
          <a:prstGeom prst="rect">
            <a:avLst/>
          </a:prstGeom>
        </p:spPr>
      </p:pic>
      <p:pic>
        <p:nvPicPr>
          <p:cNvPr id="27" name="图片 1"/>
          <p:cNvPicPr>
            <a:picLocks noChangeAspect="1"/>
          </p:cNvPicPr>
          <p:nvPr/>
        </p:nvPicPr>
        <p:blipFill rotWithShape="1">
          <a:blip r:embed="rId25" cstate="print">
            <a:extLst>
              <a:ext uri="{28A0092B-C50C-407E-A947-70E740481C1C}">
                <a14:useLocalDpi xmlns:a14="http://schemas.microsoft.com/office/drawing/2010/main" val="0"/>
              </a:ext>
            </a:extLst>
          </a:blip>
          <a:srcRect l="32760" r="8347"/>
          <a:stretch>
            <a:fillRect/>
          </a:stretch>
        </p:blipFill>
        <p:spPr>
          <a:xfrm flipH="1">
            <a:off x="-160098" y="398193"/>
            <a:ext cx="2150029" cy="2112622"/>
          </a:xfrm>
          <a:prstGeom prst="rect">
            <a:avLst/>
          </a:prstGeom>
        </p:spPr>
      </p:pic>
    </p:spTree>
    <p:extLst>
      <p:ext uri="{BB962C8B-B14F-4D97-AF65-F5344CB8AC3E}">
        <p14:creationId xmlns:p14="http://schemas.microsoft.com/office/powerpoint/2010/main" val="3861077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21520"/>
                                        </p:tgtEl>
                                        <p:attrNameLst>
                                          <p:attrName>style.visibility</p:attrName>
                                        </p:attrNameLst>
                                      </p:cBhvr>
                                      <p:to>
                                        <p:strVal val="visible"/>
                                      </p:to>
                                    </p:set>
                                    <p:animEffect transition="in" filter="wipe(left)">
                                      <p:cBhvr>
                                        <p:cTn id="67" dur="500"/>
                                        <p:tgtEl>
                                          <p:spTgt spid="2152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8" fill="hold" nodeType="clickEffect">
                                  <p:stCondLst>
                                    <p:cond delay="0"/>
                                  </p:stCondLst>
                                  <p:childTnLst>
                                    <p:set>
                                      <p:cBhvr>
                                        <p:cTn id="71" dur="1" fill="hold">
                                          <p:stCondLst>
                                            <p:cond delay="0"/>
                                          </p:stCondLst>
                                        </p:cTn>
                                        <p:tgtEl>
                                          <p:spTgt spid="21521"/>
                                        </p:tgtEl>
                                        <p:attrNameLst>
                                          <p:attrName>style.visibility</p:attrName>
                                        </p:attrNameLst>
                                      </p:cBhvr>
                                      <p:to>
                                        <p:strVal val="visible"/>
                                      </p:to>
                                    </p:set>
                                    <p:animEffect transition="in" filter="wipe(left)">
                                      <p:cBhvr>
                                        <p:cTn id="72" dur="500"/>
                                        <p:tgtEl>
                                          <p:spTgt spid="2152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21522"/>
                                        </p:tgtEl>
                                        <p:attrNameLst>
                                          <p:attrName>style.visibility</p:attrName>
                                        </p:attrNameLst>
                                      </p:cBhvr>
                                      <p:to>
                                        <p:strVal val="visible"/>
                                      </p:to>
                                    </p:set>
                                    <p:animEffect transition="in" filter="wipe(left)">
                                      <p:cBhvr>
                                        <p:cTn id="77" dur="500"/>
                                        <p:tgtEl>
                                          <p:spTgt spid="21522"/>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21523"/>
                                        </p:tgtEl>
                                        <p:attrNameLst>
                                          <p:attrName>style.visibility</p:attrName>
                                        </p:attrNameLst>
                                      </p:cBhvr>
                                      <p:to>
                                        <p:strVal val="visible"/>
                                      </p:to>
                                    </p:set>
                                    <p:animEffect transition="in" filter="wipe(left)">
                                      <p:cBhvr>
                                        <p:cTn id="82" dur="500"/>
                                        <p:tgtEl>
                                          <p:spTgt spid="2152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21524"/>
                                        </p:tgtEl>
                                        <p:attrNameLst>
                                          <p:attrName>style.visibility</p:attrName>
                                        </p:attrNameLst>
                                      </p:cBhvr>
                                      <p:to>
                                        <p:strVal val="visible"/>
                                      </p:to>
                                    </p:set>
                                    <p:animEffect transition="in" filter="wipe(left)">
                                      <p:cBhvr>
                                        <p:cTn id="87" dur="500"/>
                                        <p:tgtEl>
                                          <p:spTgt spid="21524"/>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22" presetClass="entr" presetSubtype="8" fill="hold" nodeType="clickEffect">
                                  <p:stCondLst>
                                    <p:cond delay="0"/>
                                  </p:stCondLst>
                                  <p:childTnLst>
                                    <p:set>
                                      <p:cBhvr>
                                        <p:cTn id="91" dur="1" fill="hold">
                                          <p:stCondLst>
                                            <p:cond delay="0"/>
                                          </p:stCondLst>
                                        </p:cTn>
                                        <p:tgtEl>
                                          <p:spTgt spid="21525"/>
                                        </p:tgtEl>
                                        <p:attrNameLst>
                                          <p:attrName>style.visibility</p:attrName>
                                        </p:attrNameLst>
                                      </p:cBhvr>
                                      <p:to>
                                        <p:strVal val="visible"/>
                                      </p:to>
                                    </p:set>
                                    <p:animEffect transition="in" filter="wipe(left)">
                                      <p:cBhvr>
                                        <p:cTn id="92" dur="500"/>
                                        <p:tgtEl>
                                          <p:spTgt spid="2152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22" presetClass="entr" presetSubtype="8" fill="hold" nodeType="clickEffect">
                                  <p:stCondLst>
                                    <p:cond delay="0"/>
                                  </p:stCondLst>
                                  <p:childTnLst>
                                    <p:set>
                                      <p:cBhvr>
                                        <p:cTn id="96" dur="1" fill="hold">
                                          <p:stCondLst>
                                            <p:cond delay="0"/>
                                          </p:stCondLst>
                                        </p:cTn>
                                        <p:tgtEl>
                                          <p:spTgt spid="21526"/>
                                        </p:tgtEl>
                                        <p:attrNameLst>
                                          <p:attrName>style.visibility</p:attrName>
                                        </p:attrNameLst>
                                      </p:cBhvr>
                                      <p:to>
                                        <p:strVal val="visible"/>
                                      </p:to>
                                    </p:set>
                                    <p:animEffect transition="in" filter="wipe(left)">
                                      <p:cBhvr>
                                        <p:cTn id="97" dur="500"/>
                                        <p:tgtEl>
                                          <p:spTgt spid="21526"/>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22" presetClass="entr" presetSubtype="8" fill="hold" nodeType="clickEffect">
                                  <p:stCondLst>
                                    <p:cond delay="0"/>
                                  </p:stCondLst>
                                  <p:childTnLst>
                                    <p:set>
                                      <p:cBhvr>
                                        <p:cTn id="101" dur="1" fill="hold">
                                          <p:stCondLst>
                                            <p:cond delay="0"/>
                                          </p:stCondLst>
                                        </p:cTn>
                                        <p:tgtEl>
                                          <p:spTgt spid="21527"/>
                                        </p:tgtEl>
                                        <p:attrNameLst>
                                          <p:attrName>style.visibility</p:attrName>
                                        </p:attrNameLst>
                                      </p:cBhvr>
                                      <p:to>
                                        <p:strVal val="visible"/>
                                      </p:to>
                                    </p:set>
                                    <p:animEffect transition="in" filter="wipe(left)">
                                      <p:cBhvr>
                                        <p:cTn id="102" dur="500"/>
                                        <p:tgtEl>
                                          <p:spTgt spid="2152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2" presetClass="entr" presetSubtype="8" fill="hold" nodeType="clickEffect">
                                  <p:stCondLst>
                                    <p:cond delay="0"/>
                                  </p:stCondLst>
                                  <p:childTnLst>
                                    <p:set>
                                      <p:cBhvr>
                                        <p:cTn id="106" dur="1" fill="hold">
                                          <p:stCondLst>
                                            <p:cond delay="0"/>
                                          </p:stCondLst>
                                        </p:cTn>
                                        <p:tgtEl>
                                          <p:spTgt spid="21528"/>
                                        </p:tgtEl>
                                        <p:attrNameLst>
                                          <p:attrName>style.visibility</p:attrName>
                                        </p:attrNameLst>
                                      </p:cBhvr>
                                      <p:to>
                                        <p:strVal val="visible"/>
                                      </p:to>
                                    </p:set>
                                    <p:animEffect transition="in" filter="wipe(left)">
                                      <p:cBhvr>
                                        <p:cTn id="107" dur="500"/>
                                        <p:tgtEl>
                                          <p:spTgt spid="21528"/>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8" fill="hold" nodeType="clickEffect">
                                  <p:stCondLst>
                                    <p:cond delay="0"/>
                                  </p:stCondLst>
                                  <p:childTnLst>
                                    <p:set>
                                      <p:cBhvr>
                                        <p:cTn id="111" dur="1" fill="hold">
                                          <p:stCondLst>
                                            <p:cond delay="0"/>
                                          </p:stCondLst>
                                        </p:cTn>
                                        <p:tgtEl>
                                          <p:spTgt spid="21529"/>
                                        </p:tgtEl>
                                        <p:attrNameLst>
                                          <p:attrName>style.visibility</p:attrName>
                                        </p:attrNameLst>
                                      </p:cBhvr>
                                      <p:to>
                                        <p:strVal val="visible"/>
                                      </p:to>
                                    </p:set>
                                    <p:animEffect transition="in" filter="wipe(left)">
                                      <p:cBhvr>
                                        <p:cTn id="112" dur="500"/>
                                        <p:tgtEl>
                                          <p:spTgt spid="21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LUYỆN TẬP</a:t>
              </a:r>
            </a:p>
          </p:txBody>
        </p:sp>
      </p:grpSp>
    </p:spTree>
    <p:extLst>
      <p:ext uri="{BB962C8B-B14F-4D97-AF65-F5344CB8AC3E}">
        <p14:creationId xmlns:p14="http://schemas.microsoft.com/office/powerpoint/2010/main" val="347018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129592" y="724624"/>
            <a:ext cx="4744626" cy="954107"/>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2800" b="1" dirty="0">
                <a:solidFill>
                  <a:srgbClr val="FF00FF"/>
                </a:solidFill>
                <a:latin typeface="#9Slide05 Kathya" panose="02000000000000000000" pitchFamily="2" charset="0"/>
              </a:rPr>
              <a:t>1.Trong </a:t>
            </a:r>
            <a:r>
              <a:rPr lang="en-US" altLang="en-US" sz="2800" b="1" dirty="0" err="1">
                <a:solidFill>
                  <a:srgbClr val="FF00FF"/>
                </a:solidFill>
                <a:latin typeface="#9Slide05 Kathya" panose="02000000000000000000" pitchFamily="2" charset="0"/>
              </a:rPr>
              <a:t>những</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việc</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làm</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sau</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việc</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nào</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nên</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làm</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việc</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nào</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không</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nên</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làm</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Vì</a:t>
            </a:r>
            <a:r>
              <a:rPr lang="en-US" altLang="en-US" sz="2800" b="1" dirty="0">
                <a:solidFill>
                  <a:srgbClr val="FF00FF"/>
                </a:solidFill>
                <a:latin typeface="#9Slide05 Kathya" panose="02000000000000000000" pitchFamily="2" charset="0"/>
              </a:rPr>
              <a:t> </a:t>
            </a:r>
            <a:r>
              <a:rPr lang="en-US" altLang="en-US" sz="2800" b="1" dirty="0" err="1">
                <a:solidFill>
                  <a:srgbClr val="FF00FF"/>
                </a:solidFill>
                <a:latin typeface="#9Slide05 Kathya" panose="02000000000000000000" pitchFamily="2" charset="0"/>
              </a:rPr>
              <a:t>sao</a:t>
            </a:r>
            <a:r>
              <a:rPr lang="en-US" altLang="en-US" sz="2800" b="1" dirty="0">
                <a:solidFill>
                  <a:srgbClr val="FF00FF"/>
                </a:solidFill>
                <a:latin typeface="#9Slide05 Kathya" panose="02000000000000000000" pitchFamily="2" charset="0"/>
              </a:rPr>
              <a:t>?</a:t>
            </a: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sp>
        <p:nvSpPr>
          <p:cNvPr id="11" name="Rectangle 10"/>
          <p:cNvSpPr/>
          <p:nvPr/>
        </p:nvSpPr>
        <p:spPr>
          <a:xfrm>
            <a:off x="450979" y="2315809"/>
            <a:ext cx="5203372" cy="4044056"/>
          </a:xfrm>
          <a:prstGeom prst="rect">
            <a:avLst/>
          </a:prstGeom>
        </p:spPr>
        <p:txBody>
          <a:bodyPr wrap="square">
            <a:spAutoFit/>
          </a:bodyPr>
          <a:lstStyle/>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Quyên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góp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ủng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hộ</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đồng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bào</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Giúp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tiêu</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thụ</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sản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chơi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cùng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lớp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có</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hoàn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cảnh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đưa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chất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độc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hại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vào</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thực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phẩm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đề</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kinh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doanh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buôn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E.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Chăm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sóc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thành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trong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đình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Nâng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một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số</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hàng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xảy</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dịch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bệnh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p:txBody>
      </p:sp>
      <p:pic>
        <p:nvPicPr>
          <p:cNvPr id="15" name="Google Shape;164;p9"/>
          <p:cNvPicPr preferRelativeResize="0"/>
          <p:nvPr/>
        </p:nvPicPr>
        <p:blipFill rotWithShape="1">
          <a:blip r:embed="rId4">
            <a:alphaModFix/>
          </a:blip>
          <a:srcRect l="15285" t="10430" r="46645" b="11190"/>
          <a:stretch/>
        </p:blipFill>
        <p:spPr>
          <a:xfrm>
            <a:off x="5740377" y="1096208"/>
            <a:ext cx="6451623" cy="3274917"/>
          </a:xfrm>
          <a:prstGeom prst="rect">
            <a:avLst/>
          </a:prstGeom>
          <a:noFill/>
          <a:ln>
            <a:noFill/>
          </a:ln>
        </p:spPr>
      </p:pic>
      <p:pic>
        <p:nvPicPr>
          <p:cNvPr id="16" name="Picture 15"/>
          <p:cNvPicPr>
            <a:picLocks noChangeAspect="1"/>
          </p:cNvPicPr>
          <p:nvPr/>
        </p:nvPicPr>
        <p:blipFill>
          <a:blip r:embed="rId5"/>
          <a:stretch>
            <a:fillRect/>
          </a:stretch>
        </p:blipFill>
        <p:spPr>
          <a:xfrm>
            <a:off x="7659144" y="395108"/>
            <a:ext cx="2280885" cy="1344792"/>
          </a:xfrm>
          <a:prstGeom prst="ellipse">
            <a:avLst/>
          </a:prstGeom>
          <a:ln>
            <a:noFill/>
          </a:ln>
          <a:effectLst>
            <a:softEdge rad="112500"/>
          </a:effectLst>
        </p:spPr>
      </p:pic>
      <p:pic>
        <p:nvPicPr>
          <p:cNvPr id="17" name="Google Shape;155;p8"/>
          <p:cNvPicPr preferRelativeResize="0"/>
          <p:nvPr/>
        </p:nvPicPr>
        <p:blipFill rotWithShape="1">
          <a:blip r:embed="rId6">
            <a:alphaModFix/>
          </a:blip>
          <a:srcRect/>
          <a:stretch/>
        </p:blipFill>
        <p:spPr>
          <a:xfrm>
            <a:off x="9993933" y="3262666"/>
            <a:ext cx="1653119" cy="1437033"/>
          </a:xfrm>
          <a:prstGeom prst="rect">
            <a:avLst/>
          </a:prstGeom>
          <a:noFill/>
          <a:ln>
            <a:noFill/>
          </a:ln>
        </p:spPr>
      </p:pic>
      <p:pic>
        <p:nvPicPr>
          <p:cNvPr id="18"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464" y="-376427"/>
            <a:ext cx="340569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4041536" y="-61863"/>
            <a:ext cx="366536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 BÀI TẬP </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0" name="Table 19"/>
          <p:cNvGraphicFramePr>
            <a:graphicFrameLocks noGrp="1"/>
          </p:cNvGraphicFramePr>
          <p:nvPr>
            <p:extLst>
              <p:ext uri="{D42A27DB-BD31-4B8C-83A1-F6EECF244321}">
                <p14:modId xmlns:p14="http://schemas.microsoft.com/office/powerpoint/2010/main" val="1422958990"/>
              </p:ext>
            </p:extLst>
          </p:nvPr>
        </p:nvGraphicFramePr>
        <p:xfrm>
          <a:off x="6923163" y="1632815"/>
          <a:ext cx="4409769" cy="2560320"/>
        </p:xfrm>
        <a:graphic>
          <a:graphicData uri="http://schemas.openxmlformats.org/drawingml/2006/table">
            <a:tbl>
              <a:tblPr/>
              <a:tblGrid>
                <a:gridCol w="4409769">
                  <a:extLst>
                    <a:ext uri="{9D8B030D-6E8A-4147-A177-3AD203B41FA5}">
                      <a16:colId xmlns:a16="http://schemas.microsoft.com/office/drawing/2014/main" val="20000"/>
                    </a:ext>
                  </a:extLst>
                </a:gridCol>
              </a:tblGrid>
              <a:tr h="990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800" b="1" kern="1200" dirty="0">
                          <a:solidFill>
                            <a:schemeClr val="dk1"/>
                          </a:solidFill>
                          <a:effectLst/>
                          <a:latin typeface="#9Slide05 Brannboll Ny" panose="02000000000000000000" pitchFamily="2" charset="0"/>
                          <a:ea typeface="+mn-ea"/>
                          <a:cs typeface="+mn-cs"/>
                        </a:rPr>
                        <a:t>2</a:t>
                      </a:r>
                      <a:r>
                        <a:rPr lang="en-US" sz="2800" b="1"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Hãy</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kể</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lại</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những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hành</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động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thể</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hiện</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tình</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yêu</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thương</a:t>
                      </a:r>
                      <a:r>
                        <a:rPr lang="en-US" sz="2800" kern="1200" dirty="0">
                          <a:solidFill>
                            <a:srgbClr val="0000FF"/>
                          </a:solidFill>
                          <a:effectLst/>
                          <a:latin typeface="#9Slide05 Brannboll Ny" panose="02000000000000000000" pitchFamily="2" charset="0"/>
                          <a:ea typeface="+mn-ea"/>
                          <a:cs typeface="+mn-cs"/>
                        </a:rPr>
                        <a:t> con </a:t>
                      </a:r>
                      <a:r>
                        <a:rPr lang="en-US" sz="2800" kern="1200" dirty="0" err="1">
                          <a:solidFill>
                            <a:srgbClr val="0000FF"/>
                          </a:solidFill>
                          <a:effectLst/>
                          <a:latin typeface="#9Slide05 Brannboll Ny" panose="02000000000000000000" pitchFamily="2" charset="0"/>
                          <a:ea typeface="+mn-ea"/>
                          <a:cs typeface="+mn-cs"/>
                        </a:rPr>
                        <a:t>người</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của</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các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bạn</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trong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lớp</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trong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trường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em</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Em</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học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tập</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được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điều</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gì</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từ</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các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hành</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động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đó</a:t>
                      </a:r>
                      <a:r>
                        <a:rPr lang="en-US" sz="2800" kern="1200" dirty="0">
                          <a:solidFill>
                            <a:srgbClr val="0000FF"/>
                          </a:solidFill>
                          <a:effectLst/>
                          <a:latin typeface="#9Slide05 Brannboll Ny" panose="02000000000000000000" pitchFamily="2" charset="0"/>
                          <a:ea typeface="+mn-ea"/>
                          <a:cs typeface="+mn-cs"/>
                        </a:rPr>
                        <a:t>?</a:t>
                      </a:r>
                    </a:p>
                  </a:txBody>
                  <a:tcPr marL="0" marR="0" marT="0" marB="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pic>
        <p:nvPicPr>
          <p:cNvPr id="21" name="Picture 2" descr="Một số kĩ thuật dạy học tích cực ở tiểu học | Top Tài Liệu"/>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79926" y="4721879"/>
            <a:ext cx="4800874" cy="2022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27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16574" y="242596"/>
            <a:ext cx="6830008" cy="6708710"/>
          </a:xfrm>
          <a:prstGeom prst="rect">
            <a:avLst/>
          </a:prstGeom>
        </p:spPr>
      </p:pic>
      <p:sp>
        <p:nvSpPr>
          <p:cNvPr id="5" name="Text Box 33"/>
          <p:cNvSpPr txBox="1">
            <a:spLocks noChangeArrowheads="1"/>
          </p:cNvSpPr>
          <p:nvPr/>
        </p:nvSpPr>
        <p:spPr bwMode="auto">
          <a:xfrm>
            <a:off x="1339993" y="8246"/>
            <a:ext cx="9548831" cy="1323439"/>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9Slide05 Kathya" panose="02000000000000000000" pitchFamily="2" charset="0"/>
              </a:rPr>
              <a:t>Trong</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những</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việc</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làm</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sau</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việc</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nào</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nên</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làm</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việc</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nào</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không</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nên</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làm</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Vì</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sao</a:t>
            </a:r>
            <a:r>
              <a:rPr lang="en-US" altLang="en-US" sz="4000" b="1" dirty="0">
                <a:solidFill>
                  <a:srgbClr val="FF00FF"/>
                </a:solidFill>
                <a:latin typeface="#9Slide05 Kathya" panose="02000000000000000000" pitchFamily="2" charset="0"/>
              </a:rPr>
              <a:t>?</a:t>
            </a:r>
          </a:p>
        </p:txBody>
      </p:sp>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138592"/>
            <a:ext cx="1440259" cy="2112622"/>
          </a:xfrm>
          <a:prstGeom prst="rect">
            <a:avLst/>
          </a:prstGeom>
        </p:spPr>
      </p:pic>
      <p:sp>
        <p:nvSpPr>
          <p:cNvPr id="11" name="Rectangle 10"/>
          <p:cNvSpPr/>
          <p:nvPr/>
        </p:nvSpPr>
        <p:spPr>
          <a:xfrm>
            <a:off x="450979" y="2315809"/>
            <a:ext cx="5203372" cy="4044056"/>
          </a:xfrm>
          <a:prstGeom prst="rect">
            <a:avLst/>
          </a:prstGeom>
        </p:spPr>
        <p:txBody>
          <a:bodyPr wrap="square">
            <a:spAutoFit/>
          </a:bodyPr>
          <a:lstStyle/>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A.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Quyên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góp</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ủng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hộ</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đồng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bào</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lũ</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lụt</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B.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Giúp</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đỡ</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bà</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cơn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dân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tiêu</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thụ</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sản</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C.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chơi</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với</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bạn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cùng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lớp</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có</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hoàn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cảnh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khó</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khăn</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D.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đưa</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chất</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độc</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hại</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vào</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thực</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phẩm</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đề</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kinh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doanh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buôn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bán</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E.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Chăm</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sóc</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các</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thành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viên</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trong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gia</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đình</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p>
          <a:p>
            <a:pPr>
              <a:lnSpc>
                <a:spcPct val="107000"/>
              </a:lnSpc>
            </a:pPr>
            <a:r>
              <a:rPr lang="en-US" sz="2400" dirty="0">
                <a:latin typeface="SVN-Vanilla Daisy Pro" panose="00000500000000000000" pitchFamily="2" charset="0"/>
                <a:ea typeface="Calibri" panose="020F0502020204030204" pitchFamily="34" charset="0"/>
                <a:cs typeface="Times New Roman" panose="02020603050405020304" pitchFamily="18" charset="0"/>
              </a:rPr>
              <a:t>G.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Nâng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giá</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một</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số</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hàng</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hoá</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khi</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xảy</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ra</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dịch</a:t>
            </a:r>
            <a:r>
              <a:rPr lang="en-US" sz="2400" dirty="0">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latin typeface="SVN-Vanilla Daisy Pro" panose="00000500000000000000" pitchFamily="2" charset="0"/>
                <a:ea typeface="Calibri" panose="020F0502020204030204" pitchFamily="34" charset="0"/>
                <a:cs typeface="Times New Roman" panose="02020603050405020304" pitchFamily="18" charset="0"/>
              </a:rPr>
              <a:t>bệnh</a:t>
            </a:r>
            <a:r>
              <a:rPr lang="en-US" sz="2400" dirty="0">
                <a:latin typeface="SVN-Vanilla Daisy Pro" panose="00000500000000000000" pitchFamily="2" charset="0"/>
                <a:ea typeface="Calibri" panose="020F0502020204030204" pitchFamily="34" charset="0"/>
                <a:cs typeface="Times New Roman" panose="02020603050405020304" pitchFamily="18" charset="0"/>
              </a:rPr>
              <a:t>.</a:t>
            </a:r>
            <a:endParaRPr lang="en-US" sz="2400" dirty="0">
              <a:effectLst/>
              <a:latin typeface="SVN-Vanilla Daisy Pro" panose="00000500000000000000" pitchFamily="2" charset="0"/>
              <a:ea typeface="Calibri" panose="020F0502020204030204" pitchFamily="34" charset="0"/>
              <a:cs typeface="Times New Roman" panose="02020603050405020304" pitchFamily="18" charset="0"/>
            </a:endParaRPr>
          </a:p>
        </p:txBody>
      </p:sp>
      <p:sp>
        <p:nvSpPr>
          <p:cNvPr id="13" name="Rectangle 12"/>
          <p:cNvSpPr/>
          <p:nvPr/>
        </p:nvSpPr>
        <p:spPr>
          <a:xfrm>
            <a:off x="6485902" y="1423766"/>
            <a:ext cx="5231364" cy="2858539"/>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việc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làm</a:t>
            </a:r>
            <a:endPar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endParaRP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Quyên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góp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ủng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hộ</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đồng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bào</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lũ</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lụt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Giúp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bà</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dân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tiêu</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thụ</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sản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đưa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chất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độc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hại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vào</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thực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phẩm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đề</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kinh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doanh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buôn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E.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Chăm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sóc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các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thành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trong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đình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p:txBody>
      </p:sp>
      <p:sp>
        <p:nvSpPr>
          <p:cNvPr id="14" name="Rectangle 13"/>
          <p:cNvSpPr/>
          <p:nvPr/>
        </p:nvSpPr>
        <p:spPr>
          <a:xfrm>
            <a:off x="6541692" y="4533781"/>
            <a:ext cx="5231364" cy="2068195"/>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việc</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nên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làm</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Không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chơi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với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những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bạn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cùng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lớp</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có</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hoàn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cảnh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khó</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khăn</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a:p>
            <a:pPr lvl="0">
              <a:lnSpc>
                <a:spcPct val="107000"/>
              </a:lnSpc>
            </a:pP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Nâng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giá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một</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số</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hàng</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hoá</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khi</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xảy</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ra</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dịch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 </a:t>
            </a:r>
            <a:r>
              <a:rPr lang="en-US" sz="2400" dirty="0" err="1">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bệnh</a:t>
            </a:r>
            <a:r>
              <a:rPr lang="en-US" sz="2400" dirty="0">
                <a:solidFill>
                  <a:prstClr val="black"/>
                </a:solidFill>
                <a:latin typeface="SVN-Vanilla Daisy Pro" panose="00000500000000000000" pitchFamily="2"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819187"/>
            <a:ext cx="6425567" cy="3274917"/>
          </a:xfrm>
          <a:prstGeom prst="rect">
            <a:avLst/>
          </a:prstGeom>
          <a:noFill/>
          <a:ln>
            <a:noFill/>
          </a:ln>
        </p:spPr>
      </p:pic>
      <p:pic>
        <p:nvPicPr>
          <p:cNvPr id="12" name="Picture 11"/>
          <p:cNvPicPr>
            <a:picLocks noChangeAspect="1"/>
          </p:cNvPicPr>
          <p:nvPr/>
        </p:nvPicPr>
        <p:blipFill>
          <a:blip r:embed="rId3"/>
          <a:stretch>
            <a:fillRect/>
          </a:stretch>
        </p:blipFill>
        <p:spPr>
          <a:xfrm>
            <a:off x="1011876" y="297683"/>
            <a:ext cx="2584200" cy="1344792"/>
          </a:xfrm>
          <a:prstGeom prst="ellipse">
            <a:avLst/>
          </a:prstGeom>
          <a:ln>
            <a:noFill/>
          </a:ln>
          <a:effectLst>
            <a:softEdge rad="112500"/>
          </a:effectLst>
        </p:spPr>
      </p:pic>
      <p:pic>
        <p:nvPicPr>
          <p:cNvPr id="13" name="Google Shape;155;p8"/>
          <p:cNvPicPr preferRelativeResize="0"/>
          <p:nvPr/>
        </p:nvPicPr>
        <p:blipFill rotWithShape="1">
          <a:blip r:embed="rId4">
            <a:alphaModFix/>
          </a:blip>
          <a:srcRect/>
          <a:stretch/>
        </p:blipFill>
        <p:spPr>
          <a:xfrm>
            <a:off x="4027725" y="2827682"/>
            <a:ext cx="1872954" cy="1437033"/>
          </a:xfrm>
          <a:prstGeom prst="rect">
            <a:avLst/>
          </a:prstGeom>
          <a:noFill/>
          <a:ln>
            <a:noFill/>
          </a:ln>
        </p:spPr>
      </p:pic>
      <p:pic>
        <p:nvPicPr>
          <p:cNvPr id="16" name="图片 6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BÀI TẬP NHÓM</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178264799"/>
              </p:ext>
            </p:extLst>
          </p:nvPr>
        </p:nvGraphicFramePr>
        <p:xfrm>
          <a:off x="658707" y="1376592"/>
          <a:ext cx="4400656" cy="2560320"/>
        </p:xfrm>
        <a:graphic>
          <a:graphicData uri="http://schemas.openxmlformats.org/drawingml/2006/table">
            <a:tbl>
              <a:tblPr>
                <a:tableStyleId>{5C22544A-7EE6-4342-B048-85BDC9FD1C3A}</a:tableStyleId>
              </a:tblPr>
              <a:tblGrid>
                <a:gridCol w="4400656">
                  <a:extLst>
                    <a:ext uri="{9D8B030D-6E8A-4147-A177-3AD203B41FA5}">
                      <a16:colId xmlns:a16="http://schemas.microsoft.com/office/drawing/2014/main" val="20000"/>
                    </a:ext>
                  </a:extLst>
                </a:gridCol>
              </a:tblGrid>
              <a:tr h="990600">
                <a:tc>
                  <a:txBody>
                    <a:bodyPr/>
                    <a:lstStyle/>
                    <a:p>
                      <a:r>
                        <a:rPr lang="en-US" sz="1800" kern="1200" dirty="0">
                          <a:solidFill>
                            <a:schemeClr val="dk1"/>
                          </a:solidFill>
                          <a:effectLst/>
                          <a:latin typeface="+mn-lt"/>
                          <a:ea typeface="+mn-ea"/>
                          <a:cs typeface="+mn-cs"/>
                        </a:rPr>
                        <a:t>2</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Hãy</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kể</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lại</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những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hành</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động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thể</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hiện</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tình</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yêu</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thương</a:t>
                      </a:r>
                      <a:r>
                        <a:rPr lang="en-US" sz="2800" kern="1200" dirty="0">
                          <a:solidFill>
                            <a:srgbClr val="0000FF"/>
                          </a:solidFill>
                          <a:effectLst/>
                          <a:latin typeface="#9Slide05 Brannboll Ny" panose="02000000000000000000" pitchFamily="2" charset="0"/>
                          <a:ea typeface="+mn-ea"/>
                          <a:cs typeface="+mn-cs"/>
                        </a:rPr>
                        <a:t> con </a:t>
                      </a:r>
                      <a:r>
                        <a:rPr lang="en-US" sz="2800" kern="1200" dirty="0" err="1">
                          <a:solidFill>
                            <a:srgbClr val="0000FF"/>
                          </a:solidFill>
                          <a:effectLst/>
                          <a:latin typeface="#9Slide05 Brannboll Ny" panose="02000000000000000000" pitchFamily="2" charset="0"/>
                          <a:ea typeface="+mn-ea"/>
                          <a:cs typeface="+mn-cs"/>
                        </a:rPr>
                        <a:t>người</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của</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các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bạn</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trong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lớp</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trong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trường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em</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Em</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học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tập</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được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điều</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gì</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từ</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các</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hành</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động</a:t>
                      </a:r>
                      <a:r>
                        <a:rPr lang="en-US" sz="2800" kern="1200" dirty="0">
                          <a:solidFill>
                            <a:srgbClr val="0000FF"/>
                          </a:solidFill>
                          <a:effectLst/>
                          <a:latin typeface="#9Slide05 Brannboll Ny" panose="02000000000000000000" pitchFamily="2" charset="0"/>
                          <a:ea typeface="+mn-ea"/>
                          <a:cs typeface="+mn-cs"/>
                        </a:rPr>
                        <a:t> </a:t>
                      </a:r>
                      <a:r>
                        <a:rPr lang="en-US" sz="2800" kern="1200" dirty="0" err="1">
                          <a:solidFill>
                            <a:srgbClr val="0000FF"/>
                          </a:solidFill>
                          <a:effectLst/>
                          <a:latin typeface="#9Slide05 Brannboll Ny" panose="02000000000000000000" pitchFamily="2" charset="0"/>
                          <a:ea typeface="+mn-ea"/>
                          <a:cs typeface="+mn-cs"/>
                        </a:rPr>
                        <a:t>đó</a:t>
                      </a:r>
                      <a:r>
                        <a:rPr lang="en-US" sz="2800" kern="1200" dirty="0">
                          <a:solidFill>
                            <a:srgbClr val="0000FF"/>
                          </a:solidFill>
                          <a:effectLst/>
                          <a:latin typeface="#9Slide05 Brannboll Ny" panose="02000000000000000000" pitchFamily="2" charset="0"/>
                          <a:ea typeface="+mn-ea"/>
                          <a:cs typeface="+mn-cs"/>
                        </a:rPr>
                        <a:t>?</a:t>
                      </a: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a:solidFill>
                  <a:prstClr val="black"/>
                </a:solidFill>
                <a:latin typeface="Arial" panose="020B0604020202020204" pitchFamily="34" charset="0"/>
              </a:rPr>
              <a:t/>
            </a: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a:solidFill>
                  <a:prstClr val="black"/>
                </a:solidFill>
                <a:latin typeface="Arial" panose="020B0604020202020204" pitchFamily="34" charset="0"/>
              </a:rPr>
              <a:t/>
            </a:r>
            <a:br>
              <a:rPr lang="en-US" altLang="en-US">
                <a:solidFill>
                  <a:prstClr val="black"/>
                </a:solidFill>
                <a:latin typeface="Arial" panose="020B0604020202020204" pitchFamily="34" charset="0"/>
              </a:rPr>
            </a:br>
            <a:endParaRPr lang="en-US" altLang="en-US">
              <a:solidFill>
                <a:prstClr val="black"/>
              </a:solidFill>
              <a:latin typeface="Arial" panose="020B0604020202020204" pitchFamily="34" charset="0"/>
            </a:endParaRPr>
          </a:p>
        </p:txBody>
      </p:sp>
      <p:pic>
        <p:nvPicPr>
          <p:cNvPr id="5122" name="Picture 2" descr="Một số kĩ thuật dạy học tích cực ở tiểu học | Top Tài Liệ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6061" y="1266297"/>
            <a:ext cx="5439302" cy="25965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4154404916"/>
              </p:ext>
            </p:extLst>
          </p:nvPr>
        </p:nvGraphicFramePr>
        <p:xfrm>
          <a:off x="466531" y="4274082"/>
          <a:ext cx="11112759" cy="2926080"/>
        </p:xfrm>
        <a:graphic>
          <a:graphicData uri="http://schemas.openxmlformats.org/drawingml/2006/table">
            <a:tbl>
              <a:tblPr firstRow="1" firstCol="1" bandRow="1"/>
              <a:tblGrid>
                <a:gridCol w="11112759">
                  <a:extLst>
                    <a:ext uri="{9D8B030D-6E8A-4147-A177-3AD203B41FA5}">
                      <a16:colId xmlns:a16="http://schemas.microsoft.com/office/drawing/2014/main" val="20000"/>
                    </a:ext>
                  </a:extLst>
                </a:gridCol>
              </a:tblGrid>
              <a:tr h="1651518">
                <a:tc>
                  <a:txBody>
                    <a:bodyPr/>
                    <a:lstStyle/>
                    <a:p>
                      <a:pPr marL="0" marR="0" indent="0">
                        <a:spcBef>
                          <a:spcPts val="0"/>
                        </a:spcBef>
                        <a:spcAft>
                          <a:spcPts val="0"/>
                        </a:spcAft>
                      </a:pPr>
                      <a:r>
                        <a:rPr lang="vi-VN" sz="1200" dirty="0">
                          <a:effectLst/>
                          <a:latin typeface="Times New Roman" panose="02020603050405020304" pitchFamily="18" charset="0"/>
                          <a:ea typeface="Times New Roman" panose="02020603050405020304" pitchFamily="18" charset="0"/>
                        </a:rPr>
                        <a:t>- </a:t>
                      </a:r>
                      <a:r>
                        <a:rPr lang="vi-VN" sz="2400" dirty="0">
                          <a:effectLst/>
                          <a:latin typeface="#9Slide05 Brannboll Ny" panose="02000000000000000000" pitchFamily="2" charset="0"/>
                          <a:ea typeface="Times New Roman" panose="02020603050405020304" pitchFamily="18" charset="0"/>
                        </a:rPr>
                        <a:t>Quan tâm, chăm sóc lẫn nhau giữa các thành viên trong gia đình </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Động viên, giúp đỡ khi gặp khó khăn</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Các bạn hỗ trợ, giúp đỡ lẫn nhau tr</a:t>
                      </a:r>
                      <a:r>
                        <a:rPr lang="en-US" sz="2400" dirty="0" err="1">
                          <a:effectLst/>
                          <a:latin typeface="#9Slide05 Brannboll Ny" panose="02000000000000000000" pitchFamily="2" charset="0"/>
                          <a:ea typeface="Times New Roman" panose="02020603050405020304" pitchFamily="18" charset="0"/>
                        </a:rPr>
                        <a:t>ong</a:t>
                      </a:r>
                      <a:r>
                        <a:rPr lang="vi-VN" sz="2400" dirty="0">
                          <a:effectLst/>
                          <a:latin typeface="#9Slide05 Brannboll Ny" panose="02000000000000000000" pitchFamily="2" charset="0"/>
                          <a:ea typeface="Times New Roman" panose="02020603050405020304" pitchFamily="18" charset="0"/>
                        </a:rPr>
                        <a:t> học tập và rèn luyện</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Thầy c</a:t>
                      </a:r>
                      <a:r>
                        <a:rPr lang="en-US" sz="2400" dirty="0">
                          <a:effectLst/>
                          <a:latin typeface="#9Slide05 Brannboll Ny" panose="02000000000000000000" pitchFamily="2" charset="0"/>
                          <a:ea typeface="Times New Roman" panose="02020603050405020304" pitchFamily="18" charset="0"/>
                        </a:rPr>
                        <a:t>ô</a:t>
                      </a:r>
                      <a:r>
                        <a:rPr lang="vi-VN" sz="2400" dirty="0">
                          <a:effectLst/>
                          <a:latin typeface="#9Slide05 Brannboll Ny" panose="02000000000000000000" pitchFamily="2" charset="0"/>
                          <a:ea typeface="Times New Roman" panose="02020603050405020304" pitchFamily="18" charset="0"/>
                        </a:rPr>
                        <a:t> động viên, dìu dắt, dạy bảo các em học sinh</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Học sinh biết ơn, kính trọng thầy cô</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vi-VN" sz="2400" dirty="0">
                          <a:effectLst/>
                          <a:latin typeface="#9Slide05 Brannboll Ny" panose="02000000000000000000" pitchFamily="2" charset="0"/>
                          <a:ea typeface="Times New Roman" panose="02020603050405020304" pitchFamily="18" charset="0"/>
                        </a:rPr>
                        <a:t>- Mọi người yêu thương, cảm thông</a:t>
                      </a:r>
                      <a:r>
                        <a:rPr lang="en-US" sz="2400" baseline="0" dirty="0">
                          <a:effectLst/>
                          <a:latin typeface="#9Slide05 Brannboll Ny" panose="02000000000000000000" pitchFamily="2" charset="0"/>
                          <a:ea typeface="Times New Roman" panose="02020603050405020304" pitchFamily="18" charset="0"/>
                        </a:rPr>
                        <a:t> chia </a:t>
                      </a:r>
                      <a:r>
                        <a:rPr lang="en-US" sz="2400" baseline="0" dirty="0" err="1">
                          <a:effectLst/>
                          <a:latin typeface="#9Slide05 Brannboll Ny" panose="02000000000000000000" pitchFamily="2" charset="0"/>
                          <a:ea typeface="Times New Roman" panose="02020603050405020304" pitchFamily="18" charset="0"/>
                        </a:rPr>
                        <a:t>sẽ</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với</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các</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bạn</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học</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sinh</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nhân</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dân</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vùng</a:t>
                      </a:r>
                      <a:r>
                        <a:rPr lang="en-US" sz="2400" baseline="0" dirty="0">
                          <a:effectLst/>
                          <a:latin typeface="#9Slide05 Brannboll Ny" panose="02000000000000000000" pitchFamily="2" charset="0"/>
                          <a:ea typeface="Times New Roman" panose="02020603050405020304" pitchFamily="18" charset="0"/>
                        </a:rPr>
                        <a:t> </a:t>
                      </a:r>
                      <a:r>
                        <a:rPr lang="en-US" sz="2400" baseline="0" dirty="0" err="1">
                          <a:effectLst/>
                          <a:latin typeface="#9Slide05 Brannboll Ny" panose="02000000000000000000" pitchFamily="2" charset="0"/>
                          <a:ea typeface="Times New Roman" panose="02020603050405020304" pitchFamily="18" charset="0"/>
                        </a:rPr>
                        <a:t>lũ</a:t>
                      </a:r>
                      <a:r>
                        <a:rPr lang="en-US" sz="2400" baseline="0" dirty="0">
                          <a:effectLst/>
                          <a:latin typeface="#9Slide05 Brannboll Ny" panose="02000000000000000000" pitchFamily="2" charset="0"/>
                          <a:ea typeface="Times New Roman" panose="02020603050405020304" pitchFamily="18" charset="0"/>
                        </a:rPr>
                        <a:t> </a:t>
                      </a:r>
                      <a:r>
                        <a:rPr lang="vi-VN" sz="2400" dirty="0">
                          <a:effectLst/>
                          <a:latin typeface="#9Slide05 Brannboll Ny" panose="02000000000000000000" pitchFamily="2" charset="0"/>
                          <a:ea typeface="Times New Roman" panose="02020603050405020304" pitchFamily="18" charset="0"/>
                        </a:rPr>
                        <a:t>lụt, hạn hán</a:t>
                      </a:r>
                      <a:r>
                        <a:rPr lang="en-US" sz="2400" dirty="0">
                          <a:effectLst/>
                          <a:latin typeface="#9Slide05 Brannboll Ny" panose="02000000000000000000" pitchFamily="2" charset="0"/>
                          <a:ea typeface="Times New Roman" panose="02020603050405020304" pitchFamily="18" charset="0"/>
                        </a:rPr>
                        <a:t>.....</a:t>
                      </a:r>
                      <a:r>
                        <a:rPr lang="vi-VN" sz="2400" dirty="0">
                          <a:effectLst/>
                          <a:latin typeface="#9Slide05 Brannboll Ny" panose="02000000000000000000" pitchFamily="2" charset="0"/>
                          <a:ea typeface="Times New Roman" panose="02020603050405020304" pitchFamily="18" charset="0"/>
                        </a:rPr>
                        <a:t>.</a:t>
                      </a:r>
                      <a:endParaRPr lang="en-US" sz="2400" dirty="0">
                        <a:effectLst/>
                        <a:latin typeface="#9Slide05 Brannboll Ny" panose="02000000000000000000" pitchFamily="2" charset="0"/>
                        <a:ea typeface="Times New Roman" panose="02020603050405020304" pitchFamily="18" charset="0"/>
                      </a:endParaRPr>
                    </a:p>
                    <a:p>
                      <a:pPr marL="0" marR="0" indent="0">
                        <a:spcBef>
                          <a:spcPts val="0"/>
                        </a:spcBef>
                        <a:spcAft>
                          <a:spcPts val="0"/>
                        </a:spcAft>
                      </a:pPr>
                      <a:r>
                        <a:rPr lang="en-US" sz="2400" dirty="0">
                          <a:effectLst/>
                          <a:latin typeface="#9Slide05 Brannboll Ny" panose="02000000000000000000" pitchFamily="2" charset="0"/>
                          <a:ea typeface="Times New Roman" panose="02020603050405020304" pitchFamily="18" charset="0"/>
                        </a:rPr>
                        <a:t>- </a:t>
                      </a:r>
                      <a:r>
                        <a:rPr lang="vi-VN" sz="2400" dirty="0">
                          <a:effectLst/>
                          <a:latin typeface="#9Slide05 Brannboll Ny" panose="02000000000000000000" pitchFamily="2" charset="0"/>
                          <a:ea typeface="Times New Roman" panose="02020603050405020304" pitchFamily="18" charset="0"/>
                        </a:rPr>
                        <a:t>Cùng nhau giúp đỡ người dân ở các vùng</a:t>
                      </a:r>
                      <a:r>
                        <a:rPr lang="en-US" sz="2400" dirty="0">
                          <a:effectLst/>
                          <a:latin typeface="#9Slide05 Brannboll Ny" panose="02000000000000000000" pitchFamily="2" charset="0"/>
                          <a:ea typeface="Times New Roman" panose="02020603050405020304" pitchFamily="18" charset="0"/>
                        </a:rPr>
                        <a:t>,</a:t>
                      </a:r>
                      <a:r>
                        <a:rPr lang="vi-VN" sz="2400" dirty="0">
                          <a:effectLst/>
                          <a:latin typeface="#9Slide05 Brannboll Ny" panose="02000000000000000000" pitchFamily="2" charset="0"/>
                          <a:ea typeface="Times New Roman" panose="02020603050405020304" pitchFamily="18" charset="0"/>
                        </a:rPr>
                        <a:t> miền khó kh</a:t>
                      </a:r>
                      <a:r>
                        <a:rPr lang="en-US" sz="2400" dirty="0" err="1">
                          <a:effectLst/>
                          <a:latin typeface="#9Slide05 Brannboll Ny" panose="02000000000000000000" pitchFamily="2" charset="0"/>
                          <a:ea typeface="Times New Roman" panose="02020603050405020304" pitchFamily="18" charset="0"/>
                        </a:rPr>
                        <a:t>ăn</a:t>
                      </a:r>
                      <a:r>
                        <a:rPr lang="en-US" sz="2400" dirty="0">
                          <a:effectLst/>
                          <a:latin typeface="#9Slide05 Brannboll Ny" panose="02000000000000000000" pitchFamily="2" charset="0"/>
                          <a:ea typeface="Times New Roman" panose="02020603050405020304" pitchFamily="18" charset="0"/>
                        </a:rPr>
                        <a:t>......</a:t>
                      </a: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2366" y="33057"/>
            <a:ext cx="6445527" cy="923330"/>
          </a:xfrm>
          <a:prstGeom prst="rect">
            <a:avLst/>
          </a:prstGeom>
          <a:solidFill>
            <a:schemeClr val="accent3">
              <a:lumMod val="20000"/>
              <a:lumOff val="80000"/>
            </a:schemeClr>
          </a:solidFill>
        </p:spPr>
        <p:txBody>
          <a:bodyPr wrap="square" lIns="91440" tIns="45720" rIns="91440" bIns="45720">
            <a:spAutoFit/>
          </a:bodyPr>
          <a:lstStyle/>
          <a:p>
            <a:pPr algn="ctr"/>
            <a:r>
              <a:rPr lang="en-US" sz="54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TRò</a:t>
            </a: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54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chơi</a:t>
            </a: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54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Đóng</a:t>
            </a:r>
            <a:r>
              <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 </a:t>
            </a:r>
            <a:r>
              <a:rPr lang="en-US" sz="5400" b="1" dirty="0" err="1">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rPr>
              <a:t>vai</a:t>
            </a:r>
            <a:endParaRPr lang="en-US" sz="54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877" t="53352" r="11679"/>
          <a:stretch/>
        </p:blipFill>
        <p:spPr bwMode="auto">
          <a:xfrm>
            <a:off x="5386710" y="3595594"/>
            <a:ext cx="7165910" cy="2773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utoShape 7"/>
          <p:cNvSpPr>
            <a:spLocks noChangeArrowheads="1"/>
          </p:cNvSpPr>
          <p:nvPr/>
        </p:nvSpPr>
        <p:spPr bwMode="auto">
          <a:xfrm>
            <a:off x="5476395" y="1209190"/>
            <a:ext cx="3124200" cy="2133600"/>
          </a:xfrm>
          <a:prstGeom prst="cloudCallout">
            <a:avLst>
              <a:gd name="adj1" fmla="val -17685"/>
              <a:gd name="adj2" fmla="val 85880"/>
            </a:avLst>
          </a:prstGeom>
          <a:solidFill>
            <a:srgbClr val="FFCCFF"/>
          </a:solidFill>
          <a:ln w="9525">
            <a:solidFill>
              <a:schemeClr val="tx1"/>
            </a:solidFill>
            <a:round/>
            <a:headEnd/>
            <a:tailEnd/>
          </a:ln>
          <a:effectLst/>
        </p:spPr>
        <p:txBody>
          <a:bodyPr anchor="ctr"/>
          <a:lstStyle/>
          <a:p>
            <a:pPr algn="ctr" fontAlgn="base">
              <a:spcBef>
                <a:spcPct val="0"/>
              </a:spcBef>
              <a:spcAft>
                <a:spcPct val="0"/>
              </a:spcAft>
            </a:pPr>
            <a:r>
              <a:rPr lang="en-US" sz="2000" dirty="0" err="1">
                <a:latin typeface="#9Slide05 Brannboll Ny" panose="02000000000000000000" pitchFamily="2" charset="0"/>
              </a:rPr>
              <a:t>Bạn</a:t>
            </a:r>
            <a:r>
              <a:rPr lang="en-US" sz="2000" dirty="0">
                <a:latin typeface="#9Slide05 Brannboll Ny" panose="02000000000000000000" pitchFamily="2" charset="0"/>
              </a:rPr>
              <a:t> </a:t>
            </a:r>
            <a:r>
              <a:rPr lang="en-US" sz="2000" dirty="0" err="1">
                <a:latin typeface="#9Slide05 Brannboll Ny" panose="02000000000000000000" pitchFamily="2" charset="0"/>
              </a:rPr>
              <a:t>đồng</a:t>
            </a:r>
            <a:r>
              <a:rPr lang="en-US" sz="2000" dirty="0">
                <a:latin typeface="#9Slide05 Brannboll Ny" panose="02000000000000000000" pitchFamily="2" charset="0"/>
              </a:rPr>
              <a:t> ý hay </a:t>
            </a:r>
            <a:r>
              <a:rPr lang="en-US" sz="2000" dirty="0" err="1">
                <a:latin typeface="#9Slide05 Brannboll Ny" panose="02000000000000000000" pitchFamily="2" charset="0"/>
              </a:rPr>
              <a:t>không</a:t>
            </a:r>
            <a:r>
              <a:rPr lang="en-US" sz="2000" dirty="0">
                <a:latin typeface="#9Slide05 Brannboll Ny" panose="02000000000000000000" pitchFamily="2" charset="0"/>
              </a:rPr>
              <a:t> </a:t>
            </a:r>
            <a:r>
              <a:rPr lang="en-US" sz="2000" dirty="0" err="1">
                <a:latin typeface="#9Slide05 Brannboll Ny" panose="02000000000000000000" pitchFamily="2" charset="0"/>
              </a:rPr>
              <a:t>đồng</a:t>
            </a:r>
            <a:r>
              <a:rPr lang="en-US" sz="2000" dirty="0">
                <a:latin typeface="#9Slide05 Brannboll Ny" panose="02000000000000000000" pitchFamily="2" charset="0"/>
              </a:rPr>
              <a:t> ý </a:t>
            </a:r>
            <a:r>
              <a:rPr lang="en-US" sz="2000" dirty="0" err="1">
                <a:latin typeface="#9Slide05 Brannboll Ny" panose="02000000000000000000" pitchFamily="2" charset="0"/>
              </a:rPr>
              <a:t>với</a:t>
            </a:r>
            <a:r>
              <a:rPr lang="en-US" sz="2000" dirty="0">
                <a:latin typeface="#9Slide05 Brannboll Ny" panose="02000000000000000000" pitchFamily="2" charset="0"/>
              </a:rPr>
              <a:t> </a:t>
            </a:r>
            <a:r>
              <a:rPr lang="en-US" sz="2000" dirty="0" err="1">
                <a:latin typeface="#9Slide05 Brannboll Ny" panose="02000000000000000000" pitchFamily="2" charset="0"/>
              </a:rPr>
              <a:t>lời</a:t>
            </a:r>
            <a:r>
              <a:rPr lang="en-US" sz="2000" dirty="0">
                <a:latin typeface="#9Slide05 Brannboll Ny" panose="02000000000000000000" pitchFamily="2" charset="0"/>
              </a:rPr>
              <a:t> </a:t>
            </a:r>
            <a:r>
              <a:rPr lang="en-US" sz="2000" dirty="0" err="1">
                <a:latin typeface="#9Slide05 Brannboll Ny" panose="02000000000000000000" pitchFamily="2" charset="0"/>
              </a:rPr>
              <a:t>nói</a:t>
            </a:r>
            <a:r>
              <a:rPr lang="en-US" sz="2000" dirty="0">
                <a:latin typeface="#9Slide05 Brannboll Ny" panose="02000000000000000000" pitchFamily="2" charset="0"/>
              </a:rPr>
              <a:t> </a:t>
            </a:r>
            <a:r>
              <a:rPr lang="en-US" sz="2000" dirty="0" err="1">
                <a:latin typeface="#9Slide05 Brannboll Ny" panose="02000000000000000000" pitchFamily="2" charset="0"/>
              </a:rPr>
              <a:t>và</a:t>
            </a:r>
            <a:r>
              <a:rPr lang="en-US" sz="2000" dirty="0">
                <a:latin typeface="#9Slide05 Brannboll Ny" panose="02000000000000000000" pitchFamily="2" charset="0"/>
              </a:rPr>
              <a:t> </a:t>
            </a:r>
            <a:r>
              <a:rPr lang="en-US" sz="2000" dirty="0" err="1">
                <a:latin typeface="#9Slide05 Brannboll Ny" panose="02000000000000000000" pitchFamily="2" charset="0"/>
              </a:rPr>
              <a:t>việc</a:t>
            </a:r>
            <a:r>
              <a:rPr lang="en-US" sz="2000" dirty="0">
                <a:latin typeface="#9Slide05 Brannboll Ny" panose="02000000000000000000" pitchFamily="2" charset="0"/>
              </a:rPr>
              <a:t> </a:t>
            </a:r>
            <a:r>
              <a:rPr lang="en-US" sz="2000" dirty="0" err="1">
                <a:latin typeface="#9Slide05 Brannboll Ny" panose="02000000000000000000" pitchFamily="2" charset="0"/>
              </a:rPr>
              <a:t>làm</a:t>
            </a:r>
            <a:r>
              <a:rPr lang="en-US" sz="2000" dirty="0">
                <a:latin typeface="#9Slide05 Brannboll Ny" panose="02000000000000000000" pitchFamily="2" charset="0"/>
              </a:rPr>
              <a:t> </a:t>
            </a:r>
            <a:r>
              <a:rPr lang="en-US" sz="2000" dirty="0" err="1">
                <a:latin typeface="#9Slide05 Brannboll Ny" panose="02000000000000000000" pitchFamily="2" charset="0"/>
              </a:rPr>
              <a:t>của</a:t>
            </a:r>
            <a:r>
              <a:rPr lang="en-US" sz="2000" dirty="0">
                <a:latin typeface="#9Slide05 Brannboll Ny" panose="02000000000000000000" pitchFamily="2" charset="0"/>
              </a:rPr>
              <a:t> </a:t>
            </a:r>
            <a:r>
              <a:rPr lang="en-US" sz="2000" dirty="0" err="1">
                <a:latin typeface="#9Slide05 Brannboll Ny" panose="02000000000000000000" pitchFamily="2" charset="0"/>
              </a:rPr>
              <a:t>Thân</a:t>
            </a:r>
            <a:r>
              <a:rPr lang="en-US" sz="2000" dirty="0">
                <a:latin typeface="#9Slide05 Brannboll Ny" panose="02000000000000000000" pitchFamily="2" charset="0"/>
              </a:rPr>
              <a:t>?</a:t>
            </a:r>
          </a:p>
          <a:p>
            <a:pPr algn="ctr" fontAlgn="base">
              <a:spcBef>
                <a:spcPct val="0"/>
              </a:spcBef>
              <a:spcAft>
                <a:spcPct val="0"/>
              </a:spcAft>
            </a:pPr>
            <a:r>
              <a:rPr lang="en-US" sz="2000" b="1" i="1" dirty="0">
                <a:solidFill>
                  <a:srgbClr val="A50021"/>
                </a:solidFill>
              </a:rPr>
              <a:t>.</a:t>
            </a:r>
          </a:p>
        </p:txBody>
      </p:sp>
      <p:sp>
        <p:nvSpPr>
          <p:cNvPr id="7" name="AutoShape 7"/>
          <p:cNvSpPr>
            <a:spLocks noChangeArrowheads="1"/>
          </p:cNvSpPr>
          <p:nvPr/>
        </p:nvSpPr>
        <p:spPr bwMode="auto">
          <a:xfrm>
            <a:off x="9067800" y="1209190"/>
            <a:ext cx="3124200" cy="1915498"/>
          </a:xfrm>
          <a:prstGeom prst="cloudCallout">
            <a:avLst>
              <a:gd name="adj1" fmla="val -17685"/>
              <a:gd name="adj2" fmla="val 85880"/>
            </a:avLst>
          </a:prstGeom>
          <a:solidFill>
            <a:schemeClr val="accent3">
              <a:lumMod val="20000"/>
              <a:lumOff val="80000"/>
            </a:schemeClr>
          </a:solidFill>
          <a:ln w="9525">
            <a:solidFill>
              <a:schemeClr val="tx1"/>
            </a:solidFill>
            <a:round/>
            <a:headEnd/>
            <a:tailEnd/>
          </a:ln>
          <a:effectLst/>
        </p:spPr>
        <p:txBody>
          <a:bodyPr anchor="ctr"/>
          <a:lstStyle/>
          <a:p>
            <a:r>
              <a:rPr lang="en-US" sz="2000" dirty="0">
                <a:latin typeface="#9Slide05 Brannboll Ny" panose="02000000000000000000" pitchFamily="2" charset="0"/>
              </a:rPr>
              <a:t>Theo </a:t>
            </a:r>
            <a:r>
              <a:rPr lang="en-US" sz="2000" dirty="0" err="1">
                <a:latin typeface="#9Slide05 Brannboll Ny" panose="02000000000000000000" pitchFamily="2" charset="0"/>
              </a:rPr>
              <a:t>bạn</a:t>
            </a:r>
            <a:r>
              <a:rPr lang="en-US" sz="2000" dirty="0">
                <a:latin typeface="#9Slide05 Brannboll Ny" panose="02000000000000000000" pitchFamily="2" charset="0"/>
              </a:rPr>
              <a:t>,, </a:t>
            </a:r>
            <a:r>
              <a:rPr lang="en-US" sz="2000" dirty="0" err="1">
                <a:latin typeface="#9Slide05 Brannboll Ny" panose="02000000000000000000" pitchFamily="2" charset="0"/>
              </a:rPr>
              <a:t>trong</a:t>
            </a:r>
            <a:r>
              <a:rPr lang="en-US" sz="2000" dirty="0">
                <a:latin typeface="#9Slide05 Brannboll Ny" panose="02000000000000000000" pitchFamily="2" charset="0"/>
              </a:rPr>
              <a:t> </a:t>
            </a:r>
            <a:r>
              <a:rPr lang="en-US" sz="2000" dirty="0" err="1">
                <a:latin typeface="#9Slide05 Brannboll Ny" panose="02000000000000000000" pitchFamily="2" charset="0"/>
              </a:rPr>
              <a:t>trường</a:t>
            </a:r>
            <a:r>
              <a:rPr lang="en-US" sz="2000" dirty="0">
                <a:latin typeface="#9Slide05 Brannboll Ny" panose="02000000000000000000" pitchFamily="2" charset="0"/>
              </a:rPr>
              <a:t> </a:t>
            </a:r>
            <a:r>
              <a:rPr lang="en-US" sz="2000" dirty="0" err="1">
                <a:latin typeface="#9Slide05 Brannboll Ny" panose="02000000000000000000" pitchFamily="2" charset="0"/>
              </a:rPr>
              <a:t>hợp</a:t>
            </a:r>
            <a:r>
              <a:rPr lang="en-US" sz="2000" dirty="0">
                <a:latin typeface="#9Slide05 Brannboll Ny" panose="02000000000000000000" pitchFamily="2" charset="0"/>
              </a:rPr>
              <a:t> </a:t>
            </a:r>
            <a:r>
              <a:rPr lang="en-US" sz="2000" dirty="0" err="1">
                <a:latin typeface="#9Slide05 Brannboll Ny" panose="02000000000000000000" pitchFamily="2" charset="0"/>
              </a:rPr>
              <a:t>này</a:t>
            </a:r>
            <a:r>
              <a:rPr lang="en-US" sz="2000" dirty="0">
                <a:latin typeface="#9Slide05 Brannboll Ny" panose="02000000000000000000" pitchFamily="2" charset="0"/>
              </a:rPr>
              <a:t>, </a:t>
            </a:r>
            <a:r>
              <a:rPr lang="en-US" sz="2000" dirty="0" err="1">
                <a:latin typeface="#9Slide05 Brannboll Ny" panose="02000000000000000000" pitchFamily="2" charset="0"/>
              </a:rPr>
              <a:t>Bình</a:t>
            </a:r>
            <a:r>
              <a:rPr lang="en-US" sz="2000" dirty="0">
                <a:latin typeface="#9Slide05 Brannboll Ny" panose="02000000000000000000" pitchFamily="2" charset="0"/>
              </a:rPr>
              <a:t> </a:t>
            </a:r>
            <a:r>
              <a:rPr lang="en-US" sz="2000" dirty="0" err="1">
                <a:latin typeface="#9Slide05 Brannboll Ny" panose="02000000000000000000" pitchFamily="2" charset="0"/>
              </a:rPr>
              <a:t>nên</a:t>
            </a:r>
            <a:r>
              <a:rPr lang="en-US" sz="2000" dirty="0">
                <a:latin typeface="#9Slide05 Brannboll Ny" panose="02000000000000000000" pitchFamily="2" charset="0"/>
              </a:rPr>
              <a:t> </a:t>
            </a:r>
            <a:r>
              <a:rPr lang="en-US" sz="2000" dirty="0" err="1">
                <a:latin typeface="#9Slide05 Brannboll Ny" panose="02000000000000000000" pitchFamily="2" charset="0"/>
              </a:rPr>
              <a:t>xử</a:t>
            </a:r>
            <a:r>
              <a:rPr lang="en-US" sz="2000" dirty="0">
                <a:latin typeface="#9Slide05 Brannboll Ny" panose="02000000000000000000" pitchFamily="2" charset="0"/>
              </a:rPr>
              <a:t> </a:t>
            </a:r>
            <a:r>
              <a:rPr lang="en-US" sz="2000" dirty="0" err="1">
                <a:latin typeface="#9Slide05 Brannboll Ny" panose="02000000000000000000" pitchFamily="2" charset="0"/>
              </a:rPr>
              <a:t>sự</a:t>
            </a:r>
            <a:r>
              <a:rPr lang="en-US" sz="2000" dirty="0">
                <a:latin typeface="#9Slide05 Brannboll Ny" panose="02000000000000000000" pitchFamily="2" charset="0"/>
              </a:rPr>
              <a:t> </a:t>
            </a:r>
            <a:r>
              <a:rPr lang="en-US" sz="2000" dirty="0" err="1">
                <a:latin typeface="#9Slide05 Brannboll Ny" panose="02000000000000000000" pitchFamily="2" charset="0"/>
              </a:rPr>
              <a:t>như</a:t>
            </a:r>
            <a:r>
              <a:rPr lang="en-US" sz="2000" dirty="0">
                <a:latin typeface="#9Slide05 Brannboll Ny" panose="02000000000000000000" pitchFamily="2" charset="0"/>
              </a:rPr>
              <a:t> </a:t>
            </a:r>
            <a:r>
              <a:rPr lang="en-US" sz="2000" dirty="0" err="1">
                <a:latin typeface="#9Slide05 Brannboll Ny" panose="02000000000000000000" pitchFamily="2" charset="0"/>
              </a:rPr>
              <a:t>thế</a:t>
            </a:r>
            <a:r>
              <a:rPr lang="en-US" sz="2000" dirty="0">
                <a:latin typeface="#9Slide05 Brannboll Ny" panose="02000000000000000000" pitchFamily="2" charset="0"/>
              </a:rPr>
              <a:t> </a:t>
            </a:r>
            <a:r>
              <a:rPr lang="en-US" sz="2000" dirty="0" err="1">
                <a:latin typeface="#9Slide05 Brannboll Ny" panose="02000000000000000000" pitchFamily="2" charset="0"/>
              </a:rPr>
              <a:t>nào</a:t>
            </a:r>
            <a:r>
              <a:rPr lang="en-US" sz="2000" dirty="0">
                <a:latin typeface="#9Slide05 Brannboll Ny" panose="02000000000000000000" pitchFamily="2" charset="0"/>
              </a:rPr>
              <a:t>?</a:t>
            </a:r>
          </a:p>
        </p:txBody>
      </p:sp>
      <p:pic>
        <p:nvPicPr>
          <p:cNvPr id="8" name="Google Shape;154;p8"/>
          <p:cNvPicPr preferRelativeResize="0"/>
          <p:nvPr/>
        </p:nvPicPr>
        <p:blipFill rotWithShape="1">
          <a:blip r:embed="rId3">
            <a:alphaModFix/>
          </a:blip>
          <a:srcRect l="16992" t="-937" r="50159" b="17086"/>
          <a:stretch/>
        </p:blipFill>
        <p:spPr>
          <a:xfrm>
            <a:off x="233265" y="774441"/>
            <a:ext cx="5153445" cy="6176866"/>
          </a:xfrm>
          <a:prstGeom prst="rect">
            <a:avLst/>
          </a:prstGeom>
          <a:noFill/>
          <a:ln>
            <a:noFill/>
          </a:ln>
        </p:spPr>
      </p:pic>
      <p:sp>
        <p:nvSpPr>
          <p:cNvPr id="9" name="Snip Diagonal Corner Rectangle 8"/>
          <p:cNvSpPr/>
          <p:nvPr/>
        </p:nvSpPr>
        <p:spPr>
          <a:xfrm>
            <a:off x="435996" y="1167118"/>
            <a:ext cx="4142572"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Đóng</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vai</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xử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lí</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tình</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huống</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8300" y="-177674"/>
            <a:ext cx="1943897" cy="1344792"/>
          </a:xfrm>
          <a:prstGeom prst="ellipse">
            <a:avLst/>
          </a:prstGeom>
          <a:ln>
            <a:noFill/>
          </a:ln>
          <a:effectLst>
            <a:softEdge rad="112500"/>
          </a:effectLst>
        </p:spPr>
      </p:pic>
      <p:graphicFrame>
        <p:nvGraphicFramePr>
          <p:cNvPr id="11" name="Table 10"/>
          <p:cNvGraphicFramePr>
            <a:graphicFrameLocks noGrp="1"/>
          </p:cNvGraphicFramePr>
          <p:nvPr>
            <p:extLst>
              <p:ext uri="{D42A27DB-BD31-4B8C-83A1-F6EECF244321}">
                <p14:modId xmlns:p14="http://schemas.microsoft.com/office/powerpoint/2010/main" val="3498224052"/>
              </p:ext>
            </p:extLst>
          </p:nvPr>
        </p:nvGraphicFramePr>
        <p:xfrm>
          <a:off x="601705" y="2497270"/>
          <a:ext cx="4147577" cy="4023360"/>
        </p:xfrm>
        <a:graphic>
          <a:graphicData uri="http://schemas.openxmlformats.org/drawingml/2006/table">
            <a:tbl>
              <a:tblPr/>
              <a:tblGrid>
                <a:gridCol w="4147577">
                  <a:extLst>
                    <a:ext uri="{9D8B030D-6E8A-4147-A177-3AD203B41FA5}">
                      <a16:colId xmlns:a16="http://schemas.microsoft.com/office/drawing/2014/main" val="20000"/>
                    </a:ext>
                  </a:extLst>
                </a:gridCol>
              </a:tblGrid>
              <a:tr h="960120">
                <a:tc>
                  <a:txBody>
                    <a:bodyPr/>
                    <a:lstStyle/>
                    <a:p>
                      <a:r>
                        <a:rPr lang="en-US" sz="2400" kern="1200" dirty="0">
                          <a:solidFill>
                            <a:schemeClr val="tx1"/>
                          </a:solidFill>
                          <a:effectLst/>
                          <a:latin typeface="#9Slide05 Brannboll Ny" panose="02000000000000000000" pitchFamily="2" charset="0"/>
                          <a:ea typeface="+mn-ea"/>
                          <a:cs typeface="+mn-cs"/>
                        </a:rPr>
                        <a:t>3. </a:t>
                      </a:r>
                      <a:r>
                        <a:rPr lang="en-US" sz="2400" kern="1200" dirty="0" err="1">
                          <a:solidFill>
                            <a:schemeClr val="tx1"/>
                          </a:solidFill>
                          <a:effectLst/>
                          <a:latin typeface="#9Slide05 Brannboll Ny" panose="02000000000000000000" pitchFamily="2" charset="0"/>
                          <a:ea typeface="+mn-ea"/>
                          <a:cs typeface="+mn-cs"/>
                        </a:rPr>
                        <a:t>Sau</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buổi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học</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Bình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và</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Thân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cùng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bộ</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vẻ</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nhà</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Bỗng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có</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một</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người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phụ</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nữ</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lại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gần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hỏi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thăm</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đường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Bình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định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dừng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lại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thì</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Thân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kéo</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tay</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Bình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Thôi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mình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về</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muộn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rồi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chỉ</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đường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cho</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người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khác</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không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phải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là</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việc</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của</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mình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Bình</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theo</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Thân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nhưng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chân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cứ</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như</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đừng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lại</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không</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muốn</a:t>
                      </a:r>
                      <a:r>
                        <a:rPr lang="en-US" sz="2400" kern="1200" dirty="0">
                          <a:solidFill>
                            <a:schemeClr val="tx1"/>
                          </a:solidFill>
                          <a:effectLst/>
                          <a:latin typeface="#9Slide05 Brannboll Ny" panose="02000000000000000000" pitchFamily="2" charset="0"/>
                          <a:ea typeface="+mn-ea"/>
                          <a:cs typeface="+mn-cs"/>
                        </a:rPr>
                        <a:t> </a:t>
                      </a:r>
                      <a:r>
                        <a:rPr lang="en-US" sz="2400" kern="1200" dirty="0" err="1">
                          <a:solidFill>
                            <a:schemeClr val="tx1"/>
                          </a:solidFill>
                          <a:effectLst/>
                          <a:latin typeface="#9Slide05 Brannboll Ny" panose="02000000000000000000" pitchFamily="2" charset="0"/>
                          <a:ea typeface="+mn-ea"/>
                          <a:cs typeface="+mn-cs"/>
                        </a:rPr>
                        <a:t>bước</a:t>
                      </a:r>
                      <a:r>
                        <a:rPr lang="en-US" sz="2400" kern="1200" dirty="0">
                          <a:solidFill>
                            <a:schemeClr val="tx1"/>
                          </a:solidFill>
                          <a:effectLst/>
                          <a:latin typeface="#9Slide05 Brannboll Ny" panose="02000000000000000000" pitchFamily="2" charset="0"/>
                          <a:ea typeface="+mn-ea"/>
                          <a:cs typeface="+mn-cs"/>
                        </a:rPr>
                        <a:t>.</a:t>
                      </a:r>
                    </a:p>
                    <a:p>
                      <a:endParaRPr lang="en-US" sz="2400" kern="1200" dirty="0">
                        <a:solidFill>
                          <a:schemeClr val="tx1"/>
                        </a:solidFill>
                        <a:effectLst/>
                        <a:latin typeface="#9Slide05 Brannboll Ny" panose="02000000000000000000" pitchFamily="2" charset="0"/>
                        <a:ea typeface="+mn-ea"/>
                        <a:cs typeface="+mn-cs"/>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56181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5"/>
          <p:cNvSpPr>
            <a:spLocks noChangeArrowheads="1" noChangeShapeType="1" noTextEdit="1"/>
          </p:cNvSpPr>
          <p:nvPr/>
        </p:nvSpPr>
        <p:spPr bwMode="auto">
          <a:xfrm>
            <a:off x="1460993" y="86473"/>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Trò chơi </a:t>
            </a:r>
            <a:endParaRPr lang="en-US" sz="3600" b="1" i="1" kern="10" dirty="0">
              <a:ln w="9525">
                <a:solidFill>
                  <a:srgbClr val="000000"/>
                </a:solidFill>
                <a:round/>
                <a:headEnd/>
                <a:tailEnd/>
              </a:ln>
              <a:solidFill>
                <a:srgbClr val="0000FF"/>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endParaRPr>
          </a:p>
          <a:p>
            <a:pPr algn="ctr" eaLnBrk="0" fontAlgn="base" hangingPunct="0">
              <a:spcBef>
                <a:spcPct val="0"/>
              </a:spcBef>
              <a:spcAft>
                <a:spcPct val="0"/>
              </a:spcAft>
            </a:pPr>
            <a:r>
              <a:rPr lang="vi-VN"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KÌ PHÙNG ĐỊCH THỦ</a:t>
            </a:r>
            <a:r>
              <a:rPr lang="vi-VN"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a:t>
            </a:r>
            <a:r>
              <a:rPr lang="en-US" sz="3600" b="1" i="1" kern="10" dirty="0">
                <a:ln w="9525">
                  <a:solidFill>
                    <a:srgbClr val="000000"/>
                  </a:solidFill>
                  <a:round/>
                  <a:headEnd/>
                  <a:tailEnd/>
                </a:ln>
                <a:solidFill>
                  <a:srgbClr val="FF0000"/>
                </a:solidFill>
                <a:effectLst>
                  <a:outerShdw dist="107763" dir="13500000" algn="ctr" rotWithShape="0">
                    <a:srgbClr val="808080">
                      <a:alpha val="50000"/>
                    </a:srgbClr>
                  </a:outerShdw>
                </a:effectLst>
                <a:latin typeface="#9Slide07 Marbelia Regular" panose="02000500000000000000" pitchFamily="2" charset="0"/>
                <a:ea typeface="Verdana" panose="020B0604030504040204" pitchFamily="34" charset="0"/>
              </a:rPr>
              <a:t>  </a:t>
            </a:r>
          </a:p>
        </p:txBody>
      </p:sp>
      <p:sp>
        <p:nvSpPr>
          <p:cNvPr id="6" name="Text Box 33"/>
          <p:cNvSpPr txBox="1">
            <a:spLocks noChangeArrowheads="1"/>
          </p:cNvSpPr>
          <p:nvPr/>
        </p:nvSpPr>
        <p:spPr bwMode="auto">
          <a:xfrm>
            <a:off x="1248159" y="2741644"/>
            <a:ext cx="9569669" cy="707886"/>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fontAlgn="base">
              <a:spcBef>
                <a:spcPct val="0"/>
              </a:spcBef>
              <a:spcAft>
                <a:spcPct val="0"/>
              </a:spcAft>
              <a:buFontTx/>
              <a:buNone/>
            </a:pPr>
            <a:r>
              <a:rPr lang="en-US" altLang="en-US" sz="4000" b="1" dirty="0" err="1">
                <a:solidFill>
                  <a:srgbClr val="FF00FF"/>
                </a:solidFill>
                <a:latin typeface="#9Slide05 Kathya" panose="02000000000000000000" pitchFamily="2" charset="0"/>
              </a:rPr>
              <a:t>Tìm</a:t>
            </a:r>
            <a:r>
              <a:rPr lang="en-US" altLang="en-US" sz="4000" b="1" dirty="0">
                <a:solidFill>
                  <a:srgbClr val="FF00FF"/>
                </a:solidFill>
                <a:latin typeface="#9Slide05 Kathya" panose="02000000000000000000" pitchFamily="2" charset="0"/>
              </a:rPr>
              <a:t> ca </a:t>
            </a:r>
            <a:r>
              <a:rPr lang="en-US" altLang="en-US" sz="4000" b="1" dirty="0" err="1">
                <a:solidFill>
                  <a:srgbClr val="FF00FF"/>
                </a:solidFill>
                <a:latin typeface="#9Slide05 Kathya" panose="02000000000000000000" pitchFamily="2" charset="0"/>
              </a:rPr>
              <a:t>dao</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tục</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ngữ</a:t>
            </a:r>
            <a:r>
              <a:rPr lang="vi-VN" altLang="en-US" sz="4000" b="1" dirty="0">
                <a:solidFill>
                  <a:srgbClr val="FF00FF"/>
                </a:solidFill>
                <a:latin typeface="#9Slide05 Kathya" panose="02000000000000000000" pitchFamily="2" charset="0"/>
              </a:rPr>
              <a:t>, châm ngôn</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về</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yêu</a:t>
            </a:r>
            <a:r>
              <a:rPr lang="en-US" altLang="en-US" sz="4000" b="1" dirty="0">
                <a:solidFill>
                  <a:srgbClr val="FF00FF"/>
                </a:solidFill>
                <a:latin typeface="#9Slide05 Kathya" panose="02000000000000000000" pitchFamily="2" charset="0"/>
              </a:rPr>
              <a:t> </a:t>
            </a:r>
            <a:r>
              <a:rPr lang="en-US" altLang="en-US" sz="4000" b="1" dirty="0" err="1">
                <a:solidFill>
                  <a:srgbClr val="FF00FF"/>
                </a:solidFill>
                <a:latin typeface="#9Slide05 Kathya" panose="02000000000000000000" pitchFamily="2" charset="0"/>
              </a:rPr>
              <a:t>thương</a:t>
            </a:r>
            <a:r>
              <a:rPr lang="en-US" altLang="en-US" sz="4000" b="1" dirty="0">
                <a:solidFill>
                  <a:srgbClr val="FF00FF"/>
                </a:solidFill>
                <a:latin typeface="#9Slide05 Kathya" panose="02000000000000000000" pitchFamily="2" charset="0"/>
              </a:rPr>
              <a:t> con </a:t>
            </a:r>
            <a:r>
              <a:rPr lang="en-US" altLang="en-US" sz="4000" b="1" dirty="0" err="1">
                <a:solidFill>
                  <a:srgbClr val="FF00FF"/>
                </a:solidFill>
                <a:latin typeface="#9Slide05 Kathya" panose="02000000000000000000" pitchFamily="2" charset="0"/>
              </a:rPr>
              <a:t>người</a:t>
            </a:r>
            <a:endParaRPr lang="en-US" altLang="en-US" sz="4000" b="1" dirty="0">
              <a:solidFill>
                <a:srgbClr val="FF00FF"/>
              </a:solidFill>
              <a:latin typeface="#9Slide05 Kathya" panose="02000000000000000000" pitchFamily="2" charset="0"/>
            </a:endParaRPr>
          </a:p>
        </p:txBody>
      </p:sp>
      <p:sp>
        <p:nvSpPr>
          <p:cNvPr id="7" name="Rectangle 6"/>
          <p:cNvSpPr/>
          <p:nvPr/>
        </p:nvSpPr>
        <p:spPr>
          <a:xfrm>
            <a:off x="2662218" y="4099517"/>
            <a:ext cx="7774007" cy="2308324"/>
          </a:xfrm>
          <a:prstGeom prst="rect">
            <a:avLst/>
          </a:prstGeom>
        </p:spPr>
        <p:txBody>
          <a:bodyPr wrap="square">
            <a:spAutoFit/>
          </a:bodyPr>
          <a:lstStyle/>
          <a:p>
            <a:r>
              <a:rPr lang="en-US" sz="2400" b="1" dirty="0">
                <a:solidFill>
                  <a:prstClr val="black"/>
                </a:solidFill>
                <a:latin typeface="Times New Roman" panose="02020603050405020304" pitchFamily="18" charset="0"/>
                <a:cs typeface="Times New Roman" panose="02020603050405020304" pitchFamily="18" charset="0"/>
              </a:rPr>
              <a:t>LUẬT CHƠI</a:t>
            </a:r>
            <a:r>
              <a:rPr lang="en-US" sz="2400" dirty="0">
                <a:solidFill>
                  <a:prstClr val="black"/>
                </a:solidFill>
                <a:latin typeface="Times New Roman" panose="02020603050405020304" pitchFamily="18" charset="0"/>
                <a:cs typeface="Times New Roman" panose="02020603050405020304" pitchFamily="18" charset="0"/>
              </a:rPr>
              <a:t>: </a:t>
            </a:r>
          </a:p>
          <a:p>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Số</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người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tham</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gia</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cả</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lớp</a:t>
            </a:r>
            <a:endParaRPr lang="en-US" sz="2400" b="1" dirty="0">
              <a:solidFill>
                <a:prstClr val="black"/>
              </a:solidFill>
              <a:latin typeface="SVN-Vanilla Daisy Pro" panose="00000500000000000000" pitchFamily="2" charset="0"/>
              <a:cs typeface="Times New Roman" panose="02020603050405020304" pitchFamily="18" charset="0"/>
            </a:endParaRPr>
          </a:p>
          <a:p>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Cách</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thức</a:t>
            </a:r>
            <a:r>
              <a:rPr lang="en-US" sz="2400" b="1" dirty="0">
                <a:solidFill>
                  <a:prstClr val="black"/>
                </a:solidFill>
                <a:latin typeface="SVN-Vanilla Daisy Pro" panose="00000500000000000000" pitchFamily="2" charset="0"/>
                <a:cs typeface="Times New Roman" panose="02020603050405020304" pitchFamily="18" charset="0"/>
              </a:rPr>
              <a:t>: Chia </a:t>
            </a:r>
            <a:r>
              <a:rPr lang="en-US" sz="2400" b="1" dirty="0" err="1">
                <a:solidFill>
                  <a:prstClr val="black"/>
                </a:solidFill>
                <a:latin typeface="SVN-Vanilla Daisy Pro" panose="00000500000000000000" pitchFamily="2" charset="0"/>
                <a:cs typeface="Times New Roman" panose="02020603050405020304" pitchFamily="18" charset="0"/>
              </a:rPr>
              <a:t>lớp</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làm</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hai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đội</a:t>
            </a:r>
            <a:r>
              <a:rPr lang="en-US" sz="2400" b="1" dirty="0">
                <a:solidFill>
                  <a:prstClr val="black"/>
                </a:solidFill>
                <a:latin typeface="SVN-Vanilla Daisy Pro" panose="00000500000000000000" pitchFamily="2" charset="0"/>
                <a:cs typeface="Times New Roman" panose="02020603050405020304" pitchFamily="18" charset="0"/>
              </a:rPr>
              <a:t>(</a:t>
            </a:r>
            <a:r>
              <a:rPr lang="en-US" sz="2400" b="1" dirty="0" err="1">
                <a:solidFill>
                  <a:prstClr val="black"/>
                </a:solidFill>
                <a:latin typeface="SVN-Vanilla Daisy Pro" panose="00000500000000000000" pitchFamily="2" charset="0"/>
                <a:cs typeface="Times New Roman" panose="02020603050405020304" pitchFamily="18" charset="0"/>
              </a:rPr>
              <a:t>hoặc</a:t>
            </a:r>
            <a:r>
              <a:rPr lang="en-US" sz="2400" b="1" dirty="0">
                <a:solidFill>
                  <a:prstClr val="black"/>
                </a:solidFill>
                <a:latin typeface="SVN-Vanilla Daisy Pro" panose="00000500000000000000" pitchFamily="2" charset="0"/>
                <a:cs typeface="Times New Roman" panose="02020603050405020304" pitchFamily="18" charset="0"/>
              </a:rPr>
              <a:t> 3) </a:t>
            </a:r>
            <a:r>
              <a:rPr lang="en-US" sz="2400" b="1" dirty="0" err="1">
                <a:solidFill>
                  <a:prstClr val="black"/>
                </a:solidFill>
                <a:latin typeface="SVN-Vanilla Daisy Pro" panose="00000500000000000000" pitchFamily="2" charset="0"/>
                <a:cs typeface="Times New Roman" panose="02020603050405020304" pitchFamily="18" charset="0"/>
              </a:rPr>
              <a:t>theo</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dãy</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bàn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Mỗi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dãy</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cử</a:t>
            </a:r>
            <a:r>
              <a:rPr lang="en-US" sz="2400" b="1" dirty="0">
                <a:solidFill>
                  <a:prstClr val="black"/>
                </a:solidFill>
                <a:latin typeface="SVN-Vanilla Daisy Pro" panose="00000500000000000000" pitchFamily="2" charset="0"/>
                <a:cs typeface="Times New Roman" panose="02020603050405020304" pitchFamily="18" charset="0"/>
              </a:rPr>
              <a:t> 1 </a:t>
            </a:r>
            <a:r>
              <a:rPr lang="en-US" sz="2400" b="1" dirty="0" err="1">
                <a:solidFill>
                  <a:prstClr val="black"/>
                </a:solidFill>
                <a:latin typeface="SVN-Vanilla Daisy Pro" panose="00000500000000000000" pitchFamily="2" charset="0"/>
                <a:cs typeface="Times New Roman" panose="02020603050405020304" pitchFamily="18" charset="0"/>
              </a:rPr>
              <a:t>đâị</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diện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Lần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lượt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đọc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câu</a:t>
            </a:r>
            <a:r>
              <a:rPr lang="en-US" sz="2400" b="1" dirty="0">
                <a:solidFill>
                  <a:prstClr val="black"/>
                </a:solidFill>
                <a:latin typeface="SVN-Vanilla Daisy Pro" panose="00000500000000000000" pitchFamily="2" charset="0"/>
                <a:cs typeface="Times New Roman" panose="02020603050405020304" pitchFamily="18" charset="0"/>
              </a:rPr>
              <a:t> ca </a:t>
            </a:r>
            <a:r>
              <a:rPr lang="en-US" sz="2400" b="1" dirty="0" err="1">
                <a:solidFill>
                  <a:prstClr val="black"/>
                </a:solidFill>
                <a:latin typeface="SVN-Vanilla Daisy Pro" panose="00000500000000000000" pitchFamily="2" charset="0"/>
                <a:cs typeface="Times New Roman" panose="02020603050405020304" pitchFamily="18" charset="0"/>
              </a:rPr>
              <a:t>dao</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tục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ngữ</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châm</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ngôn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về</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truyền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thống</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tốt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đẹp</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Không</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được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đọc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lặp</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lại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câu</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của</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người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khác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Đến</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lượt</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đội</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nào</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không</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đọc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được</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sẽ</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bị</a:t>
            </a:r>
            <a:r>
              <a:rPr lang="en-US" sz="2400" b="1" dirty="0">
                <a:solidFill>
                  <a:prstClr val="black"/>
                </a:solidFill>
                <a:latin typeface="SVN-Vanilla Daisy Pro" panose="00000500000000000000" pitchFamily="2" charset="0"/>
                <a:cs typeface="Times New Roman" panose="02020603050405020304" pitchFamily="18" charset="0"/>
              </a:rPr>
              <a:t> </a:t>
            </a:r>
            <a:r>
              <a:rPr lang="en-US" sz="2400" b="1" dirty="0" err="1">
                <a:solidFill>
                  <a:prstClr val="black"/>
                </a:solidFill>
                <a:latin typeface="SVN-Vanilla Daisy Pro" panose="00000500000000000000" pitchFamily="2" charset="0"/>
                <a:cs typeface="Times New Roman" panose="02020603050405020304" pitchFamily="18" charset="0"/>
              </a:rPr>
              <a:t>loại</a:t>
            </a:r>
            <a:r>
              <a:rPr lang="en-US" sz="2400" b="1" dirty="0">
                <a:solidFill>
                  <a:prstClr val="black"/>
                </a:solidFill>
                <a:latin typeface="SVN-Vanilla Daisy Pro" panose="00000500000000000000" pitchFamily="2" charset="0"/>
                <a:cs typeface="Times New Roman" panose="02020603050405020304" pitchFamily="18" charset="0"/>
              </a:rPr>
              <a:t>. </a:t>
            </a:r>
          </a:p>
        </p:txBody>
      </p:sp>
      <p:pic>
        <p:nvPicPr>
          <p:cNvPr id="8" name="Picture 7"/>
          <p:cNvPicPr>
            <a:picLocks noChangeAspect="1"/>
          </p:cNvPicPr>
          <p:nvPr/>
        </p:nvPicPr>
        <p:blipFill>
          <a:blip r:embed="rId2"/>
          <a:stretch>
            <a:fillRect/>
          </a:stretch>
        </p:blipFill>
        <p:spPr>
          <a:xfrm>
            <a:off x="9842864" y="2498982"/>
            <a:ext cx="2516829" cy="4359018"/>
          </a:xfrm>
          <a:prstGeom prst="rect">
            <a:avLst/>
          </a:prstGeom>
        </p:spPr>
      </p:pic>
      <p:pic>
        <p:nvPicPr>
          <p:cNvPr id="10"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8385" y="3649358"/>
            <a:ext cx="1782022" cy="97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179340" y="2509124"/>
            <a:ext cx="2150029" cy="2112622"/>
          </a:xfrm>
          <a:prstGeom prst="rect">
            <a:avLst/>
          </a:prstGeom>
        </p:spPr>
      </p:pic>
    </p:spTree>
    <p:extLst>
      <p:ext uri="{BB962C8B-B14F-4D97-AF65-F5344CB8AC3E}">
        <p14:creationId xmlns:p14="http://schemas.microsoft.com/office/powerpoint/2010/main" val="59242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Bottom)">
                                      <p:cBhvr>
                                        <p:cTn id="20" dur="500"/>
                                        <p:tgtEl>
                                          <p:spTgt spid="6"/>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á lành đùm lá rách - Gõ Tiếng Việ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78" y="-21314"/>
            <a:ext cx="3090337" cy="1908582"/>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54;p8"/>
          <p:cNvPicPr preferRelativeResize="0"/>
          <p:nvPr/>
        </p:nvPicPr>
        <p:blipFill rotWithShape="1">
          <a:blip r:embed="rId3">
            <a:alphaModFix/>
          </a:blip>
          <a:srcRect l="16992" t="-937" r="50159" b="17086"/>
          <a:stretch/>
        </p:blipFill>
        <p:spPr>
          <a:xfrm>
            <a:off x="6008914" y="-287912"/>
            <a:ext cx="6577197" cy="7957675"/>
          </a:xfrm>
          <a:prstGeom prst="rect">
            <a:avLst/>
          </a:prstGeom>
          <a:noFill/>
          <a:ln>
            <a:noFill/>
          </a:ln>
        </p:spPr>
      </p:pic>
      <p:pic>
        <p:nvPicPr>
          <p:cNvPr id="7" name="Google Shape;164;p9"/>
          <p:cNvPicPr preferRelativeResize="0"/>
          <p:nvPr/>
        </p:nvPicPr>
        <p:blipFill rotWithShape="1">
          <a:blip r:embed="rId4">
            <a:alphaModFix/>
          </a:blip>
          <a:srcRect l="15285" t="10430" r="46645" b="11190"/>
          <a:stretch/>
        </p:blipFill>
        <p:spPr>
          <a:xfrm>
            <a:off x="-752539" y="1766462"/>
            <a:ext cx="7237331" cy="4466290"/>
          </a:xfrm>
          <a:prstGeom prst="rect">
            <a:avLst/>
          </a:prstGeom>
          <a:noFill/>
          <a:ln>
            <a:noFill/>
          </a:ln>
        </p:spPr>
      </p:pic>
      <p:sp>
        <p:nvSpPr>
          <p:cNvPr id="8" name="Snip Diagonal Corner Rectangle 7"/>
          <p:cNvSpPr/>
          <p:nvPr/>
        </p:nvSpPr>
        <p:spPr>
          <a:xfrm>
            <a:off x="2456506" y="1766462"/>
            <a:ext cx="2051755" cy="703850"/>
          </a:xfrm>
          <a:prstGeom prst="snip2DiagRect">
            <a:avLst>
              <a:gd name="adj1" fmla="val 26917"/>
              <a:gd name="adj2" fmla="val 16667"/>
            </a:avLst>
          </a:prstGeom>
          <a:solidFill>
            <a:srgbClr val="ED7D31">
              <a:lumMod val="40000"/>
              <a:lumOff val="60000"/>
            </a:srgbClr>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Câu</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hỏi</a:t>
            </a:r>
            <a:endParaRPr lang="en-US" sz="2400" b="1" kern="0" dirty="0">
              <a:solidFill>
                <a:prstClr val="black"/>
              </a:solidFill>
              <a:latin typeface="Times New Roman" panose="02020603050405020304" pitchFamily="18" charset="0"/>
              <a:cs typeface="Times New Roman" panose="02020603050405020304" pitchFamily="18" charset="0"/>
            </a:endParaRPr>
          </a:p>
        </p:txBody>
      </p:sp>
      <p:sp>
        <p:nvSpPr>
          <p:cNvPr id="9" name="Snip Diagonal Corner Rectangle 8"/>
          <p:cNvSpPr/>
          <p:nvPr/>
        </p:nvSpPr>
        <p:spPr>
          <a:xfrm>
            <a:off x="7970937" y="157556"/>
            <a:ext cx="2915387" cy="733271"/>
          </a:xfrm>
          <a:prstGeom prst="snip2DiagRect">
            <a:avLst>
              <a:gd name="adj1" fmla="val 26917"/>
              <a:gd name="adj2" fmla="val 16667"/>
            </a:avLst>
          </a:prstGeom>
          <a:solidFill>
            <a:srgbClr val="FFC000"/>
          </a:solidFill>
          <a:ln w="12700" cap="flat" cmpd="sng" algn="ctr">
            <a:solidFill>
              <a:srgbClr val="5B9BD5">
                <a:shade val="50000"/>
              </a:srgbClr>
            </a:solidFill>
            <a:prstDash val="solid"/>
            <a:miter lim="800000"/>
          </a:ln>
          <a:effectLst/>
        </p:spPr>
        <p:txBody>
          <a:bodyPr rtlCol="0" anchor="ctr"/>
          <a:lstStyle/>
          <a:p>
            <a:pPr algn="ctr">
              <a:defRPr/>
            </a:pPr>
            <a:r>
              <a:rPr lang="en-US" sz="2400" b="1" kern="0" dirty="0" err="1">
                <a:solidFill>
                  <a:prstClr val="black"/>
                </a:solidFill>
                <a:latin typeface="Times New Roman" panose="02020603050405020304" pitchFamily="18" charset="0"/>
                <a:cs typeface="Times New Roman" panose="02020603050405020304" pitchFamily="18" charset="0"/>
              </a:rPr>
              <a:t>Trả</a:t>
            </a:r>
            <a:r>
              <a:rPr lang="en-US" sz="2400" b="1" kern="0" dirty="0">
                <a:solidFill>
                  <a:prstClr val="black"/>
                </a:solidFill>
                <a:latin typeface="Times New Roman" panose="02020603050405020304" pitchFamily="18" charset="0"/>
                <a:cs typeface="Times New Roman" panose="02020603050405020304" pitchFamily="18" charset="0"/>
              </a:rPr>
              <a:t> </a:t>
            </a:r>
            <a:r>
              <a:rPr lang="en-US" sz="2400" b="1" kern="0" dirty="0" err="1">
                <a:solidFill>
                  <a:prstClr val="black"/>
                </a:solidFill>
                <a:latin typeface="Times New Roman" panose="02020603050405020304" pitchFamily="18" charset="0"/>
                <a:cs typeface="Times New Roman" panose="02020603050405020304" pitchFamily="18" charset="0"/>
              </a:rPr>
              <a:t>lời</a:t>
            </a:r>
            <a:endParaRPr lang="en-US" sz="2400" b="1" kern="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5"/>
          <a:stretch>
            <a:fillRect/>
          </a:stretch>
        </p:blipFill>
        <p:spPr>
          <a:xfrm>
            <a:off x="4662750" y="689436"/>
            <a:ext cx="2237657" cy="1344792"/>
          </a:xfrm>
          <a:prstGeom prst="ellipse">
            <a:avLst/>
          </a:prstGeom>
          <a:ln>
            <a:noFill/>
          </a:ln>
          <a:effectLst>
            <a:softEdge rad="112500"/>
          </a:effectLst>
        </p:spPr>
      </p:pic>
      <p:pic>
        <p:nvPicPr>
          <p:cNvPr id="13" name="Google Shape;155;p8"/>
          <p:cNvPicPr preferRelativeResize="0"/>
          <p:nvPr/>
        </p:nvPicPr>
        <p:blipFill rotWithShape="1">
          <a:blip r:embed="rId6">
            <a:alphaModFix/>
          </a:blip>
          <a:srcRect/>
          <a:stretch/>
        </p:blipFill>
        <p:spPr>
          <a:xfrm>
            <a:off x="3905259" y="4506567"/>
            <a:ext cx="1872954" cy="1437033"/>
          </a:xfrm>
          <a:prstGeom prst="rect">
            <a:avLst/>
          </a:prstGeom>
          <a:noFill/>
          <a:ln>
            <a:noFill/>
          </a:ln>
        </p:spPr>
      </p:pic>
      <p:pic>
        <p:nvPicPr>
          <p:cNvPr id="16"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3992" y="-287912"/>
            <a:ext cx="385859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7"/>
          <p:cNvSpPr txBox="1">
            <a:spLocks noChangeArrowheads="1"/>
          </p:cNvSpPr>
          <p:nvPr/>
        </p:nvSpPr>
        <p:spPr bwMode="auto">
          <a:xfrm>
            <a:off x="3718159" y="145990"/>
            <a:ext cx="415279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BÀI TẬP 4</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85898558"/>
              </p:ext>
            </p:extLst>
          </p:nvPr>
        </p:nvGraphicFramePr>
        <p:xfrm>
          <a:off x="523752" y="2594973"/>
          <a:ext cx="5058058" cy="4084320"/>
        </p:xfrm>
        <a:graphic>
          <a:graphicData uri="http://schemas.openxmlformats.org/drawingml/2006/table">
            <a:tbl>
              <a:tblPr>
                <a:tableStyleId>{5C22544A-7EE6-4342-B048-85BDC9FD1C3A}</a:tableStyleId>
              </a:tblPr>
              <a:tblGrid>
                <a:gridCol w="5058058">
                  <a:extLst>
                    <a:ext uri="{9D8B030D-6E8A-4147-A177-3AD203B41FA5}">
                      <a16:colId xmlns:a16="http://schemas.microsoft.com/office/drawing/2014/main" val="20000"/>
                    </a:ext>
                  </a:extLst>
                </a:gridCol>
              </a:tblGrid>
              <a:tr h="990600">
                <a:tc>
                  <a:txBody>
                    <a:bodyPr/>
                    <a:lstStyle/>
                    <a:p>
                      <a:r>
                        <a:rPr lang="en-US" sz="2800" kern="1200" dirty="0">
                          <a:solidFill>
                            <a:srgbClr val="0000FF"/>
                          </a:solidFill>
                          <a:effectLst/>
                          <a:latin typeface="#9Slide05 Brannboll Ny" panose="02000000000000000000" pitchFamily="2" charset="0"/>
                          <a:ea typeface="+mn-ea"/>
                          <a:cs typeface="+mn-cs"/>
                        </a:rPr>
                        <a:t> </a:t>
                      </a:r>
                      <a:r>
                        <a:rPr lang="en-US" sz="2400" kern="1200" dirty="0">
                          <a:solidFill>
                            <a:schemeClr val="dk1"/>
                          </a:solidFill>
                          <a:effectLst/>
                          <a:latin typeface="#9Slide05 Brannboll Ny" panose="02000000000000000000" pitchFamily="2" charset="0"/>
                          <a:ea typeface="+mn-ea"/>
                          <a:cs typeface="+mn-cs"/>
                        </a:rPr>
                        <a:t>4. </a:t>
                      </a:r>
                      <a:r>
                        <a:rPr lang="en-US" sz="2400" kern="1200" dirty="0" err="1">
                          <a:solidFill>
                            <a:schemeClr val="dk1"/>
                          </a:solidFill>
                          <a:effectLst/>
                          <a:latin typeface="#9Slide05 Brannboll Ny" panose="02000000000000000000" pitchFamily="2" charset="0"/>
                          <a:ea typeface="+mn-ea"/>
                          <a:cs typeface="+mn-cs"/>
                        </a:rPr>
                        <a:t>Trong</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các</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câu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tục</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ngữ</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thành</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ngữ</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sau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câu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nào</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nói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vẻ</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tình</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yêu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thương</a:t>
                      </a:r>
                      <a:r>
                        <a:rPr lang="en-US" sz="2400" kern="1200" dirty="0">
                          <a:solidFill>
                            <a:schemeClr val="dk1"/>
                          </a:solidFill>
                          <a:effectLst/>
                          <a:latin typeface="#9Slide05 Brannboll Ny" panose="02000000000000000000" pitchFamily="2" charset="0"/>
                          <a:ea typeface="+mn-ea"/>
                          <a:cs typeface="+mn-cs"/>
                        </a:rPr>
                        <a:t> con </a:t>
                      </a:r>
                      <a:r>
                        <a:rPr lang="en-US" sz="2400" kern="1200" dirty="0" err="1">
                          <a:solidFill>
                            <a:schemeClr val="dk1"/>
                          </a:solidFill>
                          <a:effectLst/>
                          <a:latin typeface="#9Slide05 Brannboll Ny" panose="02000000000000000000" pitchFamily="2" charset="0"/>
                          <a:ea typeface="+mn-ea"/>
                          <a:cs typeface="+mn-cs"/>
                        </a:rPr>
                        <a:t>người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Vì</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sao</a:t>
                      </a:r>
                      <a:r>
                        <a:rPr lang="en-US" sz="2400" kern="1200" dirty="0">
                          <a:solidFill>
                            <a:schemeClr val="dk1"/>
                          </a:solidFill>
                          <a:effectLst/>
                          <a:latin typeface="#9Slide05 Brannboll Ny" panose="02000000000000000000" pitchFamily="2" charset="0"/>
                          <a:ea typeface="+mn-ea"/>
                          <a:cs typeface="+mn-cs"/>
                        </a:rPr>
                        <a:t>?</a:t>
                      </a:r>
                    </a:p>
                    <a:p>
                      <a:r>
                        <a:rPr lang="en-US" sz="2400" kern="1200" dirty="0">
                          <a:solidFill>
                            <a:schemeClr val="dk1"/>
                          </a:solidFill>
                          <a:effectLst/>
                          <a:latin typeface="#9Slide05 Brannboll Ny" panose="02000000000000000000" pitchFamily="2" charset="0"/>
                          <a:ea typeface="+mn-ea"/>
                          <a:cs typeface="+mn-cs"/>
                        </a:rPr>
                        <a:t>A. </a:t>
                      </a:r>
                      <a:r>
                        <a:rPr lang="en-US" sz="2400" kern="1200" dirty="0" err="1">
                          <a:solidFill>
                            <a:schemeClr val="dk1"/>
                          </a:solidFill>
                          <a:effectLst/>
                          <a:latin typeface="#9Slide05 Brannboll Ny" panose="02000000000000000000" pitchFamily="2" charset="0"/>
                          <a:ea typeface="+mn-ea"/>
                          <a:cs typeface="+mn-cs"/>
                        </a:rPr>
                        <a:t>Một</a:t>
                      </a:r>
                      <a:r>
                        <a:rPr lang="en-US" sz="2400" kern="1200" dirty="0">
                          <a:solidFill>
                            <a:schemeClr val="dk1"/>
                          </a:solidFill>
                          <a:effectLst/>
                          <a:latin typeface="#9Slide05 Brannboll Ny" panose="02000000000000000000" pitchFamily="2" charset="0"/>
                          <a:ea typeface="+mn-ea"/>
                          <a:cs typeface="+mn-cs"/>
                        </a:rPr>
                        <a:t> con </a:t>
                      </a:r>
                      <a:r>
                        <a:rPr lang="en-US" sz="2400" kern="1200" dirty="0" err="1">
                          <a:solidFill>
                            <a:schemeClr val="dk1"/>
                          </a:solidFill>
                          <a:effectLst/>
                          <a:latin typeface="#9Slide05 Brannboll Ny" panose="02000000000000000000" pitchFamily="2" charset="0"/>
                          <a:ea typeface="+mn-ea"/>
                          <a:cs typeface="+mn-cs"/>
                        </a:rPr>
                        <a:t>ngựa</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đau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cả</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tàu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bỏ</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cỏ</a:t>
                      </a:r>
                      <a:r>
                        <a:rPr lang="en-US" sz="2400" kern="1200" dirty="0">
                          <a:solidFill>
                            <a:schemeClr val="dk1"/>
                          </a:solidFill>
                          <a:effectLst/>
                          <a:latin typeface="#9Slide05 Brannboll Ny" panose="02000000000000000000" pitchFamily="2" charset="0"/>
                          <a:ea typeface="+mn-ea"/>
                          <a:cs typeface="+mn-cs"/>
                        </a:rPr>
                        <a:t>.</a:t>
                      </a:r>
                    </a:p>
                    <a:p>
                      <a:r>
                        <a:rPr lang="en-US" sz="2400" kern="1200" dirty="0">
                          <a:solidFill>
                            <a:schemeClr val="dk1"/>
                          </a:solidFill>
                          <a:effectLst/>
                          <a:latin typeface="#9Slide05 Brannboll Ny" panose="02000000000000000000" pitchFamily="2" charset="0"/>
                          <a:ea typeface="+mn-ea"/>
                          <a:cs typeface="+mn-cs"/>
                        </a:rPr>
                        <a:t>B. </a:t>
                      </a:r>
                      <a:r>
                        <a:rPr lang="en-US" sz="2400" kern="1200" dirty="0" err="1">
                          <a:solidFill>
                            <a:schemeClr val="dk1"/>
                          </a:solidFill>
                          <a:effectLst/>
                          <a:latin typeface="#9Slide05 Brannboll Ny" panose="02000000000000000000" pitchFamily="2" charset="0"/>
                          <a:ea typeface="+mn-ea"/>
                          <a:cs typeface="+mn-cs"/>
                        </a:rPr>
                        <a:t>Mội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miếng</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khi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đới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bằng</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một</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gói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khi</a:t>
                      </a:r>
                      <a:r>
                        <a:rPr lang="en-US" sz="2400" kern="1200" dirty="0">
                          <a:solidFill>
                            <a:schemeClr val="dk1"/>
                          </a:solidFill>
                          <a:effectLst/>
                          <a:latin typeface="#9Slide05 Brannboll Ny" panose="02000000000000000000" pitchFamily="2" charset="0"/>
                          <a:ea typeface="+mn-ea"/>
                          <a:cs typeface="+mn-cs"/>
                        </a:rPr>
                        <a:t> no.</a:t>
                      </a:r>
                    </a:p>
                    <a:p>
                      <a:r>
                        <a:rPr lang="en-US" sz="2400" kern="1200" dirty="0">
                          <a:solidFill>
                            <a:schemeClr val="dk1"/>
                          </a:solidFill>
                          <a:effectLst/>
                          <a:latin typeface="#9Slide05 Brannboll Ny" panose="02000000000000000000" pitchFamily="2" charset="0"/>
                          <a:ea typeface="+mn-ea"/>
                          <a:cs typeface="+mn-cs"/>
                        </a:rPr>
                        <a:t>C. </a:t>
                      </a:r>
                      <a:r>
                        <a:rPr lang="en-US" sz="2400" kern="1200" dirty="0" err="1">
                          <a:solidFill>
                            <a:schemeClr val="dk1"/>
                          </a:solidFill>
                          <a:effectLst/>
                          <a:latin typeface="#9Slide05 Brannboll Ny" panose="02000000000000000000" pitchFamily="2" charset="0"/>
                          <a:ea typeface="+mn-ea"/>
                          <a:cs typeface="+mn-cs"/>
                        </a:rPr>
                        <a:t>Khỏng</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ai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giàu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ba</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họ</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không</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ai</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khó</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ba</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đời</a:t>
                      </a:r>
                      <a:r>
                        <a:rPr lang="en-US" sz="2400" kern="1200" dirty="0">
                          <a:solidFill>
                            <a:schemeClr val="dk1"/>
                          </a:solidFill>
                          <a:effectLst/>
                          <a:latin typeface="#9Slide05 Brannboll Ny" panose="02000000000000000000" pitchFamily="2" charset="0"/>
                          <a:ea typeface="+mn-ea"/>
                          <a:cs typeface="+mn-cs"/>
                        </a:rPr>
                        <a:t>.</a:t>
                      </a:r>
                    </a:p>
                    <a:p>
                      <a:r>
                        <a:rPr lang="en-US" sz="2400" kern="1200" dirty="0">
                          <a:solidFill>
                            <a:schemeClr val="dk1"/>
                          </a:solidFill>
                          <a:effectLst/>
                          <a:latin typeface="#9Slide05 Brannboll Ny" panose="02000000000000000000" pitchFamily="2" charset="0"/>
                          <a:ea typeface="+mn-ea"/>
                          <a:cs typeface="+mn-cs"/>
                        </a:rPr>
                        <a:t>D. </a:t>
                      </a:r>
                      <a:r>
                        <a:rPr lang="en-US" sz="2400" kern="1200" dirty="0" err="1">
                          <a:solidFill>
                            <a:schemeClr val="dk1"/>
                          </a:solidFill>
                          <a:effectLst/>
                          <a:latin typeface="#9Slide05 Brannboll Ny" panose="02000000000000000000" pitchFamily="2" charset="0"/>
                          <a:ea typeface="+mn-ea"/>
                          <a:cs typeface="+mn-cs"/>
                        </a:rPr>
                        <a:t>Chị</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ngã</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em</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nâng</a:t>
                      </a:r>
                      <a:r>
                        <a:rPr lang="en-US" sz="2400" kern="1200" dirty="0">
                          <a:solidFill>
                            <a:schemeClr val="dk1"/>
                          </a:solidFill>
                          <a:effectLst/>
                          <a:latin typeface="#9Slide05 Brannboll Ny" panose="02000000000000000000" pitchFamily="2" charset="0"/>
                          <a:ea typeface="+mn-ea"/>
                          <a:cs typeface="+mn-cs"/>
                        </a:rPr>
                        <a:t>.</a:t>
                      </a:r>
                    </a:p>
                    <a:p>
                      <a:r>
                        <a:rPr lang="en-US" sz="2400" kern="1200" dirty="0">
                          <a:solidFill>
                            <a:schemeClr val="dk1"/>
                          </a:solidFill>
                          <a:effectLst/>
                          <a:latin typeface="#9Slide05 Brannboll Ny" panose="02000000000000000000" pitchFamily="2" charset="0"/>
                          <a:ea typeface="+mn-ea"/>
                          <a:cs typeface="+mn-cs"/>
                        </a:rPr>
                        <a:t>E. </a:t>
                      </a:r>
                      <a:r>
                        <a:rPr lang="en-US" sz="2400" kern="1200" dirty="0" err="1">
                          <a:solidFill>
                            <a:schemeClr val="dk1"/>
                          </a:solidFill>
                          <a:effectLst/>
                          <a:latin typeface="#9Slide05 Brannboll Ny" panose="02000000000000000000" pitchFamily="2" charset="0"/>
                          <a:ea typeface="+mn-ea"/>
                          <a:cs typeface="+mn-cs"/>
                        </a:rPr>
                        <a:t>Máu</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chảy</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ruột</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mềm</a:t>
                      </a:r>
                      <a:r>
                        <a:rPr lang="en-US" sz="2400" kern="1200" dirty="0">
                          <a:solidFill>
                            <a:schemeClr val="dk1"/>
                          </a:solidFill>
                          <a:effectLst/>
                          <a:latin typeface="#9Slide05 Brannboll Ny" panose="02000000000000000000" pitchFamily="2" charset="0"/>
                          <a:ea typeface="+mn-ea"/>
                          <a:cs typeface="+mn-cs"/>
                        </a:rPr>
                        <a:t>.</a:t>
                      </a:r>
                    </a:p>
                    <a:p>
                      <a:r>
                        <a:rPr lang="en-US" sz="2400" kern="1200" dirty="0">
                          <a:solidFill>
                            <a:schemeClr val="dk1"/>
                          </a:solidFill>
                          <a:effectLst/>
                          <a:latin typeface="#9Slide05 Brannboll Ny" panose="02000000000000000000" pitchFamily="2" charset="0"/>
                          <a:ea typeface="+mn-ea"/>
                          <a:cs typeface="+mn-cs"/>
                        </a:rPr>
                        <a:t>G. </a:t>
                      </a:r>
                      <a:r>
                        <a:rPr lang="en-US" sz="2400" kern="1200" dirty="0" err="1">
                          <a:solidFill>
                            <a:schemeClr val="dk1"/>
                          </a:solidFill>
                          <a:effectLst/>
                          <a:latin typeface="#9Slide05 Brannboll Ny" panose="02000000000000000000" pitchFamily="2" charset="0"/>
                          <a:ea typeface="+mn-ea"/>
                          <a:cs typeface="+mn-cs"/>
                        </a:rPr>
                        <a:t>Lá</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lành</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đùm</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lá</a:t>
                      </a:r>
                      <a:r>
                        <a:rPr lang="en-US" sz="2400" kern="1200" dirty="0">
                          <a:solidFill>
                            <a:schemeClr val="dk1"/>
                          </a:solidFill>
                          <a:effectLst/>
                          <a:latin typeface="#9Slide05 Brannboll Ny" panose="02000000000000000000" pitchFamily="2" charset="0"/>
                          <a:ea typeface="+mn-ea"/>
                          <a:cs typeface="+mn-cs"/>
                        </a:rPr>
                        <a:t> </a:t>
                      </a:r>
                      <a:r>
                        <a:rPr lang="en-US" sz="2400" kern="1200" dirty="0" err="1">
                          <a:solidFill>
                            <a:schemeClr val="dk1"/>
                          </a:solidFill>
                          <a:effectLst/>
                          <a:latin typeface="#9Slide05 Brannboll Ny" panose="02000000000000000000" pitchFamily="2" charset="0"/>
                          <a:ea typeface="+mn-ea"/>
                          <a:cs typeface="+mn-cs"/>
                        </a:rPr>
                        <a:t>rách</a:t>
                      </a:r>
                      <a:r>
                        <a:rPr lang="en-US" sz="2400" kern="1200" dirty="0">
                          <a:solidFill>
                            <a:schemeClr val="dk1"/>
                          </a:solidFill>
                          <a:effectLst/>
                          <a:latin typeface="#9Slide05 Brannboll Ny" panose="02000000000000000000" pitchFamily="2" charset="0"/>
                          <a:ea typeface="+mn-ea"/>
                          <a:cs typeface="+mn-cs"/>
                        </a:rPr>
                        <a:t>.</a:t>
                      </a:r>
                    </a:p>
                  </a:txBody>
                  <a:tcPr marL="0" marR="0" marT="0" marB="0">
                    <a:noFill/>
                  </a:tcPr>
                </a:tc>
                <a:extLst>
                  <a:ext uri="{0D108BD9-81ED-4DB2-BD59-A6C34878D82A}">
                    <a16:rowId xmlns:a16="http://schemas.microsoft.com/office/drawing/2014/main" val="10000"/>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62583618"/>
              </p:ext>
            </p:extLst>
          </p:nvPr>
        </p:nvGraphicFramePr>
        <p:xfrm>
          <a:off x="6648080" y="1689979"/>
          <a:ext cx="5370602" cy="4916678"/>
        </p:xfrm>
        <a:graphic>
          <a:graphicData uri="http://schemas.openxmlformats.org/drawingml/2006/table">
            <a:tbl>
              <a:tblPr/>
              <a:tblGrid>
                <a:gridCol w="5370602">
                  <a:extLst>
                    <a:ext uri="{9D8B030D-6E8A-4147-A177-3AD203B41FA5}">
                      <a16:colId xmlns:a16="http://schemas.microsoft.com/office/drawing/2014/main" val="20000"/>
                    </a:ext>
                  </a:extLst>
                </a:gridCol>
              </a:tblGrid>
              <a:tr h="960120">
                <a:tc>
                  <a:txBody>
                    <a:bodyPr/>
                    <a:lstStyle/>
                    <a:p>
                      <a:r>
                        <a:rPr lang="en-US" sz="2400" kern="1200" dirty="0">
                          <a:solidFill>
                            <a:schemeClr val="tx1"/>
                          </a:solidFill>
                          <a:effectLst/>
                          <a:latin typeface="SVN-Vanilla Daisy Pro" panose="00000500000000000000" pitchFamily="2" charset="0"/>
                          <a:ea typeface="+mn-ea"/>
                          <a:cs typeface="+mn-cs"/>
                        </a:rPr>
                        <a:t>4. </a:t>
                      </a:r>
                      <a:r>
                        <a:rPr lang="en-US" sz="2400" kern="1200" dirty="0" err="1">
                          <a:solidFill>
                            <a:schemeClr val="tx1"/>
                          </a:solidFill>
                          <a:effectLst/>
                          <a:latin typeface="SVN-Vanilla Daisy Pro" panose="00000500000000000000" pitchFamily="2" charset="0"/>
                          <a:ea typeface="+mn-ea"/>
                          <a:cs typeface="+mn-cs"/>
                        </a:rPr>
                        <a:t>Tục</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ngữ</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thành</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ngữ</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sau</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câu</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nói</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về</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tình</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yêu</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thương</a:t>
                      </a:r>
                      <a:r>
                        <a:rPr lang="en-US" sz="2400" kern="1200" dirty="0">
                          <a:solidFill>
                            <a:schemeClr val="tx1"/>
                          </a:solidFill>
                          <a:effectLst/>
                          <a:latin typeface="SVN-Vanilla Daisy Pro" panose="00000500000000000000" pitchFamily="2" charset="0"/>
                          <a:ea typeface="+mn-ea"/>
                          <a:cs typeface="+mn-cs"/>
                        </a:rPr>
                        <a:t> con </a:t>
                      </a:r>
                      <a:r>
                        <a:rPr lang="en-US" sz="2400" kern="1200" dirty="0" err="1">
                          <a:solidFill>
                            <a:schemeClr val="tx1"/>
                          </a:solidFill>
                          <a:effectLst/>
                          <a:latin typeface="SVN-Vanilla Daisy Pro" panose="00000500000000000000" pitchFamily="2" charset="0"/>
                          <a:ea typeface="+mn-ea"/>
                          <a:cs typeface="+mn-cs"/>
                        </a:rPr>
                        <a:t>người</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là</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Lá</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lành</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đùm</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lá</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rách</a:t>
                      </a:r>
                      <a:r>
                        <a:rPr lang="en-US" sz="2400" kern="1200" dirty="0">
                          <a:solidFill>
                            <a:schemeClr val="tx1"/>
                          </a:solidFill>
                          <a:effectLst/>
                          <a:latin typeface="SVN-Vanilla Daisy Pro" panose="00000500000000000000" pitchFamily="2" charset="0"/>
                          <a:ea typeface="+mn-ea"/>
                          <a:cs typeface="+mn-cs"/>
                        </a:rPr>
                        <a:t>. </a:t>
                      </a:r>
                    </a:p>
                    <a:p>
                      <a:r>
                        <a:rPr lang="en-US" sz="2400" kern="1200" dirty="0" err="1">
                          <a:solidFill>
                            <a:schemeClr val="tx1"/>
                          </a:solidFill>
                          <a:effectLst/>
                          <a:latin typeface="SVN-Vanilla Daisy Pro" panose="00000500000000000000" pitchFamily="2" charset="0"/>
                          <a:ea typeface="+mn-ea"/>
                          <a:cs typeface="+mn-cs"/>
                        </a:rPr>
                        <a:t>Vì</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muốn</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trở</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thành</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một</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cái</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cây</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lớn</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thì</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khi</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lá</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này</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rách</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thì</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lá</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lành</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phải</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bảo</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vệ</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đùm</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bọc</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có</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thế</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cây</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mới</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phát</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triển</a:t>
                      </a:r>
                      <a:r>
                        <a:rPr lang="en-US" sz="2400" kern="1200" dirty="0">
                          <a:solidFill>
                            <a:schemeClr val="tx1"/>
                          </a:solidFill>
                          <a:effectLst/>
                          <a:latin typeface="SVN-Vanilla Daisy Pro" panose="00000500000000000000" pitchFamily="2" charset="0"/>
                          <a:ea typeface="+mn-ea"/>
                          <a:cs typeface="+mn-cs"/>
                        </a:rPr>
                        <a:t> </a:t>
                      </a:r>
                      <a:r>
                        <a:rPr lang="en-US" sz="2400" kern="1200" dirty="0" err="1">
                          <a:solidFill>
                            <a:schemeClr val="tx1"/>
                          </a:solidFill>
                          <a:effectLst/>
                          <a:latin typeface="SVN-Vanilla Daisy Pro" panose="00000500000000000000" pitchFamily="2" charset="0"/>
                          <a:ea typeface="+mn-ea"/>
                          <a:cs typeface="+mn-cs"/>
                        </a:rPr>
                        <a:t>được</a:t>
                      </a:r>
                      <a:r>
                        <a:rPr lang="en-US" sz="2400" kern="1200" dirty="0">
                          <a:solidFill>
                            <a:schemeClr val="tx1"/>
                          </a:solidFill>
                          <a:effectLst/>
                          <a:latin typeface="SVN-Vanilla Daisy Pro" panose="00000500000000000000" pitchFamily="2" charset="0"/>
                          <a:ea typeface="+mn-ea"/>
                          <a:cs typeface="+mn-cs"/>
                        </a:rPr>
                        <a:t>.</a:t>
                      </a:r>
                    </a:p>
                    <a:p>
                      <a:pPr marL="0" marR="0" algn="just">
                        <a:lnSpc>
                          <a:spcPct val="107000"/>
                        </a:lnSpc>
                        <a:spcBef>
                          <a:spcPts val="0"/>
                        </a:spcBef>
                        <a:spcAft>
                          <a:spcPts val="0"/>
                        </a:spcAft>
                      </a:pP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Nghĩa</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đen</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Lá</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lành</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che</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chở</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bao</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bọc</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lá</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rách</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khỏi</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những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tác</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động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xấu</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từ</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môi</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trường</a:t>
                      </a:r>
                      <a:endParaRPr lang="en-US" sz="2400" dirty="0">
                        <a:effectLst/>
                        <a:latin typeface="SVN-Vanilla Daisy Pro" panose="00000500000000000000" pitchFamily="2"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2400" dirty="0">
                          <a:solidFill>
                            <a:srgbClr val="444444"/>
                          </a:solidFill>
                          <a:effectLst/>
                          <a:latin typeface="SVN-Vanilla Daisy Pro" panose="00000500000000000000" pitchFamily="2" charset="0"/>
                          <a:ea typeface="Times New Roman" panose="02020603050405020304" pitchFamily="18" charset="0"/>
                          <a:cs typeface="Cambria Math" panose="02040503050406030204" pitchFamily="18" charset="0"/>
                        </a:rPr>
                        <a:t>⇒</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Nghĩa</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bóng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Những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người</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có</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cuộc</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sống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đầy</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đủ</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cần</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biết</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đùm</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bọc</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giúp</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đỡ</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những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người</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gặp</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hoàn</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cảnh</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khó</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khăn</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Trong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cuộc</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sống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con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người</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phải</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biết</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yêu</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thương</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giúp</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đỡ</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lẫn</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 </a:t>
                      </a:r>
                      <a:r>
                        <a:rPr lang="en-US" sz="2400" dirty="0" err="1">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nhau</a:t>
                      </a:r>
                      <a:r>
                        <a:rPr lang="en-US" sz="2400" dirty="0">
                          <a:solidFill>
                            <a:srgbClr val="444444"/>
                          </a:solidFill>
                          <a:effectLst/>
                          <a:latin typeface="SVN-Vanilla Daisy Pro" panose="00000500000000000000" pitchFamily="2" charset="0"/>
                          <a:ea typeface="Times New Roman" panose="02020603050405020304" pitchFamily="18" charset="0"/>
                          <a:cs typeface="Times New Roman" panose="02020603050405020304" pitchFamily="18" charset="0"/>
                        </a:rPr>
                        <a:t>.</a:t>
                      </a:r>
                      <a:endParaRPr lang="en-US" sz="2400" dirty="0">
                        <a:effectLst/>
                        <a:latin typeface="SVN-Vanilla Daisy Pro" panose="00000500000000000000" pitchFamily="2"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1399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IV.</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VẬN DỤNG</a:t>
              </a:r>
            </a:p>
          </p:txBody>
        </p:sp>
      </p:grpSp>
    </p:spTree>
    <p:extLst>
      <p:ext uri="{BB962C8B-B14F-4D97-AF65-F5344CB8AC3E}">
        <p14:creationId xmlns:p14="http://schemas.microsoft.com/office/powerpoint/2010/main" val="7696011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164;p9"/>
          <p:cNvPicPr preferRelativeResize="0"/>
          <p:nvPr/>
        </p:nvPicPr>
        <p:blipFill rotWithShape="1">
          <a:blip r:embed="rId4">
            <a:alphaModFix/>
          </a:blip>
          <a:srcRect l="15285" t="10430" r="46645" b="11190"/>
          <a:stretch/>
        </p:blipFill>
        <p:spPr>
          <a:xfrm>
            <a:off x="-1130487" y="-274224"/>
            <a:ext cx="13897706" cy="7552607"/>
          </a:xfrm>
          <a:prstGeom prst="rect">
            <a:avLst/>
          </a:prstGeom>
          <a:noFill/>
          <a:ln>
            <a:noFill/>
          </a:ln>
        </p:spPr>
      </p:pic>
      <p:sp>
        <p:nvSpPr>
          <p:cNvPr id="6" name="Rectangle 5"/>
          <p:cNvSpPr/>
          <p:nvPr/>
        </p:nvSpPr>
        <p:spPr>
          <a:xfrm>
            <a:off x="1292175" y="4434472"/>
            <a:ext cx="9959201" cy="2097679"/>
          </a:xfrm>
          <a:prstGeom prst="rect">
            <a:avLst/>
          </a:prstGeom>
          <a:solidFill>
            <a:schemeClr val="accent4">
              <a:lumMod val="20000"/>
              <a:lumOff val="8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Calibri"/>
              <a:ea typeface="+mn-ea"/>
              <a:cs typeface="+mn-cs"/>
            </a:endParaRPr>
          </a:p>
        </p:txBody>
      </p:sp>
      <p:sp>
        <p:nvSpPr>
          <p:cNvPr id="12" name="TextBox 11"/>
          <p:cNvSpPr txBox="1">
            <a:spLocks noChangeArrowheads="1"/>
          </p:cNvSpPr>
          <p:nvPr/>
        </p:nvSpPr>
        <p:spPr bwMode="auto">
          <a:xfrm>
            <a:off x="84222" y="-274224"/>
            <a:ext cx="1151599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Times New Roman" panose="02020603050405020304" pitchFamily="18" charset="0"/>
                <a:ea typeface="微软雅黑" panose="020B0503020204020204" pitchFamily="34" charset="-122"/>
                <a:cs typeface="Times New Roman" panose="02020603050405020304" pitchFamily="18" charset="0"/>
              </a:rPr>
              <a:t>TRÒ CHƠI: </a:t>
            </a:r>
          </a:p>
          <a:p>
            <a:pPr algn="ctr" fontAlgn="base">
              <a:lnSpc>
                <a:spcPct val="150000"/>
              </a:lnSpc>
              <a:spcBef>
                <a:spcPct val="0"/>
              </a:spcBef>
              <a:spcAft>
                <a:spcPct val="0"/>
              </a:spcAft>
              <a:buFontTx/>
              <a:buNone/>
            </a:pPr>
            <a:r>
              <a:rPr lang="en-US"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rPr>
              <a:t>THẨM THẤU ÂM NHẠC</a:t>
            </a:r>
            <a:endParaRPr lang="it-IT" altLang="en-US" sz="4400" b="1" dirty="0">
              <a:solidFill>
                <a:srgbClr val="FF0000"/>
              </a:solidFill>
              <a:latin typeface="SVN-Vanilla Daisy Pro" panose="00000500000000000000" pitchFamily="2" charset="0"/>
              <a:ea typeface="微软雅黑" panose="020B0503020204020204" pitchFamily="34" charset="-122"/>
              <a:cs typeface="Times New Roman" panose="02020603050405020304" pitchFamily="18" charset="0"/>
            </a:endParaRPr>
          </a:p>
        </p:txBody>
      </p:sp>
      <p:pic>
        <p:nvPicPr>
          <p:cNvPr id="7" name="Shape 51"/>
          <p:cNvPicPr/>
          <p:nvPr/>
        </p:nvPicPr>
        <p:blipFill>
          <a:blip r:embed="rId5"/>
          <a:stretch/>
        </p:blipFill>
        <p:spPr>
          <a:xfrm>
            <a:off x="2832788" y="1849434"/>
            <a:ext cx="4037139" cy="2515910"/>
          </a:xfrm>
          <a:prstGeom prst="rect">
            <a:avLst/>
          </a:prstGeom>
        </p:spPr>
      </p:pic>
      <p:sp>
        <p:nvSpPr>
          <p:cNvPr id="3" name="Rectangle 2"/>
          <p:cNvSpPr/>
          <p:nvPr/>
        </p:nvSpPr>
        <p:spPr>
          <a:xfrm>
            <a:off x="1492376" y="4471330"/>
            <a:ext cx="9558797" cy="1948995"/>
          </a:xfrm>
          <a:prstGeom prst="rect">
            <a:avLst/>
          </a:prstGeom>
        </p:spPr>
        <p:txBody>
          <a:bodyPr wrap="square">
            <a:spAutoFit/>
          </a:bodyPr>
          <a:lstStyle/>
          <a:p>
            <a:pPr marR="0" lvl="0" algn="just">
              <a:lnSpc>
                <a:spcPct val="112000"/>
              </a:lnSpc>
              <a:spcBef>
                <a:spcPts val="0"/>
              </a:spcBef>
              <a:spcAft>
                <a:spcPts val="200"/>
              </a:spcAft>
              <a:buClr>
                <a:srgbClr val="1D02DA"/>
              </a:buClr>
              <a:buSzPts val="1000"/>
              <a:tabLst>
                <a:tab pos="334645" algn="l"/>
              </a:tabLst>
            </a:pP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Nghe</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bài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hát</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Thương</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người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như</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thể</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thương</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thân</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Nhạc</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Phạm</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Đăng</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Khương</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và</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trả</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lời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câu</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 </a:t>
            </a:r>
            <a:r>
              <a:rPr lang="en-US" sz="2400" dirty="0" err="1">
                <a:solidFill>
                  <a:srgbClr val="1D02DA"/>
                </a:solidFill>
                <a:latin typeface="#9Slide05 Habano" panose="02040603050506020204" pitchFamily="18" charset="0"/>
                <a:ea typeface="Arial" panose="020B0604020202020204" pitchFamily="34" charset="0"/>
                <a:cs typeface="Times" panose="02020603050405020304" pitchFamily="18" charset="0"/>
              </a:rPr>
              <a:t>hỏi</a:t>
            </a:r>
            <a:r>
              <a:rPr lang="en-US" sz="2400" dirty="0">
                <a:solidFill>
                  <a:srgbClr val="1D02DA"/>
                </a:solidFill>
                <a:latin typeface="#9Slide05 Habano" panose="02040603050506020204" pitchFamily="18" charset="0"/>
                <a:ea typeface="Arial" panose="020B0604020202020204" pitchFamily="34" charset="0"/>
                <a:cs typeface="Times" panose="02020603050405020304" pitchFamily="18" charset="0"/>
              </a:rPr>
              <a:t>:</a:t>
            </a:r>
          </a:p>
          <a:p>
            <a:pPr marR="0" lvl="0" algn="just">
              <a:lnSpc>
                <a:spcPct val="112000"/>
              </a:lnSpc>
              <a:spcBef>
                <a:spcPts val="0"/>
              </a:spcBef>
              <a:spcAft>
                <a:spcPts val="200"/>
              </a:spcAft>
              <a:buClr>
                <a:srgbClr val="1D02DA"/>
              </a:buClr>
              <a:buSzPts val="1000"/>
              <a:tabLst>
                <a:tab pos="334645" algn="l"/>
              </a:tabLst>
            </a:pPr>
            <a:r>
              <a:rPr lang="en-US" sz="2800" dirty="0">
                <a:solidFill>
                  <a:srgbClr val="1D02DA"/>
                </a:solidFill>
                <a:latin typeface="#9Slide05 IcielSanelma" pitchFamily="2" charset="0"/>
                <a:ea typeface="Arial" panose="020B0604020202020204" pitchFamily="34" charset="0"/>
                <a:cs typeface="Times" panose="02020603050405020304" pitchFamily="18" charset="0"/>
              </a:rPr>
              <a:t>1.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Nội</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dung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bài</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hát</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thể</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hiện</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điều</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gì</a:t>
            </a:r>
            <a:r>
              <a:rPr lang="vi-VN" sz="2800" dirty="0">
                <a:solidFill>
                  <a:srgbClr val="1D02DA"/>
                </a:solidFill>
                <a:latin typeface="#9Slide05 IcielSanelma" pitchFamily="2" charset="0"/>
                <a:ea typeface="Arial" panose="020B0604020202020204" pitchFamily="34" charset="0"/>
                <a:cs typeface="Times" panose="02020603050405020304" pitchFamily="18" charset="0"/>
              </a:rPr>
              <a:t>?</a:t>
            </a:r>
            <a:endParaRPr lang="en-US" sz="2800" dirty="0">
              <a:latin typeface="#9Slide05 IcielSanelma"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00"/>
              </a:spcAft>
              <a:buClr>
                <a:srgbClr val="1D02DA"/>
              </a:buClr>
              <a:buSzPts val="1000"/>
              <a:tabLst>
                <a:tab pos="328930" algn="l"/>
              </a:tabLst>
            </a:pPr>
            <a:r>
              <a:rPr lang="en-US" sz="2800" dirty="0">
                <a:solidFill>
                  <a:srgbClr val="1D02DA"/>
                </a:solidFill>
                <a:latin typeface="#9Slide05 IcielSanelma" pitchFamily="2" charset="0"/>
                <a:ea typeface="Arial" panose="020B0604020202020204" pitchFamily="34" charset="0"/>
                <a:cs typeface="Times" panose="02020603050405020304" pitchFamily="18" charset="0"/>
              </a:rPr>
              <a:t>2.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Những</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ca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từ</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nào</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trong</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bài</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hát</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thể</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hiện</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nội</a:t>
            </a:r>
            <a:r>
              <a:rPr lang="en-US" sz="2800" dirty="0">
                <a:solidFill>
                  <a:srgbClr val="1D02DA"/>
                </a:solidFill>
                <a:latin typeface="#9Slide05 IcielSanelma" pitchFamily="2" charset="0"/>
                <a:ea typeface="Arial" panose="020B0604020202020204" pitchFamily="34" charset="0"/>
                <a:cs typeface="Times" panose="02020603050405020304" pitchFamily="18" charset="0"/>
              </a:rPr>
              <a:t> dung </a:t>
            </a:r>
            <a:r>
              <a:rPr lang="en-US" sz="2800" dirty="0" err="1">
                <a:solidFill>
                  <a:srgbClr val="1D02DA"/>
                </a:solidFill>
                <a:latin typeface="#9Slide05 IcielSanelma" pitchFamily="2" charset="0"/>
                <a:ea typeface="Arial" panose="020B0604020202020204" pitchFamily="34" charset="0"/>
                <a:cs typeface="Times" panose="02020603050405020304" pitchFamily="18" charset="0"/>
              </a:rPr>
              <a:t>đó</a:t>
            </a:r>
            <a:r>
              <a:rPr lang="vi-VN" sz="2800" dirty="0">
                <a:solidFill>
                  <a:srgbClr val="1D02DA"/>
                </a:solidFill>
                <a:latin typeface="#9Slide05 IcielSanelma" pitchFamily="2" charset="0"/>
                <a:ea typeface="Arial" panose="020B0604020202020204" pitchFamily="34" charset="0"/>
                <a:cs typeface="Times" panose="02020603050405020304" pitchFamily="18" charset="0"/>
              </a:rPr>
              <a:t>?</a:t>
            </a:r>
            <a:endParaRPr lang="en-US" sz="2800" dirty="0">
              <a:latin typeface="#9Slide05 IcielSanelma" pitchFamily="2" charset="0"/>
              <a:ea typeface="Arial" panose="020B0604020202020204" pitchFamily="34" charset="0"/>
              <a:cs typeface="Times" panose="02020603050405020304" pitchFamily="18" charset="0"/>
            </a:endParaRPr>
          </a:p>
        </p:txBody>
      </p:sp>
      <p:pic>
        <p:nvPicPr>
          <p:cNvPr id="10" name="Shape 1"/>
          <p:cNvPicPr/>
          <p:nvPr/>
        </p:nvPicPr>
        <p:blipFill>
          <a:blip r:embed="rId6"/>
          <a:stretch/>
        </p:blipFill>
        <p:spPr>
          <a:xfrm>
            <a:off x="11033760" y="0"/>
            <a:ext cx="1158240" cy="1048385"/>
          </a:xfrm>
          <a:prstGeom prst="rect">
            <a:avLst/>
          </a:prstGeom>
          <a:noFill/>
          <a:ln>
            <a:noFill/>
          </a:ln>
        </p:spPr>
      </p:pic>
      <p:pic>
        <p:nvPicPr>
          <p:cNvPr id="4" name="Picture 3"/>
          <p:cNvPicPr>
            <a:picLocks noChangeAspect="1"/>
          </p:cNvPicPr>
          <p:nvPr/>
        </p:nvPicPr>
        <p:blipFill>
          <a:blip r:embed="rId7"/>
          <a:stretch>
            <a:fillRect/>
          </a:stretch>
        </p:blipFill>
        <p:spPr>
          <a:xfrm>
            <a:off x="6967548" y="1849434"/>
            <a:ext cx="2542212" cy="2497667"/>
          </a:xfrm>
          <a:prstGeom prst="rect">
            <a:avLst/>
          </a:prstGeom>
        </p:spPr>
      </p:pic>
      <p:pic>
        <p:nvPicPr>
          <p:cNvPr id="5" name="Thương Người Như Thể Thương Thâ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66648" y="2133935"/>
            <a:ext cx="763084" cy="819666"/>
          </a:xfrm>
          <a:prstGeom prst="rect">
            <a:avLst/>
          </a:prstGeom>
        </p:spPr>
      </p:pic>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0-#ppt_w/2"/>
                                          </p:val>
                                        </p:tav>
                                        <p:tav tm="100000">
                                          <p:val>
                                            <p:strVal val="#ppt_x"/>
                                          </p:val>
                                        </p:tav>
                                      </p:tavLst>
                                    </p:anim>
                                    <p:anim calcmode="lin" valueType="num">
                                      <p:cBhvr additive="base">
                                        <p:cTn id="11"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15027"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6"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222069" y="209006"/>
            <a:ext cx="2141308" cy="2032264"/>
          </a:xfrm>
          <a:prstGeom prst="rect">
            <a:avLst/>
          </a:prstGeom>
        </p:spPr>
      </p:pic>
      <p:sp>
        <p:nvSpPr>
          <p:cNvPr id="4" name="AutoShape 3"/>
          <p:cNvSpPr>
            <a:spLocks noChangeArrowheads="1"/>
          </p:cNvSpPr>
          <p:nvPr/>
        </p:nvSpPr>
        <p:spPr bwMode="gray">
          <a:xfrm>
            <a:off x="3900210" y="32854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pic>
        <p:nvPicPr>
          <p:cNvPr id="5" name="Google Shape;164;p9"/>
          <p:cNvPicPr preferRelativeResize="0"/>
          <p:nvPr/>
        </p:nvPicPr>
        <p:blipFill rotWithShape="1">
          <a:blip r:embed="rId4">
            <a:alphaModFix/>
          </a:blip>
          <a:srcRect l="15285" t="10430" r="46645" b="11190"/>
          <a:stretch/>
        </p:blipFill>
        <p:spPr>
          <a:xfrm>
            <a:off x="-551747" y="1987550"/>
            <a:ext cx="6663096" cy="5254815"/>
          </a:xfrm>
          <a:prstGeom prst="rect">
            <a:avLst/>
          </a:prstGeom>
          <a:noFill/>
          <a:ln>
            <a:noFill/>
          </a:ln>
        </p:spPr>
      </p:pic>
      <p:pic>
        <p:nvPicPr>
          <p:cNvPr id="6" name="Picture 5"/>
          <p:cNvPicPr>
            <a:picLocks noChangeAspect="1"/>
          </p:cNvPicPr>
          <p:nvPr/>
        </p:nvPicPr>
        <p:blipFill>
          <a:blip r:embed="rId5"/>
          <a:stretch>
            <a:fillRect/>
          </a:stretch>
        </p:blipFill>
        <p:spPr>
          <a:xfrm>
            <a:off x="4705617" y="209006"/>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161808103"/>
              </p:ext>
            </p:extLst>
          </p:nvPr>
        </p:nvGraphicFramePr>
        <p:xfrm>
          <a:off x="590550" y="2730137"/>
          <a:ext cx="4115067" cy="3901440"/>
        </p:xfrm>
        <a:graphic>
          <a:graphicData uri="http://schemas.openxmlformats.org/drawingml/2006/table">
            <a:tbl>
              <a:tblPr/>
              <a:tblGrid>
                <a:gridCol w="4115067">
                  <a:extLst>
                    <a:ext uri="{9D8B030D-6E8A-4147-A177-3AD203B41FA5}">
                      <a16:colId xmlns:a16="http://schemas.microsoft.com/office/drawing/2014/main" val="20000"/>
                    </a:ext>
                  </a:extLst>
                </a:gridCol>
              </a:tblGrid>
              <a:tr h="1214845">
                <a:tc>
                  <a:txBody>
                    <a:bodyPr/>
                    <a:lstStyle/>
                    <a:p>
                      <a:pPr algn="just"/>
                      <a:r>
                        <a:rPr lang="en-US" sz="3200" kern="1200" dirty="0" err="1">
                          <a:solidFill>
                            <a:srgbClr val="0000FF"/>
                          </a:solidFill>
                          <a:effectLst/>
                          <a:latin typeface="SVN-Vanilla Daisy Pro" panose="00000500000000000000" pitchFamily="2" charset="0"/>
                          <a:ea typeface="+mn-ea"/>
                          <a:cs typeface="+mn-cs"/>
                        </a:rPr>
                        <a:t>Câu</a:t>
                      </a:r>
                      <a:r>
                        <a:rPr lang="en-US" sz="3200" kern="1200" dirty="0">
                          <a:solidFill>
                            <a:srgbClr val="0000FF"/>
                          </a:solidFill>
                          <a:effectLst/>
                          <a:latin typeface="SVN-Vanilla Daisy Pro" panose="00000500000000000000" pitchFamily="2" charset="0"/>
                          <a:ea typeface="+mn-ea"/>
                          <a:cs typeface="+mn-cs"/>
                        </a:rPr>
                        <a:t> 1: </a:t>
                      </a:r>
                      <a:r>
                        <a:rPr lang="en-US" sz="3200" kern="1200" dirty="0" err="1">
                          <a:solidFill>
                            <a:srgbClr val="0000FF"/>
                          </a:solidFill>
                          <a:effectLst/>
                          <a:latin typeface="SVN-Vanilla Daisy Pro" panose="00000500000000000000" pitchFamily="2" charset="0"/>
                          <a:ea typeface="+mn-ea"/>
                          <a:cs typeface="+mn-cs"/>
                        </a:rPr>
                        <a:t>Sưu</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tầm</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những</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bức</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tranh</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bài</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hát</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câu</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thơ</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câu</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chuyện</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thể</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hiện</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tình</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yêu</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thương</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giữa</a:t>
                      </a:r>
                      <a:r>
                        <a:rPr lang="en-US" sz="3200" kern="1200" dirty="0">
                          <a:solidFill>
                            <a:srgbClr val="0000FF"/>
                          </a:solidFill>
                          <a:effectLst/>
                          <a:latin typeface="SVN-Vanilla Daisy Pro" panose="00000500000000000000" pitchFamily="2" charset="0"/>
                          <a:ea typeface="+mn-ea"/>
                          <a:cs typeface="+mn-cs"/>
                        </a:rPr>
                        <a:t> con </a:t>
                      </a:r>
                      <a:r>
                        <a:rPr lang="en-US" sz="3200" kern="1200" dirty="0" err="1">
                          <a:solidFill>
                            <a:srgbClr val="0000FF"/>
                          </a:solidFill>
                          <a:effectLst/>
                          <a:latin typeface="SVN-Vanilla Daisy Pro" panose="00000500000000000000" pitchFamily="2" charset="0"/>
                          <a:ea typeface="+mn-ea"/>
                          <a:cs typeface="+mn-cs"/>
                        </a:rPr>
                        <a:t>người</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với</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cơn</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người</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và</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dán</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vào</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một</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tờ</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giấy</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lớn</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đề</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làm</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thành</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bộ</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sưu</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tập</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về</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chủ</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đề</a:t>
                      </a:r>
                      <a:r>
                        <a:rPr lang="en-US" sz="3200" kern="1200" dirty="0">
                          <a:solidFill>
                            <a:srgbClr val="0000FF"/>
                          </a:solidFill>
                          <a:effectLst/>
                          <a:latin typeface="SVN-Vanilla Daisy Pro" panose="00000500000000000000" pitchFamily="2" charset="0"/>
                          <a:ea typeface="+mn-ea"/>
                          <a:cs typeface="+mn-cs"/>
                        </a:rPr>
                        <a:t> </a:t>
                      </a:r>
                      <a:r>
                        <a:rPr lang="en-US" sz="3200" kern="1200" dirty="0" err="1">
                          <a:solidFill>
                            <a:srgbClr val="0000FF"/>
                          </a:solidFill>
                          <a:effectLst/>
                          <a:latin typeface="SVN-Vanilla Daisy Pro" panose="00000500000000000000" pitchFamily="2" charset="0"/>
                          <a:ea typeface="+mn-ea"/>
                          <a:cs typeface="+mn-cs"/>
                        </a:rPr>
                        <a:t>này</a:t>
                      </a:r>
                      <a:r>
                        <a:rPr lang="en-US" sz="3200" kern="1200" dirty="0">
                          <a:solidFill>
                            <a:srgbClr val="0000FF"/>
                          </a:solidFill>
                          <a:effectLst/>
                          <a:latin typeface="SVN-Vanilla Daisy Pro" panose="00000500000000000000" pitchFamily="2" charset="0"/>
                          <a:ea typeface="+mn-ea"/>
                          <a:cs typeface="+mn-cs"/>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107509562"/>
              </p:ext>
            </p:extLst>
          </p:nvPr>
        </p:nvGraphicFramePr>
        <p:xfrm>
          <a:off x="5505450" y="1963307"/>
          <a:ext cx="4678031" cy="3200400"/>
        </p:xfrm>
        <a:graphic>
          <a:graphicData uri="http://schemas.openxmlformats.org/drawingml/2006/table">
            <a:tbl>
              <a:tblPr/>
              <a:tblGrid>
                <a:gridCol w="4678031">
                  <a:extLst>
                    <a:ext uri="{9D8B030D-6E8A-4147-A177-3AD203B41FA5}">
                      <a16:colId xmlns:a16="http://schemas.microsoft.com/office/drawing/2014/main" val="20000"/>
                    </a:ext>
                  </a:extLst>
                </a:gridCol>
              </a:tblGrid>
              <a:tr h="830580">
                <a:tc>
                  <a:txBody>
                    <a:bodyPr/>
                    <a:lstStyle/>
                    <a:p>
                      <a:endParaRPr lang="en-US" sz="1800" kern="1200" dirty="0">
                        <a:solidFill>
                          <a:schemeClr val="tx1"/>
                        </a:solidFill>
                        <a:effectLst/>
                        <a:latin typeface="+mn-lt"/>
                        <a:ea typeface="+mn-ea"/>
                        <a:cs typeface="+mn-cs"/>
                      </a:endParaRPr>
                    </a:p>
                    <a:p>
                      <a:r>
                        <a:rPr lang="en-US" sz="3200" b="0" kern="1200" dirty="0" err="1">
                          <a:solidFill>
                            <a:schemeClr val="tx1"/>
                          </a:solidFill>
                          <a:effectLst/>
                          <a:latin typeface="#9Slide05 Brannboll Ny" panose="02000000000000000000" pitchFamily="2" charset="0"/>
                          <a:ea typeface="+mn-ea"/>
                          <a:cs typeface="+mn-cs"/>
                        </a:rPr>
                        <a:t>Câu</a:t>
                      </a:r>
                      <a:r>
                        <a:rPr lang="en-US" sz="3200" b="0" kern="1200" dirty="0">
                          <a:solidFill>
                            <a:schemeClr val="tx1"/>
                          </a:solidFill>
                          <a:effectLst/>
                          <a:latin typeface="#9Slide05 Brannboll Ny" panose="02000000000000000000" pitchFamily="2" charset="0"/>
                          <a:ea typeface="+mn-ea"/>
                          <a:cs typeface="+mn-cs"/>
                        </a:rPr>
                        <a:t> 2: </a:t>
                      </a:r>
                      <a:r>
                        <a:rPr lang="en-US" sz="3200" b="0" kern="1200" dirty="0" err="1">
                          <a:solidFill>
                            <a:schemeClr val="tx1"/>
                          </a:solidFill>
                          <a:effectLst/>
                          <a:latin typeface="#9Slide05 Brannboll Ny" panose="02000000000000000000" pitchFamily="2" charset="0"/>
                          <a:ea typeface="+mn-ea"/>
                          <a:cs typeface="+mn-cs"/>
                        </a:rPr>
                        <a:t>Tự</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làm</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một</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bông</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hoa</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và</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viết</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lời</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yêu</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thương</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vào</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các</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cánh</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hoa</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để</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thể</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hiện</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tình</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yêu</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thương</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với</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bạn</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bè</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trong</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nhóm</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trong</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lớp</a:t>
                      </a:r>
                      <a:r>
                        <a:rPr lang="en-US" sz="3200" b="0" kern="1200" dirty="0">
                          <a:solidFill>
                            <a:schemeClr val="tx1"/>
                          </a:solidFill>
                          <a:effectLst/>
                          <a:latin typeface="#9Slide05 Brannboll Ny" panose="02000000000000000000" pitchFamily="2" charset="0"/>
                          <a:ea typeface="+mn-ea"/>
                          <a:cs typeface="+mn-cs"/>
                        </a:rPr>
                        <a:t> hay </a:t>
                      </a:r>
                      <a:r>
                        <a:rPr lang="en-US" sz="3200" b="0" kern="1200" dirty="0" err="1">
                          <a:solidFill>
                            <a:schemeClr val="tx1"/>
                          </a:solidFill>
                          <a:effectLst/>
                          <a:latin typeface="#9Slide05 Brannboll Ny" panose="02000000000000000000" pitchFamily="2" charset="0"/>
                          <a:ea typeface="+mn-ea"/>
                          <a:cs typeface="+mn-cs"/>
                        </a:rPr>
                        <a:t>với</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người</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thân</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trong</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gia</a:t>
                      </a:r>
                      <a:r>
                        <a:rPr lang="en-US" sz="3200" b="0" kern="1200" dirty="0">
                          <a:solidFill>
                            <a:schemeClr val="tx1"/>
                          </a:solidFill>
                          <a:effectLst/>
                          <a:latin typeface="#9Slide05 Brannboll Ny" panose="02000000000000000000" pitchFamily="2" charset="0"/>
                          <a:ea typeface="+mn-ea"/>
                          <a:cs typeface="+mn-cs"/>
                        </a:rPr>
                        <a:t> </a:t>
                      </a:r>
                      <a:r>
                        <a:rPr lang="en-US" sz="3200" b="0" kern="1200" dirty="0" err="1">
                          <a:solidFill>
                            <a:schemeClr val="tx1"/>
                          </a:solidFill>
                          <a:effectLst/>
                          <a:latin typeface="#9Slide05 Brannboll Ny" panose="02000000000000000000" pitchFamily="2" charset="0"/>
                          <a:ea typeface="+mn-ea"/>
                          <a:cs typeface="+mn-cs"/>
                        </a:rPr>
                        <a:t>đình</a:t>
                      </a:r>
                      <a:r>
                        <a:rPr lang="en-US" sz="3200" b="0" kern="1200" dirty="0">
                          <a:solidFill>
                            <a:schemeClr val="tx1"/>
                          </a:solidFill>
                          <a:effectLst/>
                          <a:latin typeface="#9Slide05 Brannboll Ny" panose="02000000000000000000" pitchFamily="2" charset="0"/>
                          <a:ea typeface="+mn-ea"/>
                          <a:cs typeface="+mn-cs"/>
                        </a:rPr>
                        <a:t>.</a:t>
                      </a: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10" name="Shape 1"/>
          <p:cNvPicPr/>
          <p:nvPr/>
        </p:nvPicPr>
        <p:blipFill>
          <a:blip r:embed="rId6"/>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1246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á lành đùm lá rách - Gõ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52400"/>
            <a:ext cx="347196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Những câu ca dao tục ngữ nói về tình yêu thương con người - Wiki Cách Là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1279" y="152400"/>
            <a:ext cx="3662521"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Nghị luận: Nhiễu điều phủ lấy giá gương; người trong một nước phải thương  nhau cùng. Suy nghĩ về tinh thần đoàn kết, yêu thương, đùm bọc lẫn nhau của  dân tộ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7539" y="152400"/>
            <a:ext cx="3656375" cy="281940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Ppt huyentrang noi quy lop h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3" y="4086112"/>
            <a:ext cx="2879724" cy="2770948"/>
          </a:xfrm>
          <a:prstGeom prst="rect">
            <a:avLst/>
          </a:prstGeom>
          <a:noFill/>
          <a:extLst>
            <a:ext uri="{909E8E84-426E-40DD-AFC4-6F175D3DCCD1}">
              <a14:hiddenFill xmlns:a14="http://schemas.microsoft.com/office/drawing/2010/main">
                <a:solidFill>
                  <a:srgbClr val="FFFFFF"/>
                </a:solidFill>
              </a14:hiddenFill>
            </a:ext>
          </a:extLst>
        </p:spPr>
      </p:pic>
      <p:pic>
        <p:nvPicPr>
          <p:cNvPr id="9" name="Shape 87"/>
          <p:cNvPicPr/>
          <p:nvPr/>
        </p:nvPicPr>
        <p:blipFill>
          <a:blip r:embed="rId6"/>
          <a:stretch/>
        </p:blipFill>
        <p:spPr>
          <a:xfrm>
            <a:off x="9232158" y="4086112"/>
            <a:ext cx="2905866" cy="2557576"/>
          </a:xfrm>
          <a:prstGeom prst="rect">
            <a:avLst/>
          </a:prstGeom>
        </p:spPr>
      </p:pic>
      <p:pic>
        <p:nvPicPr>
          <p:cNvPr id="10" name="Shape 57"/>
          <p:cNvPicPr/>
          <p:nvPr/>
        </p:nvPicPr>
        <p:blipFill>
          <a:blip r:embed="rId7"/>
          <a:stretch/>
        </p:blipFill>
        <p:spPr>
          <a:xfrm>
            <a:off x="2995546" y="4086112"/>
            <a:ext cx="3118306" cy="2740819"/>
          </a:xfrm>
          <a:prstGeom prst="rect">
            <a:avLst/>
          </a:prstGeom>
        </p:spPr>
      </p:pic>
      <p:pic>
        <p:nvPicPr>
          <p:cNvPr id="11" name="Shape 61"/>
          <p:cNvPicPr/>
          <p:nvPr/>
        </p:nvPicPr>
        <p:blipFill>
          <a:blip r:embed="rId8"/>
          <a:stretch/>
        </p:blipFill>
        <p:spPr>
          <a:xfrm>
            <a:off x="6288401" y="4086112"/>
            <a:ext cx="2715348" cy="2619738"/>
          </a:xfrm>
          <a:prstGeom prst="rect">
            <a:avLst/>
          </a:prstGeom>
        </p:spPr>
      </p:pic>
      <p:sp>
        <p:nvSpPr>
          <p:cNvPr id="12" name="Rectangle 11"/>
          <p:cNvSpPr>
            <a:spLocks noChangeArrowheads="1"/>
          </p:cNvSpPr>
          <p:nvPr/>
        </p:nvSpPr>
        <p:spPr bwMode="auto">
          <a:xfrm>
            <a:off x="401220" y="3162782"/>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a:solidFill>
                  <a:srgbClr val="FF0000"/>
                </a:solidFill>
                <a:latin typeface="#9Slide05 Fourth" panose="00000500000000000000" pitchFamily="2" charset="0"/>
                <a:ea typeface="Helvetica Neue"/>
                <a:cs typeface="Helvetica Neue"/>
              </a:rPr>
              <a:t>YÊU THƯƠNG CON NGƯỜI</a:t>
            </a:r>
            <a:endParaRPr lang="en-SG" altLang="en-US" sz="5400" b="1" dirty="0">
              <a:solidFill>
                <a:srgbClr val="0000FF"/>
              </a:solidFill>
              <a:latin typeface="#9Slide05 Fourth" panose="00000500000000000000" pitchFamily="2" charset="0"/>
            </a:endParaRPr>
          </a:p>
        </p:txBody>
      </p:sp>
      <p:pic>
        <p:nvPicPr>
          <p:cNvPr id="13" name="Shape 1"/>
          <p:cNvPicPr/>
          <p:nvPr/>
        </p:nvPicPr>
        <p:blipFill>
          <a:blip r:embed="rId9"/>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ranh tÃ´ mÃ u bÃ´ng hoa cÆ¡ báº£n cho bÃ© dÆ°á»i 3 tuá»i phÃ¡t triá»n tÆ° d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029" y="-123417"/>
            <a:ext cx="7899400" cy="749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a:spLocks noChangeArrowheads="1"/>
          </p:cNvSpPr>
          <p:nvPr/>
        </p:nvSpPr>
        <p:spPr bwMode="auto">
          <a:xfrm>
            <a:off x="5185898" y="1319813"/>
            <a:ext cx="15467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vi-VN" b="1" dirty="0">
                <a:solidFill>
                  <a:srgbClr val="0000FF"/>
                </a:solidFill>
                <a:latin typeface="#9Slide05 Brannboll Ny" panose="02000000000000000000" pitchFamily="2" charset="0"/>
                <a:ea typeface="Times New Roman" panose="02020603050405020304" pitchFamily="18" charset="0"/>
              </a:rPr>
              <a:t>cảm thông</a:t>
            </a:r>
            <a:r>
              <a:rPr lang="en-US" b="1" dirty="0">
                <a:solidFill>
                  <a:srgbClr val="0000FF"/>
                </a:solidFill>
                <a:latin typeface="#9Slide05 Brannboll Ny" panose="02000000000000000000" pitchFamily="2" charset="0"/>
                <a:ea typeface="Times New Roman" panose="02020603050405020304" pitchFamily="18" charset="0"/>
              </a:rPr>
              <a:t> chia </a:t>
            </a:r>
            <a:r>
              <a:rPr lang="en-US" b="1" dirty="0" err="1">
                <a:solidFill>
                  <a:srgbClr val="0000FF"/>
                </a:solidFill>
                <a:latin typeface="#9Slide05 Brannboll Ny" panose="02000000000000000000" pitchFamily="2" charset="0"/>
                <a:ea typeface="Times New Roman" panose="02020603050405020304" pitchFamily="18" charset="0"/>
              </a:rPr>
              <a:t>sẽ</a:t>
            </a:r>
            <a:r>
              <a:rPr lang="en-US" b="1" dirty="0">
                <a:solidFill>
                  <a:srgbClr val="0000FF"/>
                </a:solidFill>
                <a:latin typeface="#9Slide05 Brannboll Ny" panose="02000000000000000000" pitchFamily="2" charset="0"/>
                <a:ea typeface="Times New Roman" panose="02020603050405020304" pitchFamily="18" charset="0"/>
              </a:rPr>
              <a:t> </a:t>
            </a:r>
            <a:r>
              <a:rPr lang="en-US" b="1" dirty="0" err="1">
                <a:solidFill>
                  <a:srgbClr val="0000FF"/>
                </a:solidFill>
                <a:latin typeface="#9Slide05 Brannboll Ny" panose="02000000000000000000" pitchFamily="2" charset="0"/>
                <a:ea typeface="Times New Roman" panose="02020603050405020304" pitchFamily="18" charset="0"/>
              </a:rPr>
              <a:t>với</a:t>
            </a:r>
            <a:r>
              <a:rPr lang="en-US" b="1" dirty="0">
                <a:solidFill>
                  <a:srgbClr val="0000FF"/>
                </a:solidFill>
                <a:latin typeface="#9Slide05 Brannboll Ny" panose="02000000000000000000" pitchFamily="2" charset="0"/>
                <a:ea typeface="Times New Roman" panose="02020603050405020304" pitchFamily="18" charset="0"/>
              </a:rPr>
              <a:t> </a:t>
            </a:r>
            <a:r>
              <a:rPr lang="en-US" b="1" dirty="0" err="1">
                <a:solidFill>
                  <a:srgbClr val="0000FF"/>
                </a:solidFill>
                <a:latin typeface="#9Slide05 Brannboll Ny" panose="02000000000000000000" pitchFamily="2" charset="0"/>
                <a:ea typeface="Times New Roman" panose="02020603050405020304" pitchFamily="18" charset="0"/>
              </a:rPr>
              <a:t>các</a:t>
            </a:r>
            <a:r>
              <a:rPr lang="en-US" b="1" dirty="0">
                <a:solidFill>
                  <a:srgbClr val="0000FF"/>
                </a:solidFill>
                <a:latin typeface="#9Slide05 Brannboll Ny" panose="02000000000000000000" pitchFamily="2" charset="0"/>
                <a:ea typeface="Times New Roman" panose="02020603050405020304" pitchFamily="18" charset="0"/>
              </a:rPr>
              <a:t> </a:t>
            </a:r>
            <a:r>
              <a:rPr lang="en-US" b="1" dirty="0" err="1">
                <a:solidFill>
                  <a:srgbClr val="0000FF"/>
                </a:solidFill>
                <a:latin typeface="#9Slide05 Brannboll Ny" panose="02000000000000000000" pitchFamily="2" charset="0"/>
                <a:ea typeface="Times New Roman" panose="02020603050405020304" pitchFamily="18" charset="0"/>
              </a:rPr>
              <a:t>bạn</a:t>
            </a:r>
            <a:r>
              <a:rPr lang="en-US" b="1" dirty="0">
                <a:solidFill>
                  <a:srgbClr val="0000FF"/>
                </a:solidFill>
                <a:latin typeface="#9Slide05 Brannboll Ny" panose="02000000000000000000" pitchFamily="2" charset="0"/>
                <a:ea typeface="Times New Roman" panose="02020603050405020304" pitchFamily="18" charset="0"/>
              </a:rPr>
              <a:t> </a:t>
            </a:r>
            <a:endParaRPr lang="en-US" b="1" dirty="0">
              <a:solidFill>
                <a:srgbClr val="0000FF"/>
              </a:solidFill>
              <a:latin typeface="Arial" pitchFamily="34" charset="0"/>
              <a:cs typeface="Arial" pitchFamily="34" charset="0"/>
            </a:endParaRPr>
          </a:p>
        </p:txBody>
      </p:sp>
      <p:cxnSp>
        <p:nvCxnSpPr>
          <p:cNvPr id="15" name="Straight Connector 14">
            <a:extLst>
              <a:ext uri="{FF2B5EF4-FFF2-40B4-BE49-F238E27FC236}">
                <a16:creationId xmlns:a16="http://schemas.microsoft.com/office/drawing/2014/main" id="{C910078A-2F6B-4D9B-B935-417F9E3E98BA}"/>
              </a:ext>
            </a:extLst>
          </p:cNvPr>
          <p:cNvCxnSpPr>
            <a:cxnSpLocks/>
          </p:cNvCxnSpPr>
          <p:nvPr/>
        </p:nvCxnSpPr>
        <p:spPr>
          <a:xfrm flipV="1">
            <a:off x="4305481" y="1495291"/>
            <a:ext cx="516731" cy="4763"/>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AutoShape 18">
            <a:extLst>
              <a:ext uri="{FF2B5EF4-FFF2-40B4-BE49-F238E27FC236}">
                <a16:creationId xmlns:a16="http://schemas.microsoft.com/office/drawing/2014/main" id="{3DCB3042-3ACA-4C23-8377-69EDA8DE4097}"/>
              </a:ext>
            </a:extLst>
          </p:cNvPr>
          <p:cNvSpPr>
            <a:spLocks/>
          </p:cNvSpPr>
          <p:nvPr/>
        </p:nvSpPr>
        <p:spPr bwMode="auto">
          <a:xfrm rot="5400000">
            <a:off x="2323948" y="-186781"/>
            <a:ext cx="1185485" cy="3083673"/>
          </a:xfrm>
          <a:prstGeom prst="roundRect">
            <a:avLst>
              <a:gd name="adj" fmla="val 50000"/>
            </a:avLst>
          </a:prstGeom>
          <a:ln w="38100">
            <a:solidFill>
              <a:srgbClr val="FFC00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17" name="TextBox 16"/>
          <p:cNvSpPr txBox="1">
            <a:spLocks noChangeArrowheads="1"/>
          </p:cNvSpPr>
          <p:nvPr/>
        </p:nvSpPr>
        <p:spPr bwMode="auto">
          <a:xfrm flipH="1">
            <a:off x="1195042" y="880485"/>
            <a:ext cx="332144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vi-VN" sz="2400" dirty="0">
                <a:latin typeface="#9Slide05 Brannboll Ny" panose="02000000000000000000" pitchFamily="2" charset="0"/>
                <a:ea typeface="Times New Roman" panose="02020603050405020304" pitchFamily="18"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Mình</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sẽ</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hướng</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dẫn</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bạn</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giải</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bài</a:t>
            </a:r>
            <a:r>
              <a:rPr lang="en-US" sz="2400" dirty="0">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2400" dirty="0" err="1">
                <a:latin typeface="#9Slide03 Arima Madurai Black" panose="00000A00000000000000" pitchFamily="2" charset="0"/>
                <a:ea typeface="Times New Roman" panose="02020603050405020304" pitchFamily="18" charset="0"/>
                <a:cs typeface="#9Slide03 Arima Madurai Black" panose="00000A00000000000000" pitchFamily="2" charset="0"/>
              </a:rPr>
              <a:t>toán</a:t>
            </a:r>
            <a:endParaRPr lang="en-SG" altLang="en-US" sz="2400" dirty="0">
              <a:solidFill>
                <a:srgbClr val="000000"/>
              </a:solidFill>
              <a:latin typeface="#9Slide03 Arima Madurai Black" panose="00000A00000000000000" pitchFamily="2" charset="0"/>
              <a:ea typeface="#9Slide03 Arima Madurai Black"/>
              <a:cs typeface="#9Slide03 Arima Madurai Black" panose="00000A00000000000000" pitchFamily="2" charset="0"/>
            </a:endParaRPr>
          </a:p>
        </p:txBody>
      </p:sp>
      <p:cxnSp>
        <p:nvCxnSpPr>
          <p:cNvPr id="18" name="Straight Connector 17">
            <a:extLst>
              <a:ext uri="{FF2B5EF4-FFF2-40B4-BE49-F238E27FC236}">
                <a16:creationId xmlns:a16="http://schemas.microsoft.com/office/drawing/2014/main" id="{BA399742-2719-4752-B9CB-450EA9FD4B66}"/>
              </a:ext>
            </a:extLst>
          </p:cNvPr>
          <p:cNvCxnSpPr>
            <a:cxnSpLocks/>
          </p:cNvCxnSpPr>
          <p:nvPr/>
        </p:nvCxnSpPr>
        <p:spPr>
          <a:xfrm flipV="1">
            <a:off x="9306571" y="2495729"/>
            <a:ext cx="364836" cy="19270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AutoShape 18">
            <a:extLst>
              <a:ext uri="{FF2B5EF4-FFF2-40B4-BE49-F238E27FC236}">
                <a16:creationId xmlns:a16="http://schemas.microsoft.com/office/drawing/2014/main" id="{4ED71AB0-EEEB-4110-ABA4-41F6E70B08D7}"/>
              </a:ext>
            </a:extLst>
          </p:cNvPr>
          <p:cNvSpPr>
            <a:spLocks/>
          </p:cNvSpPr>
          <p:nvPr/>
        </p:nvSpPr>
        <p:spPr bwMode="auto">
          <a:xfrm rot="5400000">
            <a:off x="9956366" y="1460241"/>
            <a:ext cx="1939925" cy="2387204"/>
          </a:xfrm>
          <a:prstGeom prst="roundRect">
            <a:avLst>
              <a:gd name="adj" fmla="val 50000"/>
            </a:avLst>
          </a:prstGeom>
          <a:ln w="38100">
            <a:solidFill>
              <a:srgbClr val="00B05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0" name="TextBox 19"/>
          <p:cNvSpPr txBox="1">
            <a:spLocks noChangeArrowheads="1"/>
          </p:cNvSpPr>
          <p:nvPr/>
        </p:nvSpPr>
        <p:spPr bwMode="auto">
          <a:xfrm flipH="1">
            <a:off x="9864429" y="2286916"/>
            <a:ext cx="220741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400" dirty="0">
                <a:solidFill>
                  <a:srgbClr val="000000"/>
                </a:solidFill>
                <a:latin typeface="#9Slide03 Arima Madurai Black"/>
                <a:ea typeface="#9Slide03 Arima Madurai Black"/>
                <a:cs typeface="#9Slide03 Arima Madurai Black"/>
              </a:rPr>
              <a:t>Con </a:t>
            </a:r>
            <a:r>
              <a:rPr lang="en-SG" altLang="en-US" sz="2400" dirty="0" err="1">
                <a:solidFill>
                  <a:srgbClr val="000000"/>
                </a:solidFill>
                <a:latin typeface="#9Slide03 Arima Madurai Black"/>
                <a:ea typeface="#9Slide03 Arima Madurai Black"/>
                <a:cs typeface="#9Slide03 Arima Madurai Black"/>
              </a:rPr>
              <a:t>rất</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yêu</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ông</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bà</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bố</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mẹ</a:t>
            </a:r>
            <a:r>
              <a:rPr lang="en-SG" altLang="en-US" sz="2400" dirty="0">
                <a:solidFill>
                  <a:srgbClr val="000000"/>
                </a:solidFill>
                <a:latin typeface="#9Slide03 Arima Madurai Black"/>
                <a:ea typeface="#9Slide03 Arima Madurai Black"/>
                <a:cs typeface="#9Slide03 Arima Madurai Black"/>
              </a:rPr>
              <a:t>.</a:t>
            </a:r>
          </a:p>
        </p:txBody>
      </p:sp>
      <p:cxnSp>
        <p:nvCxnSpPr>
          <p:cNvPr id="26" name="Straight Connector 25">
            <a:extLst>
              <a:ext uri="{FF2B5EF4-FFF2-40B4-BE49-F238E27FC236}">
                <a16:creationId xmlns:a16="http://schemas.microsoft.com/office/drawing/2014/main" id="{A565EAAB-EE01-44E5-9C9A-3DCC31F73725}"/>
              </a:ext>
            </a:extLst>
          </p:cNvPr>
          <p:cNvCxnSpPr>
            <a:cxnSpLocks/>
            <a:endCxn id="27" idx="2"/>
          </p:cNvCxnSpPr>
          <p:nvPr/>
        </p:nvCxnSpPr>
        <p:spPr>
          <a:xfrm>
            <a:off x="8764152" y="5504318"/>
            <a:ext cx="762036" cy="178767"/>
          </a:xfrm>
          <a:prstGeom prst="line">
            <a:avLst/>
          </a:prstGeom>
          <a:ln w="57150">
            <a:solidFill>
              <a:srgbClr val="E349DC"/>
            </a:solidFill>
          </a:ln>
        </p:spPr>
        <p:style>
          <a:lnRef idx="1">
            <a:schemeClr val="accent1"/>
          </a:lnRef>
          <a:fillRef idx="0">
            <a:schemeClr val="accent1"/>
          </a:fillRef>
          <a:effectRef idx="0">
            <a:schemeClr val="accent1"/>
          </a:effectRef>
          <a:fontRef idx="minor">
            <a:schemeClr val="tx1"/>
          </a:fontRef>
        </p:style>
      </p:cxnSp>
      <p:sp>
        <p:nvSpPr>
          <p:cNvPr id="27" name="AutoShape 18">
            <a:extLst>
              <a:ext uri="{FF2B5EF4-FFF2-40B4-BE49-F238E27FC236}">
                <a16:creationId xmlns:a16="http://schemas.microsoft.com/office/drawing/2014/main" id="{CC2BD498-4AA0-48CB-A0C1-249EF8324117}"/>
              </a:ext>
            </a:extLst>
          </p:cNvPr>
          <p:cNvSpPr>
            <a:spLocks/>
          </p:cNvSpPr>
          <p:nvPr/>
        </p:nvSpPr>
        <p:spPr bwMode="auto">
          <a:xfrm rot="5400000">
            <a:off x="9939138" y="4434750"/>
            <a:ext cx="1670768" cy="2496669"/>
          </a:xfrm>
          <a:prstGeom prst="roundRect">
            <a:avLst>
              <a:gd name="adj" fmla="val 50000"/>
            </a:avLst>
          </a:prstGeom>
          <a:ln w="38100">
            <a:solidFill>
              <a:srgbClr val="E349DC"/>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28" name="TextBox 27"/>
          <p:cNvSpPr txBox="1">
            <a:spLocks noChangeArrowheads="1"/>
          </p:cNvSpPr>
          <p:nvPr/>
        </p:nvSpPr>
        <p:spPr bwMode="auto">
          <a:xfrm flipH="1">
            <a:off x="9671407" y="4991462"/>
            <a:ext cx="2206229"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400" dirty="0" err="1">
                <a:solidFill>
                  <a:srgbClr val="000000"/>
                </a:solidFill>
                <a:latin typeface="#9Slide03 Arima Madurai Black"/>
                <a:ea typeface="#9Slide03 Arima Madurai Black"/>
                <a:cs typeface="#9Slide03 Arima Madurai Black"/>
              </a:rPr>
              <a:t>Em</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biết</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ơn</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thầy</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cô</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bảo</a:t>
            </a:r>
            <a:r>
              <a:rPr lang="en-SG" altLang="en-US" sz="2400" dirty="0">
                <a:solidFill>
                  <a:srgbClr val="000000"/>
                </a:solidFill>
                <a:latin typeface="#9Slide03 Arima Madurai Black"/>
                <a:ea typeface="#9Slide03 Arima Madurai Black"/>
                <a:cs typeface="#9Slide03 Arima Madurai Black"/>
              </a:rPr>
              <a:t> ban </a:t>
            </a:r>
            <a:r>
              <a:rPr lang="en-SG" altLang="en-US" sz="2400" dirty="0" err="1">
                <a:solidFill>
                  <a:srgbClr val="000000"/>
                </a:solidFill>
                <a:latin typeface="#9Slide03 Arima Madurai Black"/>
                <a:ea typeface="#9Slide03 Arima Madurai Black"/>
                <a:cs typeface="#9Slide03 Arima Madurai Black"/>
              </a:rPr>
              <a:t>dìu</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dắt</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chúng</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em</a:t>
            </a:r>
            <a:endParaRPr lang="en-SG" altLang="en-US" sz="2400" dirty="0">
              <a:solidFill>
                <a:srgbClr val="000000"/>
              </a:solidFill>
              <a:latin typeface="#9Slide03 Arima Madurai Black"/>
              <a:ea typeface="#9Slide03 Arima Madurai Black"/>
              <a:cs typeface="#9Slide03 Arima Madurai Black"/>
            </a:endParaRPr>
          </a:p>
        </p:txBody>
      </p:sp>
      <p:cxnSp>
        <p:nvCxnSpPr>
          <p:cNvPr id="29" name="Straight Connector 28">
            <a:extLst>
              <a:ext uri="{FF2B5EF4-FFF2-40B4-BE49-F238E27FC236}">
                <a16:creationId xmlns:a16="http://schemas.microsoft.com/office/drawing/2014/main" id="{57FE6E73-3AFB-4C9B-92E3-F1BC1BD495C9}"/>
              </a:ext>
            </a:extLst>
          </p:cNvPr>
          <p:cNvCxnSpPr>
            <a:cxnSpLocks/>
          </p:cNvCxnSpPr>
          <p:nvPr/>
        </p:nvCxnSpPr>
        <p:spPr>
          <a:xfrm flipV="1">
            <a:off x="2586327" y="5606524"/>
            <a:ext cx="714222" cy="4764"/>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sp>
        <p:nvSpPr>
          <p:cNvPr id="30" name="AutoShape 18">
            <a:extLst>
              <a:ext uri="{FF2B5EF4-FFF2-40B4-BE49-F238E27FC236}">
                <a16:creationId xmlns:a16="http://schemas.microsoft.com/office/drawing/2014/main" id="{F2800DCC-6708-40BA-8CC6-63951E354BD6}"/>
              </a:ext>
            </a:extLst>
          </p:cNvPr>
          <p:cNvSpPr>
            <a:spLocks/>
          </p:cNvSpPr>
          <p:nvPr/>
        </p:nvSpPr>
        <p:spPr bwMode="auto">
          <a:xfrm rot="5400000">
            <a:off x="794168" y="4375651"/>
            <a:ext cx="1360790" cy="2461747"/>
          </a:xfrm>
          <a:prstGeom prst="roundRect">
            <a:avLst>
              <a:gd name="adj" fmla="val 50000"/>
            </a:avLst>
          </a:prstGeom>
          <a:ln w="38100">
            <a:solidFill>
              <a:srgbClr val="0070C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31" name="TextBox 30"/>
          <p:cNvSpPr txBox="1">
            <a:spLocks noChangeArrowheads="1"/>
          </p:cNvSpPr>
          <p:nvPr/>
        </p:nvSpPr>
        <p:spPr bwMode="auto">
          <a:xfrm flipH="1">
            <a:off x="402449" y="5082919"/>
            <a:ext cx="20599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algn="ctr"/>
            <a:r>
              <a:rPr lang="en-SG" altLang="en-US" sz="2400" dirty="0" err="1">
                <a:solidFill>
                  <a:srgbClr val="000000"/>
                </a:solidFill>
                <a:latin typeface="#9Slide03 Arima Madurai Black"/>
                <a:ea typeface="#9Slide03 Arima Madurai Black"/>
                <a:cs typeface="#9Slide03 Arima Madurai Black"/>
              </a:rPr>
              <a:t>Để</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mình</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trực</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nhật</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cùng</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bạn</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nhé</a:t>
            </a:r>
            <a:endParaRPr lang="en-SG" altLang="en-US" sz="2400" dirty="0">
              <a:solidFill>
                <a:srgbClr val="000000"/>
              </a:solidFill>
              <a:latin typeface="#9Slide03 Arima Madurai Black"/>
              <a:ea typeface="#9Slide03 Arima Madurai Black"/>
              <a:cs typeface="#9Slide03 Arima Madurai Black"/>
            </a:endParaRPr>
          </a:p>
        </p:txBody>
      </p:sp>
      <p:cxnSp>
        <p:nvCxnSpPr>
          <p:cNvPr id="32" name="Straight Connector 31">
            <a:extLst>
              <a:ext uri="{FF2B5EF4-FFF2-40B4-BE49-F238E27FC236}">
                <a16:creationId xmlns:a16="http://schemas.microsoft.com/office/drawing/2014/main" id="{5D907352-6646-4AB6-BD46-7558AA0D4C64}"/>
              </a:ext>
            </a:extLst>
          </p:cNvPr>
          <p:cNvCxnSpPr>
            <a:cxnSpLocks/>
          </p:cNvCxnSpPr>
          <p:nvPr/>
        </p:nvCxnSpPr>
        <p:spPr>
          <a:xfrm flipV="1">
            <a:off x="2226681" y="3380814"/>
            <a:ext cx="516731" cy="635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sp>
        <p:nvSpPr>
          <p:cNvPr id="33" name="AutoShape 18">
            <a:extLst>
              <a:ext uri="{FF2B5EF4-FFF2-40B4-BE49-F238E27FC236}">
                <a16:creationId xmlns:a16="http://schemas.microsoft.com/office/drawing/2014/main" id="{A9883F35-40BB-4427-BFF5-E1A546D5FC83}"/>
              </a:ext>
            </a:extLst>
          </p:cNvPr>
          <p:cNvSpPr>
            <a:spLocks/>
          </p:cNvSpPr>
          <p:nvPr/>
        </p:nvSpPr>
        <p:spPr bwMode="auto">
          <a:xfrm rot="5400000">
            <a:off x="487040" y="2097467"/>
            <a:ext cx="1488749" cy="2105141"/>
          </a:xfrm>
          <a:prstGeom prst="roundRect">
            <a:avLst>
              <a:gd name="adj" fmla="val 50000"/>
            </a:avLst>
          </a:prstGeom>
          <a:ln w="38100">
            <a:solidFill>
              <a:srgbClr val="7030A0"/>
            </a:solidFill>
            <a:headEnd/>
            <a:tailEnd/>
          </a:ln>
        </p:spPr>
        <p:style>
          <a:lnRef idx="2">
            <a:schemeClr val="accent4"/>
          </a:lnRef>
          <a:fillRef idx="1">
            <a:schemeClr val="lt1"/>
          </a:fillRef>
          <a:effectRef idx="0">
            <a:schemeClr val="accent4"/>
          </a:effectRef>
          <a:fontRef idx="minor">
            <a:schemeClr val="dk1"/>
          </a:fontRef>
        </p:style>
        <p:txBody>
          <a:bodyPr lIns="0" tIns="0" rIns="0" bIns="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274566">
              <a:lnSpc>
                <a:spcPct val="120000"/>
              </a:lnSpc>
              <a:defRPr/>
            </a:pPr>
            <a:endParaRPr lang="es-ES" sz="800" dirty="0">
              <a:solidFill>
                <a:srgbClr val="F59FB2"/>
              </a:solidFill>
              <a:effectLst>
                <a:outerShdw blurRad="38100" dist="38100" dir="2700000" algn="tl">
                  <a:srgbClr val="000000"/>
                </a:outerShdw>
              </a:effectLst>
              <a:latin typeface="Arial" panose="020B0604020202020204" pitchFamily="34" charset="0"/>
              <a:ea typeface="微软雅黑" panose="020B0503020204020204" pitchFamily="34" charset="-122"/>
            </a:endParaRPr>
          </a:p>
        </p:txBody>
      </p:sp>
      <p:sp>
        <p:nvSpPr>
          <p:cNvPr id="34" name="TextBox 33"/>
          <p:cNvSpPr txBox="1">
            <a:spLocks noChangeArrowheads="1"/>
          </p:cNvSpPr>
          <p:nvPr/>
        </p:nvSpPr>
        <p:spPr bwMode="auto">
          <a:xfrm flipH="1">
            <a:off x="402448" y="2791293"/>
            <a:ext cx="17089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800">
                <a:solidFill>
                  <a:schemeClr val="tx1"/>
                </a:solidFill>
                <a:latin typeface="Calibri" pitchFamily="34" charset="0"/>
              </a:defRPr>
            </a:lvl1pPr>
            <a:lvl2pPr marL="742950" indent="-285750">
              <a:defRPr sz="2400">
                <a:solidFill>
                  <a:schemeClr val="tx1"/>
                </a:solidFill>
                <a:latin typeface="Calibri" pitchFamily="34" charset="0"/>
              </a:defRPr>
            </a:lvl2pPr>
            <a:lvl3pPr>
              <a:defRPr sz="2000">
                <a:solidFill>
                  <a:schemeClr val="tx1"/>
                </a:solidFill>
                <a:latin typeface="Calibri" pitchFamily="34" charset="0"/>
              </a:defRPr>
            </a:lvl3pPr>
            <a:lvl4pPr>
              <a:defRPr>
                <a:solidFill>
                  <a:schemeClr val="tx1"/>
                </a:solidFill>
                <a:latin typeface="Calibri" pitchFamily="34" charset="0"/>
              </a:defRPr>
            </a:lvl4pPr>
            <a:lvl5pPr>
              <a:defRPr>
                <a:solidFill>
                  <a:schemeClr val="tx1"/>
                </a:solidFill>
                <a:latin typeface="Calibri" pitchFamily="34" charset="0"/>
              </a:defRPr>
            </a:lvl5pPr>
            <a:lvl6pPr eaLnBrk="0" fontAlgn="base" hangingPunct="0">
              <a:spcAft>
                <a:spcPct val="0"/>
              </a:spcAft>
              <a:defRPr>
                <a:solidFill>
                  <a:schemeClr val="tx1"/>
                </a:solidFill>
                <a:latin typeface="Calibri" pitchFamily="34" charset="0"/>
              </a:defRPr>
            </a:lvl6pPr>
            <a:lvl7pPr eaLnBrk="0" fontAlgn="base" hangingPunct="0">
              <a:spcAft>
                <a:spcPct val="0"/>
              </a:spcAft>
              <a:defRPr>
                <a:solidFill>
                  <a:schemeClr val="tx1"/>
                </a:solidFill>
                <a:latin typeface="Calibri" pitchFamily="34" charset="0"/>
              </a:defRPr>
            </a:lvl7pPr>
            <a:lvl8pPr eaLnBrk="0" fontAlgn="base" hangingPunct="0">
              <a:spcAft>
                <a:spcPct val="0"/>
              </a:spcAft>
              <a:defRPr>
                <a:solidFill>
                  <a:schemeClr val="tx1"/>
                </a:solidFill>
                <a:latin typeface="Calibri" pitchFamily="34" charset="0"/>
              </a:defRPr>
            </a:lvl8pPr>
            <a:lvl9pPr eaLnBrk="0" fontAlgn="base" hangingPunct="0">
              <a:spcAft>
                <a:spcPct val="0"/>
              </a:spcAft>
              <a:defRPr>
                <a:solidFill>
                  <a:schemeClr val="tx1"/>
                </a:solidFill>
                <a:latin typeface="Calibri" pitchFamily="34" charset="0"/>
              </a:defRPr>
            </a:lvl9pPr>
          </a:lstStyle>
          <a:p>
            <a:pPr marL="0" indent="0" algn="just"/>
            <a:r>
              <a:rPr lang="en-SG" altLang="en-US" sz="2400" dirty="0" err="1">
                <a:solidFill>
                  <a:srgbClr val="000000"/>
                </a:solidFill>
                <a:latin typeface="#9Slide03 Arima Madurai Black"/>
                <a:ea typeface="#9Slide03 Arima Madurai Black"/>
                <a:cs typeface="#9Slide03 Arima Madurai Black"/>
              </a:rPr>
              <a:t>Bố</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có</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mệt</a:t>
            </a:r>
            <a:r>
              <a:rPr lang="en-SG" altLang="en-US" sz="2400" dirty="0">
                <a:solidFill>
                  <a:srgbClr val="000000"/>
                </a:solidFill>
                <a:latin typeface="#9Slide03 Arima Madurai Black"/>
                <a:ea typeface="#9Slide03 Arima Madurai Black"/>
                <a:cs typeface="#9Slide03 Arima Madurai Black"/>
              </a:rPr>
              <a:t> </a:t>
            </a:r>
            <a:r>
              <a:rPr lang="en-SG" altLang="en-US" sz="2400" dirty="0" err="1">
                <a:solidFill>
                  <a:srgbClr val="000000"/>
                </a:solidFill>
                <a:latin typeface="#9Slide03 Arima Madurai Black"/>
                <a:ea typeface="#9Slide03 Arima Madurai Black"/>
                <a:cs typeface="#9Slide03 Arima Madurai Black"/>
              </a:rPr>
              <a:t>không</a:t>
            </a:r>
            <a:r>
              <a:rPr lang="en-SG" altLang="en-US" sz="2400" dirty="0">
                <a:solidFill>
                  <a:srgbClr val="000000"/>
                </a:solidFill>
                <a:latin typeface="#9Slide03 Arima Madurai Black"/>
                <a:ea typeface="#9Slide03 Arima Madurai Black"/>
                <a:cs typeface="#9Slide03 Arima Madurai Black"/>
              </a:rPr>
              <a:t> ạ?</a:t>
            </a:r>
          </a:p>
        </p:txBody>
      </p:sp>
      <p:sp>
        <p:nvSpPr>
          <p:cNvPr id="2" name="TextBox 1"/>
          <p:cNvSpPr txBox="1"/>
          <p:nvPr/>
        </p:nvSpPr>
        <p:spPr>
          <a:xfrm>
            <a:off x="4961581" y="3213263"/>
            <a:ext cx="1782334" cy="954107"/>
          </a:xfrm>
          <a:prstGeom prst="rect">
            <a:avLst/>
          </a:prstGeom>
          <a:noFill/>
        </p:spPr>
        <p:txBody>
          <a:bodyPr wrap="square" rtlCol="0">
            <a:spAutoFit/>
          </a:bodyPr>
          <a:lstStyle/>
          <a:p>
            <a:r>
              <a:rPr lang="en-US" sz="2800" b="1" dirty="0" err="1">
                <a:solidFill>
                  <a:srgbClr val="FF0000"/>
                </a:solidFill>
                <a:latin typeface="#9Slide05 Brannboll Ny" panose="02000000000000000000" pitchFamily="2" charset="0"/>
              </a:rPr>
              <a:t>Yêu</a:t>
            </a:r>
            <a:r>
              <a:rPr lang="en-US" sz="2800" b="1" dirty="0">
                <a:solidFill>
                  <a:srgbClr val="FF0000"/>
                </a:solidFill>
                <a:latin typeface="#9Slide05 Brannboll Ny" panose="02000000000000000000" pitchFamily="2" charset="0"/>
              </a:rPr>
              <a:t> </a:t>
            </a:r>
            <a:r>
              <a:rPr lang="en-US" sz="2800" b="1" dirty="0" err="1">
                <a:solidFill>
                  <a:srgbClr val="FF0000"/>
                </a:solidFill>
                <a:latin typeface="#9Slide05 Brannboll Ny" panose="02000000000000000000" pitchFamily="2" charset="0"/>
              </a:rPr>
              <a:t>thương</a:t>
            </a:r>
            <a:r>
              <a:rPr lang="en-US" sz="2800" b="1" dirty="0">
                <a:solidFill>
                  <a:srgbClr val="FF0000"/>
                </a:solidFill>
                <a:latin typeface="#9Slide05 Brannboll Ny" panose="02000000000000000000" pitchFamily="2" charset="0"/>
              </a:rPr>
              <a:t> con </a:t>
            </a:r>
            <a:r>
              <a:rPr lang="en-US" sz="2800" b="1" dirty="0" err="1">
                <a:solidFill>
                  <a:srgbClr val="FF0000"/>
                </a:solidFill>
                <a:latin typeface="#9Slide05 Brannboll Ny" panose="02000000000000000000" pitchFamily="2" charset="0"/>
              </a:rPr>
              <a:t>người</a:t>
            </a:r>
            <a:endParaRPr lang="en-US" sz="2800" b="1" dirty="0">
              <a:solidFill>
                <a:srgbClr val="FF0000"/>
              </a:solidFill>
              <a:latin typeface="#9Slide05 Brannboll Ny" panose="02000000000000000000" pitchFamily="2" charset="0"/>
            </a:endParaRPr>
          </a:p>
        </p:txBody>
      </p:sp>
      <p:sp>
        <p:nvSpPr>
          <p:cNvPr id="3" name="TextBox 2"/>
          <p:cNvSpPr txBox="1"/>
          <p:nvPr/>
        </p:nvSpPr>
        <p:spPr>
          <a:xfrm>
            <a:off x="2717276" y="2373568"/>
            <a:ext cx="2439920" cy="1815882"/>
          </a:xfrm>
          <a:prstGeom prst="rect">
            <a:avLst/>
          </a:prstGeom>
          <a:noFill/>
        </p:spPr>
        <p:txBody>
          <a:bodyPr wrap="square" rtlCol="0">
            <a:spAutoFit/>
          </a:bodyPr>
          <a:lstStyle/>
          <a:p>
            <a:r>
              <a:rPr lang="vi-VN" sz="2800" b="1" dirty="0">
                <a:solidFill>
                  <a:srgbClr val="0000FF"/>
                </a:solidFill>
                <a:latin typeface="#9Slide05 Brannboll Ny" panose="02000000000000000000" pitchFamily="2" charset="0"/>
                <a:ea typeface="Times New Roman" panose="02020603050405020304" pitchFamily="18" charset="0"/>
              </a:rPr>
              <a:t>Quan tâm, </a:t>
            </a:r>
            <a:endParaRPr lang="en-US" sz="2800" b="1" dirty="0">
              <a:solidFill>
                <a:srgbClr val="0000FF"/>
              </a:solidFill>
              <a:latin typeface="#9Slide05 Brannboll Ny" panose="02000000000000000000" pitchFamily="2" charset="0"/>
              <a:ea typeface="Times New Roman" panose="02020603050405020304" pitchFamily="18" charset="0"/>
            </a:endParaRPr>
          </a:p>
          <a:p>
            <a:r>
              <a:rPr lang="vi-VN" sz="2800" b="1" dirty="0">
                <a:solidFill>
                  <a:srgbClr val="0000FF"/>
                </a:solidFill>
                <a:latin typeface="#9Slide05 Brannboll Ny" panose="02000000000000000000" pitchFamily="2" charset="0"/>
                <a:ea typeface="Times New Roman" panose="02020603050405020304" pitchFamily="18" charset="0"/>
              </a:rPr>
              <a:t>chăm sóc các thành viên </a:t>
            </a:r>
            <a:endParaRPr lang="en-US" sz="2800" b="1" dirty="0">
              <a:solidFill>
                <a:srgbClr val="0000FF"/>
              </a:solidFill>
              <a:latin typeface="#9Slide05 Brannboll Ny" panose="02000000000000000000" pitchFamily="2" charset="0"/>
              <a:ea typeface="Times New Roman" panose="02020603050405020304" pitchFamily="18" charset="0"/>
            </a:endParaRPr>
          </a:p>
          <a:p>
            <a:r>
              <a:rPr lang="vi-VN" sz="2800" b="1" dirty="0">
                <a:solidFill>
                  <a:srgbClr val="0000FF"/>
                </a:solidFill>
                <a:latin typeface="#9Slide05 Brannboll Ny" panose="02000000000000000000" pitchFamily="2" charset="0"/>
                <a:ea typeface="Times New Roman" panose="02020603050405020304" pitchFamily="18" charset="0"/>
              </a:rPr>
              <a:t>trong gia đình </a:t>
            </a:r>
            <a:endParaRPr lang="en-US" sz="2800" b="1" dirty="0">
              <a:solidFill>
                <a:srgbClr val="0000FF"/>
              </a:solidFill>
              <a:latin typeface="Arial" pitchFamily="34" charset="0"/>
              <a:cs typeface="Arial" pitchFamily="34" charset="0"/>
            </a:endParaRPr>
          </a:p>
        </p:txBody>
      </p:sp>
      <p:sp>
        <p:nvSpPr>
          <p:cNvPr id="5" name="TextBox 4"/>
          <p:cNvSpPr txBox="1"/>
          <p:nvPr/>
        </p:nvSpPr>
        <p:spPr>
          <a:xfrm>
            <a:off x="7519369" y="2826808"/>
            <a:ext cx="1678052" cy="954107"/>
          </a:xfrm>
          <a:prstGeom prst="rect">
            <a:avLst/>
          </a:prstGeom>
          <a:noFill/>
        </p:spPr>
        <p:txBody>
          <a:bodyPr wrap="square" rtlCol="0">
            <a:spAutoFit/>
          </a:bodyPr>
          <a:lstStyle/>
          <a:p>
            <a:pPr algn="ctr"/>
            <a:r>
              <a:rPr lang="en-US" sz="2800" b="1" dirty="0" err="1">
                <a:solidFill>
                  <a:srgbClr val="0000FF"/>
                </a:solidFill>
                <a:latin typeface="#9Slide05 Brannboll Ny" panose="02000000000000000000" pitchFamily="2" charset="0"/>
                <a:ea typeface="Times New Roman" panose="02020603050405020304" pitchFamily="18" charset="0"/>
              </a:rPr>
              <a:t>Biết</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ơn</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bố</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mẹ</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ông</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bà</a:t>
            </a:r>
            <a:endParaRPr lang="en-US" sz="2800" b="1" dirty="0">
              <a:solidFill>
                <a:srgbClr val="0000FF"/>
              </a:solidFill>
              <a:latin typeface="Arial" pitchFamily="34" charset="0"/>
              <a:cs typeface="Arial" pitchFamily="34" charset="0"/>
            </a:endParaRPr>
          </a:p>
        </p:txBody>
      </p:sp>
      <p:sp>
        <p:nvSpPr>
          <p:cNvPr id="6" name="TextBox 5"/>
          <p:cNvSpPr txBox="1"/>
          <p:nvPr/>
        </p:nvSpPr>
        <p:spPr>
          <a:xfrm>
            <a:off x="3484030" y="4847699"/>
            <a:ext cx="2094020" cy="954107"/>
          </a:xfrm>
          <a:prstGeom prst="rect">
            <a:avLst/>
          </a:prstGeom>
          <a:noFill/>
        </p:spPr>
        <p:txBody>
          <a:bodyPr wrap="square" rtlCol="0">
            <a:spAutoFit/>
          </a:bodyPr>
          <a:lstStyle/>
          <a:p>
            <a:pPr algn="ctr"/>
            <a:r>
              <a:rPr lang="en-US" sz="2800" b="1" dirty="0">
                <a:solidFill>
                  <a:srgbClr val="0000FF"/>
                </a:solidFill>
                <a:latin typeface="#9Slide05 Brannboll Ny" panose="02000000000000000000" pitchFamily="2" charset="0"/>
                <a:ea typeface="Times New Roman" panose="02020603050405020304" pitchFamily="18" charset="0"/>
              </a:rPr>
              <a:t>H</a:t>
            </a:r>
            <a:r>
              <a:rPr lang="vi-VN" sz="2800" b="1" dirty="0">
                <a:solidFill>
                  <a:srgbClr val="0000FF"/>
                </a:solidFill>
                <a:latin typeface="#9Slide05 Brannboll Ny" panose="02000000000000000000" pitchFamily="2" charset="0"/>
                <a:ea typeface="Times New Roman" panose="02020603050405020304" pitchFamily="18" charset="0"/>
              </a:rPr>
              <a:t>ỗ trợ, giúp đỡ </a:t>
            </a:r>
            <a:r>
              <a:rPr lang="en-US" sz="2800" b="1" dirty="0" err="1">
                <a:solidFill>
                  <a:srgbClr val="0000FF"/>
                </a:solidFill>
                <a:latin typeface="#9Slide05 Brannboll Ny" panose="02000000000000000000" pitchFamily="2" charset="0"/>
                <a:ea typeface="Times New Roman" panose="02020603050405020304" pitchFamily="18" charset="0"/>
              </a:rPr>
              <a:t>các</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bạn</a:t>
            </a:r>
            <a:endParaRPr lang="en-US" sz="2800" b="1" dirty="0">
              <a:solidFill>
                <a:srgbClr val="0000FF"/>
              </a:solidFill>
              <a:latin typeface="Arial" pitchFamily="34" charset="0"/>
              <a:cs typeface="Arial" pitchFamily="34" charset="0"/>
            </a:endParaRPr>
          </a:p>
        </p:txBody>
      </p:sp>
      <p:sp>
        <p:nvSpPr>
          <p:cNvPr id="7" name="TextBox 6"/>
          <p:cNvSpPr txBox="1"/>
          <p:nvPr/>
        </p:nvSpPr>
        <p:spPr>
          <a:xfrm>
            <a:off x="6165817" y="5159863"/>
            <a:ext cx="2300669" cy="523220"/>
          </a:xfrm>
          <a:prstGeom prst="rect">
            <a:avLst/>
          </a:prstGeom>
          <a:noFill/>
        </p:spPr>
        <p:txBody>
          <a:bodyPr wrap="square" rtlCol="0">
            <a:spAutoFit/>
          </a:bodyPr>
          <a:lstStyle/>
          <a:p>
            <a:pPr algn="ctr"/>
            <a:r>
              <a:rPr lang="en-US" sz="2800" b="1" dirty="0" err="1">
                <a:solidFill>
                  <a:srgbClr val="0000FF"/>
                </a:solidFill>
                <a:latin typeface="#9Slide05 Brannboll Ny" panose="02000000000000000000" pitchFamily="2" charset="0"/>
                <a:ea typeface="Times New Roman" panose="02020603050405020304" pitchFamily="18" charset="0"/>
              </a:rPr>
              <a:t>Biết</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ơn</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thầy</a:t>
            </a:r>
            <a:r>
              <a:rPr lang="en-US" sz="2800" b="1" dirty="0">
                <a:solidFill>
                  <a:srgbClr val="0000FF"/>
                </a:solidFill>
                <a:latin typeface="#9Slide05 Brannboll Ny" panose="02000000000000000000" pitchFamily="2" charset="0"/>
                <a:ea typeface="Times New Roman" panose="02020603050405020304" pitchFamily="18" charset="0"/>
              </a:rPr>
              <a:t> </a:t>
            </a:r>
            <a:r>
              <a:rPr lang="en-US" sz="2800" b="1" dirty="0" err="1">
                <a:solidFill>
                  <a:srgbClr val="0000FF"/>
                </a:solidFill>
                <a:latin typeface="#9Slide05 Brannboll Ny" panose="02000000000000000000" pitchFamily="2" charset="0"/>
                <a:ea typeface="Times New Roman" panose="02020603050405020304" pitchFamily="18" charset="0"/>
              </a:rPr>
              <a:t>cô</a:t>
            </a:r>
            <a:endParaRPr lang="en-US" sz="2800" b="1" dirty="0">
              <a:solidFill>
                <a:srgbClr val="0000FF"/>
              </a:solidFill>
              <a:latin typeface="Arial" pitchFamily="34" charset="0"/>
              <a:cs typeface="Arial" pitchFamily="34" charset="0"/>
            </a:endParaRPr>
          </a:p>
        </p:txBody>
      </p:sp>
      <p:sp>
        <p:nvSpPr>
          <p:cNvPr id="25" name="Rectangle 24"/>
          <p:cNvSpPr>
            <a:spLocks noChangeArrowheads="1"/>
          </p:cNvSpPr>
          <p:nvPr/>
        </p:nvSpPr>
        <p:spPr bwMode="auto">
          <a:xfrm>
            <a:off x="-18934" y="20350"/>
            <a:ext cx="1105269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5400" b="1" dirty="0">
                <a:solidFill>
                  <a:srgbClr val="FF0000"/>
                </a:solidFill>
                <a:latin typeface="#9Slide05 Fourth" panose="00000500000000000000" pitchFamily="2" charset="0"/>
                <a:ea typeface="Helvetica Neue"/>
                <a:cs typeface="Helvetica Neue"/>
              </a:rPr>
              <a:t>LỜI YÊU THƯƠNG CON DÀNH TẶNG</a:t>
            </a:r>
            <a:endParaRPr lang="en-SG" altLang="en-US" sz="5400" b="1" dirty="0">
              <a:solidFill>
                <a:srgbClr val="0000FF"/>
              </a:solidFill>
              <a:latin typeface="#9Slide05 Fourth" panose="00000500000000000000" pitchFamily="2" charset="0"/>
            </a:endParaRPr>
          </a:p>
        </p:txBody>
      </p:sp>
      <p:pic>
        <p:nvPicPr>
          <p:cNvPr id="35" name="Shape 1"/>
          <p:cNvPicPr/>
          <p:nvPr/>
        </p:nvPicPr>
        <p:blipFill>
          <a:blip r:embed="rId3"/>
          <a:stretch/>
        </p:blipFill>
        <p:spPr>
          <a:xfrm>
            <a:off x="10591800" y="0"/>
            <a:ext cx="1600200" cy="1048385"/>
          </a:xfrm>
          <a:prstGeom prst="rect">
            <a:avLst/>
          </a:prstGeom>
          <a:noFill/>
          <a:ln>
            <a:noFill/>
          </a:ln>
        </p:spPr>
      </p:pic>
      <p:pic>
        <p:nvPicPr>
          <p:cNvPr id="36" name="图片 1"/>
          <p:cNvPicPr>
            <a:picLocks noChangeAspect="1"/>
          </p:cNvPicPr>
          <p:nvPr/>
        </p:nvPicPr>
        <p:blipFill rotWithShape="1">
          <a:blip r:embed="rId4" cstate="print">
            <a:extLst>
              <a:ext uri="{28A0092B-C50C-407E-A947-70E740481C1C}">
                <a14:useLocalDpi xmlns:a14="http://schemas.microsoft.com/office/drawing/2010/main" val="0"/>
              </a:ext>
            </a:extLst>
          </a:blip>
          <a:srcRect l="32760" r="8347"/>
          <a:stretch>
            <a:fillRect/>
          </a:stretch>
        </p:blipFill>
        <p:spPr>
          <a:xfrm flipH="1">
            <a:off x="-70359" y="713193"/>
            <a:ext cx="1646794" cy="1573723"/>
          </a:xfrm>
          <a:prstGeom prst="rect">
            <a:avLst/>
          </a:prstGeom>
        </p:spPr>
      </p:pic>
    </p:spTree>
    <p:extLst>
      <p:ext uri="{BB962C8B-B14F-4D97-AF65-F5344CB8AC3E}">
        <p14:creationId xmlns:p14="http://schemas.microsoft.com/office/powerpoint/2010/main" val="1734829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circle(in)">
                                      <p:cBhvr>
                                        <p:cTn id="15" dur="2000"/>
                                        <p:tgtEl>
                                          <p:spTgt spid="717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barn(inVertical)">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randombar(horizontal)">
                                      <p:cBhvr>
                                        <p:cTn id="45" dur="500"/>
                                        <p:tgtEl>
                                          <p:spTgt spid="17"/>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500"/>
                                        <p:tgtEl>
                                          <p:spTgt spid="16"/>
                                        </p:tgtEl>
                                      </p:cBhvr>
                                    </p:animEffect>
                                  </p:childTnLst>
                                </p:cTn>
                              </p:par>
                              <p:par>
                                <p:cTn id="49" presetID="14" presetClass="entr" presetSubtype="1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randombar(horizontal)">
                                      <p:cBhvr>
                                        <p:cTn id="51" dur="500"/>
                                        <p:tgtEl>
                                          <p:spTgt spid="1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randombar(horizontal)">
                                      <p:cBhvr>
                                        <p:cTn id="56" dur="500"/>
                                        <p:tgtEl>
                                          <p:spTgt spid="20"/>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randombar(horizontal)">
                                      <p:cBhvr>
                                        <p:cTn id="59" dur="500"/>
                                        <p:tgtEl>
                                          <p:spTgt spid="19"/>
                                        </p:tgtEl>
                                      </p:cBhvr>
                                    </p:animEffect>
                                  </p:childTnLst>
                                </p:cTn>
                              </p:par>
                              <p:par>
                                <p:cTn id="60" presetID="14" presetClass="entr" presetSubtype="1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randombar(horizontal)">
                                      <p:cBhvr>
                                        <p:cTn id="62" dur="500"/>
                                        <p:tgtEl>
                                          <p:spTgt spid="18"/>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randombar(horizontal)">
                                      <p:cBhvr>
                                        <p:cTn id="67" dur="500"/>
                                        <p:tgtEl>
                                          <p:spTgt spid="28"/>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randombar(horizontal)">
                                      <p:cBhvr>
                                        <p:cTn id="70" dur="500"/>
                                        <p:tgtEl>
                                          <p:spTgt spid="27"/>
                                        </p:tgtEl>
                                      </p:cBhvr>
                                    </p:animEffect>
                                  </p:childTnLst>
                                </p:cTn>
                              </p:par>
                              <p:par>
                                <p:cTn id="71" presetID="14" presetClass="entr" presetSubtype="10"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randombar(horizontal)">
                                      <p:cBhvr>
                                        <p:cTn id="73" dur="500"/>
                                        <p:tgtEl>
                                          <p:spTgt spid="26"/>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14" presetClass="entr" presetSubtype="10" fill="hold" grpId="0"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randombar(horizontal)">
                                      <p:cBhvr>
                                        <p:cTn id="78" dur="500"/>
                                        <p:tgtEl>
                                          <p:spTgt spid="31"/>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randombar(horizontal)">
                                      <p:cBhvr>
                                        <p:cTn id="81" dur="500"/>
                                        <p:tgtEl>
                                          <p:spTgt spid="30"/>
                                        </p:tgtEl>
                                      </p:cBhvr>
                                    </p:animEffect>
                                  </p:childTnLst>
                                </p:cTn>
                              </p:par>
                              <p:par>
                                <p:cTn id="82" presetID="14" presetClass="entr" presetSubtype="10" fill="hold" nodeType="with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randombar(horizontal)">
                                      <p:cBhvr>
                                        <p:cTn id="84" dur="500"/>
                                        <p:tgtEl>
                                          <p:spTgt spid="29"/>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14" presetClass="entr" presetSubtype="1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randombar(horizontal)">
                                      <p:cBhvr>
                                        <p:cTn id="89" dur="500"/>
                                        <p:tgtEl>
                                          <p:spTgt spid="34"/>
                                        </p:tgtEl>
                                      </p:cBhvr>
                                    </p:animEffect>
                                  </p:childTnLst>
                                </p:cTn>
                              </p:par>
                              <p:par>
                                <p:cTn id="90" presetID="14" presetClass="entr" presetSubtype="10" fill="hold" grpId="0" nodeType="with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randombar(horizontal)">
                                      <p:cBhvr>
                                        <p:cTn id="92" dur="500"/>
                                        <p:tgtEl>
                                          <p:spTgt spid="33"/>
                                        </p:tgtEl>
                                      </p:cBhvr>
                                    </p:animEffect>
                                  </p:childTnLst>
                                </p:cTn>
                              </p:par>
                              <p:par>
                                <p:cTn id="93" presetID="14" presetClass="entr" presetSubtype="10" fill="hold" nodeType="withEffect">
                                  <p:stCondLst>
                                    <p:cond delay="0"/>
                                  </p:stCondLst>
                                  <p:childTnLst>
                                    <p:set>
                                      <p:cBhvr>
                                        <p:cTn id="94" dur="1" fill="hold">
                                          <p:stCondLst>
                                            <p:cond delay="0"/>
                                          </p:stCondLst>
                                        </p:cTn>
                                        <p:tgtEl>
                                          <p:spTgt spid="32"/>
                                        </p:tgtEl>
                                        <p:attrNameLst>
                                          <p:attrName>style.visibility</p:attrName>
                                        </p:attrNameLst>
                                      </p:cBhvr>
                                      <p:to>
                                        <p:strVal val="visible"/>
                                      </p:to>
                                    </p:set>
                                    <p:animEffect transition="in" filter="randombar(horizontal)">
                                      <p:cBhvr>
                                        <p:cTn id="9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animBg="1"/>
      <p:bldP spid="17" grpId="0"/>
      <p:bldP spid="19" grpId="0" animBg="1"/>
      <p:bldP spid="20" grpId="0"/>
      <p:bldP spid="27" grpId="0" animBg="1"/>
      <p:bldP spid="28" grpId="0"/>
      <p:bldP spid="30" grpId="0" animBg="1"/>
      <p:bldP spid="31" grpId="0"/>
      <p:bldP spid="33" grpId="0" animBg="1"/>
      <p:bldP spid="34" grpId="0"/>
      <p:bldP spid="2" grpId="0"/>
      <p:bldP spid="3" grpId="0"/>
      <p:bldP spid="5" grpId="0"/>
      <p:bldP spid="6" grpId="0"/>
      <p:bldP spid="7"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739685" cy="5674184"/>
            <a:chOff x="1259802" y="248268"/>
            <a:chExt cx="9739685" cy="5674184"/>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144816" y="905827"/>
              <a:ext cx="4854671" cy="5016625"/>
            </a:xfrm>
            <a:prstGeom prst="rect">
              <a:avLst/>
            </a:prstGeom>
            <a:noFill/>
            <a:ln w="9525">
              <a:noFill/>
              <a:miter lim="800000"/>
              <a:headEnd/>
              <a:tailEnd/>
            </a:ln>
          </p:spPr>
        </p:pic>
        <p:sp>
          <p:nvSpPr>
            <p:cNvPr id="16" name="Rectangle 189"/>
            <p:cNvSpPr>
              <a:spLocks noChangeArrowheads="1"/>
            </p:cNvSpPr>
            <p:nvPr/>
          </p:nvSpPr>
          <p:spPr bwMode="auto">
            <a:xfrm>
              <a:off x="7248037" y="2875530"/>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XIN CHÀO VÀ HẸN GẶP LẠI</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770783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9902459" cy="5745745"/>
            <a:chOff x="1259802" y="248268"/>
            <a:chExt cx="9902459" cy="5745745"/>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626242"/>
                <a:ext cx="1499176" cy="1499176"/>
              </a:xfrm>
              <a:prstGeom prst="rect">
                <a:avLst/>
              </a:prstGeom>
              <a:noFill/>
              <a:ln>
                <a:noFill/>
              </a:ln>
            </p:spPr>
          </p:pic>
        </p:grpSp>
        <p:sp>
          <p:nvSpPr>
            <p:cNvPr id="10" name="Rectangle 9"/>
            <p:cNvSpPr>
              <a:spLocks noChangeArrowheads="1"/>
            </p:cNvSpPr>
            <p:nvPr/>
          </p:nvSpPr>
          <p:spPr bwMode="auto">
            <a:xfrm>
              <a:off x="1489325" y="1760932"/>
              <a:ext cx="331585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4400" b="1" dirty="0" err="1">
                  <a:solidFill>
                    <a:srgbClr val="0000FF"/>
                  </a:solidFill>
                  <a:latin typeface="#9Slide05 Fourth" panose="00000500000000000000" pitchFamily="2" charset="0"/>
                  <a:ea typeface="Helvetica Neue"/>
                  <a:cs typeface="Helvetica Neue"/>
                </a:rPr>
                <a:t>Bài</a:t>
              </a:r>
              <a:r>
                <a:rPr lang="en-US" altLang="en-US" sz="4400" b="1" dirty="0">
                  <a:solidFill>
                    <a:srgbClr val="0000FF"/>
                  </a:solidFill>
                  <a:latin typeface="#9Slide05 Fourth" panose="00000500000000000000" pitchFamily="2" charset="0"/>
                  <a:ea typeface="Helvetica Neue"/>
                  <a:cs typeface="Helvetica Neue"/>
                </a:rPr>
                <a:t> 2:</a:t>
              </a:r>
              <a:r>
                <a:rPr lang="en-US" altLang="en-US" sz="4400" b="1" dirty="0">
                  <a:solidFill>
                    <a:srgbClr val="FF0000"/>
                  </a:solidFill>
                  <a:latin typeface="#9Slide05 Fourth" panose="00000500000000000000" pitchFamily="2" charset="0"/>
                  <a:ea typeface="Helvetica Neue"/>
                  <a:cs typeface="Helvetica Neue"/>
                </a:rPr>
                <a:t> </a:t>
              </a:r>
            </a:p>
            <a:p>
              <a:pPr algn="ctr" eaLnBrk="0" fontAlgn="base" hangingPunct="0">
                <a:spcBef>
                  <a:spcPct val="0"/>
                </a:spcBef>
                <a:spcAft>
                  <a:spcPct val="0"/>
                </a:spcAft>
              </a:pPr>
              <a:r>
                <a:rPr lang="en-US" altLang="en-US" sz="4400" b="1" dirty="0">
                  <a:solidFill>
                    <a:srgbClr val="FF0000"/>
                  </a:solidFill>
                  <a:latin typeface="#9Slide05 Fourth" panose="00000500000000000000" pitchFamily="2" charset="0"/>
                  <a:ea typeface="Helvetica Neue"/>
                  <a:cs typeface="Helvetica Neue"/>
                </a:rPr>
                <a:t>YÊU THƯƠNG CON NGƯỜI</a:t>
              </a:r>
              <a:endParaRPr lang="en-SG" altLang="en-US" sz="4400" b="1" dirty="0">
                <a:solidFill>
                  <a:srgbClr val="0000FF"/>
                </a:solidFill>
                <a:latin typeface="#9Slide05 Fourth" panose="00000500000000000000" pitchFamily="2"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307590" y="977388"/>
              <a:ext cx="4854671" cy="5016625"/>
            </a:xfrm>
            <a:prstGeom prst="rect">
              <a:avLst/>
            </a:prstGeom>
            <a:noFill/>
            <a:ln w="9525">
              <a:noFill/>
              <a:miter lim="800000"/>
              <a:headEnd/>
              <a:tailEnd/>
            </a:ln>
          </p:spPr>
        </p:pic>
        <p:sp>
          <p:nvSpPr>
            <p:cNvPr id="16" name="Rectangle 189"/>
            <p:cNvSpPr>
              <a:spLocks noChangeArrowheads="1"/>
            </p:cNvSpPr>
            <p:nvPr/>
          </p:nvSpPr>
          <p:spPr bwMode="auto">
            <a:xfrm>
              <a:off x="7238652" y="2622089"/>
              <a:ext cx="2667000" cy="1077218"/>
            </a:xfrm>
            <a:prstGeom prst="rect">
              <a:avLst/>
            </a:prstGeom>
            <a:noFill/>
            <a:ln>
              <a:noFill/>
            </a:ln>
            <a:effectLst/>
          </p:spPr>
          <p:txBody>
            <a:bodyPr anchor="ctr">
              <a:spAutoFit/>
            </a:bodyPr>
            <a:lstStyle/>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II.</a:t>
              </a:r>
            </a:p>
            <a:p>
              <a:pPr algn="ctr">
                <a:defRPr/>
              </a:pPr>
              <a:r>
                <a:rPr lang="en-US" altLang="zh-CN" sz="3200" b="1" kern="0" dirty="0">
                  <a:solidFill>
                    <a:srgbClr val="0000FF"/>
                  </a:solidFill>
                  <a:latin typeface="SVN-Vanilla Daisy Pro" panose="00000500000000000000" pitchFamily="2" charset="0"/>
                  <a:ea typeface="微软雅黑" pitchFamily="34" charset="-122"/>
                  <a:cs typeface="Times New Roman" pitchFamily="18" charset="0"/>
                </a:rPr>
                <a:t>KHÁM PHÁ</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71523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p:spPr>
        </p:pic>
      </p:grpSp>
      <p:sp>
        <p:nvSpPr>
          <p:cNvPr id="11" name="Rectangle 10"/>
          <p:cNvSpPr/>
          <p:nvPr/>
        </p:nvSpPr>
        <p:spPr>
          <a:xfrm>
            <a:off x="3582606" y="2704490"/>
            <a:ext cx="5558449" cy="729430"/>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1.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Thế</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nào</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a:t>
            </a:r>
            <a:r>
              <a:rPr lang="en-US" sz="3600" b="1" dirty="0" err="1">
                <a:solidFill>
                  <a:srgbClr val="FF0000"/>
                </a:solidFill>
                <a:latin typeface="#9Slide06 SVNSlow Attack" pitchFamily="2" charset="0"/>
                <a:ea typeface="Arial" panose="020B0604020202020204" pitchFamily="34" charset="0"/>
                <a:cs typeface="Arial" panose="020B0604020202020204" pitchFamily="34" charset="0"/>
              </a:rPr>
              <a:t>là</a:t>
            </a:r>
            <a:r>
              <a:rPr lang="en-US" sz="3600" b="1" dirty="0">
                <a:solidFill>
                  <a:srgbClr val="FF0000"/>
                </a:solidFill>
                <a:latin typeface="#9Slide06 SVNSlow Attack" pitchFamily="2" charset="0"/>
                <a:ea typeface="Arial" panose="020B0604020202020204" pitchFamily="34" charset="0"/>
                <a:cs typeface="Arial" panose="020B0604020202020204" pitchFamily="34" charset="0"/>
              </a:rPr>
              <a:t> y</a:t>
            </a:r>
            <a:r>
              <a:rPr lang="vi-VN" sz="3600" b="1" dirty="0">
                <a:solidFill>
                  <a:srgbClr val="FF0000"/>
                </a:solidFill>
                <a:latin typeface="#9Slide06 SVNSlow Attack" pitchFamily="2" charset="0"/>
                <a:ea typeface="Arial" panose="020B0604020202020204" pitchFamily="34" charset="0"/>
                <a:cs typeface="Arial" panose="020B0604020202020204" pitchFamily="34" charset="0"/>
              </a:rPr>
              <a:t>êu thương con người </a:t>
            </a:r>
            <a:endParaRPr lang="en-US" sz="3600" b="1" dirty="0">
              <a:solidFill>
                <a:srgbClr val="FF0000"/>
              </a:solidFill>
              <a:latin typeface="#9Slide06 SVNSlow Attack" pitchFamily="2" charset="0"/>
              <a:ea typeface="Arial" panose="020B0604020202020204" pitchFamily="34" charset="0"/>
              <a:cs typeface="Arial" panose="020B0604020202020204"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933986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7"/>
          <p:cNvSpPr txBox="1">
            <a:spLocks noChangeArrowheads="1"/>
          </p:cNvSpPr>
          <p:nvPr/>
        </p:nvSpPr>
        <p:spPr bwMode="auto">
          <a:xfrm>
            <a:off x="2047471" y="-56735"/>
            <a:ext cx="4152790"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
        <p:nvSpPr>
          <p:cNvPr id="2" name="Rectangle 1"/>
          <p:cNvSpPr/>
          <p:nvPr/>
        </p:nvSpPr>
        <p:spPr>
          <a:xfrm>
            <a:off x="479949" y="940181"/>
            <a:ext cx="10956898" cy="2677656"/>
          </a:xfrm>
          <a:prstGeom prst="rect">
            <a:avLst/>
          </a:prstGeom>
        </p:spPr>
        <p:txBody>
          <a:bodyPr wrap="square">
            <a:spAutoFit/>
          </a:bodyPr>
          <a:lstStyle/>
          <a:p>
            <a:pPr algn="just"/>
            <a:r>
              <a:rPr lang="en-US" sz="2400" b="1" dirty="0" err="1">
                <a:latin typeface="#9Slide05 Brannboll Ny" panose="02000000000000000000" pitchFamily="2" charset="0"/>
              </a:rPr>
              <a:t>Cũng</a:t>
            </a:r>
            <a:r>
              <a:rPr lang="en-US" sz="2400" b="1" dirty="0">
                <a:latin typeface="#9Slide05 Brannboll Ny" panose="02000000000000000000" pitchFamily="2" charset="0"/>
              </a:rPr>
              <a:t> </a:t>
            </a:r>
            <a:r>
              <a:rPr lang="en-US" sz="2400" b="1" dirty="0" err="1">
                <a:latin typeface="#9Slide05 Brannboll Ny" panose="02000000000000000000" pitchFamily="2" charset="0"/>
              </a:rPr>
              <a:t>giống</a:t>
            </a:r>
            <a:r>
              <a:rPr lang="en-US" sz="2400" b="1" dirty="0">
                <a:latin typeface="#9Slide05 Brannboll Ny" panose="02000000000000000000" pitchFamily="2" charset="0"/>
              </a:rPr>
              <a:t> </a:t>
            </a:r>
            <a:r>
              <a:rPr lang="en-US" sz="2400" b="1" dirty="0" err="1">
                <a:latin typeface="#9Slide05 Brannboll Ny" panose="02000000000000000000" pitchFamily="2" charset="0"/>
              </a:rPr>
              <a:t>như</a:t>
            </a:r>
            <a:r>
              <a:rPr lang="en-US" sz="2400" b="1" dirty="0">
                <a:latin typeface="#9Slide05 Brannboll Ny" panose="02000000000000000000" pitchFamily="2" charset="0"/>
              </a:rPr>
              <a:t> </a:t>
            </a:r>
            <a:r>
              <a:rPr lang="en-US" sz="2400" b="1" dirty="0" err="1">
                <a:latin typeface="#9Slide05 Brannboll Ny" panose="02000000000000000000" pitchFamily="2" charset="0"/>
              </a:rPr>
              <a:t>những</a:t>
            </a:r>
            <a:r>
              <a:rPr lang="en-US" sz="2400" b="1" dirty="0">
                <a:latin typeface="#9Slide05 Brannboll Ny" panose="02000000000000000000" pitchFamily="2" charset="0"/>
              </a:rPr>
              <a:t> </a:t>
            </a:r>
            <a:r>
              <a:rPr lang="en-US" sz="2400" b="1" dirty="0" err="1">
                <a:latin typeface="#9Slide05 Brannboll Ny" panose="02000000000000000000" pitchFamily="2" charset="0"/>
              </a:rPr>
              <a:t>người</a:t>
            </a:r>
            <a:r>
              <a:rPr lang="en-US" sz="2400" b="1" dirty="0">
                <a:latin typeface="#9Slide05 Brannboll Ny" panose="02000000000000000000" pitchFamily="2" charset="0"/>
              </a:rPr>
              <a:t> </a:t>
            </a:r>
            <a:r>
              <a:rPr lang="en-US" sz="2400" b="1" dirty="0" err="1">
                <a:latin typeface="#9Slide05 Brannboll Ny" panose="02000000000000000000" pitchFamily="2" charset="0"/>
              </a:rPr>
              <a:t>bạn</a:t>
            </a:r>
            <a:r>
              <a:rPr lang="en-US" sz="2400" b="1" dirty="0">
                <a:latin typeface="#9Slide05 Brannboll Ny" panose="02000000000000000000" pitchFamily="2" charset="0"/>
              </a:rPr>
              <a:t> </a:t>
            </a:r>
            <a:r>
              <a:rPr lang="en-US" sz="2400" b="1" dirty="0" err="1">
                <a:latin typeface="#9Slide05 Brannboll Ny" panose="02000000000000000000" pitchFamily="2" charset="0"/>
              </a:rPr>
              <a:t>cùng</a:t>
            </a:r>
            <a:r>
              <a:rPr lang="en-US" sz="2400" b="1" dirty="0">
                <a:latin typeface="#9Slide05 Brannboll Ny" panose="02000000000000000000" pitchFamily="2" charset="0"/>
              </a:rPr>
              <a:t> </a:t>
            </a:r>
            <a:r>
              <a:rPr lang="en-US" sz="2400" b="1" dirty="0" err="1">
                <a:latin typeface="#9Slide05 Brannboll Ny" panose="02000000000000000000" pitchFamily="2" charset="0"/>
              </a:rPr>
              <a:t>tuổi</a:t>
            </a:r>
            <a:r>
              <a:rPr lang="en-US" sz="2400" b="1" dirty="0">
                <a:latin typeface="#9Slide05 Brannboll Ny" panose="02000000000000000000" pitchFamily="2" charset="0"/>
              </a:rPr>
              <a:t>, </a:t>
            </a:r>
            <a:r>
              <a:rPr lang="en-US" sz="2400" b="1" dirty="0" err="1">
                <a:latin typeface="#9Slide05 Brannboll Ny" panose="02000000000000000000" pitchFamily="2" charset="0"/>
              </a:rPr>
              <a:t>Nguyễn</a:t>
            </a:r>
            <a:r>
              <a:rPr lang="en-US" sz="2400" b="1" dirty="0">
                <a:latin typeface="#9Slide05 Brannboll Ny" panose="02000000000000000000" pitchFamily="2" charset="0"/>
              </a:rPr>
              <a:t> </a:t>
            </a:r>
            <a:r>
              <a:rPr lang="en-US" sz="2400" b="1" dirty="0" err="1">
                <a:latin typeface="#9Slide05 Brannboll Ny" panose="02000000000000000000" pitchFamily="2" charset="0"/>
              </a:rPr>
              <a:t>Hải</a:t>
            </a:r>
            <a:r>
              <a:rPr lang="en-US" sz="2400" b="1" dirty="0">
                <a:latin typeface="#9Slide05 Brannboll Ny" panose="02000000000000000000" pitchFamily="2" charset="0"/>
              </a:rPr>
              <a:t> An </a:t>
            </a:r>
            <a:r>
              <a:rPr lang="en-US" sz="2400" b="1" dirty="0" err="1">
                <a:latin typeface="#9Slide05 Brannboll Ny" panose="02000000000000000000" pitchFamily="2" charset="0"/>
              </a:rPr>
              <a:t>là</a:t>
            </a:r>
            <a:r>
              <a:rPr lang="en-US" sz="2400" b="1" dirty="0">
                <a:latin typeface="#9Slide05 Brannboll Ny" panose="02000000000000000000" pitchFamily="2" charset="0"/>
              </a:rPr>
              <a:t> </a:t>
            </a:r>
            <a:r>
              <a:rPr lang="en-US" sz="2400" b="1" dirty="0" err="1">
                <a:latin typeface="#9Slide05 Brannboll Ny" panose="02000000000000000000" pitchFamily="2" charset="0"/>
              </a:rPr>
              <a:t>một</a:t>
            </a:r>
            <a:r>
              <a:rPr lang="en-US" sz="2400" b="1" dirty="0">
                <a:latin typeface="#9Slide05 Brannboll Ny" panose="02000000000000000000" pitchFamily="2" charset="0"/>
              </a:rPr>
              <a:t> </a:t>
            </a:r>
            <a:r>
              <a:rPr lang="en-US" sz="2400" b="1" dirty="0" err="1">
                <a:latin typeface="#9Slide05 Brannboll Ny" panose="02000000000000000000" pitchFamily="2" charset="0"/>
              </a:rPr>
              <a:t>cô</a:t>
            </a:r>
            <a:r>
              <a:rPr lang="en-US" sz="2400" b="1" dirty="0">
                <a:latin typeface="#9Slide05 Brannboll Ny" panose="02000000000000000000" pitchFamily="2" charset="0"/>
              </a:rPr>
              <a:t> </a:t>
            </a:r>
            <a:r>
              <a:rPr lang="en-US" sz="2400" b="1" dirty="0" err="1">
                <a:latin typeface="#9Slide05 Brannboll Ny" panose="02000000000000000000" pitchFamily="2" charset="0"/>
              </a:rPr>
              <a:t>bé</a:t>
            </a:r>
            <a:r>
              <a:rPr lang="en-US" sz="2400" b="1" dirty="0">
                <a:latin typeface="#9Slide05 Brannboll Ny" panose="02000000000000000000" pitchFamily="2" charset="0"/>
              </a:rPr>
              <a:t> </a:t>
            </a:r>
            <a:r>
              <a:rPr lang="en-US" sz="2400" b="1" dirty="0" err="1">
                <a:latin typeface="#9Slide05 Brannboll Ny" panose="02000000000000000000" pitchFamily="2" charset="0"/>
              </a:rPr>
              <a:t>có</a:t>
            </a:r>
            <a:r>
              <a:rPr lang="en-US" sz="2400" b="1" dirty="0">
                <a:latin typeface="#9Slide05 Brannboll Ny" panose="02000000000000000000" pitchFamily="2" charset="0"/>
              </a:rPr>
              <a:t> </a:t>
            </a:r>
            <a:r>
              <a:rPr lang="en-US" sz="2400" b="1" dirty="0" err="1">
                <a:latin typeface="#9Slide05 Brannboll Ny" panose="02000000000000000000" pitchFamily="2" charset="0"/>
              </a:rPr>
              <a:t>nhiều</a:t>
            </a:r>
            <a:r>
              <a:rPr lang="en-US" sz="2400" b="1" dirty="0">
                <a:latin typeface="#9Slide05 Brannboll Ny" panose="02000000000000000000" pitchFamily="2" charset="0"/>
              </a:rPr>
              <a:t> </a:t>
            </a:r>
            <a:r>
              <a:rPr lang="en-US" sz="2400" b="1" dirty="0" err="1">
                <a:latin typeface="#9Slide05 Brannboll Ny" panose="02000000000000000000" pitchFamily="2" charset="0"/>
              </a:rPr>
              <a:t>ước</a:t>
            </a:r>
            <a:r>
              <a:rPr lang="en-US" sz="2400" b="1" dirty="0">
                <a:latin typeface="#9Slide05 Brannboll Ny" panose="02000000000000000000" pitchFamily="2" charset="0"/>
              </a:rPr>
              <a:t> </a:t>
            </a:r>
            <a:r>
              <a:rPr lang="en-US" sz="2400" b="1" dirty="0" err="1">
                <a:latin typeface="#9Slide05 Brannboll Ny" panose="02000000000000000000" pitchFamily="2" charset="0"/>
              </a:rPr>
              <a:t>mơ</a:t>
            </a:r>
            <a:r>
              <a:rPr lang="en-US" sz="2400" b="1" dirty="0">
                <a:latin typeface="#9Slide05 Brannboll Ny" panose="02000000000000000000" pitchFamily="2" charset="0"/>
              </a:rPr>
              <a:t>. </a:t>
            </a:r>
            <a:r>
              <a:rPr lang="en-US" sz="2400" b="1" dirty="0" err="1">
                <a:latin typeface="#9Slide05 Brannboll Ny" panose="02000000000000000000" pitchFamily="2" charset="0"/>
              </a:rPr>
              <a:t>Em</a:t>
            </a:r>
            <a:r>
              <a:rPr lang="en-US" sz="2400" b="1" dirty="0">
                <a:latin typeface="#9Slide05 Brannboll Ny" panose="02000000000000000000" pitchFamily="2" charset="0"/>
              </a:rPr>
              <a:t> </a:t>
            </a:r>
            <a:r>
              <a:rPr lang="en-US" sz="2400" b="1" dirty="0" err="1">
                <a:latin typeface="#9Slide05 Brannboll Ny" panose="02000000000000000000" pitchFamily="2" charset="0"/>
              </a:rPr>
              <a:t>thích</a:t>
            </a:r>
            <a:r>
              <a:rPr lang="en-US" sz="2400" b="1" dirty="0">
                <a:latin typeface="#9Slide05 Brannboll Ny" panose="02000000000000000000" pitchFamily="2" charset="0"/>
              </a:rPr>
              <a:t> </a:t>
            </a:r>
            <a:r>
              <a:rPr lang="en-US" sz="2400" b="1" dirty="0" err="1">
                <a:latin typeface="#9Slide05 Brannboll Ny" panose="02000000000000000000" pitchFamily="2" charset="0"/>
              </a:rPr>
              <a:t>vẽ</a:t>
            </a:r>
            <a:r>
              <a:rPr lang="en-US" sz="2400" b="1" dirty="0">
                <a:latin typeface="#9Slide05 Brannboll Ny" panose="02000000000000000000" pitchFamily="2" charset="0"/>
              </a:rPr>
              <a:t> </a:t>
            </a:r>
            <a:r>
              <a:rPr lang="en-US" sz="2400" b="1" dirty="0" err="1">
                <a:latin typeface="#9Slide05 Brannboll Ny" panose="02000000000000000000" pitchFamily="2" charset="0"/>
              </a:rPr>
              <a:t>tranh</a:t>
            </a:r>
            <a:r>
              <a:rPr lang="en-US" sz="2400" b="1" dirty="0">
                <a:latin typeface="#9Slide05 Brannboll Ny" panose="02000000000000000000" pitchFamily="2" charset="0"/>
              </a:rPr>
              <a:t> </a:t>
            </a:r>
            <a:r>
              <a:rPr lang="en-US" sz="2400" b="1" dirty="0" err="1">
                <a:latin typeface="#9Slide05 Brannboll Ny" panose="02000000000000000000" pitchFamily="2" charset="0"/>
              </a:rPr>
              <a:t>và</a:t>
            </a:r>
            <a:r>
              <a:rPr lang="en-US" sz="2400" b="1" dirty="0">
                <a:latin typeface="#9Slide05 Brannboll Ny" panose="02000000000000000000" pitchFamily="2" charset="0"/>
              </a:rPr>
              <a:t> ca </a:t>
            </a:r>
            <a:r>
              <a:rPr lang="en-US" sz="2400" b="1" dirty="0" err="1">
                <a:latin typeface="#9Slide05 Brannboll Ny" panose="02000000000000000000" pitchFamily="2" charset="0"/>
              </a:rPr>
              <a:t>hát</a:t>
            </a:r>
            <a:r>
              <a:rPr lang="en-US" sz="2400" b="1" dirty="0">
                <a:latin typeface="#9Slide05 Brannboll Ny" panose="02000000000000000000" pitchFamily="2" charset="0"/>
              </a:rPr>
              <a:t> </a:t>
            </a:r>
            <a:r>
              <a:rPr lang="en-US" sz="2400" b="1" dirty="0" err="1">
                <a:latin typeface="#9Slide05 Brannboll Ny" panose="02000000000000000000" pitchFamily="2" charset="0"/>
              </a:rPr>
              <a:t>suốt</a:t>
            </a:r>
            <a:r>
              <a:rPr lang="en-US" sz="2400" b="1" dirty="0">
                <a:latin typeface="#9Slide05 Brannboll Ny" panose="02000000000000000000" pitchFamily="2" charset="0"/>
              </a:rPr>
              <a:t> </a:t>
            </a:r>
            <a:r>
              <a:rPr lang="en-US" sz="2400" b="1" dirty="0" err="1">
                <a:latin typeface="#9Slide05 Brannboll Ny" panose="02000000000000000000" pitchFamily="2" charset="0"/>
              </a:rPr>
              <a:t>ngày</a:t>
            </a:r>
            <a:r>
              <a:rPr lang="en-US" sz="2400" b="1" dirty="0">
                <a:latin typeface="#9Slide05 Brannboll Ny" panose="02000000000000000000" pitchFamily="2" charset="0"/>
              </a:rPr>
              <a:t>.</a:t>
            </a:r>
          </a:p>
          <a:p>
            <a:pPr algn="just"/>
            <a:r>
              <a:rPr lang="en-US" sz="2400" b="1" dirty="0">
                <a:latin typeface="#9Slide05 Brannboll Ny" panose="02000000000000000000" pitchFamily="2" charset="0"/>
              </a:rPr>
              <a:t> </a:t>
            </a:r>
            <a:r>
              <a:rPr lang="en-US" sz="2400" b="1" dirty="0" err="1">
                <a:latin typeface="#9Slide05 Brannboll Ny" panose="02000000000000000000" pitchFamily="2" charset="0"/>
              </a:rPr>
              <a:t>Tháng</a:t>
            </a:r>
            <a:r>
              <a:rPr lang="en-US" sz="2400" b="1" dirty="0">
                <a:latin typeface="#9Slide05 Brannboll Ny" panose="02000000000000000000" pitchFamily="2" charset="0"/>
              </a:rPr>
              <a:t> 9 </a:t>
            </a:r>
            <a:r>
              <a:rPr lang="en-US" sz="2400" b="1" dirty="0" err="1">
                <a:latin typeface="#9Slide05 Brannboll Ny" panose="02000000000000000000" pitchFamily="2" charset="0"/>
              </a:rPr>
              <a:t>năm</a:t>
            </a:r>
            <a:r>
              <a:rPr lang="en-US" sz="2400" b="1" dirty="0">
                <a:latin typeface="#9Slide05 Brannboll Ny" panose="02000000000000000000" pitchFamily="2" charset="0"/>
              </a:rPr>
              <a:t> 2017, </a:t>
            </a:r>
            <a:r>
              <a:rPr lang="en-US" sz="2400" b="1" dirty="0" err="1">
                <a:latin typeface="#9Slide05 Brannboll Ny" panose="02000000000000000000" pitchFamily="2" charset="0"/>
              </a:rPr>
              <a:t>Hải</a:t>
            </a:r>
            <a:r>
              <a:rPr lang="en-US" sz="2400" b="1" dirty="0">
                <a:latin typeface="#9Slide05 Brannboll Ny" panose="02000000000000000000" pitchFamily="2" charset="0"/>
              </a:rPr>
              <a:t> An </a:t>
            </a:r>
            <a:r>
              <a:rPr lang="en-US" sz="2400" b="1" dirty="0" err="1">
                <a:latin typeface="#9Slide05 Brannboll Ny" panose="02000000000000000000" pitchFamily="2" charset="0"/>
              </a:rPr>
              <a:t>bị</a:t>
            </a:r>
            <a:r>
              <a:rPr lang="en-US" sz="2400" b="1" dirty="0">
                <a:latin typeface="#9Slide05 Brannboll Ny" panose="02000000000000000000" pitchFamily="2" charset="0"/>
              </a:rPr>
              <a:t> u </a:t>
            </a:r>
            <a:r>
              <a:rPr lang="en-US" sz="2400" b="1" dirty="0" err="1">
                <a:latin typeface="#9Slide05 Brannboll Ny" panose="02000000000000000000" pitchFamily="2" charset="0"/>
              </a:rPr>
              <a:t>não</a:t>
            </a:r>
            <a:r>
              <a:rPr lang="en-US" sz="2400" b="1" dirty="0">
                <a:latin typeface="#9Slide05 Brannboll Ny" panose="02000000000000000000" pitchFamily="2" charset="0"/>
              </a:rPr>
              <a:t>. </a:t>
            </a:r>
            <a:r>
              <a:rPr lang="en-US" sz="2400" b="1" dirty="0" err="1">
                <a:latin typeface="#9Slide05 Brannboll Ny" panose="02000000000000000000" pitchFamily="2" charset="0"/>
              </a:rPr>
              <a:t>Khối</a:t>
            </a:r>
            <a:r>
              <a:rPr lang="en-US" sz="2400" b="1" dirty="0">
                <a:latin typeface="#9Slide05 Brannboll Ny" panose="02000000000000000000" pitchFamily="2" charset="0"/>
              </a:rPr>
              <a:t> u </a:t>
            </a:r>
            <a:r>
              <a:rPr lang="en-US" sz="2400" b="1" dirty="0" err="1">
                <a:latin typeface="#9Slide05 Brannboll Ny" panose="02000000000000000000" pitchFamily="2" charset="0"/>
              </a:rPr>
              <a:t>đã</a:t>
            </a:r>
            <a:r>
              <a:rPr lang="en-US" sz="2400" b="1" dirty="0">
                <a:latin typeface="#9Slide05 Brannboll Ny" panose="02000000000000000000" pitchFamily="2" charset="0"/>
              </a:rPr>
              <a:t> </a:t>
            </a:r>
            <a:r>
              <a:rPr lang="en-US" sz="2400" b="1" dirty="0" err="1">
                <a:latin typeface="#9Slide05 Brannboll Ny" panose="02000000000000000000" pitchFamily="2" charset="0"/>
              </a:rPr>
              <a:t>chèn</a:t>
            </a:r>
            <a:r>
              <a:rPr lang="en-US" sz="2400" b="1" dirty="0">
                <a:latin typeface="#9Slide05 Brannboll Ny" panose="02000000000000000000" pitchFamily="2" charset="0"/>
              </a:rPr>
              <a:t> </a:t>
            </a:r>
            <a:r>
              <a:rPr lang="en-US" sz="2400" b="1" dirty="0" err="1">
                <a:latin typeface="#9Slide05 Brannboll Ny" panose="02000000000000000000" pitchFamily="2" charset="0"/>
              </a:rPr>
              <a:t>lên</a:t>
            </a:r>
            <a:r>
              <a:rPr lang="en-US" sz="2400" b="1" dirty="0">
                <a:latin typeface="#9Slide05 Brannboll Ny" panose="02000000000000000000" pitchFamily="2" charset="0"/>
              </a:rPr>
              <a:t> </a:t>
            </a:r>
            <a:r>
              <a:rPr lang="en-US" sz="2400" b="1" dirty="0" err="1">
                <a:latin typeface="#9Slide05 Brannboll Ny" panose="02000000000000000000" pitchFamily="2" charset="0"/>
              </a:rPr>
              <a:t>dây</a:t>
            </a:r>
            <a:r>
              <a:rPr lang="en-US" sz="2400" b="1" dirty="0">
                <a:latin typeface="#9Slide05 Brannboll Ny" panose="02000000000000000000" pitchFamily="2" charset="0"/>
              </a:rPr>
              <a:t> </a:t>
            </a:r>
            <a:r>
              <a:rPr lang="en-US" sz="2400" b="1" dirty="0" err="1">
                <a:latin typeface="#9Slide05 Brannboll Ny" panose="02000000000000000000" pitchFamily="2" charset="0"/>
              </a:rPr>
              <a:t>thần</a:t>
            </a:r>
            <a:r>
              <a:rPr lang="en-US" sz="2400" b="1" dirty="0">
                <a:latin typeface="#9Slide05 Brannboll Ny" panose="02000000000000000000" pitchFamily="2" charset="0"/>
              </a:rPr>
              <a:t> </a:t>
            </a:r>
            <a:r>
              <a:rPr lang="en-US" sz="2400" b="1" dirty="0" err="1">
                <a:latin typeface="#9Slide05 Brannboll Ny" panose="02000000000000000000" pitchFamily="2" charset="0"/>
              </a:rPr>
              <a:t>kinh</a:t>
            </a:r>
            <a:r>
              <a:rPr lang="en-US" sz="2400" b="1" dirty="0">
                <a:latin typeface="#9Slide05 Brannboll Ny" panose="02000000000000000000" pitchFamily="2" charset="0"/>
              </a:rPr>
              <a:t> </a:t>
            </a:r>
            <a:r>
              <a:rPr lang="en-US" sz="2400" b="1" dirty="0" err="1">
                <a:latin typeface="#9Slide05 Brannboll Ny" panose="02000000000000000000" pitchFamily="2" charset="0"/>
              </a:rPr>
              <a:t>nên</a:t>
            </a:r>
            <a:r>
              <a:rPr lang="en-US" sz="2400" b="1" dirty="0">
                <a:latin typeface="#9Slide05 Brannboll Ny" panose="02000000000000000000" pitchFamily="2" charset="0"/>
              </a:rPr>
              <a:t> y </a:t>
            </a:r>
            <a:r>
              <a:rPr lang="en-US" sz="2400" b="1" dirty="0" err="1">
                <a:latin typeface="#9Slide05 Brannboll Ny" panose="02000000000000000000" pitchFamily="2" charset="0"/>
              </a:rPr>
              <a:t>học</a:t>
            </a:r>
            <a:r>
              <a:rPr lang="en-US" sz="2400" b="1" dirty="0">
                <a:latin typeface="#9Slide05 Brannboll Ny" panose="02000000000000000000" pitchFamily="2" charset="0"/>
              </a:rPr>
              <a:t> </a:t>
            </a:r>
            <a:r>
              <a:rPr lang="en-US" sz="2400" b="1" dirty="0" err="1">
                <a:latin typeface="#9Slide05 Brannboll Ny" panose="02000000000000000000" pitchFamily="2" charset="0"/>
              </a:rPr>
              <a:t>không</a:t>
            </a:r>
            <a:r>
              <a:rPr lang="en-US" sz="2400" b="1" dirty="0">
                <a:latin typeface="#9Slide05 Brannboll Ny" panose="02000000000000000000" pitchFamily="2" charset="0"/>
              </a:rPr>
              <a:t> </a:t>
            </a:r>
            <a:r>
              <a:rPr lang="en-US" sz="2400" b="1" dirty="0" err="1">
                <a:latin typeface="#9Slide05 Brannboll Ny" panose="02000000000000000000" pitchFamily="2" charset="0"/>
              </a:rPr>
              <a:t>thể</a:t>
            </a:r>
            <a:r>
              <a:rPr lang="en-US" sz="2400" b="1" dirty="0">
                <a:latin typeface="#9Slide05 Brannboll Ny" panose="02000000000000000000" pitchFamily="2" charset="0"/>
              </a:rPr>
              <a:t> can </a:t>
            </a:r>
            <a:r>
              <a:rPr lang="en-US" sz="2400" b="1" dirty="0" err="1">
                <a:latin typeface="#9Slide05 Brannboll Ny" panose="02000000000000000000" pitchFamily="2" charset="0"/>
              </a:rPr>
              <a:t>thiệp</a:t>
            </a:r>
            <a:r>
              <a:rPr lang="en-US" sz="2400" b="1" dirty="0">
                <a:latin typeface="#9Slide05 Brannboll Ny" panose="02000000000000000000" pitchFamily="2" charset="0"/>
              </a:rPr>
              <a:t> </a:t>
            </a:r>
            <a:r>
              <a:rPr lang="en-US" sz="2400" b="1" dirty="0" err="1">
                <a:latin typeface="#9Slide05 Brannboll Ny" panose="02000000000000000000" pitchFamily="2" charset="0"/>
              </a:rPr>
              <a:t>được</a:t>
            </a:r>
            <a:r>
              <a:rPr lang="en-US" sz="2400" b="1" dirty="0">
                <a:latin typeface="#9Slide05 Brannboll Ny" panose="02000000000000000000" pitchFamily="2" charset="0"/>
              </a:rPr>
              <a:t>. </a:t>
            </a:r>
            <a:r>
              <a:rPr lang="en-US" sz="2400" b="1" dirty="0" err="1">
                <a:latin typeface="#9Slide05 Brannboll Ny" panose="02000000000000000000" pitchFamily="2" charset="0"/>
              </a:rPr>
              <a:t>Từ</a:t>
            </a:r>
            <a:r>
              <a:rPr lang="en-US" sz="2400" b="1" dirty="0">
                <a:latin typeface="#9Slide05 Brannboll Ny" panose="02000000000000000000" pitchFamily="2" charset="0"/>
              </a:rPr>
              <a:t> </a:t>
            </a:r>
            <a:r>
              <a:rPr lang="en-US" sz="2400" b="1" dirty="0" err="1">
                <a:latin typeface="#9Slide05 Brannboll Ny" panose="02000000000000000000" pitchFamily="2" charset="0"/>
              </a:rPr>
              <a:t>đó</a:t>
            </a:r>
            <a:r>
              <a:rPr lang="en-US" sz="2400" b="1" dirty="0">
                <a:latin typeface="#9Slide05 Brannboll Ny" panose="02000000000000000000" pitchFamily="2" charset="0"/>
              </a:rPr>
              <a:t>,  </a:t>
            </a:r>
            <a:r>
              <a:rPr lang="en-US" sz="2400" b="1" dirty="0" err="1">
                <a:latin typeface="#9Slide05 Brannboll Ny" panose="02000000000000000000" pitchFamily="2" charset="0"/>
              </a:rPr>
              <a:t>đó</a:t>
            </a:r>
            <a:r>
              <a:rPr lang="en-US" sz="2400" b="1" dirty="0">
                <a:latin typeface="#9Slide05 Brannboll Ny" panose="02000000000000000000" pitchFamily="2" charset="0"/>
              </a:rPr>
              <a:t> </a:t>
            </a:r>
            <a:r>
              <a:rPr lang="en-US" sz="2400" b="1" dirty="0" err="1">
                <a:latin typeface="#9Slide05 Brannboll Ny" panose="02000000000000000000" pitchFamily="2" charset="0"/>
              </a:rPr>
              <a:t>mẹ</a:t>
            </a:r>
            <a:r>
              <a:rPr lang="en-US" sz="2400" b="1" dirty="0">
                <a:latin typeface="#9Slide05 Brannboll Ny" panose="02000000000000000000" pitchFamily="2" charset="0"/>
              </a:rPr>
              <a:t> </a:t>
            </a:r>
            <a:r>
              <a:rPr lang="en-US" sz="2400" b="1" dirty="0" err="1">
                <a:latin typeface="#9Slide05 Brannboll Ny" panose="02000000000000000000" pitchFamily="2" charset="0"/>
              </a:rPr>
              <a:t>em</a:t>
            </a:r>
            <a:r>
              <a:rPr lang="en-US" sz="2400" b="1" dirty="0">
                <a:latin typeface="#9Slide05 Brannboll Ny" panose="02000000000000000000" pitchFamily="2" charset="0"/>
              </a:rPr>
              <a:t> </a:t>
            </a:r>
            <a:r>
              <a:rPr lang="en-US" sz="2400" b="1" dirty="0" err="1">
                <a:latin typeface="#9Slide05 Brannboll Ny" panose="02000000000000000000" pitchFamily="2" charset="0"/>
              </a:rPr>
              <a:t>xin</a:t>
            </a:r>
            <a:r>
              <a:rPr lang="en-US" sz="2400" b="1" dirty="0">
                <a:latin typeface="#9Slide05 Brannboll Ny" panose="02000000000000000000" pitchFamily="2" charset="0"/>
              </a:rPr>
              <a:t> </a:t>
            </a:r>
            <a:r>
              <a:rPr lang="en-US" sz="2400" b="1" dirty="0" err="1">
                <a:latin typeface="#9Slide05 Brannboll Ny" panose="02000000000000000000" pitchFamily="2" charset="0"/>
              </a:rPr>
              <a:t>nghỉ</a:t>
            </a:r>
            <a:r>
              <a:rPr lang="en-US" sz="2400" b="1" dirty="0">
                <a:latin typeface="#9Slide05 Brannboll Ny" panose="02000000000000000000" pitchFamily="2" charset="0"/>
              </a:rPr>
              <a:t> </a:t>
            </a:r>
            <a:r>
              <a:rPr lang="en-US" sz="2400" b="1" dirty="0" err="1">
                <a:latin typeface="#9Slide05 Brannboll Ny" panose="02000000000000000000" pitchFamily="2" charset="0"/>
              </a:rPr>
              <a:t>việc</a:t>
            </a:r>
            <a:r>
              <a:rPr lang="en-US" sz="2400" b="1" dirty="0">
                <a:latin typeface="#9Slide05 Brannboll Ny" panose="02000000000000000000" pitchFamily="2" charset="0"/>
              </a:rPr>
              <a:t> </a:t>
            </a:r>
            <a:r>
              <a:rPr lang="en-US" sz="2400" b="1" dirty="0" err="1">
                <a:latin typeface="#9Slide05 Brannboll Ny" panose="02000000000000000000" pitchFamily="2" charset="0"/>
              </a:rPr>
              <a:t>để</a:t>
            </a:r>
            <a:r>
              <a:rPr lang="en-US" sz="2400" b="1" dirty="0">
                <a:latin typeface="#9Slide05 Brannboll Ny" panose="02000000000000000000" pitchFamily="2" charset="0"/>
              </a:rPr>
              <a:t> </a:t>
            </a:r>
            <a:r>
              <a:rPr lang="en-US" sz="2400" b="1" dirty="0" err="1">
                <a:latin typeface="#9Slide05 Brannboll Ny" panose="02000000000000000000" pitchFamily="2" charset="0"/>
              </a:rPr>
              <a:t>đồng</a:t>
            </a:r>
            <a:r>
              <a:rPr lang="en-US" sz="2400" b="1" dirty="0">
                <a:latin typeface="#9Slide05 Brannboll Ny" panose="02000000000000000000" pitchFamily="2" charset="0"/>
              </a:rPr>
              <a:t> </a:t>
            </a:r>
            <a:r>
              <a:rPr lang="en-US" sz="2400" b="1" dirty="0" err="1">
                <a:latin typeface="#9Slide05 Brannboll Ny" panose="02000000000000000000" pitchFamily="2" charset="0"/>
              </a:rPr>
              <a:t>hành</a:t>
            </a:r>
            <a:r>
              <a:rPr lang="en-US" sz="2400" b="1" dirty="0">
                <a:latin typeface="#9Slide05 Brannboll Ny" panose="02000000000000000000" pitchFamily="2" charset="0"/>
              </a:rPr>
              <a:t> </a:t>
            </a:r>
            <a:r>
              <a:rPr lang="en-US" sz="2400" b="1" dirty="0" err="1">
                <a:latin typeface="#9Slide05 Brannboll Ny" panose="02000000000000000000" pitchFamily="2" charset="0"/>
              </a:rPr>
              <a:t>cùng</a:t>
            </a:r>
            <a:r>
              <a:rPr lang="en-US" sz="2400" b="1" dirty="0">
                <a:latin typeface="#9Slide05 Brannboll Ny" panose="02000000000000000000" pitchFamily="2" charset="0"/>
              </a:rPr>
              <a:t> con </a:t>
            </a:r>
            <a:r>
              <a:rPr lang="en-US" sz="2400" b="1" dirty="0" err="1">
                <a:latin typeface="#9Slide05 Brannboll Ny" panose="02000000000000000000" pitchFamily="2" charset="0"/>
              </a:rPr>
              <a:t>gái</a:t>
            </a:r>
            <a:r>
              <a:rPr lang="en-US" sz="2400" b="1" dirty="0">
                <a:latin typeface="#9Slide05 Brannboll Ny" panose="02000000000000000000" pitchFamily="2" charset="0"/>
              </a:rPr>
              <a:t> </a:t>
            </a:r>
            <a:r>
              <a:rPr lang="en-US" sz="2400" b="1" dirty="0" err="1">
                <a:latin typeface="#9Slide05 Brannboll Ny" panose="02000000000000000000" pitchFamily="2" charset="0"/>
              </a:rPr>
              <a:t>nhỏ</a:t>
            </a:r>
            <a:r>
              <a:rPr lang="en-US" sz="2400" b="1" dirty="0">
                <a:latin typeface="#9Slide05 Brannboll Ny" panose="02000000000000000000" pitchFamily="2" charset="0"/>
              </a:rPr>
              <a:t>.</a:t>
            </a:r>
          </a:p>
          <a:p>
            <a:pPr algn="just"/>
            <a:r>
              <a:rPr lang="en-US" sz="2400" b="1" dirty="0">
                <a:latin typeface="#9Slide05 Brannboll Ny" panose="02000000000000000000" pitchFamily="2" charset="0"/>
              </a:rPr>
              <a:t>  </a:t>
            </a:r>
            <a:r>
              <a:rPr lang="en-US" sz="2400" b="1" dirty="0" err="1">
                <a:latin typeface="#9Slide05 Brannboll Ny" panose="02000000000000000000" pitchFamily="2" charset="0"/>
              </a:rPr>
              <a:t>Mẹ</a:t>
            </a:r>
            <a:r>
              <a:rPr lang="en-US" sz="2400" b="1" dirty="0">
                <a:latin typeface="#9Slide05 Brannboll Ny" panose="02000000000000000000" pitchFamily="2" charset="0"/>
              </a:rPr>
              <a:t> hay </a:t>
            </a:r>
            <a:r>
              <a:rPr lang="en-US" sz="2400" b="1" dirty="0" err="1">
                <a:latin typeface="#9Slide05 Brannboll Ny" panose="02000000000000000000" pitchFamily="2" charset="0"/>
              </a:rPr>
              <a:t>kể</a:t>
            </a:r>
            <a:r>
              <a:rPr lang="en-US" sz="2400" b="1" dirty="0">
                <a:latin typeface="#9Slide05 Brannboll Ny" panose="02000000000000000000" pitchFamily="2" charset="0"/>
              </a:rPr>
              <a:t> </a:t>
            </a:r>
            <a:r>
              <a:rPr lang="en-US" sz="2400" b="1" dirty="0" err="1">
                <a:latin typeface="#9Slide05 Brannboll Ny" panose="02000000000000000000" pitchFamily="2" charset="0"/>
              </a:rPr>
              <a:t>cho</a:t>
            </a:r>
            <a:r>
              <a:rPr lang="en-US" sz="2400" b="1" dirty="0">
                <a:latin typeface="#9Slide05 Brannboll Ny" panose="02000000000000000000" pitchFamily="2" charset="0"/>
              </a:rPr>
              <a:t> </a:t>
            </a:r>
            <a:r>
              <a:rPr lang="en-US" sz="2400" b="1" dirty="0" err="1">
                <a:latin typeface="#9Slide05 Brannboll Ny" panose="02000000000000000000" pitchFamily="2" charset="0"/>
              </a:rPr>
              <a:t>Hải</a:t>
            </a:r>
            <a:r>
              <a:rPr lang="en-US" sz="2400" b="1" dirty="0">
                <a:latin typeface="#9Slide05 Brannboll Ny" panose="02000000000000000000" pitchFamily="2" charset="0"/>
              </a:rPr>
              <a:t> An </a:t>
            </a:r>
            <a:r>
              <a:rPr lang="en-US" sz="2400" b="1" dirty="0" err="1">
                <a:latin typeface="#9Slide05 Brannboll Ny" panose="02000000000000000000" pitchFamily="2" charset="0"/>
              </a:rPr>
              <a:t>nghe</a:t>
            </a:r>
            <a:r>
              <a:rPr lang="en-US" sz="2400" b="1" dirty="0">
                <a:latin typeface="#9Slide05 Brannboll Ny" panose="02000000000000000000" pitchFamily="2" charset="0"/>
              </a:rPr>
              <a:t> </a:t>
            </a:r>
            <a:r>
              <a:rPr lang="en-US" sz="2400" b="1" dirty="0" err="1">
                <a:latin typeface="#9Slide05 Brannboll Ny" panose="02000000000000000000" pitchFamily="2" charset="0"/>
              </a:rPr>
              <a:t>về</a:t>
            </a:r>
            <a:r>
              <a:rPr lang="en-US" sz="2400" b="1" dirty="0">
                <a:latin typeface="#9Slide05 Brannboll Ny" panose="02000000000000000000" pitchFamily="2" charset="0"/>
              </a:rPr>
              <a:t> </a:t>
            </a:r>
            <a:r>
              <a:rPr lang="en-US" sz="2400" b="1" dirty="0" err="1">
                <a:latin typeface="#9Slide05 Brannboll Ny" panose="02000000000000000000" pitchFamily="2" charset="0"/>
              </a:rPr>
              <a:t>chuyện</a:t>
            </a:r>
            <a:r>
              <a:rPr lang="en-US" sz="2400" b="1" dirty="0">
                <a:latin typeface="#9Slide05 Brannboll Ny" panose="02000000000000000000" pitchFamily="2" charset="0"/>
              </a:rPr>
              <a:t> </a:t>
            </a:r>
            <a:r>
              <a:rPr lang="en-US" sz="2400" b="1" dirty="0" err="1">
                <a:latin typeface="#9Slide05 Brannboll Ny" panose="02000000000000000000" pitchFamily="2" charset="0"/>
              </a:rPr>
              <a:t>hiến</a:t>
            </a:r>
            <a:r>
              <a:rPr lang="en-US" sz="2400" b="1" dirty="0">
                <a:latin typeface="#9Slide05 Brannboll Ny" panose="02000000000000000000" pitchFamily="2" charset="0"/>
              </a:rPr>
              <a:t> </a:t>
            </a:r>
            <a:r>
              <a:rPr lang="en-US" sz="2400" b="1" dirty="0" err="1">
                <a:latin typeface="#9Slide05 Brannboll Ny" panose="02000000000000000000" pitchFamily="2" charset="0"/>
              </a:rPr>
              <a:t>tặng</a:t>
            </a:r>
            <a:r>
              <a:rPr lang="en-US" sz="2400" b="1" dirty="0">
                <a:latin typeface="#9Slide05 Brannboll Ny" panose="02000000000000000000" pitchFamily="2" charset="0"/>
              </a:rPr>
              <a:t> </a:t>
            </a:r>
            <a:r>
              <a:rPr lang="en-US" sz="2400" b="1" dirty="0" err="1">
                <a:latin typeface="#9Slide05 Brannboll Ny" panose="02000000000000000000" pitchFamily="2" charset="0"/>
              </a:rPr>
              <a:t>nội</a:t>
            </a:r>
            <a:r>
              <a:rPr lang="en-US" sz="2400" b="1" dirty="0">
                <a:latin typeface="#9Slide05 Brannboll Ny" panose="02000000000000000000" pitchFamily="2" charset="0"/>
              </a:rPr>
              <a:t> </a:t>
            </a:r>
            <a:r>
              <a:rPr lang="en-US" sz="2400" b="1" dirty="0" err="1">
                <a:latin typeface="#9Slide05 Brannboll Ny" panose="02000000000000000000" pitchFamily="2" charset="0"/>
              </a:rPr>
              <a:t>tạng</a:t>
            </a:r>
            <a:r>
              <a:rPr lang="en-US" sz="2400" b="1" dirty="0">
                <a:latin typeface="#9Slide05 Brannboll Ny" panose="02000000000000000000" pitchFamily="2" charset="0"/>
              </a:rPr>
              <a:t> </a:t>
            </a:r>
            <a:r>
              <a:rPr lang="en-US" sz="2400" b="1" dirty="0" err="1">
                <a:latin typeface="#9Slide05 Brannboll Ny" panose="02000000000000000000" pitchFamily="2" charset="0"/>
              </a:rPr>
              <a:t>cho</a:t>
            </a:r>
            <a:r>
              <a:rPr lang="en-US" sz="2400" b="1" dirty="0">
                <a:latin typeface="#9Slide05 Brannboll Ny" panose="02000000000000000000" pitchFamily="2" charset="0"/>
              </a:rPr>
              <a:t> </a:t>
            </a:r>
            <a:r>
              <a:rPr lang="en-US" sz="2400" b="1" dirty="0" err="1">
                <a:latin typeface="#9Slide05 Brannboll Ny" panose="02000000000000000000" pitchFamily="2" charset="0"/>
              </a:rPr>
              <a:t>người</a:t>
            </a:r>
            <a:r>
              <a:rPr lang="en-US" sz="2400" b="1" dirty="0">
                <a:latin typeface="#9Slide05 Brannboll Ny" panose="02000000000000000000" pitchFamily="2" charset="0"/>
              </a:rPr>
              <a:t> </a:t>
            </a:r>
            <a:r>
              <a:rPr lang="en-US" sz="2400" b="1" dirty="0" err="1">
                <a:latin typeface="#9Slide05 Brannboll Ny" panose="02000000000000000000" pitchFamily="2" charset="0"/>
              </a:rPr>
              <a:t>bị</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Một</a:t>
            </a:r>
            <a:r>
              <a:rPr lang="en-US" sz="2400" b="1" dirty="0">
                <a:latin typeface="#9Slide05 Brannboll Ny" panose="02000000000000000000" pitchFamily="2" charset="0"/>
              </a:rPr>
              <a:t> </a:t>
            </a:r>
            <a:r>
              <a:rPr lang="en-US" sz="2400" b="1" dirty="0" err="1">
                <a:latin typeface="#9Slide05 Brannboll Ny" panose="02000000000000000000" pitchFamily="2" charset="0"/>
              </a:rPr>
              <a:t>lần</a:t>
            </a:r>
            <a:r>
              <a:rPr lang="en-US" sz="2400" b="1" dirty="0">
                <a:latin typeface="#9Slide05 Brannboll Ny" panose="02000000000000000000" pitchFamily="2" charset="0"/>
              </a:rPr>
              <a:t>, </a:t>
            </a:r>
            <a:r>
              <a:rPr lang="en-US" sz="2400" b="1" dirty="0" err="1">
                <a:latin typeface="#9Slide05 Brannboll Ny" panose="02000000000000000000" pitchFamily="2" charset="0"/>
              </a:rPr>
              <a:t>khi</a:t>
            </a:r>
            <a:r>
              <a:rPr lang="en-US" sz="2400" b="1" dirty="0">
                <a:latin typeface="#9Slide05 Brannboll Ny" panose="02000000000000000000" pitchFamily="2" charset="0"/>
              </a:rPr>
              <a:t> </a:t>
            </a:r>
            <a:r>
              <a:rPr lang="en-US" sz="2400" b="1" dirty="0" err="1">
                <a:latin typeface="#9Slide05 Brannboll Ny" panose="02000000000000000000" pitchFamily="2" charset="0"/>
              </a:rPr>
              <a:t>còn</a:t>
            </a:r>
            <a:r>
              <a:rPr lang="en-US" sz="2400" b="1" dirty="0">
                <a:latin typeface="#9Slide05 Brannboll Ny" panose="02000000000000000000" pitchFamily="2" charset="0"/>
              </a:rPr>
              <a:t> </a:t>
            </a:r>
            <a:r>
              <a:rPr lang="en-US" sz="2400" b="1" dirty="0" err="1">
                <a:latin typeface="#9Slide05 Brannboll Ny" panose="02000000000000000000" pitchFamily="2" charset="0"/>
              </a:rPr>
              <a:t>tỉnh</a:t>
            </a:r>
            <a:r>
              <a:rPr lang="en-US" sz="2400" b="1" dirty="0">
                <a:latin typeface="#9Slide05 Brannboll Ny" panose="02000000000000000000" pitchFamily="2" charset="0"/>
              </a:rPr>
              <a:t> </a:t>
            </a:r>
            <a:r>
              <a:rPr lang="en-US" sz="2400" b="1" dirty="0" err="1">
                <a:latin typeface="#9Slide05 Brannboll Ny" panose="02000000000000000000" pitchFamily="2" charset="0"/>
              </a:rPr>
              <a:t>táo</a:t>
            </a:r>
            <a:r>
              <a:rPr lang="en-US" sz="2400" b="1" dirty="0">
                <a:latin typeface="#9Slide05 Brannboll Ny" panose="02000000000000000000" pitchFamily="2" charset="0"/>
              </a:rPr>
              <a:t>, </a:t>
            </a:r>
            <a:r>
              <a:rPr lang="en-US" sz="2400" b="1" dirty="0" err="1">
                <a:latin typeface="#9Slide05 Brannboll Ny" panose="02000000000000000000" pitchFamily="2" charset="0"/>
              </a:rPr>
              <a:t>em</a:t>
            </a:r>
            <a:r>
              <a:rPr lang="en-US" sz="2400" b="1" dirty="0">
                <a:latin typeface="#9Slide05 Brannboll Ny" panose="02000000000000000000" pitchFamily="2" charset="0"/>
              </a:rPr>
              <a:t> </a:t>
            </a:r>
            <a:r>
              <a:rPr lang="en-US" sz="2400" b="1" dirty="0" err="1">
                <a:latin typeface="#9Slide05 Brannboll Ny" panose="02000000000000000000" pitchFamily="2" charset="0"/>
              </a:rPr>
              <a:t>tâm</a:t>
            </a:r>
            <a:r>
              <a:rPr lang="en-US" sz="2400" b="1" dirty="0">
                <a:latin typeface="#9Slide05 Brannboll Ny" panose="02000000000000000000" pitchFamily="2" charset="0"/>
              </a:rPr>
              <a:t> </a:t>
            </a:r>
            <a:r>
              <a:rPr lang="en-US" sz="2400" b="1" dirty="0" err="1">
                <a:latin typeface="#9Slide05 Brannboll Ny" panose="02000000000000000000" pitchFamily="2" charset="0"/>
              </a:rPr>
              <a:t>sự</a:t>
            </a:r>
            <a:r>
              <a:rPr lang="en-US" sz="2400" b="1" dirty="0">
                <a:latin typeface="#9Slide05 Brannboll Ny" panose="02000000000000000000" pitchFamily="2" charset="0"/>
              </a:rPr>
              <a:t> </a:t>
            </a:r>
            <a:r>
              <a:rPr lang="en-US" sz="2400" b="1" dirty="0" err="1">
                <a:latin typeface="#9Slide05 Brannboll Ny" panose="02000000000000000000" pitchFamily="2" charset="0"/>
              </a:rPr>
              <a:t>với</a:t>
            </a:r>
            <a:r>
              <a:rPr lang="en-US" sz="2400" b="1" dirty="0">
                <a:latin typeface="#9Slide05 Brannboll Ny" panose="02000000000000000000" pitchFamily="2" charset="0"/>
              </a:rPr>
              <a:t> </a:t>
            </a:r>
            <a:r>
              <a:rPr lang="en-US" sz="2400" b="1" dirty="0" err="1">
                <a:latin typeface="#9Slide05 Brannboll Ny" panose="02000000000000000000" pitchFamily="2" charset="0"/>
              </a:rPr>
              <a:t>mẹ</a:t>
            </a:r>
            <a:r>
              <a:rPr lang="en-US" sz="2400" b="1" dirty="0">
                <a:latin typeface="#9Slide05 Brannboll Ny" panose="02000000000000000000" pitchFamily="2" charset="0"/>
              </a:rPr>
              <a:t>: “Con </a:t>
            </a:r>
            <a:r>
              <a:rPr lang="en-US" sz="2400" b="1" dirty="0" err="1">
                <a:latin typeface="#9Slide05 Brannboll Ny" panose="02000000000000000000" pitchFamily="2" charset="0"/>
              </a:rPr>
              <a:t>cũng</a:t>
            </a:r>
            <a:r>
              <a:rPr lang="en-US" sz="2400" b="1" dirty="0">
                <a:latin typeface="#9Slide05 Brannboll Ny" panose="02000000000000000000" pitchFamily="2" charset="0"/>
              </a:rPr>
              <a:t> </a:t>
            </a:r>
            <a:r>
              <a:rPr lang="en-US" sz="2400" b="1" dirty="0" err="1">
                <a:latin typeface="#9Slide05 Brannboll Ny" panose="02000000000000000000" pitchFamily="2" charset="0"/>
              </a:rPr>
              <a:t>muốn</a:t>
            </a:r>
            <a:r>
              <a:rPr lang="en-US" sz="2400" b="1" dirty="0">
                <a:latin typeface="#9Slide05 Brannboll Ny" panose="02000000000000000000" pitchFamily="2" charset="0"/>
              </a:rPr>
              <a:t> </a:t>
            </a:r>
            <a:r>
              <a:rPr lang="en-US" sz="2400" b="1" dirty="0" err="1">
                <a:latin typeface="#9Slide05 Brannboll Ny" panose="02000000000000000000" pitchFamily="2" charset="0"/>
              </a:rPr>
              <a:t>sau</a:t>
            </a:r>
            <a:r>
              <a:rPr lang="en-US" sz="2400" b="1" dirty="0">
                <a:latin typeface="#9Slide05 Brannboll Ny" panose="02000000000000000000" pitchFamily="2" charset="0"/>
              </a:rPr>
              <a:t> </a:t>
            </a:r>
            <a:r>
              <a:rPr lang="en-US" sz="2400" b="1" dirty="0" err="1">
                <a:latin typeface="#9Slide05 Brannboll Ny" panose="02000000000000000000" pitchFamily="2" charset="0"/>
              </a:rPr>
              <a:t>này</a:t>
            </a:r>
            <a:r>
              <a:rPr lang="en-US" sz="2400" b="1" dirty="0">
                <a:latin typeface="#9Slide05 Brannboll Ny" panose="02000000000000000000" pitchFamily="2" charset="0"/>
              </a:rPr>
              <a:t> </a:t>
            </a:r>
            <a:r>
              <a:rPr lang="en-US" sz="2400" b="1" dirty="0" err="1">
                <a:latin typeface="#9Slide05 Brannboll Ny" panose="02000000000000000000" pitchFamily="2" charset="0"/>
              </a:rPr>
              <a:t>làm</a:t>
            </a:r>
            <a:r>
              <a:rPr lang="en-US" sz="2400" b="1" dirty="0">
                <a:latin typeface="#9Slide05 Brannboll Ny" panose="02000000000000000000" pitchFamily="2" charset="0"/>
              </a:rPr>
              <a:t> </a:t>
            </a:r>
            <a:r>
              <a:rPr lang="en-US" sz="2400" b="1" dirty="0" err="1">
                <a:latin typeface="#9Slide05 Brannboll Ny" panose="02000000000000000000" pitchFamily="2" charset="0"/>
              </a:rPr>
              <a:t>thế</a:t>
            </a:r>
            <a:r>
              <a:rPr lang="en-US" sz="2400" b="1" dirty="0">
                <a:latin typeface="#9Slide05 Brannboll Ny" panose="02000000000000000000" pitchFamily="2" charset="0"/>
              </a:rPr>
              <a:t> </a:t>
            </a:r>
            <a:r>
              <a:rPr lang="en-US" sz="2400" b="1" dirty="0" err="1">
                <a:latin typeface="#9Slide05 Brannboll Ny" panose="02000000000000000000" pitchFamily="2" charset="0"/>
              </a:rPr>
              <a:t>nào</a:t>
            </a:r>
            <a:r>
              <a:rPr lang="en-US" sz="2400" b="1" dirty="0">
                <a:latin typeface="#9Slide05 Brannboll Ny" panose="02000000000000000000" pitchFamily="2" charset="0"/>
              </a:rPr>
              <a:t> </a:t>
            </a:r>
            <a:r>
              <a:rPr lang="en-US" sz="2400" b="1" dirty="0" err="1">
                <a:latin typeface="#9Slide05 Brannboll Ny" panose="02000000000000000000" pitchFamily="2" charset="0"/>
              </a:rPr>
              <a:t>khi</a:t>
            </a:r>
            <a:r>
              <a:rPr lang="en-US" sz="2400" b="1" dirty="0">
                <a:latin typeface="#9Slide05 Brannboll Ny" panose="02000000000000000000" pitchFamily="2" charset="0"/>
              </a:rPr>
              <a:t> </a:t>
            </a:r>
            <a:r>
              <a:rPr lang="en-US" sz="2400" b="1" dirty="0" err="1">
                <a:latin typeface="#9Slide05 Brannboll Ny" panose="02000000000000000000" pitchFamily="2" charset="0"/>
              </a:rPr>
              <a:t>mất</a:t>
            </a:r>
            <a:r>
              <a:rPr lang="en-US" sz="2400" b="1" dirty="0">
                <a:latin typeface="#9Slide05 Brannboll Ny" panose="02000000000000000000" pitchFamily="2" charset="0"/>
              </a:rPr>
              <a:t> </a:t>
            </a:r>
            <a:r>
              <a:rPr lang="en-US" sz="2400" b="1" dirty="0" err="1">
                <a:latin typeface="#9Slide05 Brannboll Ny" panose="02000000000000000000" pitchFamily="2" charset="0"/>
              </a:rPr>
              <a:t>đi</a:t>
            </a:r>
            <a:r>
              <a:rPr lang="en-US" sz="2400" b="1" dirty="0">
                <a:latin typeface="#9Slide05 Brannboll Ny" panose="02000000000000000000" pitchFamily="2" charset="0"/>
              </a:rPr>
              <a:t>, </a:t>
            </a:r>
            <a:r>
              <a:rPr lang="en-US" sz="2400" b="1" dirty="0" err="1">
                <a:latin typeface="#9Slide05 Brannboll Ny" panose="02000000000000000000" pitchFamily="2" charset="0"/>
              </a:rPr>
              <a:t>những</a:t>
            </a:r>
            <a:r>
              <a:rPr lang="en-US" sz="2400" b="1" dirty="0">
                <a:latin typeface="#9Slide05 Brannboll Ny" panose="02000000000000000000" pitchFamily="2" charset="0"/>
              </a:rPr>
              <a:t> </a:t>
            </a:r>
            <a:r>
              <a:rPr lang="en-US" sz="2400" b="1" dirty="0" err="1">
                <a:latin typeface="#9Slide05 Brannboll Ny" panose="02000000000000000000" pitchFamily="2" charset="0"/>
              </a:rPr>
              <a:t>bộ</a:t>
            </a:r>
            <a:r>
              <a:rPr lang="en-US" sz="2400" b="1" dirty="0">
                <a:latin typeface="#9Slide05 Brannboll Ny" panose="02000000000000000000" pitchFamily="2" charset="0"/>
              </a:rPr>
              <a:t> </a:t>
            </a:r>
            <a:r>
              <a:rPr lang="en-US" sz="2400" b="1" dirty="0" err="1">
                <a:latin typeface="#9Slide05 Brannboll Ny" panose="02000000000000000000" pitchFamily="2" charset="0"/>
              </a:rPr>
              <a:t>phận</a:t>
            </a:r>
            <a:r>
              <a:rPr lang="en-US" sz="2400" b="1" dirty="0">
                <a:latin typeface="#9Slide05 Brannboll Ny" panose="02000000000000000000" pitchFamily="2" charset="0"/>
              </a:rPr>
              <a:t> </a:t>
            </a:r>
            <a:r>
              <a:rPr lang="en-US" sz="2400" b="1" dirty="0" err="1">
                <a:latin typeface="#9Slide05 Brannboll Ny" panose="02000000000000000000" pitchFamily="2" charset="0"/>
              </a:rPr>
              <a:t>còn</a:t>
            </a:r>
            <a:r>
              <a:rPr lang="en-US" sz="2400" b="1" dirty="0">
                <a:latin typeface="#9Slide05 Brannboll Ny" panose="02000000000000000000" pitchFamily="2" charset="0"/>
              </a:rPr>
              <a:t> </a:t>
            </a:r>
            <a:r>
              <a:rPr lang="en-US" sz="2400" b="1" dirty="0" err="1">
                <a:latin typeface="#9Slide05 Brannboll Ny" panose="02000000000000000000" pitchFamily="2" charset="0"/>
              </a:rPr>
              <a:t>vẫn</a:t>
            </a:r>
            <a:r>
              <a:rPr lang="en-US" sz="2400" b="1" dirty="0">
                <a:latin typeface="#9Slide05 Brannboll Ny" panose="02000000000000000000" pitchFamily="2" charset="0"/>
              </a:rPr>
              <a:t> </a:t>
            </a:r>
            <a:r>
              <a:rPr lang="en-US" sz="2400" b="1" dirty="0" err="1">
                <a:latin typeface="#9Slide05 Brannboll Ny" panose="02000000000000000000" pitchFamily="2" charset="0"/>
              </a:rPr>
              <a:t>còn</a:t>
            </a:r>
            <a:r>
              <a:rPr lang="en-US" sz="2400" b="1" dirty="0">
                <a:latin typeface="#9Slide05 Brannboll Ny" panose="02000000000000000000" pitchFamily="2" charset="0"/>
              </a:rPr>
              <a:t> </a:t>
            </a:r>
            <a:r>
              <a:rPr lang="en-US" sz="2400" b="1" dirty="0" err="1">
                <a:latin typeface="#9Slide05 Brannboll Ny" panose="02000000000000000000" pitchFamily="2" charset="0"/>
              </a:rPr>
              <a:t>tồn</a:t>
            </a:r>
            <a:r>
              <a:rPr lang="en-US" sz="2400" b="1" dirty="0">
                <a:latin typeface="#9Slide05 Brannboll Ny" panose="02000000000000000000" pitchFamily="2" charset="0"/>
              </a:rPr>
              <a:t> </a:t>
            </a:r>
            <a:r>
              <a:rPr lang="en-US" sz="2400" b="1" dirty="0" err="1">
                <a:latin typeface="#9Slide05 Brannboll Ny" panose="02000000000000000000" pitchFamily="2" charset="0"/>
              </a:rPr>
              <a:t>tại</a:t>
            </a:r>
            <a:r>
              <a:rPr lang="en-US" sz="2400" b="1" dirty="0">
                <a:latin typeface="#9Slide05 Brannboll Ny" panose="02000000000000000000" pitchFamily="2" charset="0"/>
              </a:rPr>
              <a:t>, </a:t>
            </a:r>
            <a:r>
              <a:rPr lang="en-US" sz="2400" b="1" dirty="0" err="1">
                <a:latin typeface="#9Slide05 Brannboll Ny" panose="02000000000000000000" pitchFamily="2" charset="0"/>
              </a:rPr>
              <a:t>vẫn</a:t>
            </a:r>
            <a:r>
              <a:rPr lang="en-US" sz="2400" b="1" dirty="0">
                <a:latin typeface="#9Slide05 Brannboll Ny" panose="02000000000000000000" pitchFamily="2" charset="0"/>
              </a:rPr>
              <a:t> </a:t>
            </a:r>
            <a:r>
              <a:rPr lang="en-US" sz="2400" b="1" dirty="0" err="1">
                <a:latin typeface="#9Slide05 Brannboll Ny" panose="02000000000000000000" pitchFamily="2" charset="0"/>
              </a:rPr>
              <a:t>sống</a:t>
            </a:r>
            <a:r>
              <a:rPr lang="en-US" sz="2400" b="1" dirty="0">
                <a:latin typeface="#9Slide05 Brannboll Ny" panose="02000000000000000000" pitchFamily="2" charset="0"/>
              </a:rPr>
              <a:t> </a:t>
            </a:r>
            <a:r>
              <a:rPr lang="en-US" sz="2400" b="1" dirty="0" err="1">
                <a:latin typeface="#9Slide05 Brannboll Ny" panose="02000000000000000000" pitchFamily="2" charset="0"/>
              </a:rPr>
              <a:t>trên</a:t>
            </a:r>
            <a:r>
              <a:rPr lang="en-US" sz="2400" b="1" dirty="0">
                <a:latin typeface="#9Slide05 Brannboll Ny" panose="02000000000000000000" pitchFamily="2" charset="0"/>
              </a:rPr>
              <a:t> </a:t>
            </a:r>
            <a:r>
              <a:rPr lang="en-US" sz="2400" b="1" dirty="0" err="1">
                <a:latin typeface="#9Slide05 Brannboll Ny" panose="02000000000000000000" pitchFamily="2" charset="0"/>
              </a:rPr>
              <a:t>cơ</a:t>
            </a:r>
            <a:r>
              <a:rPr lang="en-US" sz="2400" b="1" dirty="0">
                <a:latin typeface="#9Slide05 Brannboll Ny" panose="02000000000000000000" pitchFamily="2" charset="0"/>
              </a:rPr>
              <a:t> </a:t>
            </a:r>
            <a:r>
              <a:rPr lang="en-US" sz="2400" b="1" dirty="0" err="1">
                <a:latin typeface="#9Slide05 Brannboll Ny" panose="02000000000000000000" pitchFamily="2" charset="0"/>
              </a:rPr>
              <a:t>thể</a:t>
            </a:r>
            <a:r>
              <a:rPr lang="en-US" sz="2400" b="1" dirty="0">
                <a:latin typeface="#9Slide05 Brannboll Ny" panose="02000000000000000000" pitchFamily="2" charset="0"/>
              </a:rPr>
              <a:t> </a:t>
            </a:r>
            <a:r>
              <a:rPr lang="en-US" sz="2400" b="1" dirty="0" err="1">
                <a:latin typeface="#9Slide05 Brannboll Ny" panose="02000000000000000000" pitchFamily="2" charset="0"/>
              </a:rPr>
              <a:t>của</a:t>
            </a:r>
            <a:r>
              <a:rPr lang="en-US" sz="2400" b="1" dirty="0">
                <a:latin typeface="#9Slide05 Brannboll Ny" panose="02000000000000000000" pitchFamily="2" charset="0"/>
              </a:rPr>
              <a:t> </a:t>
            </a:r>
            <a:r>
              <a:rPr lang="en-US" sz="2400" b="1" dirty="0" err="1">
                <a:latin typeface="#9Slide05 Brannboll Ny" panose="02000000000000000000" pitchFamily="2" charset="0"/>
              </a:rPr>
              <a:t>người</a:t>
            </a:r>
            <a:r>
              <a:rPr lang="en-US" sz="2400" b="1" dirty="0">
                <a:latin typeface="#9Slide05 Brannboll Ny" panose="02000000000000000000" pitchFamily="2" charset="0"/>
              </a:rPr>
              <a:t> </a:t>
            </a:r>
            <a:r>
              <a:rPr lang="en-US" sz="2400" b="1" dirty="0" err="1">
                <a:latin typeface="#9Slide05 Brannboll Ny" panose="02000000000000000000" pitchFamily="2" charset="0"/>
              </a:rPr>
              <a:t>khác</a:t>
            </a:r>
            <a:r>
              <a:rPr lang="en-US" sz="2400" b="1" dirty="0">
                <a:latin typeface="#9Slide05 Brannboll Ny" panose="02000000000000000000" pitchFamily="2" charset="0"/>
              </a:rPr>
              <a:t>”</a:t>
            </a:r>
          </a:p>
        </p:txBody>
      </p:sp>
      <p:sp>
        <p:nvSpPr>
          <p:cNvPr id="8" name="Rectangle 7"/>
          <p:cNvSpPr/>
          <p:nvPr/>
        </p:nvSpPr>
        <p:spPr>
          <a:xfrm>
            <a:off x="3710705" y="3939340"/>
            <a:ext cx="7726142" cy="2677656"/>
          </a:xfrm>
          <a:prstGeom prst="rect">
            <a:avLst/>
          </a:prstGeom>
        </p:spPr>
        <p:txBody>
          <a:bodyPr wrap="square">
            <a:spAutoFit/>
          </a:bodyPr>
          <a:lstStyle/>
          <a:p>
            <a:pPr algn="just"/>
            <a:r>
              <a:rPr lang="en-US" sz="2400" b="1" dirty="0" err="1">
                <a:latin typeface="#9Slide05 Brannboll Ny" panose="02000000000000000000" pitchFamily="2" charset="0"/>
              </a:rPr>
              <a:t>Hải</a:t>
            </a:r>
            <a:r>
              <a:rPr lang="en-US" sz="2400" b="1" dirty="0">
                <a:latin typeface="#9Slide05 Brannboll Ny" panose="02000000000000000000" pitchFamily="2" charset="0"/>
              </a:rPr>
              <a:t> An qua </a:t>
            </a:r>
            <a:r>
              <a:rPr lang="en-US" sz="2400" b="1" dirty="0" err="1">
                <a:latin typeface="#9Slide05 Brannboll Ny" panose="02000000000000000000" pitchFamily="2" charset="0"/>
              </a:rPr>
              <a:t>đời</a:t>
            </a:r>
            <a:r>
              <a:rPr lang="en-US" sz="2400" b="1" dirty="0">
                <a:latin typeface="#9Slide05 Brannboll Ny" panose="02000000000000000000" pitchFamily="2" charset="0"/>
              </a:rPr>
              <a:t> </a:t>
            </a:r>
            <a:r>
              <a:rPr lang="en-US" sz="2400" b="1" dirty="0" err="1">
                <a:latin typeface="#9Slide05 Brannboll Ny" panose="02000000000000000000" pitchFamily="2" charset="0"/>
              </a:rPr>
              <a:t>sau</a:t>
            </a:r>
            <a:r>
              <a:rPr lang="en-US" sz="2400" b="1" dirty="0">
                <a:latin typeface="#9Slide05 Brannboll Ny" panose="02000000000000000000" pitchFamily="2" charset="0"/>
              </a:rPr>
              <a:t> </a:t>
            </a:r>
            <a:r>
              <a:rPr lang="en-US" sz="2400" b="1" dirty="0" err="1">
                <a:latin typeface="#9Slide05 Brannboll Ny" panose="02000000000000000000" pitchFamily="2" charset="0"/>
              </a:rPr>
              <a:t>hơn</a:t>
            </a:r>
            <a:r>
              <a:rPr lang="en-US" sz="2400" b="1" dirty="0">
                <a:latin typeface="#9Slide05 Brannboll Ny" panose="02000000000000000000" pitchFamily="2" charset="0"/>
              </a:rPr>
              <a:t> 6 </a:t>
            </a:r>
            <a:r>
              <a:rPr lang="en-US" sz="2400" b="1" dirty="0" err="1">
                <a:latin typeface="#9Slide05 Brannboll Ny" panose="02000000000000000000" pitchFamily="2" charset="0"/>
              </a:rPr>
              <a:t>tháng</a:t>
            </a:r>
            <a:r>
              <a:rPr lang="en-US" sz="2400" b="1" dirty="0">
                <a:latin typeface="#9Slide05 Brannboll Ny" panose="02000000000000000000" pitchFamily="2" charset="0"/>
              </a:rPr>
              <a:t> </a:t>
            </a:r>
            <a:r>
              <a:rPr lang="en-US" sz="2400" b="1" dirty="0" err="1">
                <a:latin typeface="#9Slide05 Brannboll Ny" panose="02000000000000000000" pitchFamily="2" charset="0"/>
              </a:rPr>
              <a:t>điều</a:t>
            </a:r>
            <a:r>
              <a:rPr lang="en-US" sz="2400" b="1" dirty="0">
                <a:latin typeface="#9Slide05 Brannboll Ny" panose="02000000000000000000" pitchFamily="2" charset="0"/>
              </a:rPr>
              <a:t> </a:t>
            </a:r>
            <a:r>
              <a:rPr lang="en-US" sz="2400" b="1" dirty="0" err="1">
                <a:latin typeface="#9Slide05 Brannboll Ny" panose="02000000000000000000" pitchFamily="2" charset="0"/>
              </a:rPr>
              <a:t>trị</a:t>
            </a:r>
            <a:r>
              <a:rPr lang="en-US" sz="2400" b="1" dirty="0">
                <a:latin typeface="#9Slide05 Brannboll Ny" panose="02000000000000000000" pitchFamily="2" charset="0"/>
              </a:rPr>
              <a:t>. </a:t>
            </a:r>
            <a:r>
              <a:rPr lang="en-US" sz="2400" b="1" dirty="0" err="1">
                <a:latin typeface="#9Slide05 Brannboll Ny" panose="02000000000000000000" pitchFamily="2" charset="0"/>
              </a:rPr>
              <a:t>Chiều</a:t>
            </a:r>
            <a:r>
              <a:rPr lang="en-US" sz="2400" b="1" dirty="0">
                <a:latin typeface="#9Slide05 Brannboll Ny" panose="02000000000000000000" pitchFamily="2" charset="0"/>
              </a:rPr>
              <a:t> 26/02/2018 </a:t>
            </a:r>
            <a:r>
              <a:rPr lang="en-US" sz="2400" b="1" dirty="0" err="1">
                <a:latin typeface="#9Slide05 Brannboll Ny" panose="02000000000000000000" pitchFamily="2" charset="0"/>
              </a:rPr>
              <a:t>tại</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viện</a:t>
            </a:r>
            <a:r>
              <a:rPr lang="en-US" sz="2400" b="1" dirty="0">
                <a:latin typeface="#9Slide05 Brannboll Ny" panose="02000000000000000000" pitchFamily="2" charset="0"/>
              </a:rPr>
              <a:t> </a:t>
            </a:r>
            <a:r>
              <a:rPr lang="en-US" sz="2400" b="1" dirty="0" err="1">
                <a:latin typeface="#9Slide05 Brannboll Ny" panose="02000000000000000000" pitchFamily="2" charset="0"/>
              </a:rPr>
              <a:t>Mắt</a:t>
            </a:r>
            <a:r>
              <a:rPr lang="en-US" sz="2400" b="1" dirty="0">
                <a:latin typeface="#9Slide05 Brannboll Ny" panose="02000000000000000000" pitchFamily="2" charset="0"/>
              </a:rPr>
              <a:t> </a:t>
            </a:r>
            <a:r>
              <a:rPr lang="en-US" sz="2400" b="1" dirty="0" err="1">
                <a:latin typeface="#9Slide05 Brannboll Ny" panose="02000000000000000000" pitchFamily="2" charset="0"/>
              </a:rPr>
              <a:t>Trung</a:t>
            </a:r>
            <a:r>
              <a:rPr lang="en-US" sz="2400" b="1" dirty="0">
                <a:latin typeface="#9Slide05 Brannboll Ny" panose="02000000000000000000" pitchFamily="2" charset="0"/>
              </a:rPr>
              <a:t> </a:t>
            </a:r>
            <a:r>
              <a:rPr lang="en-US" sz="2400" b="1" dirty="0" err="1">
                <a:latin typeface="#9Slide05 Brannboll Ny" panose="02000000000000000000" pitchFamily="2" charset="0"/>
              </a:rPr>
              <a:t>ương</a:t>
            </a:r>
            <a:r>
              <a:rPr lang="en-US" sz="2400" b="1" dirty="0">
                <a:latin typeface="#9Slide05 Brannboll Ny" panose="02000000000000000000" pitchFamily="2" charset="0"/>
              </a:rPr>
              <a:t> </a:t>
            </a:r>
            <a:r>
              <a:rPr lang="en-US" sz="2400" b="1" dirty="0" err="1">
                <a:latin typeface="#9Slide05 Brannboll Ny" panose="02000000000000000000" pitchFamily="2" charset="0"/>
              </a:rPr>
              <a:t>đã</a:t>
            </a:r>
            <a:r>
              <a:rPr lang="en-US" sz="2400" b="1" dirty="0">
                <a:latin typeface="#9Slide05 Brannboll Ny" panose="02000000000000000000" pitchFamily="2" charset="0"/>
              </a:rPr>
              <a:t> </a:t>
            </a:r>
            <a:r>
              <a:rPr lang="en-US" sz="2400" b="1" dirty="0" err="1">
                <a:latin typeface="#9Slide05 Brannboll Ny" panose="02000000000000000000" pitchFamily="2" charset="0"/>
              </a:rPr>
              <a:t>diễn</a:t>
            </a:r>
            <a:r>
              <a:rPr lang="en-US" sz="2400" b="1" dirty="0">
                <a:latin typeface="#9Slide05 Brannboll Ny" panose="02000000000000000000" pitchFamily="2" charset="0"/>
              </a:rPr>
              <a:t> </a:t>
            </a:r>
            <a:r>
              <a:rPr lang="en-US" sz="2400" b="1" dirty="0" err="1">
                <a:latin typeface="#9Slide05 Brannboll Ny" panose="02000000000000000000" pitchFamily="2" charset="0"/>
              </a:rPr>
              <a:t>ra</a:t>
            </a:r>
            <a:r>
              <a:rPr lang="en-US" sz="2400" b="1" dirty="0">
                <a:latin typeface="#9Slide05 Brannboll Ny" panose="02000000000000000000" pitchFamily="2" charset="0"/>
              </a:rPr>
              <a:t> </a:t>
            </a:r>
            <a:r>
              <a:rPr lang="en-US" sz="2400" b="1" dirty="0" err="1">
                <a:latin typeface="#9Slide05 Brannboll Ny" panose="02000000000000000000" pitchFamily="2" charset="0"/>
              </a:rPr>
              <a:t>hai</a:t>
            </a:r>
            <a:r>
              <a:rPr lang="en-US" sz="2400" b="1" dirty="0">
                <a:latin typeface="#9Slide05 Brannboll Ny" panose="02000000000000000000" pitchFamily="2" charset="0"/>
              </a:rPr>
              <a:t> ca </a:t>
            </a:r>
            <a:r>
              <a:rPr lang="en-US" sz="2400" b="1" dirty="0" err="1">
                <a:latin typeface="#9Slide05 Brannboll Ny" panose="02000000000000000000" pitchFamily="2" charset="0"/>
              </a:rPr>
              <a:t>ghép</a:t>
            </a:r>
            <a:r>
              <a:rPr lang="en-US" sz="2400" b="1" dirty="0">
                <a:latin typeface="#9Slide05 Brannboll Ny" panose="02000000000000000000" pitchFamily="2" charset="0"/>
              </a:rPr>
              <a:t> </a:t>
            </a:r>
            <a:r>
              <a:rPr lang="en-US" sz="2400" b="1" dirty="0" err="1">
                <a:latin typeface="#9Slide05 Brannboll Ny" panose="02000000000000000000" pitchFamily="2" charset="0"/>
              </a:rPr>
              <a:t>mặt</a:t>
            </a:r>
            <a:r>
              <a:rPr lang="en-US" sz="2400" b="1" dirty="0">
                <a:latin typeface="#9Slide05 Brannboll Ny" panose="02000000000000000000" pitchFamily="2" charset="0"/>
              </a:rPr>
              <a:t> </a:t>
            </a:r>
            <a:r>
              <a:rPr lang="en-US" sz="2400" b="1" dirty="0" err="1">
                <a:latin typeface="#9Slide05 Brannboll Ny" panose="02000000000000000000" pitchFamily="2" charset="0"/>
              </a:rPr>
              <a:t>thành</a:t>
            </a:r>
            <a:r>
              <a:rPr lang="en-US" sz="2400" b="1" dirty="0">
                <a:latin typeface="#9Slide05 Brannboll Ny" panose="02000000000000000000" pitchFamily="2" charset="0"/>
              </a:rPr>
              <a:t> </a:t>
            </a:r>
            <a:r>
              <a:rPr lang="en-US" sz="2400" b="1" dirty="0" err="1">
                <a:latin typeface="#9Slide05 Brannboll Ny" panose="02000000000000000000" pitchFamily="2" charset="0"/>
              </a:rPr>
              <a:t>công</a:t>
            </a:r>
            <a:r>
              <a:rPr lang="en-US" sz="2400" b="1" dirty="0">
                <a:latin typeface="#9Slide05 Brannboll Ny" panose="02000000000000000000" pitchFamily="2" charset="0"/>
              </a:rPr>
              <a:t>- </a:t>
            </a:r>
            <a:r>
              <a:rPr lang="en-US" sz="2400" b="1" dirty="0" err="1">
                <a:latin typeface="#9Slide05 Brannboll Ny" panose="02000000000000000000" pitchFamily="2" charset="0"/>
              </a:rPr>
              <a:t>món</a:t>
            </a:r>
            <a:r>
              <a:rPr lang="en-US" sz="2400" b="1" dirty="0">
                <a:latin typeface="#9Slide05 Brannboll Ny" panose="02000000000000000000" pitchFamily="2" charset="0"/>
              </a:rPr>
              <a:t> </a:t>
            </a:r>
            <a:r>
              <a:rPr lang="en-US" sz="2400" b="1" dirty="0" err="1">
                <a:latin typeface="#9Slide05 Brannboll Ny" panose="02000000000000000000" pitchFamily="2" charset="0"/>
              </a:rPr>
              <a:t>quà</a:t>
            </a:r>
            <a:r>
              <a:rPr lang="en-US" sz="2400" b="1" dirty="0">
                <a:latin typeface="#9Slide05 Brannboll Ny" panose="02000000000000000000" pitchFamily="2" charset="0"/>
              </a:rPr>
              <a:t> </a:t>
            </a:r>
            <a:r>
              <a:rPr lang="en-US" sz="2400" b="1" dirty="0" err="1">
                <a:latin typeface="#9Slide05 Brannboll Ny" panose="02000000000000000000" pitchFamily="2" charset="0"/>
              </a:rPr>
              <a:t>mà</a:t>
            </a:r>
            <a:r>
              <a:rPr lang="en-US" sz="2400" b="1" dirty="0">
                <a:latin typeface="#9Slide05 Brannboll Ny" panose="02000000000000000000" pitchFamily="2" charset="0"/>
              </a:rPr>
              <a:t> </a:t>
            </a:r>
            <a:r>
              <a:rPr lang="en-US" sz="2400" b="1" dirty="0" err="1">
                <a:latin typeface="#9Slide05 Brannboll Ny" panose="02000000000000000000" pitchFamily="2" charset="0"/>
              </a:rPr>
              <a:t>bé</a:t>
            </a:r>
            <a:r>
              <a:rPr lang="en-US" sz="2400" b="1" dirty="0">
                <a:latin typeface="#9Slide05 Brannboll Ny" panose="02000000000000000000" pitchFamily="2" charset="0"/>
              </a:rPr>
              <a:t> </a:t>
            </a:r>
            <a:r>
              <a:rPr lang="en-US" sz="2400" b="1" dirty="0" err="1">
                <a:latin typeface="#9Slide05 Brannboll Ny" panose="02000000000000000000" pitchFamily="2" charset="0"/>
              </a:rPr>
              <a:t>Hải</a:t>
            </a:r>
            <a:r>
              <a:rPr lang="en-US" sz="2400" b="1" dirty="0">
                <a:latin typeface="#9Slide05 Brannboll Ny" panose="02000000000000000000" pitchFamily="2" charset="0"/>
              </a:rPr>
              <a:t> An </a:t>
            </a:r>
            <a:r>
              <a:rPr lang="en-US" sz="2400" b="1" dirty="0" err="1">
                <a:latin typeface="#9Slide05 Brannboll Ny" panose="02000000000000000000" pitchFamily="2" charset="0"/>
              </a:rPr>
              <a:t>để</a:t>
            </a:r>
            <a:r>
              <a:rPr lang="en-US" sz="2400" b="1" dirty="0">
                <a:latin typeface="#9Slide05 Brannboll Ny" panose="02000000000000000000" pitchFamily="2" charset="0"/>
              </a:rPr>
              <a:t> </a:t>
            </a:r>
            <a:r>
              <a:rPr lang="en-US" sz="2400" b="1" dirty="0" err="1">
                <a:latin typeface="#9Slide05 Brannboll Ny" panose="02000000000000000000" pitchFamily="2" charset="0"/>
              </a:rPr>
              <a:t>lại</a:t>
            </a:r>
            <a:r>
              <a:rPr lang="en-US" sz="2400" b="1" dirty="0">
                <a:latin typeface="#9Slide05 Brannboll Ny" panose="02000000000000000000" pitchFamily="2" charset="0"/>
              </a:rPr>
              <a:t> </a:t>
            </a:r>
            <a:r>
              <a:rPr lang="en-US" sz="2400" b="1" dirty="0" err="1">
                <a:latin typeface="#9Slide05 Brannboll Ny" panose="02000000000000000000" pitchFamily="2" charset="0"/>
              </a:rPr>
              <a:t>sau</a:t>
            </a:r>
            <a:r>
              <a:rPr lang="en-US" sz="2400" b="1" dirty="0">
                <a:latin typeface="#9Slide05 Brannboll Ny" panose="02000000000000000000" pitchFamily="2" charset="0"/>
              </a:rPr>
              <a:t> </a:t>
            </a:r>
            <a:r>
              <a:rPr lang="en-US" sz="2400" b="1" dirty="0" err="1">
                <a:latin typeface="#9Slide05 Brannboll Ny" panose="02000000000000000000" pitchFamily="2" charset="0"/>
              </a:rPr>
              <a:t>gần</a:t>
            </a:r>
            <a:r>
              <a:rPr lang="en-US" sz="2400" b="1" dirty="0">
                <a:latin typeface="#9Slide05 Brannboll Ny" panose="02000000000000000000" pitchFamily="2" charset="0"/>
              </a:rPr>
              <a:t> </a:t>
            </a:r>
            <a:r>
              <a:rPr lang="en-US" sz="2400" b="1" dirty="0" err="1">
                <a:latin typeface="#9Slide05 Brannboll Ny" panose="02000000000000000000" pitchFamily="2" charset="0"/>
              </a:rPr>
              <a:t>một</a:t>
            </a:r>
            <a:r>
              <a:rPr lang="en-US" sz="2400" b="1" dirty="0">
                <a:latin typeface="#9Slide05 Brannboll Ny" panose="02000000000000000000" pitchFamily="2" charset="0"/>
              </a:rPr>
              <a:t> </a:t>
            </a:r>
            <a:r>
              <a:rPr lang="en-US" sz="2400" b="1" dirty="0" err="1">
                <a:latin typeface="#9Slide05 Brannboll Ny" panose="02000000000000000000" pitchFamily="2" charset="0"/>
              </a:rPr>
              <a:t>giờ</a:t>
            </a:r>
            <a:r>
              <a:rPr lang="en-US" sz="2400" b="1" dirty="0">
                <a:latin typeface="#9Slide05 Brannboll Ny" panose="02000000000000000000" pitchFamily="2" charset="0"/>
              </a:rPr>
              <a:t> </a:t>
            </a:r>
            <a:r>
              <a:rPr lang="en-US" sz="2400" b="1" dirty="0" err="1">
                <a:latin typeface="#9Slide05 Brannboll Ny" panose="02000000000000000000" pitchFamily="2" charset="0"/>
              </a:rPr>
              <a:t>phẫu</a:t>
            </a:r>
            <a:r>
              <a:rPr lang="en-US" sz="2400" b="1" dirty="0">
                <a:latin typeface="#9Slide05 Brannboll Ny" panose="02000000000000000000" pitchFamily="2" charset="0"/>
              </a:rPr>
              <a:t> </a:t>
            </a:r>
            <a:r>
              <a:rPr lang="en-US" sz="2400" b="1" dirty="0" err="1">
                <a:latin typeface="#9Slide05 Brannboll Ny" panose="02000000000000000000" pitchFamily="2" charset="0"/>
              </a:rPr>
              <a:t>thuật</a:t>
            </a:r>
            <a:r>
              <a:rPr lang="en-US" sz="2400" b="1" dirty="0">
                <a:latin typeface="#9Slide05 Brannboll Ny" panose="02000000000000000000" pitchFamily="2" charset="0"/>
              </a:rPr>
              <a:t>. Hai </a:t>
            </a:r>
            <a:r>
              <a:rPr lang="en-US" sz="2400" b="1" dirty="0" err="1">
                <a:latin typeface="#9Slide05 Brannboll Ny" panose="02000000000000000000" pitchFamily="2" charset="0"/>
              </a:rPr>
              <a:t>người</a:t>
            </a:r>
            <a:r>
              <a:rPr lang="en-US" sz="2400" b="1" dirty="0">
                <a:latin typeface="#9Slide05 Brannboll Ny" panose="02000000000000000000" pitchFamily="2" charset="0"/>
              </a:rPr>
              <a:t> may </a:t>
            </a:r>
            <a:r>
              <a:rPr lang="en-US" sz="2400" b="1" dirty="0" err="1">
                <a:latin typeface="#9Slide05 Brannboll Ny" panose="02000000000000000000" pitchFamily="2" charset="0"/>
              </a:rPr>
              <a:t>mắn</a:t>
            </a:r>
            <a:r>
              <a:rPr lang="en-US" sz="2400" b="1" dirty="0">
                <a:latin typeface="#9Slide05 Brannboll Ny" panose="02000000000000000000" pitchFamily="2" charset="0"/>
              </a:rPr>
              <a:t> </a:t>
            </a:r>
            <a:r>
              <a:rPr lang="en-US" sz="2400" b="1" dirty="0" err="1">
                <a:latin typeface="#9Slide05 Brannboll Ny" panose="02000000000000000000" pitchFamily="2" charset="0"/>
              </a:rPr>
              <a:t>nhận</a:t>
            </a:r>
            <a:r>
              <a:rPr lang="en-US" sz="2400" b="1" dirty="0">
                <a:latin typeface="#9Slide05 Brannboll Ny" panose="02000000000000000000" pitchFamily="2" charset="0"/>
              </a:rPr>
              <a:t> </a:t>
            </a:r>
            <a:r>
              <a:rPr lang="en-US" sz="2400" b="1" dirty="0" err="1">
                <a:latin typeface="#9Slide05 Brannboll Ny" panose="02000000000000000000" pitchFamily="2" charset="0"/>
              </a:rPr>
              <a:t>được</a:t>
            </a:r>
            <a:r>
              <a:rPr lang="en-US" sz="2400" b="1" dirty="0">
                <a:latin typeface="#9Slide05 Brannboll Ny" panose="02000000000000000000" pitchFamily="2" charset="0"/>
              </a:rPr>
              <a:t> </a:t>
            </a:r>
            <a:r>
              <a:rPr lang="en-US" sz="2400" b="1" dirty="0" err="1">
                <a:latin typeface="#9Slide05 Brannboll Ny" panose="02000000000000000000" pitchFamily="2" charset="0"/>
              </a:rPr>
              <a:t>giác</a:t>
            </a:r>
            <a:r>
              <a:rPr lang="en-US" sz="2400" b="1" dirty="0">
                <a:latin typeface="#9Slide05 Brannboll Ny" panose="02000000000000000000" pitchFamily="2" charset="0"/>
              </a:rPr>
              <a:t> </a:t>
            </a:r>
            <a:r>
              <a:rPr lang="en-US" sz="2400" b="1" dirty="0" err="1">
                <a:latin typeface="#9Slide05 Brannboll Ny" panose="02000000000000000000" pitchFamily="2" charset="0"/>
              </a:rPr>
              <a:t>mạc</a:t>
            </a:r>
            <a:r>
              <a:rPr lang="en-US" sz="2400" b="1" dirty="0">
                <a:latin typeface="#9Slide05 Brannboll Ny" panose="02000000000000000000" pitchFamily="2" charset="0"/>
              </a:rPr>
              <a:t> </a:t>
            </a:r>
            <a:r>
              <a:rPr lang="en-US" sz="2400" b="1" dirty="0" err="1">
                <a:latin typeface="#9Slide05 Brannboll Ny" panose="02000000000000000000" pitchFamily="2" charset="0"/>
              </a:rPr>
              <a:t>là</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nhân</a:t>
            </a:r>
            <a:r>
              <a:rPr lang="en-US" sz="2400" b="1" dirty="0">
                <a:latin typeface="#9Slide05 Brannboll Ny" panose="02000000000000000000" pitchFamily="2" charset="0"/>
              </a:rPr>
              <a:t> 42 </a:t>
            </a:r>
            <a:r>
              <a:rPr lang="en-US" sz="2400" b="1" dirty="0" err="1">
                <a:latin typeface="#9Slide05 Brannboll Ny" panose="02000000000000000000" pitchFamily="2" charset="0"/>
              </a:rPr>
              <a:t>tuổi</a:t>
            </a:r>
            <a:r>
              <a:rPr lang="en-US" sz="2400" b="1" dirty="0">
                <a:latin typeface="#9Slide05 Brannboll Ny" panose="02000000000000000000" pitchFamily="2" charset="0"/>
              </a:rPr>
              <a:t> </a:t>
            </a:r>
            <a:r>
              <a:rPr lang="en-US" sz="2400" b="1" dirty="0" err="1">
                <a:latin typeface="#9Slide05 Brannboll Ny" panose="02000000000000000000" pitchFamily="2" charset="0"/>
              </a:rPr>
              <a:t>mắc</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loạn</a:t>
            </a:r>
            <a:r>
              <a:rPr lang="en-US" sz="2400" b="1" dirty="0">
                <a:latin typeface="#9Slide05 Brannboll Ny" panose="02000000000000000000" pitchFamily="2" charset="0"/>
              </a:rPr>
              <a:t> </a:t>
            </a:r>
            <a:r>
              <a:rPr lang="en-US" sz="2400" b="1" dirty="0" err="1">
                <a:latin typeface="#9Slide05 Brannboll Ny" panose="02000000000000000000" pitchFamily="2" charset="0"/>
              </a:rPr>
              <a:t>dưỡng</a:t>
            </a:r>
            <a:r>
              <a:rPr lang="en-US" sz="2400" b="1" dirty="0">
                <a:latin typeface="#9Slide05 Brannboll Ny" panose="02000000000000000000" pitchFamily="2" charset="0"/>
              </a:rPr>
              <a:t> </a:t>
            </a:r>
            <a:r>
              <a:rPr lang="en-US" sz="2400" b="1" dirty="0" err="1">
                <a:latin typeface="#9Slide05 Brannboll Ny" panose="02000000000000000000" pitchFamily="2" charset="0"/>
              </a:rPr>
              <a:t>giác</a:t>
            </a:r>
            <a:r>
              <a:rPr lang="en-US" sz="2400" b="1" dirty="0">
                <a:latin typeface="#9Slide05 Brannboll Ny" panose="02000000000000000000" pitchFamily="2" charset="0"/>
              </a:rPr>
              <a:t> </a:t>
            </a:r>
            <a:r>
              <a:rPr lang="en-US" sz="2400" b="1" dirty="0" err="1">
                <a:latin typeface="#9Slide05 Brannboll Ny" panose="02000000000000000000" pitchFamily="2" charset="0"/>
              </a:rPr>
              <a:t>mạc</a:t>
            </a:r>
            <a:r>
              <a:rPr lang="en-US" sz="2400" b="1" dirty="0">
                <a:latin typeface="#9Slide05 Brannboll Ny" panose="02000000000000000000" pitchFamily="2" charset="0"/>
              </a:rPr>
              <a:t> di </a:t>
            </a:r>
            <a:r>
              <a:rPr lang="en-US" sz="2400" b="1" dirty="0" err="1">
                <a:latin typeface="#9Slide05 Brannboll Ny" panose="02000000000000000000" pitchFamily="2" charset="0"/>
              </a:rPr>
              <a:t>truyền</a:t>
            </a:r>
            <a:r>
              <a:rPr lang="en-US" sz="2400" b="1" dirty="0">
                <a:latin typeface="#9Slide05 Brannboll Ny" panose="02000000000000000000" pitchFamily="2" charset="0"/>
              </a:rPr>
              <a:t> </a:t>
            </a:r>
            <a:r>
              <a:rPr lang="en-US" sz="2400" b="1" dirty="0" err="1">
                <a:latin typeface="#9Slide05 Brannboll Ny" panose="02000000000000000000" pitchFamily="2" charset="0"/>
              </a:rPr>
              <a:t>và</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nhân</a:t>
            </a:r>
            <a:r>
              <a:rPr lang="en-US" sz="2400" b="1" dirty="0">
                <a:latin typeface="#9Slide05 Brannboll Ny" panose="02000000000000000000" pitchFamily="2" charset="0"/>
              </a:rPr>
              <a:t> </a:t>
            </a:r>
            <a:r>
              <a:rPr lang="en-US" sz="2400" b="1" dirty="0" err="1">
                <a:latin typeface="#9Slide05 Brannboll Ny" panose="02000000000000000000" pitchFamily="2" charset="0"/>
              </a:rPr>
              <a:t>trên</a:t>
            </a:r>
            <a:r>
              <a:rPr lang="en-US" sz="2400" b="1" dirty="0">
                <a:latin typeface="#9Slide05 Brannboll Ny" panose="02000000000000000000" pitchFamily="2" charset="0"/>
              </a:rPr>
              <a:t> 70 </a:t>
            </a:r>
            <a:r>
              <a:rPr lang="en-US" sz="2400" b="1" dirty="0" err="1">
                <a:latin typeface="#9Slide05 Brannboll Ny" panose="02000000000000000000" pitchFamily="2" charset="0"/>
              </a:rPr>
              <a:t>tuổi</a:t>
            </a:r>
            <a:r>
              <a:rPr lang="en-US" sz="2400" b="1" dirty="0">
                <a:latin typeface="#9Slide05 Brannboll Ny" panose="02000000000000000000" pitchFamily="2" charset="0"/>
              </a:rPr>
              <a:t> </a:t>
            </a:r>
            <a:r>
              <a:rPr lang="en-US" sz="2400" b="1" dirty="0" err="1">
                <a:latin typeface="#9Slide05 Brannboll Ny" panose="02000000000000000000" pitchFamily="2" charset="0"/>
              </a:rPr>
              <a:t>bị</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sẹo</a:t>
            </a:r>
            <a:r>
              <a:rPr lang="en-US" sz="2400" b="1" dirty="0">
                <a:latin typeface="#9Slide05 Brannboll Ny" panose="02000000000000000000" pitchFamily="2" charset="0"/>
              </a:rPr>
              <a:t> </a:t>
            </a:r>
            <a:r>
              <a:rPr lang="en-US" sz="2400" b="1" dirty="0" err="1">
                <a:latin typeface="#9Slide05 Brannboll Ny" panose="02000000000000000000" pitchFamily="2" charset="0"/>
              </a:rPr>
              <a:t>đục</a:t>
            </a:r>
            <a:r>
              <a:rPr lang="en-US" sz="2400" b="1" dirty="0">
                <a:latin typeface="#9Slide05 Brannboll Ny" panose="02000000000000000000" pitchFamily="2" charset="0"/>
              </a:rPr>
              <a:t> </a:t>
            </a:r>
            <a:r>
              <a:rPr lang="en-US" sz="2400" b="1" dirty="0" err="1">
                <a:latin typeface="#9Slide05 Brannboll Ny" panose="02000000000000000000" pitchFamily="2" charset="0"/>
              </a:rPr>
              <a:t>giác</a:t>
            </a:r>
            <a:r>
              <a:rPr lang="en-US" sz="2400" b="1" dirty="0">
                <a:latin typeface="#9Slide05 Brannboll Ny" panose="02000000000000000000" pitchFamily="2" charset="0"/>
              </a:rPr>
              <a:t> </a:t>
            </a:r>
            <a:r>
              <a:rPr lang="en-US" sz="2400" b="1" dirty="0" err="1">
                <a:latin typeface="#9Slide05 Brannboll Ny" panose="02000000000000000000" pitchFamily="2" charset="0"/>
              </a:rPr>
              <a:t>mạc</a:t>
            </a:r>
            <a:r>
              <a:rPr lang="en-US" sz="2400" b="1" dirty="0">
                <a:latin typeface="#9Slide05 Brannboll Ny" panose="02000000000000000000" pitchFamily="2" charset="0"/>
              </a:rPr>
              <a:t>.  </a:t>
            </a:r>
            <a:r>
              <a:rPr lang="en-US" sz="2400" b="1" dirty="0" err="1">
                <a:latin typeface="#9Slide05 Brannboll Ny" panose="02000000000000000000" pitchFamily="2" charset="0"/>
              </a:rPr>
              <a:t>Nhờ</a:t>
            </a:r>
            <a:r>
              <a:rPr lang="en-US" sz="2400" b="1" dirty="0">
                <a:latin typeface="#9Slide05 Brannboll Ny" panose="02000000000000000000" pitchFamily="2" charset="0"/>
              </a:rPr>
              <a:t> </a:t>
            </a:r>
            <a:r>
              <a:rPr lang="en-US" sz="2400" b="1" dirty="0" err="1">
                <a:latin typeface="#9Slide05 Brannboll Ny" panose="02000000000000000000" pitchFamily="2" charset="0"/>
              </a:rPr>
              <a:t>vậy</a:t>
            </a:r>
            <a:r>
              <a:rPr lang="en-US" sz="2400" b="1" dirty="0">
                <a:latin typeface="#9Slide05 Brannboll Ny" panose="02000000000000000000" pitchFamily="2" charset="0"/>
              </a:rPr>
              <a:t>, </a:t>
            </a:r>
            <a:r>
              <a:rPr lang="en-US" sz="2400" b="1" dirty="0" err="1">
                <a:latin typeface="#9Slide05 Brannboll Ny" panose="02000000000000000000" pitchFamily="2" charset="0"/>
              </a:rPr>
              <a:t>khi</a:t>
            </a:r>
            <a:r>
              <a:rPr lang="en-US" sz="2400" b="1" dirty="0">
                <a:latin typeface="#9Slide05 Brannboll Ny" panose="02000000000000000000" pitchFamily="2" charset="0"/>
              </a:rPr>
              <a:t> </a:t>
            </a:r>
            <a:r>
              <a:rPr lang="en-US" sz="2400" b="1" dirty="0" err="1">
                <a:latin typeface="#9Slide05 Brannboll Ny" panose="02000000000000000000" pitchFamily="2" charset="0"/>
              </a:rPr>
              <a:t>hai</a:t>
            </a:r>
            <a:r>
              <a:rPr lang="en-US" sz="2400" b="1" dirty="0">
                <a:latin typeface="#9Slide05 Brannboll Ny" panose="02000000000000000000" pitchFamily="2" charset="0"/>
              </a:rPr>
              <a:t> </a:t>
            </a:r>
            <a:r>
              <a:rPr lang="en-US" sz="2400" b="1" dirty="0" err="1">
                <a:latin typeface="#9Slide05 Brannboll Ny" panose="02000000000000000000" pitchFamily="2" charset="0"/>
              </a:rPr>
              <a:t>bệnh</a:t>
            </a:r>
            <a:r>
              <a:rPr lang="en-US" sz="2400" b="1" dirty="0">
                <a:latin typeface="#9Slide05 Brannboll Ny" panose="02000000000000000000" pitchFamily="2" charset="0"/>
              </a:rPr>
              <a:t> </a:t>
            </a:r>
            <a:r>
              <a:rPr lang="en-US" sz="2400" b="1" dirty="0" err="1">
                <a:latin typeface="#9Slide05 Brannboll Ny" panose="02000000000000000000" pitchFamily="2" charset="0"/>
              </a:rPr>
              <a:t>nhân</a:t>
            </a:r>
            <a:r>
              <a:rPr lang="en-US" sz="2400" b="1" dirty="0">
                <a:latin typeface="#9Slide05 Brannboll Ny" panose="02000000000000000000" pitchFamily="2" charset="0"/>
              </a:rPr>
              <a:t> </a:t>
            </a:r>
            <a:r>
              <a:rPr lang="en-US" sz="2400" b="1" dirty="0" err="1">
                <a:latin typeface="#9Slide05 Brannboll Ny" panose="02000000000000000000" pitchFamily="2" charset="0"/>
              </a:rPr>
              <a:t>đã</a:t>
            </a:r>
            <a:r>
              <a:rPr lang="en-US" sz="2400" b="1" dirty="0">
                <a:latin typeface="#9Slide05 Brannboll Ny" panose="02000000000000000000" pitchFamily="2" charset="0"/>
              </a:rPr>
              <a:t> </a:t>
            </a:r>
            <a:r>
              <a:rPr lang="en-US" sz="2400" b="1" dirty="0" err="1">
                <a:latin typeface="#9Slide05 Brannboll Ny" panose="02000000000000000000" pitchFamily="2" charset="0"/>
              </a:rPr>
              <a:t>được</a:t>
            </a:r>
            <a:r>
              <a:rPr lang="en-US" sz="2400" b="1" dirty="0">
                <a:latin typeface="#9Slide05 Brannboll Ny" panose="02000000000000000000" pitchFamily="2" charset="0"/>
              </a:rPr>
              <a:t> </a:t>
            </a:r>
            <a:r>
              <a:rPr lang="en-US" sz="2400" b="1" dirty="0" err="1">
                <a:latin typeface="#9Slide05 Brannboll Ny" panose="02000000000000000000" pitchFamily="2" charset="0"/>
              </a:rPr>
              <a:t>ghép</a:t>
            </a:r>
            <a:r>
              <a:rPr lang="en-US" sz="2400" b="1" dirty="0">
                <a:latin typeface="#9Slide05 Brannboll Ny" panose="02000000000000000000" pitchFamily="2" charset="0"/>
              </a:rPr>
              <a:t> </a:t>
            </a:r>
            <a:r>
              <a:rPr lang="en-US" sz="2400" b="1" dirty="0" err="1">
                <a:latin typeface="#9Slide05 Brannboll Ny" panose="02000000000000000000" pitchFamily="2" charset="0"/>
              </a:rPr>
              <a:t>giác</a:t>
            </a:r>
            <a:r>
              <a:rPr lang="en-US" sz="2400" b="1" dirty="0">
                <a:latin typeface="#9Slide05 Brannboll Ny" panose="02000000000000000000" pitchFamily="2" charset="0"/>
              </a:rPr>
              <a:t> </a:t>
            </a:r>
            <a:r>
              <a:rPr lang="en-US" sz="2400" b="1" dirty="0" err="1">
                <a:latin typeface="#9Slide05 Brannboll Ny" panose="02000000000000000000" pitchFamily="2" charset="0"/>
              </a:rPr>
              <a:t>mạc</a:t>
            </a:r>
            <a:r>
              <a:rPr lang="en-US" sz="2400" b="1" dirty="0">
                <a:latin typeface="#9Slide05 Brannboll Ny" panose="02000000000000000000" pitchFamily="2" charset="0"/>
              </a:rPr>
              <a:t> </a:t>
            </a:r>
            <a:r>
              <a:rPr lang="en-US" sz="2400" b="1" dirty="0" err="1">
                <a:latin typeface="#9Slide05 Brannboll Ny" panose="02000000000000000000" pitchFamily="2" charset="0"/>
              </a:rPr>
              <a:t>đã</a:t>
            </a:r>
            <a:r>
              <a:rPr lang="en-US" sz="2400" b="1" dirty="0">
                <a:latin typeface="#9Slide05 Brannboll Ny" panose="02000000000000000000" pitchFamily="2" charset="0"/>
              </a:rPr>
              <a:t> </a:t>
            </a:r>
            <a:r>
              <a:rPr lang="en-US" sz="2400" b="1" dirty="0" err="1">
                <a:latin typeface="#9Slide05 Brannboll Ny" panose="02000000000000000000" pitchFamily="2" charset="0"/>
              </a:rPr>
              <a:t>nhìn</a:t>
            </a:r>
            <a:r>
              <a:rPr lang="en-US" sz="2400" b="1" dirty="0">
                <a:latin typeface="#9Slide05 Brannboll Ny" panose="02000000000000000000" pitchFamily="2" charset="0"/>
              </a:rPr>
              <a:t> </a:t>
            </a:r>
            <a:r>
              <a:rPr lang="en-US" sz="2400" b="1" dirty="0" err="1">
                <a:latin typeface="#9Slide05 Brannboll Ny" panose="02000000000000000000" pitchFamily="2" charset="0"/>
              </a:rPr>
              <a:t>rõ</a:t>
            </a:r>
            <a:r>
              <a:rPr lang="en-US" sz="2400" b="1" dirty="0">
                <a:latin typeface="#9Slide05 Brannboll Ny" panose="02000000000000000000" pitchFamily="2" charset="0"/>
              </a:rPr>
              <a:t> </a:t>
            </a:r>
            <a:r>
              <a:rPr lang="en-US" sz="2400" b="1" dirty="0" err="1">
                <a:latin typeface="#9Slide05 Brannboll Ny" panose="02000000000000000000" pitchFamily="2" charset="0"/>
              </a:rPr>
              <a:t>như</a:t>
            </a:r>
            <a:r>
              <a:rPr lang="en-US" sz="2400" b="1" dirty="0">
                <a:latin typeface="#9Slide05 Brannboll Ny" panose="02000000000000000000" pitchFamily="2" charset="0"/>
              </a:rPr>
              <a:t> </a:t>
            </a:r>
            <a:r>
              <a:rPr lang="en-US" sz="2400" b="1" dirty="0" err="1">
                <a:latin typeface="#9Slide05 Brannboll Ny" panose="02000000000000000000" pitchFamily="2" charset="0"/>
              </a:rPr>
              <a:t>bình</a:t>
            </a:r>
            <a:r>
              <a:rPr lang="en-US" sz="2400" b="1" dirty="0">
                <a:latin typeface="#9Slide05 Brannboll Ny" panose="02000000000000000000" pitchFamily="2" charset="0"/>
              </a:rPr>
              <a:t> </a:t>
            </a:r>
            <a:r>
              <a:rPr lang="en-US" sz="2400" b="1" dirty="0" err="1">
                <a:latin typeface="#9Slide05 Brannboll Ny" panose="02000000000000000000" pitchFamily="2" charset="0"/>
              </a:rPr>
              <a:t>thường</a:t>
            </a:r>
            <a:r>
              <a:rPr lang="en-US" sz="2400" b="1" dirty="0">
                <a:latin typeface="#9Slide05 Brannboll Ny" panose="02000000000000000000" pitchFamily="2" charset="0"/>
              </a:rPr>
              <a:t>.</a:t>
            </a:r>
            <a:endParaRPr lang="en-US" sz="2400" b="1" dirty="0">
              <a:effectLst/>
              <a:latin typeface="#9Slide05 Brannboll Ny" panose="02000000000000000000" pitchFamily="2" charset="0"/>
              <a:ea typeface="Arial" panose="020B0604020202020204" pitchFamily="34" charset="0"/>
            </a:endParaRPr>
          </a:p>
        </p:txBody>
      </p:sp>
      <p:sp>
        <p:nvSpPr>
          <p:cNvPr id="3" name="Rectangle 2"/>
          <p:cNvSpPr/>
          <p:nvPr/>
        </p:nvSpPr>
        <p:spPr>
          <a:xfrm>
            <a:off x="4466766" y="478516"/>
            <a:ext cx="3712876" cy="461665"/>
          </a:xfrm>
          <a:prstGeom prst="rect">
            <a:avLst/>
          </a:prstGeom>
        </p:spPr>
        <p:txBody>
          <a:bodyPr wrap="none">
            <a:spAutoFit/>
          </a:bodyPr>
          <a:lstStyle/>
          <a:p>
            <a:r>
              <a:rPr lang="en-US" sz="2400" b="1" dirty="0">
                <a:solidFill>
                  <a:srgbClr val="0000FF"/>
                </a:solidFill>
                <a:latin typeface="SVN-Clementine" panose="020F0502020204030203" pitchFamily="34" charset="0"/>
                <a:ea typeface="Calibri" panose="020F0502020204030204" pitchFamily="34" charset="0"/>
              </a:rPr>
              <a:t>THIÊN SỨ 7 TUỔI HIẾN GIÁC MẠC</a:t>
            </a:r>
            <a:endParaRPr lang="en-US" sz="2400" b="1" dirty="0">
              <a:solidFill>
                <a:srgbClr val="0000FF"/>
              </a:solidFill>
              <a:latin typeface="SVN-Clementine" panose="020F0502020204030203" pitchFamily="34" charset="0"/>
            </a:endParaRPr>
          </a:p>
        </p:txBody>
      </p:sp>
      <p:pic>
        <p:nvPicPr>
          <p:cNvPr id="14" name="Picture 4" descr="Mẹ bé Hải An trải lòng về những câu chuyện phía sau quyết định hiến giác  mạc của em bé thiên thầ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111" y="4424958"/>
            <a:ext cx="3849786" cy="26005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3451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784763" y="194888"/>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SVN-Vanilla Daisy Pro" panose="00000500000000000000" pitchFamily="2" charset="0"/>
                <a:ea typeface="Times New Roman" panose="02020603050405020304" pitchFamily="18" charset="0"/>
              </a:rPr>
              <a:t>PHIẾU BÀI TẬP</a:t>
            </a:r>
          </a:p>
          <a:p>
            <a:pPr algn="ctr"/>
            <a:r>
              <a:rPr lang="en-US" sz="3200" b="1" dirty="0">
                <a:solidFill>
                  <a:srgbClr val="FF0000"/>
                </a:solidFill>
                <a:latin typeface="SVN-Student" panose="02040603050506020204" pitchFamily="18" charset="0"/>
                <a:ea typeface="Times New Roman" panose="02020603050405020304" pitchFamily="18" charset="0"/>
              </a:rPr>
              <a:t>(THẢO LUẬN NHÓM)</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715587" y="2186247"/>
            <a:ext cx="3822412"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black"/>
                </a:solidFill>
                <a:latin typeface="SVN-Vanilla Daisy Pro" panose="00000500000000000000" pitchFamily="2" charset="0"/>
                <a:cs typeface="Times" panose="02020603050405020304" pitchFamily="18" charset="0"/>
              </a:rPr>
              <a:t>1. </a:t>
            </a:r>
            <a:r>
              <a:rPr lang="en-US" sz="2800" b="1" dirty="0" err="1">
                <a:solidFill>
                  <a:prstClr val="black"/>
                </a:solidFill>
                <a:latin typeface="SVN-Vanilla Daisy Pro" panose="00000500000000000000" pitchFamily="2" charset="0"/>
                <a:cs typeface="Times" panose="02020603050405020304" pitchFamily="18" charset="0"/>
              </a:rPr>
              <a:t>Bé</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Hải</a:t>
            </a:r>
            <a:r>
              <a:rPr lang="en-US" sz="2800" b="1" dirty="0">
                <a:solidFill>
                  <a:prstClr val="black"/>
                </a:solidFill>
                <a:latin typeface="SVN-Vanilla Daisy Pro" panose="00000500000000000000" pitchFamily="2" charset="0"/>
                <a:cs typeface="Times" panose="02020603050405020304" pitchFamily="18" charset="0"/>
              </a:rPr>
              <a:t> An </a:t>
            </a:r>
            <a:r>
              <a:rPr lang="en-US" sz="2800" b="1" dirty="0" err="1">
                <a:solidFill>
                  <a:prstClr val="black"/>
                </a:solidFill>
                <a:latin typeface="SVN-Vanilla Daisy Pro" panose="00000500000000000000" pitchFamily="2" charset="0"/>
                <a:cs typeface="Times" panose="02020603050405020304" pitchFamily="18" charset="0"/>
              </a:rPr>
              <a:t>có</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ước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nguyện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gì</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Ước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nguyện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đó</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mang</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lại</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điều</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gì</a:t>
            </a:r>
            <a:r>
              <a:rPr lang="en-US" sz="2800" b="1" dirty="0">
                <a:solidFill>
                  <a:prstClr val="black"/>
                </a:solidFill>
                <a:latin typeface="SVN-Vanilla Daisy Pro" panose="00000500000000000000" pitchFamily="2" charset="0"/>
                <a:cs typeface="Times" panose="02020603050405020304" pitchFamily="18" charset="0"/>
              </a:rPr>
              <a:t>?</a:t>
            </a:r>
            <a:endParaRPr lang="en-US" sz="2800" dirty="0">
              <a:solidFill>
                <a:prstClr val="black"/>
              </a:solidFill>
              <a:latin typeface="SVN-Vanilla Daisy Pro" panose="00000500000000000000" pitchFamily="2" charset="0"/>
              <a:cs typeface="Times"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751993" y="2226889"/>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a:solidFill>
                  <a:prstClr val="black"/>
                </a:solidFill>
                <a:latin typeface="SVN-Vanilla Daisy Pro" panose="00000500000000000000" pitchFamily="2" charset="0"/>
                <a:cs typeface="Times" panose="02020603050405020304" pitchFamily="18" charset="0"/>
              </a:rPr>
              <a:t>2. </a:t>
            </a:r>
            <a:r>
              <a:rPr lang="en-US" sz="2800" b="1" dirty="0" err="1">
                <a:solidFill>
                  <a:prstClr val="black"/>
                </a:solidFill>
                <a:latin typeface="SVN-Vanilla Daisy Pro" panose="00000500000000000000" pitchFamily="2" charset="0"/>
                <a:cs typeface="Times" panose="02020603050405020304" pitchFamily="18" charset="0"/>
              </a:rPr>
              <a:t>Nhận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xét</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ước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nguyện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của</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Hải</a:t>
            </a:r>
            <a:r>
              <a:rPr lang="en-US" sz="2800" b="1" dirty="0">
                <a:solidFill>
                  <a:prstClr val="black"/>
                </a:solidFill>
                <a:latin typeface="SVN-Vanilla Daisy Pro" panose="00000500000000000000" pitchFamily="2" charset="0"/>
                <a:cs typeface="Times" panose="02020603050405020304" pitchFamily="18" charset="0"/>
              </a:rPr>
              <a:t> An </a:t>
            </a:r>
            <a:r>
              <a:rPr lang="en-US" sz="2800" b="1" dirty="0" err="1">
                <a:solidFill>
                  <a:prstClr val="black"/>
                </a:solidFill>
                <a:latin typeface="SVN-Vanilla Daisy Pro" panose="00000500000000000000" pitchFamily="2" charset="0"/>
                <a:cs typeface="Times" panose="02020603050405020304" pitchFamily="18" charset="0"/>
              </a:rPr>
              <a:t>và</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việc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làm</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của</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gia</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đình</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bé</a:t>
            </a:r>
            <a:r>
              <a:rPr lang="en-US" sz="2800" b="1" dirty="0">
                <a:solidFill>
                  <a:prstClr val="black"/>
                </a:solidFill>
                <a:latin typeface="SVN-Vanilla Daisy Pro" panose="00000500000000000000" pitchFamily="2" charset="0"/>
                <a:cs typeface="Times" panose="02020603050405020304"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715586" y="4629728"/>
            <a:ext cx="3680806" cy="2122054"/>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b="1" i="1" dirty="0">
                <a:solidFill>
                  <a:srgbClr val="000000"/>
                </a:solidFill>
                <a:latin typeface="Times New Roman" panose="02020603050405020304" pitchFamily="18" charset="0"/>
                <a:ea typeface="Times New Roman" panose="02020603050405020304" pitchFamily="18" charset="0"/>
              </a:rPr>
              <a:t>.............................................................................................................................................................................................................................................................</a:t>
            </a: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4605021" y="4629727"/>
            <a:ext cx="3479452" cy="189991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i="1" dirty="0">
                <a:solidFill>
                  <a:srgbClr val="000000"/>
                </a:solidFill>
                <a:latin typeface="Times New Roman" panose="02020603050405020304" pitchFamily="18" charset="0"/>
                <a:ea typeface="Times New Roman" panose="02020603050405020304" pitchFamily="18" charset="0"/>
              </a:rPr>
              <a:t>........................................................................................................................................................................................................................................</a:t>
            </a: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386734" y="4629727"/>
            <a:ext cx="3332480" cy="181863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rgbClr val="000000"/>
                </a:solidFill>
                <a:latin typeface="Times New Roman" panose="02020603050405020304" pitchFamily="18" charset="0"/>
                <a:ea typeface="Times New Roman" panose="02020603050405020304" pitchFamily="18" charset="0"/>
              </a:rPr>
              <a:t>...................................................................................................................................................................................................</a:t>
            </a: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266030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p:cNvCxnSpPr>
          <p:nvPr/>
        </p:nvCxnSpPr>
        <p:spPr>
          <a:xfrm>
            <a:off x="6348383" y="3959168"/>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052974" y="4025207"/>
            <a:ext cx="0" cy="670559"/>
          </a:xfrm>
          <a:prstGeom prst="line">
            <a:avLst/>
          </a:prstGeom>
          <a:ln w="28575"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8672137" y="2145608"/>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a:solidFill>
                  <a:prstClr val="black"/>
                </a:solidFill>
                <a:latin typeface="SVN-Vanilla Daisy Pro" panose="00000500000000000000" pitchFamily="2" charset="0"/>
                <a:cs typeface="Times" panose="02020603050405020304" pitchFamily="18" charset="0"/>
              </a:rPr>
              <a:t>3. Theo </a:t>
            </a:r>
            <a:r>
              <a:rPr lang="en-US" sz="2800" b="1" dirty="0" err="1">
                <a:solidFill>
                  <a:prstClr val="black"/>
                </a:solidFill>
                <a:latin typeface="SVN-Vanilla Daisy Pro" panose="00000500000000000000" pitchFamily="2" charset="0"/>
                <a:cs typeface="Times" panose="02020603050405020304" pitchFamily="18" charset="0"/>
              </a:rPr>
              <a:t>em</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như</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thế</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nào</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là</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yêu</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thương</a:t>
            </a:r>
            <a:r>
              <a:rPr lang="en-US" sz="2800" b="1" dirty="0">
                <a:solidFill>
                  <a:prstClr val="black"/>
                </a:solidFill>
                <a:latin typeface="SVN-Vanilla Daisy Pro" panose="00000500000000000000" pitchFamily="2" charset="0"/>
                <a:cs typeface="Times" panose="02020603050405020304" pitchFamily="18" charset="0"/>
              </a:rPr>
              <a:t> con </a:t>
            </a:r>
            <a:r>
              <a:rPr lang="en-US" sz="2800" b="1" dirty="0" err="1">
                <a:solidFill>
                  <a:prstClr val="black"/>
                </a:solidFill>
                <a:latin typeface="SVN-Vanilla Daisy Pro" panose="00000500000000000000" pitchFamily="2" charset="0"/>
                <a:cs typeface="Times" panose="02020603050405020304" pitchFamily="18" charset="0"/>
              </a:rPr>
              <a:t>người</a:t>
            </a:r>
            <a:r>
              <a:rPr lang="en-US" sz="2800" b="1" dirty="0">
                <a:solidFill>
                  <a:prstClr val="black"/>
                </a:solidFill>
                <a:latin typeface="SVN-Vanilla Daisy Pro" panose="00000500000000000000" pitchFamily="2" charset="0"/>
                <a:cs typeface="Times" panose="02020603050405020304"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pic>
        <p:nvPicPr>
          <p:cNvPr id="20" name="Shape 1"/>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7947475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49368C2B-08BB-4567-BA27-2402FAA3C31F}"/>
              </a:ext>
            </a:extLst>
          </p:cNvPr>
          <p:cNvSpPr/>
          <p:nvPr/>
        </p:nvSpPr>
        <p:spPr>
          <a:xfrm>
            <a:off x="2853344" y="225491"/>
            <a:ext cx="6888480" cy="1300480"/>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SVN-Vanilla Daisy Pro" panose="00000500000000000000" pitchFamily="2" charset="0"/>
                <a:ea typeface="Times New Roman" panose="02020603050405020304" pitchFamily="18" charset="0"/>
              </a:rPr>
              <a:t>PHIẾU BÀI TẬP</a:t>
            </a:r>
          </a:p>
          <a:p>
            <a:pPr algn="ctr"/>
            <a:r>
              <a:rPr lang="en-US" sz="3200" b="1" dirty="0">
                <a:solidFill>
                  <a:srgbClr val="FF0000"/>
                </a:solidFill>
                <a:latin typeface="SVN-Student" panose="02040603050506020204" pitchFamily="18" charset="0"/>
                <a:ea typeface="Times New Roman" panose="02020603050405020304" pitchFamily="18" charset="0"/>
              </a:rPr>
              <a:t>(THẢO LUẬN NHÓM)</a:t>
            </a:r>
          </a:p>
          <a:p>
            <a:r>
              <a:rPr lang="en-US" dirty="0">
                <a:solidFill>
                  <a:prstClr val="white"/>
                </a:solidFill>
                <a:latin typeface="Times New Roman" panose="02020603050405020304" pitchFamily="18" charset="0"/>
                <a:ea typeface="Times New Roman" panose="02020603050405020304" pitchFamily="18" charset="0"/>
              </a:rPr>
              <a:t> </a:t>
            </a:r>
          </a:p>
        </p:txBody>
      </p:sp>
      <p:cxnSp>
        <p:nvCxnSpPr>
          <p:cNvPr id="7" name="Straight Arrow Connector 6">
            <a:extLst>
              <a:ext uri="{FF2B5EF4-FFF2-40B4-BE49-F238E27FC236}">
                <a16:creationId xmlns:a16="http://schemas.microsoft.com/office/drawing/2014/main" id="{9661016A-ACC6-42C5-A502-28ED3A37D021}"/>
              </a:ext>
            </a:extLst>
          </p:cNvPr>
          <p:cNvCxnSpPr>
            <a:cxnSpLocks/>
          </p:cNvCxnSpPr>
          <p:nvPr/>
        </p:nvCxnSpPr>
        <p:spPr>
          <a:xfrm>
            <a:off x="6259483" y="1485208"/>
            <a:ext cx="3728720" cy="73152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13">
            <a:extLst>
              <a:ext uri="{FF2B5EF4-FFF2-40B4-BE49-F238E27FC236}">
                <a16:creationId xmlns:a16="http://schemas.microsoft.com/office/drawing/2014/main" id="{D57A15F4-FE97-4AD2-BA74-AA0DC8068413}"/>
              </a:ext>
            </a:extLst>
          </p:cNvPr>
          <p:cNvSpPr/>
          <p:nvPr/>
        </p:nvSpPr>
        <p:spPr>
          <a:xfrm>
            <a:off x="302777" y="2100348"/>
            <a:ext cx="3538973" cy="1772921"/>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prstClr val="black"/>
                </a:solidFill>
                <a:latin typeface="SVN-Vanilla Daisy Pro" panose="00000500000000000000" pitchFamily="2" charset="0"/>
                <a:cs typeface="Times" panose="02020603050405020304" pitchFamily="18" charset="0"/>
              </a:rPr>
              <a:t>1. </a:t>
            </a:r>
            <a:r>
              <a:rPr lang="en-US" sz="2800" b="1" dirty="0" err="1">
                <a:solidFill>
                  <a:prstClr val="black"/>
                </a:solidFill>
                <a:latin typeface="SVN-Vanilla Daisy Pro" panose="00000500000000000000" pitchFamily="2" charset="0"/>
                <a:cs typeface="Times" panose="02020603050405020304" pitchFamily="18" charset="0"/>
              </a:rPr>
              <a:t>Bé</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Hải</a:t>
            </a:r>
            <a:r>
              <a:rPr lang="en-US" sz="2800" b="1" dirty="0">
                <a:solidFill>
                  <a:prstClr val="black"/>
                </a:solidFill>
                <a:latin typeface="SVN-Vanilla Daisy Pro" panose="00000500000000000000" pitchFamily="2" charset="0"/>
                <a:cs typeface="Times" panose="02020603050405020304" pitchFamily="18" charset="0"/>
              </a:rPr>
              <a:t> An </a:t>
            </a:r>
            <a:r>
              <a:rPr lang="en-US" sz="2800" b="1" dirty="0" err="1">
                <a:solidFill>
                  <a:prstClr val="black"/>
                </a:solidFill>
                <a:latin typeface="SVN-Vanilla Daisy Pro" panose="00000500000000000000" pitchFamily="2" charset="0"/>
                <a:cs typeface="Times" panose="02020603050405020304" pitchFamily="18" charset="0"/>
              </a:rPr>
              <a:t>có</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ước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nguyện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gì</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Ước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nguyện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đó</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mang</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lại</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điều</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gì</a:t>
            </a:r>
            <a:r>
              <a:rPr lang="en-US" sz="2800" b="1" dirty="0">
                <a:solidFill>
                  <a:prstClr val="black"/>
                </a:solidFill>
                <a:latin typeface="SVN-Vanilla Daisy Pro" panose="00000500000000000000" pitchFamily="2" charset="0"/>
                <a:cs typeface="Times" panose="02020603050405020304" pitchFamily="18" charset="0"/>
              </a:rPr>
              <a:t>?</a:t>
            </a:r>
            <a:endParaRPr lang="en-US" sz="2800" dirty="0">
              <a:solidFill>
                <a:prstClr val="black"/>
              </a:solidFill>
              <a:latin typeface="SVN-Vanilla Daisy Pro" panose="00000500000000000000" pitchFamily="2" charset="0"/>
              <a:cs typeface="Times" panose="02020603050405020304" pitchFamily="18" charset="0"/>
            </a:endParaRPr>
          </a:p>
        </p:txBody>
      </p:sp>
      <p:sp>
        <p:nvSpPr>
          <p:cNvPr id="9" name="Rectangle: Rounded Corners 15">
            <a:extLst>
              <a:ext uri="{FF2B5EF4-FFF2-40B4-BE49-F238E27FC236}">
                <a16:creationId xmlns:a16="http://schemas.microsoft.com/office/drawing/2014/main" id="{F00E3249-ACD5-4D11-8D94-2D016D6532E8}"/>
              </a:ext>
            </a:extLst>
          </p:cNvPr>
          <p:cNvSpPr/>
          <p:nvPr/>
        </p:nvSpPr>
        <p:spPr>
          <a:xfrm>
            <a:off x="4355402" y="2100348"/>
            <a:ext cx="359637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a:solidFill>
                  <a:prstClr val="black"/>
                </a:solidFill>
                <a:latin typeface="SVN-Vanilla Daisy Pro" panose="00000500000000000000" pitchFamily="2" charset="0"/>
                <a:cs typeface="Times" panose="02020603050405020304" pitchFamily="18" charset="0"/>
              </a:rPr>
              <a:t>2. </a:t>
            </a:r>
            <a:r>
              <a:rPr lang="en-US" sz="2800" b="1" dirty="0" err="1">
                <a:solidFill>
                  <a:prstClr val="black"/>
                </a:solidFill>
                <a:latin typeface="SVN-Vanilla Daisy Pro" panose="00000500000000000000" pitchFamily="2" charset="0"/>
                <a:cs typeface="Times" panose="02020603050405020304" pitchFamily="18" charset="0"/>
              </a:rPr>
              <a:t>Nhận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xét</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ước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nguyện</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của</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Hải</a:t>
            </a:r>
            <a:r>
              <a:rPr lang="en-US" sz="2800" b="1" dirty="0">
                <a:solidFill>
                  <a:prstClr val="black"/>
                </a:solidFill>
                <a:latin typeface="SVN-Vanilla Daisy Pro" panose="00000500000000000000" pitchFamily="2" charset="0"/>
                <a:cs typeface="Times" panose="02020603050405020304" pitchFamily="18" charset="0"/>
              </a:rPr>
              <a:t> An </a:t>
            </a:r>
            <a:r>
              <a:rPr lang="en-US" sz="2800" b="1" dirty="0" err="1">
                <a:solidFill>
                  <a:prstClr val="black"/>
                </a:solidFill>
                <a:latin typeface="SVN-Vanilla Daisy Pro" panose="00000500000000000000" pitchFamily="2" charset="0"/>
                <a:cs typeface="Times" panose="02020603050405020304" pitchFamily="18" charset="0"/>
              </a:rPr>
              <a:t>và</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việc</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làm</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của</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gia</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đình</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bé</a:t>
            </a:r>
            <a:r>
              <a:rPr lang="en-US" sz="2800" b="1" dirty="0">
                <a:solidFill>
                  <a:prstClr val="black"/>
                </a:solidFill>
                <a:latin typeface="SVN-Vanilla Daisy Pro" panose="00000500000000000000" pitchFamily="2" charset="0"/>
                <a:cs typeface="Times" panose="02020603050405020304"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11" name="Rectangle: Rounded Corners 23">
            <a:extLst>
              <a:ext uri="{FF2B5EF4-FFF2-40B4-BE49-F238E27FC236}">
                <a16:creationId xmlns:a16="http://schemas.microsoft.com/office/drawing/2014/main" id="{7FC44327-CEE4-4E8B-92C5-96305680DC6A}"/>
              </a:ext>
            </a:extLst>
          </p:cNvPr>
          <p:cNvSpPr/>
          <p:nvPr/>
        </p:nvSpPr>
        <p:spPr>
          <a:xfrm>
            <a:off x="-48859" y="4421615"/>
            <a:ext cx="3263395" cy="2375179"/>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12" name="Rectangle: Rounded Corners 24">
            <a:extLst>
              <a:ext uri="{FF2B5EF4-FFF2-40B4-BE49-F238E27FC236}">
                <a16:creationId xmlns:a16="http://schemas.microsoft.com/office/drawing/2014/main" id="{ED9BAAF3-BB42-469D-9A1D-E12DA3DD343C}"/>
              </a:ext>
            </a:extLst>
          </p:cNvPr>
          <p:cNvSpPr/>
          <p:nvPr/>
        </p:nvSpPr>
        <p:spPr>
          <a:xfrm>
            <a:off x="3573899" y="4273604"/>
            <a:ext cx="4786684" cy="261995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prstClr val="white"/>
              </a:solidFill>
              <a:latin typeface="Times New Roman" panose="02020603050405020304" pitchFamily="18" charset="0"/>
              <a:ea typeface="Times New Roman" panose="02020603050405020304" pitchFamily="18" charset="0"/>
            </a:endParaRPr>
          </a:p>
        </p:txBody>
      </p:sp>
      <p:sp>
        <p:nvSpPr>
          <p:cNvPr id="13" name="Rectangle: Rounded Corners 25">
            <a:extLst>
              <a:ext uri="{FF2B5EF4-FFF2-40B4-BE49-F238E27FC236}">
                <a16:creationId xmlns:a16="http://schemas.microsoft.com/office/drawing/2014/main" id="{80C22BBF-9AA1-43CF-8D6D-95361CBA2933}"/>
              </a:ext>
            </a:extLst>
          </p:cNvPr>
          <p:cNvSpPr/>
          <p:nvPr/>
        </p:nvSpPr>
        <p:spPr>
          <a:xfrm>
            <a:off x="8597841" y="4573324"/>
            <a:ext cx="3332480" cy="2284676"/>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prstClr val="white"/>
              </a:solidFill>
              <a:latin typeface="Times New Roman" panose="02020603050405020304" pitchFamily="18" charset="0"/>
              <a:ea typeface="Times New Roman" panose="02020603050405020304" pitchFamily="18" charset="0"/>
            </a:endParaRPr>
          </a:p>
        </p:txBody>
      </p: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2919384" y="1485208"/>
            <a:ext cx="3378200" cy="66040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3C8FB1BB-BF64-4C78-AACA-84C9F97ED11A}"/>
              </a:ext>
            </a:extLst>
          </p:cNvPr>
          <p:cNvCxnSpPr>
            <a:cxnSpLocks/>
          </p:cNvCxnSpPr>
          <p:nvPr/>
        </p:nvCxnSpPr>
        <p:spPr>
          <a:xfrm flipH="1">
            <a:off x="6216303" y="1536008"/>
            <a:ext cx="2540" cy="772160"/>
          </a:xfrm>
          <a:prstGeom prst="straightConnector1">
            <a:avLst/>
          </a:prstGeom>
          <a:ln w="28575">
            <a:solidFill>
              <a:srgbClr val="FF993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a:endCxn id="11" idx="0"/>
          </p:cNvCxnSpPr>
          <p:nvPr/>
        </p:nvCxnSpPr>
        <p:spPr>
          <a:xfrm flipH="1">
            <a:off x="1582839" y="3902765"/>
            <a:ext cx="19373" cy="518850"/>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Connector 16">
            <a:extLst>
              <a:ext uri="{FF2B5EF4-FFF2-40B4-BE49-F238E27FC236}">
                <a16:creationId xmlns:a16="http://schemas.microsoft.com/office/drawing/2014/main" id="{18EAD728-281A-4CBC-B6CB-AC46CE78C292}"/>
              </a:ext>
            </a:extLst>
          </p:cNvPr>
          <p:cNvCxnSpPr>
            <a:cxnSpLocks/>
            <a:endCxn id="3" idx="0"/>
          </p:cNvCxnSpPr>
          <p:nvPr/>
        </p:nvCxnSpPr>
        <p:spPr>
          <a:xfrm flipH="1">
            <a:off x="5995284" y="3902765"/>
            <a:ext cx="11193" cy="334316"/>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8" name="Straight Connector 17">
            <a:extLst>
              <a:ext uri="{FF2B5EF4-FFF2-40B4-BE49-F238E27FC236}">
                <a16:creationId xmlns:a16="http://schemas.microsoft.com/office/drawing/2014/main" id="{06C6F0E5-34EA-4A9B-B75B-08619F47AE1E}"/>
              </a:ext>
            </a:extLst>
          </p:cNvPr>
          <p:cNvCxnSpPr>
            <a:cxnSpLocks/>
          </p:cNvCxnSpPr>
          <p:nvPr/>
        </p:nvCxnSpPr>
        <p:spPr>
          <a:xfrm>
            <a:off x="10353420" y="3873269"/>
            <a:ext cx="0" cy="670559"/>
          </a:xfrm>
          <a:prstGeom prst="line">
            <a:avLst/>
          </a:prstGeom>
          <a:ln w="7620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9" name="Rectangle: Rounded Corners 15">
            <a:extLst>
              <a:ext uri="{FF2B5EF4-FFF2-40B4-BE49-F238E27FC236}">
                <a16:creationId xmlns:a16="http://schemas.microsoft.com/office/drawing/2014/main" id="{F00E3249-ACD5-4D11-8D94-2D016D6532E8}"/>
              </a:ext>
            </a:extLst>
          </p:cNvPr>
          <p:cNvSpPr/>
          <p:nvPr/>
        </p:nvSpPr>
        <p:spPr>
          <a:xfrm>
            <a:off x="8672137" y="2038004"/>
            <a:ext cx="3183889" cy="1778000"/>
          </a:xfrm>
          <a:prstGeom prst="roundRect">
            <a:avLst/>
          </a:prstGeom>
          <a:solidFill>
            <a:srgbClr val="CCFFCC"/>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solidFill>
                <a:srgbClr val="000000"/>
              </a:solidFill>
              <a:latin typeface="Times New Roman" panose="02020603050405020304" pitchFamily="18" charset="0"/>
              <a:ea typeface="Times New Roman" panose="02020603050405020304" pitchFamily="18" charset="0"/>
            </a:endParaRPr>
          </a:p>
          <a:p>
            <a:r>
              <a:rPr lang="en-US" sz="2800" b="1" dirty="0">
                <a:solidFill>
                  <a:prstClr val="black"/>
                </a:solidFill>
                <a:latin typeface="SVN-Vanilla Daisy Pro" panose="00000500000000000000" pitchFamily="2" charset="0"/>
                <a:cs typeface="Times" panose="02020603050405020304" pitchFamily="18" charset="0"/>
              </a:rPr>
              <a:t>3. Theo </a:t>
            </a:r>
            <a:r>
              <a:rPr lang="en-US" sz="2800" b="1" dirty="0" err="1">
                <a:solidFill>
                  <a:prstClr val="black"/>
                </a:solidFill>
                <a:latin typeface="SVN-Vanilla Daisy Pro" panose="00000500000000000000" pitchFamily="2" charset="0"/>
                <a:cs typeface="Times" panose="02020603050405020304" pitchFamily="18" charset="0"/>
              </a:rPr>
              <a:t>em</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như</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thế</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nào</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là</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yêu</a:t>
            </a:r>
            <a:r>
              <a:rPr lang="en-US" sz="2800" b="1" dirty="0">
                <a:solidFill>
                  <a:prstClr val="black"/>
                </a:solidFill>
                <a:latin typeface="SVN-Vanilla Daisy Pro" panose="00000500000000000000" pitchFamily="2" charset="0"/>
                <a:cs typeface="Times" panose="02020603050405020304" pitchFamily="18" charset="0"/>
              </a:rPr>
              <a:t> </a:t>
            </a:r>
            <a:r>
              <a:rPr lang="en-US" sz="2800" b="1" dirty="0" err="1">
                <a:solidFill>
                  <a:prstClr val="black"/>
                </a:solidFill>
                <a:latin typeface="SVN-Vanilla Daisy Pro" panose="00000500000000000000" pitchFamily="2" charset="0"/>
                <a:cs typeface="Times" panose="02020603050405020304" pitchFamily="18" charset="0"/>
              </a:rPr>
              <a:t>thương</a:t>
            </a:r>
            <a:r>
              <a:rPr lang="en-US" sz="2800" b="1" dirty="0">
                <a:solidFill>
                  <a:prstClr val="black"/>
                </a:solidFill>
                <a:latin typeface="SVN-Vanilla Daisy Pro" panose="00000500000000000000" pitchFamily="2" charset="0"/>
                <a:cs typeface="Times" panose="02020603050405020304" pitchFamily="18" charset="0"/>
              </a:rPr>
              <a:t> con </a:t>
            </a:r>
            <a:r>
              <a:rPr lang="en-US" sz="2800" b="1" dirty="0" err="1">
                <a:solidFill>
                  <a:prstClr val="black"/>
                </a:solidFill>
                <a:latin typeface="SVN-Vanilla Daisy Pro" panose="00000500000000000000" pitchFamily="2" charset="0"/>
                <a:cs typeface="Times" panose="02020603050405020304" pitchFamily="18" charset="0"/>
              </a:rPr>
              <a:t>người</a:t>
            </a:r>
            <a:r>
              <a:rPr lang="en-US" sz="2800" b="1" dirty="0">
                <a:solidFill>
                  <a:prstClr val="black"/>
                </a:solidFill>
                <a:latin typeface="SVN-Vanilla Daisy Pro" panose="00000500000000000000" pitchFamily="2" charset="0"/>
                <a:cs typeface="Times" panose="02020603050405020304" pitchFamily="18" charset="0"/>
              </a:rPr>
              <a:t>?</a:t>
            </a:r>
            <a:endParaRPr lang="en-US" sz="2400" b="1" dirty="0">
              <a:solidFill>
                <a:srgbClr val="000000"/>
              </a:solidFill>
              <a:latin typeface="SVN-Vanilla Daisy Pro" panose="00000500000000000000" pitchFamily="2" charset="0"/>
              <a:ea typeface="Times New Roman" panose="02020603050405020304" pitchFamily="18" charset="0"/>
            </a:endParaRPr>
          </a:p>
          <a:p>
            <a:pPr algn="ctr"/>
            <a:endParaRPr lang="en-US" dirty="0">
              <a:solidFill>
                <a:prstClr val="white"/>
              </a:solidFill>
              <a:latin typeface="Times New Roman" panose="02020603050405020304" pitchFamily="18" charset="0"/>
              <a:ea typeface="Times New Roman" panose="02020603050405020304" pitchFamily="18" charset="0"/>
            </a:endParaRPr>
          </a:p>
        </p:txBody>
      </p:sp>
      <p:sp>
        <p:nvSpPr>
          <p:cNvPr id="2" name="Rectangle 1"/>
          <p:cNvSpPr/>
          <p:nvPr/>
        </p:nvSpPr>
        <p:spPr>
          <a:xfrm>
            <a:off x="-301618" y="4396137"/>
            <a:ext cx="3502319" cy="2400657"/>
          </a:xfrm>
          <a:prstGeom prst="rect">
            <a:avLst/>
          </a:prstGeom>
        </p:spPr>
        <p:txBody>
          <a:bodyPr wrap="square">
            <a:spAutoFit/>
          </a:bodyPr>
          <a:lstStyle/>
          <a:p>
            <a:pPr marL="292100" marR="0" algn="just">
              <a:lnSpc>
                <a:spcPct val="125000"/>
              </a:lnSpc>
              <a:spcBef>
                <a:spcPts val="0"/>
              </a:spcBef>
              <a:spcAft>
                <a:spcPts val="0"/>
              </a:spcAft>
            </a:pPr>
            <a:r>
              <a:rPr lang="en-US" sz="2400" dirty="0">
                <a:solidFill>
                  <a:srgbClr val="353635"/>
                </a:solidFill>
                <a:latin typeface="#9Slide05 IcielSanelma" pitchFamily="2" charset="0"/>
                <a:ea typeface="Times New Roman" panose="02020603050405020304" pitchFamily="18" charset="0"/>
              </a:rPr>
              <a:t>Ư</a:t>
            </a:r>
            <a:r>
              <a:rPr lang="vi-VN" sz="2400" dirty="0">
                <a:solidFill>
                  <a:srgbClr val="353635"/>
                </a:solidFill>
                <a:latin typeface="#9Slide05 IcielSanelma" pitchFamily="2" charset="0"/>
                <a:ea typeface="Times New Roman" panose="02020603050405020304" pitchFamily="18" charset="0"/>
              </a:rPr>
              <a:t>ớc nguyện của bé Hải An và gia đình bé đã hiến tặng giác mạc để trao ánh sáng cho người khác với mục đích cứu người, làm việc thiện.</a:t>
            </a:r>
            <a:endParaRPr lang="en-US" sz="2400" dirty="0">
              <a:solidFill>
                <a:srgbClr val="353635"/>
              </a:solidFill>
              <a:effectLst/>
              <a:latin typeface="#9Slide05 IcielSanelma" pitchFamily="2" charset="0"/>
              <a:ea typeface="Times New Roman" panose="02020603050405020304" pitchFamily="18" charset="0"/>
            </a:endParaRPr>
          </a:p>
        </p:txBody>
      </p:sp>
      <p:sp>
        <p:nvSpPr>
          <p:cNvPr id="3" name="Rectangle 2"/>
          <p:cNvSpPr/>
          <p:nvPr/>
        </p:nvSpPr>
        <p:spPr>
          <a:xfrm>
            <a:off x="3713259" y="4237081"/>
            <a:ext cx="4564049" cy="2462213"/>
          </a:xfrm>
          <a:prstGeom prst="rect">
            <a:avLst/>
          </a:prstGeom>
        </p:spPr>
        <p:txBody>
          <a:bodyPr wrap="square">
            <a:spAutoFit/>
          </a:bodyPr>
          <a:lstStyle/>
          <a:p>
            <a:pPr algn="just"/>
            <a:r>
              <a:rPr lang="vi-VN" sz="2200" dirty="0">
                <a:solidFill>
                  <a:srgbClr val="000000"/>
                </a:solidFill>
                <a:latin typeface="#9Slide05 IcielSanelma" pitchFamily="2" charset="0"/>
                <a:ea typeface="Courier New" panose="02070309020205020404" pitchFamily="49" charset="0"/>
              </a:rPr>
              <a:t>Ước nguyện đó thật cao cả, lớn lao và việc làm đó viết nên c</a:t>
            </a:r>
            <a:r>
              <a:rPr lang="en-US" sz="2200" dirty="0">
                <a:solidFill>
                  <a:srgbClr val="000000"/>
                </a:solidFill>
                <a:latin typeface="#9Slide05 IcielSanelma" pitchFamily="2" charset="0"/>
                <a:ea typeface="Courier New" panose="02070309020205020404" pitchFamily="49" charset="0"/>
              </a:rPr>
              <a:t>â</a:t>
            </a:r>
            <a:r>
              <a:rPr lang="vi-VN" sz="2200" dirty="0">
                <a:solidFill>
                  <a:srgbClr val="000000"/>
                </a:solidFill>
                <a:latin typeface="#9Slide05 IcielSanelma" pitchFamily="2" charset="0"/>
                <a:ea typeface="Courier New" panose="02070309020205020404" pitchFamily="49" charset="0"/>
              </a:rPr>
              <a:t>u chuyện đẹp về lòng nhân ái, biết sống vì người khác, đem lại hạnh phúc cho người khác để sự sống mãi tiếp nối, trường tồn. Việc làm đó đã làm lay động, thức tỉnh hàng triệu trái tim con người Việt Nam. Câu chuyện là minh chứng cao đẹp v</a:t>
            </a:r>
            <a:r>
              <a:rPr lang="en-US" sz="2200" dirty="0">
                <a:solidFill>
                  <a:srgbClr val="000000"/>
                </a:solidFill>
                <a:latin typeface="#9Slide05 IcielSanelma" pitchFamily="2" charset="0"/>
                <a:ea typeface="Courier New" panose="02070309020205020404" pitchFamily="49" charset="0"/>
              </a:rPr>
              <a:t>ề</a:t>
            </a:r>
            <a:r>
              <a:rPr lang="vi-VN" sz="2200" dirty="0">
                <a:solidFill>
                  <a:srgbClr val="000000"/>
                </a:solidFill>
                <a:latin typeface="#9Slide05 IcielSanelma" pitchFamily="2" charset="0"/>
                <a:ea typeface="Courier New" panose="02070309020205020404" pitchFamily="49" charset="0"/>
              </a:rPr>
              <a:t> tình yêu thương con người</a:t>
            </a:r>
            <a:endParaRPr lang="en-US" sz="2200" dirty="0">
              <a:latin typeface="#9Slide05 IcielSanelma" pitchFamily="2" charset="0"/>
            </a:endParaRPr>
          </a:p>
        </p:txBody>
      </p:sp>
      <p:sp>
        <p:nvSpPr>
          <p:cNvPr id="5" name="Rectangle 4"/>
          <p:cNvSpPr/>
          <p:nvPr/>
        </p:nvSpPr>
        <p:spPr>
          <a:xfrm>
            <a:off x="8530590" y="4695766"/>
            <a:ext cx="3325436" cy="1938992"/>
          </a:xfrm>
          <a:prstGeom prst="rect">
            <a:avLst/>
          </a:prstGeom>
        </p:spPr>
        <p:txBody>
          <a:bodyPr wrap="square">
            <a:spAutoFit/>
          </a:bodyPr>
          <a:lstStyle/>
          <a:p>
            <a:pPr marL="279400" marR="0" algn="just">
              <a:spcBef>
                <a:spcPts val="0"/>
              </a:spcBef>
              <a:spcAft>
                <a:spcPts val="300"/>
              </a:spcAft>
            </a:pPr>
            <a:r>
              <a:rPr lang="vi-VN" sz="2400" dirty="0">
                <a:solidFill>
                  <a:srgbClr val="353635"/>
                </a:solidFill>
                <a:latin typeface="#9Slide05 IcielSanelma" pitchFamily="2" charset="0"/>
                <a:ea typeface="Times New Roman" panose="02020603050405020304" pitchFamily="18" charset="0"/>
              </a:rPr>
              <a:t>Yêu thương con người là sự quan tâm, giúp đỡ, làm những điếu tốt đẹp cho người khác, nhất là những người gặp khó khăn, hoạn nạn.</a:t>
            </a:r>
            <a:endParaRPr lang="en-US" sz="2400" dirty="0">
              <a:solidFill>
                <a:srgbClr val="353635"/>
              </a:solidFill>
              <a:effectLst/>
              <a:latin typeface="#9Slide05 IcielSanelma" pitchFamily="2" charset="0"/>
              <a:ea typeface="Times New Roman" panose="02020603050405020304" pitchFamily="18" charset="0"/>
            </a:endParaRPr>
          </a:p>
        </p:txBody>
      </p:sp>
      <p:pic>
        <p:nvPicPr>
          <p:cNvPr id="20" name="Shape 1"/>
          <p:cNvPicPr/>
          <p:nvPr/>
        </p:nvPicPr>
        <p:blipFill>
          <a:blip r:embed="rId2"/>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1" grpId="0" animBg="1"/>
      <p:bldP spid="12" grpId="0" animBg="1"/>
      <p:bldP spid="13"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9707417" y="2463890"/>
            <a:ext cx="2900751" cy="4359018"/>
          </a:xfrm>
          <a:prstGeom prst="rect">
            <a:avLst/>
          </a:prstGeom>
        </p:spPr>
      </p:pic>
      <p:pic>
        <p:nvPicPr>
          <p:cNvPr id="11"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912" y="4802902"/>
            <a:ext cx="1738674" cy="1963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a:stretch>
            <a:fillRect/>
          </a:stretch>
        </p:blipFill>
        <p:spPr>
          <a:xfrm>
            <a:off x="1848649" y="609600"/>
            <a:ext cx="8283243" cy="5057421"/>
          </a:xfrm>
          <a:prstGeom prst="rect">
            <a:avLst/>
          </a:prstGeom>
        </p:spPr>
      </p:pic>
      <p:sp>
        <p:nvSpPr>
          <p:cNvPr id="14" name="Text Box 5"/>
          <p:cNvSpPr txBox="1">
            <a:spLocks noChangeArrowheads="1"/>
          </p:cNvSpPr>
          <p:nvPr/>
        </p:nvSpPr>
        <p:spPr bwMode="auto">
          <a:xfrm>
            <a:off x="3278677" y="1590396"/>
            <a:ext cx="59574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Font typeface="Arial" panose="020B0604020202020204" pitchFamily="34" charset="0"/>
              <a:buNone/>
            </a:pPr>
            <a:r>
              <a:rPr lang="vi-VN" sz="4000" b="1" dirty="0">
                <a:solidFill>
                  <a:srgbClr val="0000FF"/>
                </a:solidFill>
                <a:latin typeface="#9Slide05 Kathya" panose="02000000000000000000" pitchFamily="2" charset="0"/>
              </a:rPr>
              <a:t>Yêu thương con người là quan tâm, giúp đỡ và làm những điều tốt đẹp cho người khác, nhất là những lúc gặp khó khăn, hoạn nạn.</a:t>
            </a:r>
            <a:endParaRPr lang="en-US" sz="4000" b="1" dirty="0">
              <a:solidFill>
                <a:srgbClr val="0000FF"/>
              </a:solidFill>
              <a:latin typeface="#9Slide05 SVNTradeMark" panose="02000000000000000000" pitchFamily="2" charset="0"/>
            </a:endParaRPr>
          </a:p>
        </p:txBody>
      </p:sp>
      <p:pic>
        <p:nvPicPr>
          <p:cNvPr id="8"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2218141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1"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1)">
                                      <p:cBhvr>
                                        <p:cTn id="13" dur="2000"/>
                                        <p:tgtEl>
                                          <p:spTgt spid="13"/>
                                        </p:tgtEl>
                                      </p:cBhvr>
                                    </p:animEffect>
                                  </p:childTnLst>
                                </p:cTn>
                              </p:par>
                              <p:par>
                                <p:cTn id="14" presetID="53"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000" fill="hold"/>
                                        <p:tgtEl>
                                          <p:spTgt spid="14"/>
                                        </p:tgtEl>
                                        <p:attrNameLst>
                                          <p:attrName>ppt_w</p:attrName>
                                        </p:attrNameLst>
                                      </p:cBhvr>
                                      <p:tavLst>
                                        <p:tav tm="0">
                                          <p:val>
                                            <p:fltVal val="0"/>
                                          </p:val>
                                        </p:tav>
                                        <p:tav tm="100000">
                                          <p:val>
                                            <p:strVal val="#ppt_w"/>
                                          </p:val>
                                        </p:tav>
                                      </p:tavLst>
                                    </p:anim>
                                    <p:anim calcmode="lin" valueType="num">
                                      <p:cBhvr>
                                        <p:cTn id="17" dur="1000" fill="hold"/>
                                        <p:tgtEl>
                                          <p:spTgt spid="14"/>
                                        </p:tgtEl>
                                        <p:attrNameLst>
                                          <p:attrName>ppt_h</p:attrName>
                                        </p:attrNameLst>
                                      </p:cBhvr>
                                      <p:tavLst>
                                        <p:tav tm="0">
                                          <p:val>
                                            <p:fltVal val="0"/>
                                          </p:val>
                                        </p:tav>
                                        <p:tav tm="100000">
                                          <p:val>
                                            <p:strVal val="#ppt_h"/>
                                          </p:val>
                                        </p:tav>
                                      </p:tavLst>
                                    </p:anim>
                                    <p:animEffect transition="in" filter="fade">
                                      <p:cBhvr>
                                        <p:cTn id="1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8401</TotalTime>
  <Words>2817</Words>
  <Application>Microsoft Office PowerPoint</Application>
  <PresentationFormat>Widescreen</PresentationFormat>
  <Paragraphs>207</Paragraphs>
  <Slides>33</Slides>
  <Notes>5</Notes>
  <HiddenSlides>0</HiddenSlides>
  <MMClips>1</MMClips>
  <ScaleCrop>false</ScaleCrop>
  <HeadingPairs>
    <vt:vector size="6" baseType="variant">
      <vt:variant>
        <vt:lpstr>Fonts Used</vt:lpstr>
      </vt:variant>
      <vt:variant>
        <vt:i4>29</vt:i4>
      </vt:variant>
      <vt:variant>
        <vt:lpstr>Theme</vt:lpstr>
      </vt:variant>
      <vt:variant>
        <vt:i4>6</vt:i4>
      </vt:variant>
      <vt:variant>
        <vt:lpstr>Slide Titles</vt:lpstr>
      </vt:variant>
      <vt:variant>
        <vt:i4>33</vt:i4>
      </vt:variant>
    </vt:vector>
  </HeadingPairs>
  <TitlesOfParts>
    <vt:vector size="68" baseType="lpstr">
      <vt:lpstr>#9Slide03 Arima Madurai Black</vt:lpstr>
      <vt:lpstr>#9Slide05 Brannboll Ny</vt:lpstr>
      <vt:lpstr>#9Slide05 Fourth</vt:lpstr>
      <vt:lpstr>#9Slide05 Habano</vt:lpstr>
      <vt:lpstr>#9Slide05 IcielSanelma</vt:lpstr>
      <vt:lpstr>#9Slide05 Israquella</vt:lpstr>
      <vt:lpstr>#9Slide05 Kathya</vt:lpstr>
      <vt:lpstr>#9Slide05 Motion Picture</vt:lpstr>
      <vt:lpstr>#9Slide05 Phobia</vt:lpstr>
      <vt:lpstr>#9Slide05 SVNTradeMark</vt:lpstr>
      <vt:lpstr>#9Slide06 SVNSlow Attack</vt:lpstr>
      <vt:lpstr>#9Slide07 IcielAmerican Forkbal</vt:lpstr>
      <vt:lpstr>#9Slide07 Marbelia Regular</vt:lpstr>
      <vt:lpstr>Arial Unicode MS</vt:lpstr>
      <vt:lpstr>Helvetica Neue</vt:lpstr>
      <vt:lpstr>微软雅黑</vt:lpstr>
      <vt:lpstr>SVN-Clementine</vt:lpstr>
      <vt:lpstr>SVN-Student</vt:lpstr>
      <vt:lpstr>SVN-Vanilla Daisy Pro</vt:lpstr>
      <vt:lpstr>Arial</vt:lpstr>
      <vt:lpstr>Calibri</vt:lpstr>
      <vt:lpstr>Calibri Light</vt:lpstr>
      <vt:lpstr>Cambria</vt:lpstr>
      <vt:lpstr>Cambria Math</vt:lpstr>
      <vt:lpstr>Courier New</vt:lpstr>
      <vt:lpstr>Symbol</vt:lpstr>
      <vt:lpstr>Times</vt:lpstr>
      <vt:lpstr>Times New Roman</vt:lpstr>
      <vt:lpstr>Verdana</vt:lpstr>
      <vt:lpstr>Office Theme</vt:lpstr>
      <vt:lpstr>1_Office Theme</vt:lpstr>
      <vt:lpstr>2_Office Theme</vt:lpstr>
      <vt:lpstr>24_Office Theme</vt:lpstr>
      <vt:lpstr>1_Default Design</vt:lpstr>
      <vt:lpstr>18_Office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204</cp:revision>
  <dcterms:created xsi:type="dcterms:W3CDTF">2021-06-28T15:32:15Z</dcterms:created>
  <dcterms:modified xsi:type="dcterms:W3CDTF">2024-10-06T10:25:57Z</dcterms:modified>
</cp:coreProperties>
</file>