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7" r:id="rId4"/>
    <p:sldId id="260" r:id="rId5"/>
    <p:sldId id="256" r:id="rId6"/>
    <p:sldId id="261" r:id="rId7"/>
    <p:sldId id="262" r:id="rId8"/>
    <p:sldId id="263" r:id="rId9"/>
    <p:sldId id="264" r:id="rId10"/>
    <p:sldId id="266" r:id="rId11"/>
    <p:sldId id="267" r:id="rId12"/>
    <p:sldId id="258" r:id="rId13"/>
    <p:sldId id="268" r:id="rId14"/>
    <p:sldId id="270" r:id="rId15"/>
    <p:sldId id="271" r:id="rId16"/>
    <p:sldId id="272" r:id="rId17"/>
    <p:sldId id="269" r:id="rId18"/>
    <p:sldId id="273" r:id="rId19"/>
    <p:sldId id="274" r:id="rId20"/>
    <p:sldId id="275" r:id="rId21"/>
    <p:sldId id="276" r:id="rId22"/>
    <p:sldId id="278" r:id="rId23"/>
    <p:sldId id="279" r:id="rId24"/>
    <p:sldId id="277"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4" r:id="rId39"/>
    <p:sldId id="29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48" userDrawn="1">
          <p15:clr>
            <a:srgbClr val="A4A3A4"/>
          </p15:clr>
        </p15:guide>
        <p15:guide id="3" orient="horz" pos="648" userDrawn="1">
          <p15:clr>
            <a:srgbClr val="A4A3A4"/>
          </p15:clr>
        </p15:guide>
        <p15:guide id="4" orient="horz" pos="712" userDrawn="1">
          <p15:clr>
            <a:srgbClr val="A4A3A4"/>
          </p15:clr>
        </p15:guide>
        <p15:guide id="5" orient="horz" pos="3928"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67" d="100"/>
          <a:sy n="67" d="100"/>
        </p:scale>
        <p:origin x="66" y="96"/>
      </p:cViewPr>
      <p:guideLst>
        <p:guide pos="416"/>
        <p:guide pos="7248"/>
        <p:guide orient="horz" pos="648"/>
        <p:guide orient="horz" pos="712"/>
        <p:guide orient="horz" pos="3928"/>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4784E-F0BF-4374-9DA6-ABE781EC64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42A8BB-6AC6-4036-BF5B-3584B55476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5C7047-24FA-46A5-A3D7-CB12941D4B28}"/>
              </a:ext>
            </a:extLst>
          </p:cNvPr>
          <p:cNvSpPr>
            <a:spLocks noGrp="1"/>
          </p:cNvSpPr>
          <p:nvPr>
            <p:ph type="dt" sz="half" idx="10"/>
          </p:nvPr>
        </p:nvSpPr>
        <p:spPr/>
        <p:txBody>
          <a:bodyPr/>
          <a:lstStyle/>
          <a:p>
            <a:fld id="{4FF8E4AB-E350-44EB-B800-157EE1F3D799}" type="datetimeFigureOut">
              <a:rPr lang="en-US" smtClean="0"/>
              <a:t>2/9/2022</a:t>
            </a:fld>
            <a:endParaRPr lang="en-US"/>
          </a:p>
        </p:txBody>
      </p:sp>
      <p:sp>
        <p:nvSpPr>
          <p:cNvPr id="5" name="Footer Placeholder 4">
            <a:extLst>
              <a:ext uri="{FF2B5EF4-FFF2-40B4-BE49-F238E27FC236}">
                <a16:creationId xmlns:a16="http://schemas.microsoft.com/office/drawing/2014/main" id="{F5FEF341-9B2A-4240-A7E2-CF00B10321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6006A0-479F-4512-BC59-C47218704FEC}"/>
              </a:ext>
            </a:extLst>
          </p:cNvPr>
          <p:cNvSpPr>
            <a:spLocks noGrp="1"/>
          </p:cNvSpPr>
          <p:nvPr>
            <p:ph type="sldNum" sz="quarter" idx="12"/>
          </p:nvPr>
        </p:nvSpPr>
        <p:spPr/>
        <p:txBody>
          <a:bodyPr/>
          <a:lstStyle/>
          <a:p>
            <a:fld id="{096AC4A9-0BB1-495C-A89B-A55DF7B8BE29}" type="slidenum">
              <a:rPr lang="en-US" smtClean="0"/>
              <a:t>‹#›</a:t>
            </a:fld>
            <a:endParaRPr lang="en-US"/>
          </a:p>
        </p:txBody>
      </p:sp>
    </p:spTree>
    <p:extLst>
      <p:ext uri="{BB962C8B-B14F-4D97-AF65-F5344CB8AC3E}">
        <p14:creationId xmlns:p14="http://schemas.microsoft.com/office/powerpoint/2010/main" val="1837627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4EB30-4E1F-4707-9EBE-A072A9FAE3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31F968-D377-43FF-87D9-6C36C8D690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87E7B1-1207-4D25-93E6-593CE20126D1}"/>
              </a:ext>
            </a:extLst>
          </p:cNvPr>
          <p:cNvSpPr>
            <a:spLocks noGrp="1"/>
          </p:cNvSpPr>
          <p:nvPr>
            <p:ph type="dt" sz="half" idx="10"/>
          </p:nvPr>
        </p:nvSpPr>
        <p:spPr/>
        <p:txBody>
          <a:bodyPr/>
          <a:lstStyle/>
          <a:p>
            <a:fld id="{4FF8E4AB-E350-44EB-B800-157EE1F3D799}" type="datetimeFigureOut">
              <a:rPr lang="en-US" smtClean="0"/>
              <a:t>2/9/2022</a:t>
            </a:fld>
            <a:endParaRPr lang="en-US"/>
          </a:p>
        </p:txBody>
      </p:sp>
      <p:sp>
        <p:nvSpPr>
          <p:cNvPr id="5" name="Footer Placeholder 4">
            <a:extLst>
              <a:ext uri="{FF2B5EF4-FFF2-40B4-BE49-F238E27FC236}">
                <a16:creationId xmlns:a16="http://schemas.microsoft.com/office/drawing/2014/main" id="{0E52C293-ED21-4AB3-AEFA-95C7483E27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24AEA0-3C8E-4231-9976-E6050EC4E321}"/>
              </a:ext>
            </a:extLst>
          </p:cNvPr>
          <p:cNvSpPr>
            <a:spLocks noGrp="1"/>
          </p:cNvSpPr>
          <p:nvPr>
            <p:ph type="sldNum" sz="quarter" idx="12"/>
          </p:nvPr>
        </p:nvSpPr>
        <p:spPr/>
        <p:txBody>
          <a:bodyPr/>
          <a:lstStyle/>
          <a:p>
            <a:fld id="{096AC4A9-0BB1-495C-A89B-A55DF7B8BE29}" type="slidenum">
              <a:rPr lang="en-US" smtClean="0"/>
              <a:t>‹#›</a:t>
            </a:fld>
            <a:endParaRPr lang="en-US"/>
          </a:p>
        </p:txBody>
      </p:sp>
    </p:spTree>
    <p:extLst>
      <p:ext uri="{BB962C8B-B14F-4D97-AF65-F5344CB8AC3E}">
        <p14:creationId xmlns:p14="http://schemas.microsoft.com/office/powerpoint/2010/main" val="2985319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F91384-A78E-43F5-BE5A-99F8C341C6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18929A-4028-423D-8FB4-BC4B2CE832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89B641-FBC2-4D00-B2D1-893FEF9ED275}"/>
              </a:ext>
            </a:extLst>
          </p:cNvPr>
          <p:cNvSpPr>
            <a:spLocks noGrp="1"/>
          </p:cNvSpPr>
          <p:nvPr>
            <p:ph type="dt" sz="half" idx="10"/>
          </p:nvPr>
        </p:nvSpPr>
        <p:spPr/>
        <p:txBody>
          <a:bodyPr/>
          <a:lstStyle/>
          <a:p>
            <a:fld id="{4FF8E4AB-E350-44EB-B800-157EE1F3D799}" type="datetimeFigureOut">
              <a:rPr lang="en-US" smtClean="0"/>
              <a:t>2/9/2022</a:t>
            </a:fld>
            <a:endParaRPr lang="en-US"/>
          </a:p>
        </p:txBody>
      </p:sp>
      <p:sp>
        <p:nvSpPr>
          <p:cNvPr id="5" name="Footer Placeholder 4">
            <a:extLst>
              <a:ext uri="{FF2B5EF4-FFF2-40B4-BE49-F238E27FC236}">
                <a16:creationId xmlns:a16="http://schemas.microsoft.com/office/drawing/2014/main" id="{F5F7AA08-DDC6-4B72-B62F-81FC48445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60F402-3185-440F-B3E5-F6CBC96E81EE}"/>
              </a:ext>
            </a:extLst>
          </p:cNvPr>
          <p:cNvSpPr>
            <a:spLocks noGrp="1"/>
          </p:cNvSpPr>
          <p:nvPr>
            <p:ph type="sldNum" sz="quarter" idx="12"/>
          </p:nvPr>
        </p:nvSpPr>
        <p:spPr/>
        <p:txBody>
          <a:bodyPr/>
          <a:lstStyle/>
          <a:p>
            <a:fld id="{096AC4A9-0BB1-495C-A89B-A55DF7B8BE29}" type="slidenum">
              <a:rPr lang="en-US" smtClean="0"/>
              <a:t>‹#›</a:t>
            </a:fld>
            <a:endParaRPr lang="en-US"/>
          </a:p>
        </p:txBody>
      </p:sp>
    </p:spTree>
    <p:extLst>
      <p:ext uri="{BB962C8B-B14F-4D97-AF65-F5344CB8AC3E}">
        <p14:creationId xmlns:p14="http://schemas.microsoft.com/office/powerpoint/2010/main" val="1198642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F28B-45E3-4585-87E3-73838692A70B}"/>
              </a:ext>
            </a:extLst>
          </p:cNvPr>
          <p:cNvSpPr>
            <a:spLocks noGrp="1"/>
          </p:cNvSpPr>
          <p:nvPr>
            <p:ph type="ctrTitle"/>
          </p:nvPr>
        </p:nvSpPr>
        <p:spPr>
          <a:xfrm>
            <a:off x="457200" y="668049"/>
            <a:ext cx="7626795" cy="2841914"/>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F755B0-E17A-4B52-A99D-C35BB18BB2D0}"/>
              </a:ext>
            </a:extLst>
          </p:cNvPr>
          <p:cNvSpPr>
            <a:spLocks noGrp="1"/>
          </p:cNvSpPr>
          <p:nvPr>
            <p:ph type="subTitle" idx="1"/>
          </p:nvPr>
        </p:nvSpPr>
        <p:spPr>
          <a:xfrm>
            <a:off x="457200" y="3602038"/>
            <a:ext cx="7626795" cy="250172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8390C28-805B-4DA6-A10E-651C0FD01716}"/>
              </a:ext>
            </a:extLst>
          </p:cNvPr>
          <p:cNvSpPr>
            <a:spLocks noGrp="1"/>
          </p:cNvSpPr>
          <p:nvPr>
            <p:ph type="dt" sz="half" idx="10"/>
          </p:nvPr>
        </p:nvSpPr>
        <p:spPr/>
        <p:txBody>
          <a:bodyPr/>
          <a:lstStyle/>
          <a:p>
            <a:fld id="{D208048B-57AF-4F53-BC84-8E0A1033FBEC}" type="datetimeFigureOut">
              <a:rPr lang="en-US" smtClean="0"/>
              <a:t>2/9/2022</a:t>
            </a:fld>
            <a:endParaRPr lang="en-US"/>
          </a:p>
        </p:txBody>
      </p:sp>
      <p:sp>
        <p:nvSpPr>
          <p:cNvPr id="5" name="Footer Placeholder 4">
            <a:extLst>
              <a:ext uri="{FF2B5EF4-FFF2-40B4-BE49-F238E27FC236}">
                <a16:creationId xmlns:a16="http://schemas.microsoft.com/office/drawing/2014/main" id="{0D5EBBA9-C52F-4628-AE0D-DCD1772F9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BAC57-F8E1-4B54-A111-CB53B32031AB}"/>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457190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A2C84-1247-4534-81D1-136C3E1EBB0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048D490-CEA6-4844-A537-F749658D37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1DAEFC9-887F-4E73-9938-6032D52864AA}"/>
              </a:ext>
            </a:extLst>
          </p:cNvPr>
          <p:cNvSpPr>
            <a:spLocks noGrp="1"/>
          </p:cNvSpPr>
          <p:nvPr>
            <p:ph type="dt" sz="half" idx="10"/>
          </p:nvPr>
        </p:nvSpPr>
        <p:spPr/>
        <p:txBody>
          <a:bodyPr/>
          <a:lstStyle/>
          <a:p>
            <a:fld id="{D208048B-57AF-4F53-BC84-8E0A1033FBEC}" type="datetimeFigureOut">
              <a:rPr lang="en-US" smtClean="0"/>
              <a:t>2/9/2022</a:t>
            </a:fld>
            <a:endParaRPr lang="en-US"/>
          </a:p>
        </p:txBody>
      </p:sp>
      <p:sp>
        <p:nvSpPr>
          <p:cNvPr id="5" name="Footer Placeholder 4">
            <a:extLst>
              <a:ext uri="{FF2B5EF4-FFF2-40B4-BE49-F238E27FC236}">
                <a16:creationId xmlns:a16="http://schemas.microsoft.com/office/drawing/2014/main" id="{ABFCF0CF-134A-404E-A177-9FAAA039F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A1B0DC-2D2C-408B-A577-904A2385C0AA}"/>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722624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55431-EF88-4771-9699-27EF70A55112}"/>
              </a:ext>
            </a:extLst>
          </p:cNvPr>
          <p:cNvSpPr>
            <a:spLocks noGrp="1"/>
          </p:cNvSpPr>
          <p:nvPr>
            <p:ph type="title"/>
          </p:nvPr>
        </p:nvSpPr>
        <p:spPr>
          <a:xfrm>
            <a:off x="457200" y="668050"/>
            <a:ext cx="7673389" cy="3816588"/>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DAF57C3-A928-4093-B3FC-ECC2194AE9E9}"/>
              </a:ext>
            </a:extLst>
          </p:cNvPr>
          <p:cNvSpPr>
            <a:spLocks noGrp="1"/>
          </p:cNvSpPr>
          <p:nvPr>
            <p:ph type="body" idx="1"/>
          </p:nvPr>
        </p:nvSpPr>
        <p:spPr>
          <a:xfrm>
            <a:off x="457200" y="4589463"/>
            <a:ext cx="767338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BFD625-A893-46D3-A518-9E969CB4FE54}"/>
              </a:ext>
            </a:extLst>
          </p:cNvPr>
          <p:cNvSpPr>
            <a:spLocks noGrp="1"/>
          </p:cNvSpPr>
          <p:nvPr>
            <p:ph type="dt" sz="half" idx="10"/>
          </p:nvPr>
        </p:nvSpPr>
        <p:spPr/>
        <p:txBody>
          <a:bodyPr/>
          <a:lstStyle/>
          <a:p>
            <a:fld id="{D208048B-57AF-4F53-BC84-8E0A1033FBEC}" type="datetimeFigureOut">
              <a:rPr lang="en-US" smtClean="0"/>
              <a:t>2/9/2022</a:t>
            </a:fld>
            <a:endParaRPr lang="en-US"/>
          </a:p>
        </p:txBody>
      </p:sp>
      <p:sp>
        <p:nvSpPr>
          <p:cNvPr id="5" name="Footer Placeholder 4">
            <a:extLst>
              <a:ext uri="{FF2B5EF4-FFF2-40B4-BE49-F238E27FC236}">
                <a16:creationId xmlns:a16="http://schemas.microsoft.com/office/drawing/2014/main" id="{FFCAD37A-B380-4B65-9FB9-3FB91412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E773B6-CD13-4451-9BF3-C4102BA5E899}"/>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663542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1FBD0A-9F7B-4EBB-9982-B55F5F9806C4}"/>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88CFF0B8-0BA9-4DD9-B7B2-0655DC8419A8}"/>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C77B910E-9B87-4291-987B-6883212CBAEC}"/>
              </a:ext>
              <a:ext uri="{C183D7F6-B498-43B3-948B-1728B52AA6E4}">
                <adec:decorative xmlns:adec="http://schemas.microsoft.com/office/drawing/2017/decorative" val="1"/>
              </a:ext>
            </a:extLst>
          </p:cNvPr>
          <p:cNvGrpSpPr/>
          <p:nvPr/>
        </p:nvGrpSpPr>
        <p:grpSpPr>
          <a:xfrm>
            <a:off x="11151383" y="2767655"/>
            <a:ext cx="1040617" cy="2833045"/>
            <a:chOff x="11151383" y="2767655"/>
            <a:chExt cx="1040617" cy="2833045"/>
          </a:xfrm>
        </p:grpSpPr>
        <p:sp>
          <p:nvSpPr>
            <p:cNvPr id="15" name="Oval 14">
              <a:extLst>
                <a:ext uri="{FF2B5EF4-FFF2-40B4-BE49-F238E27FC236}">
                  <a16:creationId xmlns:a16="http://schemas.microsoft.com/office/drawing/2014/main" id="{05596CF7-55B3-409D-A36C-F5BE9D625628}"/>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Freeform: Shape 16">
              <a:extLst>
                <a:ext uri="{FF2B5EF4-FFF2-40B4-BE49-F238E27FC236}">
                  <a16:creationId xmlns:a16="http://schemas.microsoft.com/office/drawing/2014/main" id="{92245D23-45D8-474C-8A38-633E99962676}"/>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918A8D14-28CA-4095-B2FA-E48B3150AD1B}"/>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grpSp>
      <p:sp>
        <p:nvSpPr>
          <p:cNvPr id="13" name="Texture">
            <a:extLst>
              <a:ext uri="{FF2B5EF4-FFF2-40B4-BE49-F238E27FC236}">
                <a16:creationId xmlns:a16="http://schemas.microsoft.com/office/drawing/2014/main" id="{1D1F176A-19F1-4537-800D-210F29EC1AC2}"/>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D0A04C26-6125-4D95-9FC0-50DEB9419E63}"/>
              </a:ext>
            </a:extLst>
          </p:cNvPr>
          <p:cNvSpPr>
            <a:spLocks noGrp="1"/>
          </p:cNvSpPr>
          <p:nvPr>
            <p:ph type="title"/>
          </p:nvPr>
        </p:nvSpPr>
        <p:spPr>
          <a:xfrm>
            <a:off x="457200" y="668049"/>
            <a:ext cx="10451534" cy="159174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35401A-13E5-4CED-864F-06D6EECCBCAA}"/>
              </a:ext>
            </a:extLst>
          </p:cNvPr>
          <p:cNvSpPr>
            <a:spLocks noGrp="1"/>
          </p:cNvSpPr>
          <p:nvPr>
            <p:ph sz="half" idx="1"/>
          </p:nvPr>
        </p:nvSpPr>
        <p:spPr>
          <a:xfrm>
            <a:off x="457200" y="2341329"/>
            <a:ext cx="5562600" cy="3835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C513523-8F78-4766-91D7-03E329B6833A}"/>
              </a:ext>
            </a:extLst>
          </p:cNvPr>
          <p:cNvSpPr>
            <a:spLocks noGrp="1"/>
          </p:cNvSpPr>
          <p:nvPr>
            <p:ph sz="half" idx="2"/>
          </p:nvPr>
        </p:nvSpPr>
        <p:spPr>
          <a:xfrm>
            <a:off x="6172200" y="2341329"/>
            <a:ext cx="4736534" cy="3835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E5B757F-BAD2-4343-BD57-FC02D0BE19EC}"/>
              </a:ext>
            </a:extLst>
          </p:cNvPr>
          <p:cNvSpPr>
            <a:spLocks noGrp="1"/>
          </p:cNvSpPr>
          <p:nvPr>
            <p:ph type="dt" sz="half" idx="10"/>
          </p:nvPr>
        </p:nvSpPr>
        <p:spPr/>
        <p:txBody>
          <a:bodyPr/>
          <a:lstStyle/>
          <a:p>
            <a:fld id="{D208048B-57AF-4F53-BC84-8E0A1033FBEC}" type="datetimeFigureOut">
              <a:rPr lang="en-US" smtClean="0"/>
              <a:t>2/9/2022</a:t>
            </a:fld>
            <a:endParaRPr lang="en-US"/>
          </a:p>
        </p:txBody>
      </p:sp>
      <p:sp>
        <p:nvSpPr>
          <p:cNvPr id="6" name="Footer Placeholder 5">
            <a:extLst>
              <a:ext uri="{FF2B5EF4-FFF2-40B4-BE49-F238E27FC236}">
                <a16:creationId xmlns:a16="http://schemas.microsoft.com/office/drawing/2014/main" id="{5A30EF3C-A61E-4F43-9C8F-BC9A6455C6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19D947-1DC8-4CE9-A031-6EEB776BD0BF}"/>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76816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5BFA9BB-A51E-4D09-8602-5AD9010463BA}"/>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3" name="Color Fill">
            <a:extLst>
              <a:ext uri="{FF2B5EF4-FFF2-40B4-BE49-F238E27FC236}">
                <a16:creationId xmlns:a16="http://schemas.microsoft.com/office/drawing/2014/main" id="{A60257A1-779B-4048-BC0D-1EA579B5B1C5}"/>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6" name="Group 15">
            <a:extLst>
              <a:ext uri="{FF2B5EF4-FFF2-40B4-BE49-F238E27FC236}">
                <a16:creationId xmlns:a16="http://schemas.microsoft.com/office/drawing/2014/main" id="{38F4B5D0-AA24-4702-9C01-FC1A03E7B607}"/>
              </a:ext>
              <a:ext uri="{C183D7F6-B498-43B3-948B-1728B52AA6E4}">
                <adec:decorative xmlns:adec="http://schemas.microsoft.com/office/drawing/2017/decorative" val="1"/>
              </a:ext>
            </a:extLst>
          </p:cNvPr>
          <p:cNvGrpSpPr/>
          <p:nvPr/>
        </p:nvGrpSpPr>
        <p:grpSpPr>
          <a:xfrm>
            <a:off x="11151383" y="2767655"/>
            <a:ext cx="1040617" cy="2833045"/>
            <a:chOff x="11151383" y="2767655"/>
            <a:chExt cx="1040617" cy="2833045"/>
          </a:xfrm>
        </p:grpSpPr>
        <p:sp>
          <p:nvSpPr>
            <p:cNvPr id="17" name="Oval 16">
              <a:extLst>
                <a:ext uri="{FF2B5EF4-FFF2-40B4-BE49-F238E27FC236}">
                  <a16:creationId xmlns:a16="http://schemas.microsoft.com/office/drawing/2014/main" id="{29CBF9BD-1EB2-4122-98FE-F2B5DF8771C9}"/>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7C41FF89-01DF-4236-AA4D-243CB8A464B3}"/>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Freeform: Shape 18">
              <a:extLst>
                <a:ext uri="{FF2B5EF4-FFF2-40B4-BE49-F238E27FC236}">
                  <a16:creationId xmlns:a16="http://schemas.microsoft.com/office/drawing/2014/main" id="{FD03BB88-350D-4DE0-BB34-870F64356890}"/>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grpSp>
      <p:sp>
        <p:nvSpPr>
          <p:cNvPr id="15" name="Texture">
            <a:extLst>
              <a:ext uri="{FF2B5EF4-FFF2-40B4-BE49-F238E27FC236}">
                <a16:creationId xmlns:a16="http://schemas.microsoft.com/office/drawing/2014/main" id="{4A8025C0-8995-4863-A847-7ED1F8CCE811}"/>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50162335-6445-435C-A1C6-9F090B965040}"/>
              </a:ext>
            </a:extLst>
          </p:cNvPr>
          <p:cNvSpPr>
            <a:spLocks noGrp="1"/>
          </p:cNvSpPr>
          <p:nvPr>
            <p:ph type="title"/>
          </p:nvPr>
        </p:nvSpPr>
        <p:spPr>
          <a:xfrm>
            <a:off x="457200" y="668049"/>
            <a:ext cx="10450629" cy="1325564"/>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5074B3D-418F-464D-91E7-993D0B480108}"/>
              </a:ext>
            </a:extLst>
          </p:cNvPr>
          <p:cNvSpPr>
            <a:spLocks noGrp="1"/>
          </p:cNvSpPr>
          <p:nvPr>
            <p:ph type="body" idx="1"/>
          </p:nvPr>
        </p:nvSpPr>
        <p:spPr>
          <a:xfrm>
            <a:off x="457086" y="2182814"/>
            <a:ext cx="5021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904709-9362-4AB5-9AA2-32F51BF06A39}"/>
              </a:ext>
            </a:extLst>
          </p:cNvPr>
          <p:cNvSpPr>
            <a:spLocks noGrp="1"/>
          </p:cNvSpPr>
          <p:nvPr>
            <p:ph sz="half" idx="2"/>
          </p:nvPr>
        </p:nvSpPr>
        <p:spPr>
          <a:xfrm>
            <a:off x="457086" y="3115949"/>
            <a:ext cx="5021512" cy="3073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B083836-1CF5-406F-B0CB-643F37066CE6}"/>
              </a:ext>
            </a:extLst>
          </p:cNvPr>
          <p:cNvSpPr>
            <a:spLocks noGrp="1"/>
          </p:cNvSpPr>
          <p:nvPr>
            <p:ph type="body" sz="quarter" idx="3"/>
          </p:nvPr>
        </p:nvSpPr>
        <p:spPr>
          <a:xfrm>
            <a:off x="5890597" y="2182814"/>
            <a:ext cx="501723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4A8670-0F33-4222-AAC9-96A21C47C336}"/>
              </a:ext>
            </a:extLst>
          </p:cNvPr>
          <p:cNvSpPr>
            <a:spLocks noGrp="1"/>
          </p:cNvSpPr>
          <p:nvPr>
            <p:ph sz="quarter" idx="4"/>
          </p:nvPr>
        </p:nvSpPr>
        <p:spPr>
          <a:xfrm>
            <a:off x="5890597" y="3115949"/>
            <a:ext cx="5017232" cy="3073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A1E6970-4A96-4519-9C0E-11E245D563C9}"/>
              </a:ext>
            </a:extLst>
          </p:cNvPr>
          <p:cNvSpPr>
            <a:spLocks noGrp="1"/>
          </p:cNvSpPr>
          <p:nvPr>
            <p:ph type="dt" sz="half" idx="10"/>
          </p:nvPr>
        </p:nvSpPr>
        <p:spPr/>
        <p:txBody>
          <a:bodyPr/>
          <a:lstStyle/>
          <a:p>
            <a:fld id="{D208048B-57AF-4F53-BC84-8E0A1033FBEC}" type="datetimeFigureOut">
              <a:rPr lang="en-US" smtClean="0"/>
              <a:t>2/9/2022</a:t>
            </a:fld>
            <a:endParaRPr lang="en-US"/>
          </a:p>
        </p:txBody>
      </p:sp>
      <p:sp>
        <p:nvSpPr>
          <p:cNvPr id="8" name="Footer Placeholder 7">
            <a:extLst>
              <a:ext uri="{FF2B5EF4-FFF2-40B4-BE49-F238E27FC236}">
                <a16:creationId xmlns:a16="http://schemas.microsoft.com/office/drawing/2014/main" id="{35FEE249-70F5-4359-B699-23D68A5037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2AE510-A38C-45EE-B061-CB02E4E3DD7C}"/>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812004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9D1A-F943-4838-BA2F-6DF4F2EC9FEC}"/>
              </a:ext>
            </a:extLst>
          </p:cNvPr>
          <p:cNvSpPr>
            <a:spLocks noGrp="1"/>
          </p:cNvSpPr>
          <p:nvPr>
            <p:ph type="title"/>
          </p:nvPr>
        </p:nvSpPr>
        <p:spPr>
          <a:xfrm>
            <a:off x="457200" y="668049"/>
            <a:ext cx="7685037" cy="1363816"/>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6FEE401-3424-4696-A6FC-BBEE79379F9D}"/>
              </a:ext>
            </a:extLst>
          </p:cNvPr>
          <p:cNvSpPr>
            <a:spLocks noGrp="1"/>
          </p:cNvSpPr>
          <p:nvPr>
            <p:ph type="dt" sz="half" idx="10"/>
          </p:nvPr>
        </p:nvSpPr>
        <p:spPr/>
        <p:txBody>
          <a:bodyPr/>
          <a:lstStyle/>
          <a:p>
            <a:fld id="{D208048B-57AF-4F53-BC84-8E0A1033FBEC}" type="datetimeFigureOut">
              <a:rPr lang="en-US" smtClean="0"/>
              <a:t>2/9/2022</a:t>
            </a:fld>
            <a:endParaRPr lang="en-US"/>
          </a:p>
        </p:txBody>
      </p:sp>
      <p:sp>
        <p:nvSpPr>
          <p:cNvPr id="4" name="Footer Placeholder 3">
            <a:extLst>
              <a:ext uri="{FF2B5EF4-FFF2-40B4-BE49-F238E27FC236}">
                <a16:creationId xmlns:a16="http://schemas.microsoft.com/office/drawing/2014/main" id="{01E9D767-A30A-4508-B510-99AB91737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0979DC-F3D5-43AB-8A0F-9C8A14E0CEF4}"/>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9486518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DCDA0B-9BEE-4B57-8F97-96D5645D0658}"/>
              </a:ext>
            </a:extLst>
          </p:cNvPr>
          <p:cNvSpPr>
            <a:spLocks noGrp="1"/>
          </p:cNvSpPr>
          <p:nvPr>
            <p:ph type="dt" sz="half" idx="10"/>
          </p:nvPr>
        </p:nvSpPr>
        <p:spPr/>
        <p:txBody>
          <a:bodyPr/>
          <a:lstStyle/>
          <a:p>
            <a:fld id="{D208048B-57AF-4F53-BC84-8E0A1033FBEC}" type="datetimeFigureOut">
              <a:rPr lang="en-US" smtClean="0"/>
              <a:t>2/9/2022</a:t>
            </a:fld>
            <a:endParaRPr lang="en-US"/>
          </a:p>
        </p:txBody>
      </p:sp>
      <p:sp>
        <p:nvSpPr>
          <p:cNvPr id="3" name="Footer Placeholder 2">
            <a:extLst>
              <a:ext uri="{FF2B5EF4-FFF2-40B4-BE49-F238E27FC236}">
                <a16:creationId xmlns:a16="http://schemas.microsoft.com/office/drawing/2014/main" id="{05282AF2-09A1-4A1C-AEB6-577962B714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4D99D9-82B1-496C-ABBC-4FF0C375DCE7}"/>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16036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D9AFA4-EB8E-4091-A5E2-1B9D163A0709}"/>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F25018FE-FB44-4E2E-A181-B3476F3E8550}"/>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A6C7CD4B-70DE-49E2-A336-B6F43F58FFA4}"/>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15" name="Oval 14">
              <a:extLst>
                <a:ext uri="{FF2B5EF4-FFF2-40B4-BE49-F238E27FC236}">
                  <a16:creationId xmlns:a16="http://schemas.microsoft.com/office/drawing/2014/main" id="{B4B8BFC9-6F67-47CB-BAE4-45260FBAF397}"/>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Graphic 9">
              <a:extLst>
                <a:ext uri="{FF2B5EF4-FFF2-40B4-BE49-F238E27FC236}">
                  <a16:creationId xmlns:a16="http://schemas.microsoft.com/office/drawing/2014/main" id="{40F836E5-3C5B-4DE7-B09A-AE00DEE730A9}"/>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7" name="Freeform: Shape 16">
              <a:extLst>
                <a:ext uri="{FF2B5EF4-FFF2-40B4-BE49-F238E27FC236}">
                  <a16:creationId xmlns:a16="http://schemas.microsoft.com/office/drawing/2014/main" id="{68E1B8E4-080E-4F43-B33F-59DD21B6B658}"/>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507639D4-740A-4B71-8393-99CA375EB4A0}"/>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Graphic 9">
              <a:extLst>
                <a:ext uri="{FF2B5EF4-FFF2-40B4-BE49-F238E27FC236}">
                  <a16:creationId xmlns:a16="http://schemas.microsoft.com/office/drawing/2014/main" id="{AE7E56E5-1F6A-442B-B5E0-ED19F815D2E2}"/>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Graphic 9">
              <a:extLst>
                <a:ext uri="{FF2B5EF4-FFF2-40B4-BE49-F238E27FC236}">
                  <a16:creationId xmlns:a16="http://schemas.microsoft.com/office/drawing/2014/main" id="{3774E986-8FE2-4670-A4C0-96E213269BD7}"/>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3" name="Texture">
            <a:extLst>
              <a:ext uri="{FF2B5EF4-FFF2-40B4-BE49-F238E27FC236}">
                <a16:creationId xmlns:a16="http://schemas.microsoft.com/office/drawing/2014/main" id="{3A5846DF-A106-4887-BE2C-DCD89DAA6539}"/>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767E81C-AA51-44A0-B21C-757B2F3B90C5}"/>
              </a:ext>
            </a:extLst>
          </p:cNvPr>
          <p:cNvSpPr>
            <a:spLocks noGrp="1"/>
          </p:cNvSpPr>
          <p:nvPr>
            <p:ph type="title"/>
          </p:nvPr>
        </p:nvSpPr>
        <p:spPr>
          <a:xfrm>
            <a:off x="457200" y="668049"/>
            <a:ext cx="4314825" cy="1957828"/>
          </a:xfrm>
        </p:spPr>
        <p:txBody>
          <a:bodyPr anchor="b">
            <a:norm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7A0438A-298D-4466-B55D-F466C345C3CC}"/>
              </a:ext>
            </a:extLst>
          </p:cNvPr>
          <p:cNvSpPr>
            <a:spLocks noGrp="1"/>
          </p:cNvSpPr>
          <p:nvPr>
            <p:ph idx="1"/>
          </p:nvPr>
        </p:nvSpPr>
        <p:spPr>
          <a:xfrm>
            <a:off x="5183188" y="668049"/>
            <a:ext cx="4875212" cy="523125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4143104-0579-4974-88D2-61DF1A30D390}"/>
              </a:ext>
            </a:extLst>
          </p:cNvPr>
          <p:cNvSpPr>
            <a:spLocks noGrp="1"/>
          </p:cNvSpPr>
          <p:nvPr>
            <p:ph type="body" sz="half" idx="2"/>
          </p:nvPr>
        </p:nvSpPr>
        <p:spPr>
          <a:xfrm>
            <a:off x="457200" y="2749024"/>
            <a:ext cx="4314825" cy="3119964"/>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32755-0632-47CB-AA69-7EFB212FA160}"/>
              </a:ext>
            </a:extLst>
          </p:cNvPr>
          <p:cNvSpPr>
            <a:spLocks noGrp="1"/>
          </p:cNvSpPr>
          <p:nvPr>
            <p:ph type="dt" sz="half" idx="10"/>
          </p:nvPr>
        </p:nvSpPr>
        <p:spPr/>
        <p:txBody>
          <a:bodyPr/>
          <a:lstStyle/>
          <a:p>
            <a:fld id="{D208048B-57AF-4F53-BC84-8E0A1033FBEC}" type="datetimeFigureOut">
              <a:rPr lang="en-US" smtClean="0"/>
              <a:t>2/9/2022</a:t>
            </a:fld>
            <a:endParaRPr lang="en-US"/>
          </a:p>
        </p:txBody>
      </p:sp>
      <p:sp>
        <p:nvSpPr>
          <p:cNvPr id="6" name="Footer Placeholder 5">
            <a:extLst>
              <a:ext uri="{FF2B5EF4-FFF2-40B4-BE49-F238E27FC236}">
                <a16:creationId xmlns:a16="http://schemas.microsoft.com/office/drawing/2014/main" id="{38ED0B4F-5B59-4064-A88B-E9938A40FF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512E7F-93B8-4E93-BCB3-ADE74FC1504B}"/>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018549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FE8EF-E5B7-4098-90F2-A934DB8FC4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EC1B42-614E-4EE7-BE16-65B4AA38A5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43EFA-9BAB-4D3D-8AA8-3D5F1107EE67}"/>
              </a:ext>
            </a:extLst>
          </p:cNvPr>
          <p:cNvSpPr>
            <a:spLocks noGrp="1"/>
          </p:cNvSpPr>
          <p:nvPr>
            <p:ph type="dt" sz="half" idx="10"/>
          </p:nvPr>
        </p:nvSpPr>
        <p:spPr/>
        <p:txBody>
          <a:bodyPr/>
          <a:lstStyle/>
          <a:p>
            <a:fld id="{4FF8E4AB-E350-44EB-B800-157EE1F3D799}" type="datetimeFigureOut">
              <a:rPr lang="en-US" smtClean="0"/>
              <a:t>2/9/2022</a:t>
            </a:fld>
            <a:endParaRPr lang="en-US"/>
          </a:p>
        </p:txBody>
      </p:sp>
      <p:sp>
        <p:nvSpPr>
          <p:cNvPr id="5" name="Footer Placeholder 4">
            <a:extLst>
              <a:ext uri="{FF2B5EF4-FFF2-40B4-BE49-F238E27FC236}">
                <a16:creationId xmlns:a16="http://schemas.microsoft.com/office/drawing/2014/main" id="{B2DA6059-4BC7-4A43-B101-32A9134C68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881257-D237-4C23-A2E4-8022EA8A2000}"/>
              </a:ext>
            </a:extLst>
          </p:cNvPr>
          <p:cNvSpPr>
            <a:spLocks noGrp="1"/>
          </p:cNvSpPr>
          <p:nvPr>
            <p:ph type="sldNum" sz="quarter" idx="12"/>
          </p:nvPr>
        </p:nvSpPr>
        <p:spPr/>
        <p:txBody>
          <a:bodyPr/>
          <a:lstStyle/>
          <a:p>
            <a:fld id="{096AC4A9-0BB1-495C-A89B-A55DF7B8BE29}" type="slidenum">
              <a:rPr lang="en-US" smtClean="0"/>
              <a:t>‹#›</a:t>
            </a:fld>
            <a:endParaRPr lang="en-US"/>
          </a:p>
        </p:txBody>
      </p:sp>
    </p:spTree>
    <p:extLst>
      <p:ext uri="{BB962C8B-B14F-4D97-AF65-F5344CB8AC3E}">
        <p14:creationId xmlns:p14="http://schemas.microsoft.com/office/powerpoint/2010/main" val="1762485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3C1870-4E69-4DE7-BF2F-DE8A7881C640}"/>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7439AB1C-A8A1-4745-9625-B18FE9160BBB}"/>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11ADDC4D-D9AA-48F8-BD10-2D20F14607A6}"/>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15" name="Oval 14">
              <a:extLst>
                <a:ext uri="{FF2B5EF4-FFF2-40B4-BE49-F238E27FC236}">
                  <a16:creationId xmlns:a16="http://schemas.microsoft.com/office/drawing/2014/main" id="{C1136312-3085-4615-A743-4EE531585B11}"/>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Graphic 9">
              <a:extLst>
                <a:ext uri="{FF2B5EF4-FFF2-40B4-BE49-F238E27FC236}">
                  <a16:creationId xmlns:a16="http://schemas.microsoft.com/office/drawing/2014/main" id="{29539FE4-376B-4187-A80A-C98EBA23DA30}"/>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7" name="Freeform: Shape 16">
              <a:extLst>
                <a:ext uri="{FF2B5EF4-FFF2-40B4-BE49-F238E27FC236}">
                  <a16:creationId xmlns:a16="http://schemas.microsoft.com/office/drawing/2014/main" id="{A11DC5D7-2276-4A57-8783-A0EFB00416E9}"/>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57D5B578-4971-4ADC-97D8-B9CEF52AA71B}"/>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Graphic 9">
              <a:extLst>
                <a:ext uri="{FF2B5EF4-FFF2-40B4-BE49-F238E27FC236}">
                  <a16:creationId xmlns:a16="http://schemas.microsoft.com/office/drawing/2014/main" id="{2D968E77-E43D-4870-93BC-CBF1947336B3}"/>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Graphic 9">
              <a:extLst>
                <a:ext uri="{FF2B5EF4-FFF2-40B4-BE49-F238E27FC236}">
                  <a16:creationId xmlns:a16="http://schemas.microsoft.com/office/drawing/2014/main" id="{1221D41A-E71E-4587-A876-F8778E7C03E1}"/>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3" name="Texture">
            <a:extLst>
              <a:ext uri="{FF2B5EF4-FFF2-40B4-BE49-F238E27FC236}">
                <a16:creationId xmlns:a16="http://schemas.microsoft.com/office/drawing/2014/main" id="{50457195-385D-490A-91AB-30B969C61953}"/>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7E06FF6D-24FA-4E04-90ED-7DBE228B2AA6}"/>
              </a:ext>
            </a:extLst>
          </p:cNvPr>
          <p:cNvSpPr>
            <a:spLocks noGrp="1"/>
          </p:cNvSpPr>
          <p:nvPr>
            <p:ph type="title"/>
          </p:nvPr>
        </p:nvSpPr>
        <p:spPr>
          <a:xfrm>
            <a:off x="457200" y="668049"/>
            <a:ext cx="4314825" cy="2235711"/>
          </a:xfrm>
        </p:spPr>
        <p:txBody>
          <a:bodyPr anchor="b">
            <a:noAutofit/>
          </a:bodyPr>
          <a:lstStyle>
            <a:lvl1pPr algn="l" defTabSz="914400" rtl="0" eaLnBrk="1" latinLnBrk="0" hangingPunct="1">
              <a:lnSpc>
                <a:spcPct val="90000"/>
              </a:lnSpc>
              <a:spcBef>
                <a:spcPct val="0"/>
              </a:spcBef>
              <a:buNone/>
              <a:defRPr lang="en-US" sz="4400" kern="120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432D78B-0E21-420F-9DFF-6131CB0F7E69}"/>
              </a:ext>
            </a:extLst>
          </p:cNvPr>
          <p:cNvSpPr>
            <a:spLocks noGrp="1"/>
          </p:cNvSpPr>
          <p:nvPr>
            <p:ph type="pic" idx="1"/>
          </p:nvPr>
        </p:nvSpPr>
        <p:spPr>
          <a:xfrm>
            <a:off x="5183188" y="668049"/>
            <a:ext cx="4958436" cy="52312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8AC2A57-1064-4391-B96B-4D04305E0BE7}"/>
              </a:ext>
            </a:extLst>
          </p:cNvPr>
          <p:cNvSpPr>
            <a:spLocks noGrp="1"/>
          </p:cNvSpPr>
          <p:nvPr>
            <p:ph type="body" sz="half" idx="2"/>
          </p:nvPr>
        </p:nvSpPr>
        <p:spPr>
          <a:xfrm>
            <a:off x="457200" y="2941222"/>
            <a:ext cx="4314825" cy="292776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D04EB0-850A-4256-8D12-E01A201A4FE1}"/>
              </a:ext>
            </a:extLst>
          </p:cNvPr>
          <p:cNvSpPr>
            <a:spLocks noGrp="1"/>
          </p:cNvSpPr>
          <p:nvPr>
            <p:ph type="dt" sz="half" idx="10"/>
          </p:nvPr>
        </p:nvSpPr>
        <p:spPr/>
        <p:txBody>
          <a:bodyPr/>
          <a:lstStyle/>
          <a:p>
            <a:fld id="{D208048B-57AF-4F53-BC84-8E0A1033FBEC}" type="datetimeFigureOut">
              <a:rPr lang="en-US" smtClean="0"/>
              <a:t>2/9/2022</a:t>
            </a:fld>
            <a:endParaRPr lang="en-US"/>
          </a:p>
        </p:txBody>
      </p:sp>
      <p:sp>
        <p:nvSpPr>
          <p:cNvPr id="6" name="Footer Placeholder 5">
            <a:extLst>
              <a:ext uri="{FF2B5EF4-FFF2-40B4-BE49-F238E27FC236}">
                <a16:creationId xmlns:a16="http://schemas.microsoft.com/office/drawing/2014/main" id="{7E9CF4AF-C757-4552-AB8A-3B89C37464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62A368-F12B-4B5E-82F0-A6AEE6AF2C83}"/>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051088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A5B40-C529-41A6-8D06-07AF9430A8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B5A354-E2A8-4A91-9D7A-36D9E0915C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D3944-2E3D-42BC-B83D-7630699D48C5}"/>
              </a:ext>
            </a:extLst>
          </p:cNvPr>
          <p:cNvSpPr>
            <a:spLocks noGrp="1"/>
          </p:cNvSpPr>
          <p:nvPr>
            <p:ph type="dt" sz="half" idx="10"/>
          </p:nvPr>
        </p:nvSpPr>
        <p:spPr/>
        <p:txBody>
          <a:bodyPr/>
          <a:lstStyle/>
          <a:p>
            <a:fld id="{D208048B-57AF-4F53-BC84-8E0A1033FBEC}" type="datetimeFigureOut">
              <a:rPr lang="en-US" smtClean="0"/>
              <a:t>2/9/2022</a:t>
            </a:fld>
            <a:endParaRPr lang="en-US"/>
          </a:p>
        </p:txBody>
      </p:sp>
      <p:sp>
        <p:nvSpPr>
          <p:cNvPr id="5" name="Footer Placeholder 4">
            <a:extLst>
              <a:ext uri="{FF2B5EF4-FFF2-40B4-BE49-F238E27FC236}">
                <a16:creationId xmlns:a16="http://schemas.microsoft.com/office/drawing/2014/main" id="{F2FC57FA-204E-4A7A-BAE2-DF17BB0FFB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BDA36D-49FF-495A-8E25-4CCC98E39032}"/>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526769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44ECD05-4E94-4A60-8FDA-700BF100B0BA}"/>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8" name="Color Fill">
            <a:extLst>
              <a:ext uri="{FF2B5EF4-FFF2-40B4-BE49-F238E27FC236}">
                <a16:creationId xmlns:a16="http://schemas.microsoft.com/office/drawing/2014/main" id="{8BCB0EB2-4067-418C-9465-9D4C71240E0B}"/>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8" name="Group 7">
            <a:extLst>
              <a:ext uri="{FF2B5EF4-FFF2-40B4-BE49-F238E27FC236}">
                <a16:creationId xmlns:a16="http://schemas.microsoft.com/office/drawing/2014/main" id="{04E37999-41E7-446D-8C53-B904C3CE87A5}"/>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9" name="Oval 8">
              <a:extLst>
                <a:ext uri="{FF2B5EF4-FFF2-40B4-BE49-F238E27FC236}">
                  <a16:creationId xmlns:a16="http://schemas.microsoft.com/office/drawing/2014/main" id="{438A90E8-87F8-4150-B5EB-E19C8A01AFB9}"/>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Graphic 9">
              <a:extLst>
                <a:ext uri="{FF2B5EF4-FFF2-40B4-BE49-F238E27FC236}">
                  <a16:creationId xmlns:a16="http://schemas.microsoft.com/office/drawing/2014/main" id="{724DCA1C-A8E8-4F90-8FAE-85B1426C108A}"/>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1" name="Freeform: Shape 10">
              <a:extLst>
                <a:ext uri="{FF2B5EF4-FFF2-40B4-BE49-F238E27FC236}">
                  <a16:creationId xmlns:a16="http://schemas.microsoft.com/office/drawing/2014/main" id="{158D6291-6756-44E3-9FCE-0B2ECA5EE664}"/>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2" name="Freeform: Shape 11">
              <a:extLst>
                <a:ext uri="{FF2B5EF4-FFF2-40B4-BE49-F238E27FC236}">
                  <a16:creationId xmlns:a16="http://schemas.microsoft.com/office/drawing/2014/main" id="{C37CA96E-9DD9-4172-B63B-50DF43B576DA}"/>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3" name="Graphic 9">
              <a:extLst>
                <a:ext uri="{FF2B5EF4-FFF2-40B4-BE49-F238E27FC236}">
                  <a16:creationId xmlns:a16="http://schemas.microsoft.com/office/drawing/2014/main" id="{B335AFFE-BF3D-491C-8255-692B9DAC6775}"/>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 name="Graphic 9">
              <a:extLst>
                <a:ext uri="{FF2B5EF4-FFF2-40B4-BE49-F238E27FC236}">
                  <a16:creationId xmlns:a16="http://schemas.microsoft.com/office/drawing/2014/main" id="{AA052AAF-7A7C-4EDB-AE2C-FCA3A756C4E5}"/>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0" name="Texture">
            <a:extLst>
              <a:ext uri="{FF2B5EF4-FFF2-40B4-BE49-F238E27FC236}">
                <a16:creationId xmlns:a16="http://schemas.microsoft.com/office/drawing/2014/main" id="{31F99E9D-6528-47AC-B178-7032D0E17DF8}"/>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Vertical Title 1">
            <a:extLst>
              <a:ext uri="{FF2B5EF4-FFF2-40B4-BE49-F238E27FC236}">
                <a16:creationId xmlns:a16="http://schemas.microsoft.com/office/drawing/2014/main" id="{834DD302-622D-4E42-BD6F-FAAA98B3728C}"/>
              </a:ext>
            </a:extLst>
          </p:cNvPr>
          <p:cNvSpPr>
            <a:spLocks noGrp="1"/>
          </p:cNvSpPr>
          <p:nvPr>
            <p:ph type="title" orient="vert"/>
          </p:nvPr>
        </p:nvSpPr>
        <p:spPr>
          <a:xfrm>
            <a:off x="7306311" y="668049"/>
            <a:ext cx="2628900" cy="550891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C70D9F5-C907-405F-BE11-571C61745EC6}"/>
              </a:ext>
            </a:extLst>
          </p:cNvPr>
          <p:cNvSpPr>
            <a:spLocks noGrp="1"/>
          </p:cNvSpPr>
          <p:nvPr>
            <p:ph type="body" orient="vert" idx="1"/>
          </p:nvPr>
        </p:nvSpPr>
        <p:spPr>
          <a:xfrm>
            <a:off x="457200" y="668049"/>
            <a:ext cx="6689098" cy="55089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DCFD860-3FBD-4FE7-A9FD-1D4A4D10AABF}"/>
              </a:ext>
            </a:extLst>
          </p:cNvPr>
          <p:cNvSpPr>
            <a:spLocks noGrp="1"/>
          </p:cNvSpPr>
          <p:nvPr>
            <p:ph type="dt" sz="half" idx="10"/>
          </p:nvPr>
        </p:nvSpPr>
        <p:spPr/>
        <p:txBody>
          <a:bodyPr/>
          <a:lstStyle/>
          <a:p>
            <a:fld id="{D208048B-57AF-4F53-BC84-8E0A1033FBEC}" type="datetimeFigureOut">
              <a:rPr lang="en-US" smtClean="0"/>
              <a:t>2/9/2022</a:t>
            </a:fld>
            <a:endParaRPr lang="en-US"/>
          </a:p>
        </p:txBody>
      </p:sp>
      <p:sp>
        <p:nvSpPr>
          <p:cNvPr id="5" name="Footer Placeholder 4">
            <a:extLst>
              <a:ext uri="{FF2B5EF4-FFF2-40B4-BE49-F238E27FC236}">
                <a16:creationId xmlns:a16="http://schemas.microsoft.com/office/drawing/2014/main" id="{560A367B-81B3-4BD3-9C95-18EC0710A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7D8E54-346D-4D66-BF99-96DA43F80DF8}"/>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186575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D129-A8C2-419E-B641-6CC90F50732D}"/>
              </a:ext>
            </a:extLst>
          </p:cNvPr>
          <p:cNvSpPr>
            <a:spLocks noGrp="1"/>
          </p:cNvSpPr>
          <p:nvPr>
            <p:ph type="ctrTitle"/>
          </p:nvPr>
        </p:nvSpPr>
        <p:spPr>
          <a:xfrm>
            <a:off x="762000" y="1524000"/>
            <a:ext cx="10668000"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B33C04-8A23-4499-A6EF-1D190F0FB38E}"/>
              </a:ext>
            </a:extLst>
          </p:cNvPr>
          <p:cNvSpPr>
            <a:spLocks noGrp="1"/>
          </p:cNvSpPr>
          <p:nvPr>
            <p:ph type="subTitle" idx="1"/>
          </p:nvPr>
        </p:nvSpPr>
        <p:spPr>
          <a:xfrm>
            <a:off x="762000" y="4571999"/>
            <a:ext cx="10668000" cy="15240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FA99FB-5674-4BC5-949F-8D45EC167511}"/>
              </a:ext>
            </a:extLst>
          </p:cNvPr>
          <p:cNvSpPr>
            <a:spLocks noGrp="1"/>
          </p:cNvSpPr>
          <p:nvPr>
            <p:ph type="dt" sz="half" idx="10"/>
          </p:nvPr>
        </p:nvSpPr>
        <p:spPr/>
        <p:txBody>
          <a:bodyPr/>
          <a:lstStyle/>
          <a:p>
            <a:fld id="{76969C88-B244-455D-A017-012B25B1ACDD}" type="datetimeFigureOut">
              <a:rPr lang="en-US" smtClean="0"/>
              <a:t>2/9/2022</a:t>
            </a:fld>
            <a:endParaRPr lang="en-US"/>
          </a:p>
        </p:txBody>
      </p:sp>
      <p:sp>
        <p:nvSpPr>
          <p:cNvPr id="5" name="Footer Placeholder 4">
            <a:extLst>
              <a:ext uri="{FF2B5EF4-FFF2-40B4-BE49-F238E27FC236}">
                <a16:creationId xmlns:a16="http://schemas.microsoft.com/office/drawing/2014/main" id="{0763CF93-DD67-4FE2-8083-864693FE8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5E934-32B6-44B1-9622-67F30BDA3F3A}"/>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8576921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F011-A499-4054-89BF-A4800A68F60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66FB6E8-D956-45B5-9B4A-9D31DF46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DB9DB-9E62-4292-915C-1DD4134740DB}"/>
              </a:ext>
            </a:extLst>
          </p:cNvPr>
          <p:cNvSpPr>
            <a:spLocks noGrp="1"/>
          </p:cNvSpPr>
          <p:nvPr>
            <p:ph type="dt" sz="half" idx="10"/>
          </p:nvPr>
        </p:nvSpPr>
        <p:spPr/>
        <p:txBody>
          <a:bodyPr/>
          <a:lstStyle/>
          <a:p>
            <a:fld id="{76969C88-B244-455D-A017-012B25B1ACDD}" type="datetimeFigureOut">
              <a:rPr lang="en-US" smtClean="0"/>
              <a:t>2/9/2022</a:t>
            </a:fld>
            <a:endParaRPr lang="en-US"/>
          </a:p>
        </p:txBody>
      </p:sp>
      <p:sp>
        <p:nvSpPr>
          <p:cNvPr id="5" name="Footer Placeholder 4">
            <a:extLst>
              <a:ext uri="{FF2B5EF4-FFF2-40B4-BE49-F238E27FC236}">
                <a16:creationId xmlns:a16="http://schemas.microsoft.com/office/drawing/2014/main" id="{2BD462F1-BC30-4172-8353-363123A1D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2EE8A-96DF-4D7D-B434-778324756D04}"/>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43767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453A-F2B4-4EDB-B8FA-150267BC1A9A}"/>
              </a:ext>
            </a:extLst>
          </p:cNvPr>
          <p:cNvSpPr>
            <a:spLocks noGrp="1"/>
          </p:cNvSpPr>
          <p:nvPr>
            <p:ph type="title"/>
          </p:nvPr>
        </p:nvSpPr>
        <p:spPr>
          <a:xfrm>
            <a:off x="762000" y="1524000"/>
            <a:ext cx="10668000" cy="3038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C46C51-ADF1-48FC-A4D9-38C369E78304}"/>
              </a:ext>
            </a:extLst>
          </p:cNvPr>
          <p:cNvSpPr>
            <a:spLocks noGrp="1"/>
          </p:cNvSpPr>
          <p:nvPr>
            <p:ph type="body" idx="1"/>
          </p:nvPr>
        </p:nvSpPr>
        <p:spPr>
          <a:xfrm>
            <a:off x="762000" y="4589463"/>
            <a:ext cx="10668000" cy="15065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C43B56-4DC7-490B-AEFD-55ED1ECFF82E}"/>
              </a:ext>
            </a:extLst>
          </p:cNvPr>
          <p:cNvSpPr>
            <a:spLocks noGrp="1"/>
          </p:cNvSpPr>
          <p:nvPr>
            <p:ph type="dt" sz="half" idx="10"/>
          </p:nvPr>
        </p:nvSpPr>
        <p:spPr/>
        <p:txBody>
          <a:bodyPr/>
          <a:lstStyle/>
          <a:p>
            <a:fld id="{76969C88-B244-455D-A017-012B25B1ACDD}" type="datetimeFigureOut">
              <a:rPr lang="en-US" smtClean="0"/>
              <a:t>2/9/2022</a:t>
            </a:fld>
            <a:endParaRPr lang="en-US"/>
          </a:p>
        </p:txBody>
      </p:sp>
      <p:sp>
        <p:nvSpPr>
          <p:cNvPr id="5" name="Footer Placeholder 4">
            <a:extLst>
              <a:ext uri="{FF2B5EF4-FFF2-40B4-BE49-F238E27FC236}">
                <a16:creationId xmlns:a16="http://schemas.microsoft.com/office/drawing/2014/main" id="{454738F8-C4B2-41D8-B627-A6DDB24B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43D49-23F8-4C4B-9C30-EDC030EE6F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87762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556D-6916-42E6-8820-8A0D328A5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747A5-C962-477F-89AA-A32385D57996}"/>
              </a:ext>
            </a:extLst>
          </p:cNvPr>
          <p:cNvSpPr>
            <a:spLocks noGrp="1"/>
          </p:cNvSpPr>
          <p:nvPr>
            <p:ph sz="half" idx="1"/>
          </p:nvPr>
        </p:nvSpPr>
        <p:spPr>
          <a:xfrm>
            <a:off x="762000" y="2285999"/>
            <a:ext cx="5151119"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D08312-30FC-44D8-B2A9-B5CAAD9F066F}"/>
              </a:ext>
            </a:extLst>
          </p:cNvPr>
          <p:cNvSpPr>
            <a:spLocks noGrp="1"/>
          </p:cNvSpPr>
          <p:nvPr>
            <p:ph sz="half" idx="2"/>
          </p:nvPr>
        </p:nvSpPr>
        <p:spPr>
          <a:xfrm>
            <a:off x="6278879" y="2285999"/>
            <a:ext cx="5151121"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ED84EB-AF90-4F19-A376-0FE5E50F9EA5}"/>
              </a:ext>
            </a:extLst>
          </p:cNvPr>
          <p:cNvSpPr>
            <a:spLocks noGrp="1"/>
          </p:cNvSpPr>
          <p:nvPr>
            <p:ph type="dt" sz="half" idx="10"/>
          </p:nvPr>
        </p:nvSpPr>
        <p:spPr/>
        <p:txBody>
          <a:bodyPr/>
          <a:lstStyle/>
          <a:p>
            <a:fld id="{76969C88-B244-455D-A017-012B25B1ACDD}" type="datetimeFigureOut">
              <a:rPr lang="en-US" smtClean="0"/>
              <a:t>2/9/2022</a:t>
            </a:fld>
            <a:endParaRPr lang="en-US"/>
          </a:p>
        </p:txBody>
      </p:sp>
      <p:sp>
        <p:nvSpPr>
          <p:cNvPr id="6" name="Footer Placeholder 5">
            <a:extLst>
              <a:ext uri="{FF2B5EF4-FFF2-40B4-BE49-F238E27FC236}">
                <a16:creationId xmlns:a16="http://schemas.microsoft.com/office/drawing/2014/main" id="{7B838ED0-2789-41E4-A36E-83F92CA2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21A83-6D60-45F0-9173-5F6D2438BC3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2483174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FFAE2-03F4-4A94-86C4-9305B237CA89}"/>
              </a:ext>
            </a:extLst>
          </p:cNvPr>
          <p:cNvSpPr>
            <a:spLocks noGrp="1"/>
          </p:cNvSpPr>
          <p:nvPr>
            <p:ph type="title"/>
          </p:nvPr>
        </p:nvSpPr>
        <p:spPr>
          <a:xfrm>
            <a:off x="762000" y="762000"/>
            <a:ext cx="10668000" cy="1524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BAC5A5-E184-46B6-8AB5-C8E132D3624B}"/>
              </a:ext>
            </a:extLst>
          </p:cNvPr>
          <p:cNvSpPr>
            <a:spLocks noGrp="1"/>
          </p:cNvSpPr>
          <p:nvPr>
            <p:ph type="body" idx="1"/>
          </p:nvPr>
        </p:nvSpPr>
        <p:spPr>
          <a:xfrm>
            <a:off x="762000" y="2285999"/>
            <a:ext cx="5151119"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CFE87-5D80-45CB-9D13-DFC9AFCEC7F9}"/>
              </a:ext>
            </a:extLst>
          </p:cNvPr>
          <p:cNvSpPr>
            <a:spLocks noGrp="1"/>
          </p:cNvSpPr>
          <p:nvPr>
            <p:ph sz="half" idx="2"/>
          </p:nvPr>
        </p:nvSpPr>
        <p:spPr>
          <a:xfrm>
            <a:off x="762000" y="3048000"/>
            <a:ext cx="5151119"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AC1E5A-8423-4749-8EDA-E13425F69658}"/>
              </a:ext>
            </a:extLst>
          </p:cNvPr>
          <p:cNvSpPr>
            <a:spLocks noGrp="1"/>
          </p:cNvSpPr>
          <p:nvPr>
            <p:ph type="body" sz="quarter" idx="3"/>
          </p:nvPr>
        </p:nvSpPr>
        <p:spPr>
          <a:xfrm>
            <a:off x="6278878" y="2286000"/>
            <a:ext cx="5151122"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832AAA-4BB8-4A3D-9C79-516F82F8001D}"/>
              </a:ext>
            </a:extLst>
          </p:cNvPr>
          <p:cNvSpPr>
            <a:spLocks noGrp="1"/>
          </p:cNvSpPr>
          <p:nvPr>
            <p:ph sz="quarter" idx="4"/>
          </p:nvPr>
        </p:nvSpPr>
        <p:spPr>
          <a:xfrm>
            <a:off x="6278878" y="3048000"/>
            <a:ext cx="5151122"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BEC63-51D3-4C70-B804-BE9EF765AD21}"/>
              </a:ext>
            </a:extLst>
          </p:cNvPr>
          <p:cNvSpPr>
            <a:spLocks noGrp="1"/>
          </p:cNvSpPr>
          <p:nvPr>
            <p:ph type="dt" sz="half" idx="10"/>
          </p:nvPr>
        </p:nvSpPr>
        <p:spPr/>
        <p:txBody>
          <a:bodyPr/>
          <a:lstStyle/>
          <a:p>
            <a:fld id="{76969C88-B244-455D-A017-012B25B1ACDD}" type="datetimeFigureOut">
              <a:rPr lang="en-US" smtClean="0"/>
              <a:t>2/9/2022</a:t>
            </a:fld>
            <a:endParaRPr lang="en-US"/>
          </a:p>
        </p:txBody>
      </p:sp>
      <p:sp>
        <p:nvSpPr>
          <p:cNvPr id="8" name="Footer Placeholder 7">
            <a:extLst>
              <a:ext uri="{FF2B5EF4-FFF2-40B4-BE49-F238E27FC236}">
                <a16:creationId xmlns:a16="http://schemas.microsoft.com/office/drawing/2014/main" id="{735CA295-8563-402F-92C3-1F20C977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FA5918-109D-4342-84C0-9774A52C9E7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7040222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2662-CBD1-4498-9B6E-2961F5EF1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F739AE-8101-4C18-8CF3-911BDF3978A8}"/>
              </a:ext>
            </a:extLst>
          </p:cNvPr>
          <p:cNvSpPr>
            <a:spLocks noGrp="1"/>
          </p:cNvSpPr>
          <p:nvPr>
            <p:ph type="dt" sz="half" idx="10"/>
          </p:nvPr>
        </p:nvSpPr>
        <p:spPr/>
        <p:txBody>
          <a:bodyPr/>
          <a:lstStyle/>
          <a:p>
            <a:fld id="{76969C88-B244-455D-A017-012B25B1ACDD}" type="datetimeFigureOut">
              <a:rPr lang="en-US" smtClean="0"/>
              <a:t>2/9/2022</a:t>
            </a:fld>
            <a:endParaRPr lang="en-US"/>
          </a:p>
        </p:txBody>
      </p:sp>
      <p:sp>
        <p:nvSpPr>
          <p:cNvPr id="4" name="Footer Placeholder 3">
            <a:extLst>
              <a:ext uri="{FF2B5EF4-FFF2-40B4-BE49-F238E27FC236}">
                <a16:creationId xmlns:a16="http://schemas.microsoft.com/office/drawing/2014/main" id="{66EB1C88-D181-449C-9BE1-E85068C18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38A2C9-E93B-4F0A-A021-9E3AEBC3FA8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3139826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0AE8D9-9B42-438E-ADA6-CCFE45788460}"/>
              </a:ext>
            </a:extLst>
          </p:cNvPr>
          <p:cNvSpPr>
            <a:spLocks noGrp="1"/>
          </p:cNvSpPr>
          <p:nvPr>
            <p:ph type="dt" sz="half" idx="10"/>
          </p:nvPr>
        </p:nvSpPr>
        <p:spPr/>
        <p:txBody>
          <a:bodyPr/>
          <a:lstStyle/>
          <a:p>
            <a:fld id="{76969C88-B244-455D-A017-012B25B1ACDD}" type="datetimeFigureOut">
              <a:rPr lang="en-US" smtClean="0"/>
              <a:t>2/9/2022</a:t>
            </a:fld>
            <a:endParaRPr lang="en-US"/>
          </a:p>
        </p:txBody>
      </p:sp>
      <p:sp>
        <p:nvSpPr>
          <p:cNvPr id="3" name="Footer Placeholder 2">
            <a:extLst>
              <a:ext uri="{FF2B5EF4-FFF2-40B4-BE49-F238E27FC236}">
                <a16:creationId xmlns:a16="http://schemas.microsoft.com/office/drawing/2014/main" id="{C4F792B9-A8AF-4E13-8A25-741E89691E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3A2CF6-DBC5-4491-B213-B3CD09D3130C}"/>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012820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5D57D-62DA-42C2-A476-6B0EBE63B4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F79079-942F-4672-8263-DFD9F19799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482720-191D-48F6-B5DC-A1DB1C4B1CE2}"/>
              </a:ext>
            </a:extLst>
          </p:cNvPr>
          <p:cNvSpPr>
            <a:spLocks noGrp="1"/>
          </p:cNvSpPr>
          <p:nvPr>
            <p:ph type="dt" sz="half" idx="10"/>
          </p:nvPr>
        </p:nvSpPr>
        <p:spPr/>
        <p:txBody>
          <a:bodyPr/>
          <a:lstStyle/>
          <a:p>
            <a:fld id="{4FF8E4AB-E350-44EB-B800-157EE1F3D799}" type="datetimeFigureOut">
              <a:rPr lang="en-US" smtClean="0"/>
              <a:t>2/9/2022</a:t>
            </a:fld>
            <a:endParaRPr lang="en-US"/>
          </a:p>
        </p:txBody>
      </p:sp>
      <p:sp>
        <p:nvSpPr>
          <p:cNvPr id="5" name="Footer Placeholder 4">
            <a:extLst>
              <a:ext uri="{FF2B5EF4-FFF2-40B4-BE49-F238E27FC236}">
                <a16:creationId xmlns:a16="http://schemas.microsoft.com/office/drawing/2014/main" id="{E977E0B4-4CB2-4322-A461-7B7FE264F2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5118D-0721-4DA7-90B4-CA24A259DC53}"/>
              </a:ext>
            </a:extLst>
          </p:cNvPr>
          <p:cNvSpPr>
            <a:spLocks noGrp="1"/>
          </p:cNvSpPr>
          <p:nvPr>
            <p:ph type="sldNum" sz="quarter" idx="12"/>
          </p:nvPr>
        </p:nvSpPr>
        <p:spPr/>
        <p:txBody>
          <a:bodyPr/>
          <a:lstStyle/>
          <a:p>
            <a:fld id="{096AC4A9-0BB1-495C-A89B-A55DF7B8BE29}" type="slidenum">
              <a:rPr lang="en-US" smtClean="0"/>
              <a:t>‹#›</a:t>
            </a:fld>
            <a:endParaRPr lang="en-US"/>
          </a:p>
        </p:txBody>
      </p:sp>
    </p:spTree>
    <p:extLst>
      <p:ext uri="{BB962C8B-B14F-4D97-AF65-F5344CB8AC3E}">
        <p14:creationId xmlns:p14="http://schemas.microsoft.com/office/powerpoint/2010/main" val="29548223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7076-58C8-494C-B6B1-DC86F62DDC24}"/>
              </a:ext>
            </a:extLst>
          </p:cNvPr>
          <p:cNvSpPr>
            <a:spLocks noGrp="1"/>
          </p:cNvSpPr>
          <p:nvPr>
            <p:ph type="title"/>
          </p:nvPr>
        </p:nvSpPr>
        <p:spPr>
          <a:xfrm>
            <a:off x="762000" y="761998"/>
            <a:ext cx="3810000" cy="1524002"/>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F29E36-0340-452F-8D0A-1BC3F3A388CF}"/>
              </a:ext>
            </a:extLst>
          </p:cNvPr>
          <p:cNvSpPr>
            <a:spLocks noGrp="1"/>
          </p:cNvSpPr>
          <p:nvPr>
            <p:ph idx="1"/>
          </p:nvPr>
        </p:nvSpPr>
        <p:spPr>
          <a:xfrm>
            <a:off x="5334000" y="762001"/>
            <a:ext cx="6096000" cy="533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51C2E-E587-45E8-BDB1-DFF2F2791BF6}"/>
              </a:ext>
            </a:extLst>
          </p:cNvPr>
          <p:cNvSpPr>
            <a:spLocks noGrp="1"/>
          </p:cNvSpPr>
          <p:nvPr>
            <p:ph type="body" sz="half" idx="2"/>
          </p:nvPr>
        </p:nvSpPr>
        <p:spPr>
          <a:xfrm>
            <a:off x="762000" y="2286000"/>
            <a:ext cx="3810000" cy="38100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1D993-DEDD-470E-B48B-CB053A55A119}"/>
              </a:ext>
            </a:extLst>
          </p:cNvPr>
          <p:cNvSpPr>
            <a:spLocks noGrp="1"/>
          </p:cNvSpPr>
          <p:nvPr>
            <p:ph type="dt" sz="half" idx="10"/>
          </p:nvPr>
        </p:nvSpPr>
        <p:spPr/>
        <p:txBody>
          <a:bodyPr/>
          <a:lstStyle/>
          <a:p>
            <a:fld id="{76969C88-B244-455D-A017-012B25B1ACDD}" type="datetimeFigureOut">
              <a:rPr lang="en-US" smtClean="0"/>
              <a:t>2/9/2022</a:t>
            </a:fld>
            <a:endParaRPr lang="en-US"/>
          </a:p>
        </p:txBody>
      </p:sp>
      <p:sp>
        <p:nvSpPr>
          <p:cNvPr id="6" name="Footer Placeholder 5">
            <a:extLst>
              <a:ext uri="{FF2B5EF4-FFF2-40B4-BE49-F238E27FC236}">
                <a16:creationId xmlns:a16="http://schemas.microsoft.com/office/drawing/2014/main" id="{67926C64-7401-4CA4-859F-74472AF86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108F41-F1F6-431C-9B45-8A447F188CB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701382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04FB-422C-4023-9381-EB12F1582D44}"/>
              </a:ext>
            </a:extLst>
          </p:cNvPr>
          <p:cNvSpPr>
            <a:spLocks noGrp="1"/>
          </p:cNvSpPr>
          <p:nvPr>
            <p:ph type="title"/>
          </p:nvPr>
        </p:nvSpPr>
        <p:spPr>
          <a:xfrm>
            <a:off x="762001" y="762000"/>
            <a:ext cx="3809999" cy="1524000"/>
          </a:xfrm>
        </p:spPr>
        <p:txBody>
          <a:bodyPr anchor="t" anchorCtr="0"/>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DBA3AA-DE44-4B1F-91D1-09F67B89B941}"/>
              </a:ext>
            </a:extLst>
          </p:cNvPr>
          <p:cNvSpPr>
            <a:spLocks noGrp="1"/>
          </p:cNvSpPr>
          <p:nvPr>
            <p:ph type="pic" idx="1"/>
          </p:nvPr>
        </p:nvSpPr>
        <p:spPr>
          <a:xfrm>
            <a:off x="5334000" y="762001"/>
            <a:ext cx="6021388" cy="5334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A27B131-5117-4106-80DB-2AB208C4C953}"/>
              </a:ext>
            </a:extLst>
          </p:cNvPr>
          <p:cNvSpPr>
            <a:spLocks noGrp="1"/>
          </p:cNvSpPr>
          <p:nvPr>
            <p:ph type="body" sz="half" idx="2"/>
          </p:nvPr>
        </p:nvSpPr>
        <p:spPr>
          <a:xfrm>
            <a:off x="762001" y="2286000"/>
            <a:ext cx="3809999" cy="381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13918A-7F23-4C72-8E80-591324A3046C}"/>
              </a:ext>
            </a:extLst>
          </p:cNvPr>
          <p:cNvSpPr>
            <a:spLocks noGrp="1"/>
          </p:cNvSpPr>
          <p:nvPr>
            <p:ph type="dt" sz="half" idx="10"/>
          </p:nvPr>
        </p:nvSpPr>
        <p:spPr/>
        <p:txBody>
          <a:bodyPr/>
          <a:lstStyle/>
          <a:p>
            <a:fld id="{76969C88-B244-455D-A017-012B25B1ACDD}" type="datetimeFigureOut">
              <a:rPr lang="en-US" smtClean="0"/>
              <a:t>2/9/2022</a:t>
            </a:fld>
            <a:endParaRPr lang="en-US"/>
          </a:p>
        </p:txBody>
      </p:sp>
      <p:sp>
        <p:nvSpPr>
          <p:cNvPr id="6" name="Footer Placeholder 5">
            <a:extLst>
              <a:ext uri="{FF2B5EF4-FFF2-40B4-BE49-F238E27FC236}">
                <a16:creationId xmlns:a16="http://schemas.microsoft.com/office/drawing/2014/main" id="{181071C8-76FE-4B83-8317-BD53C7C84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3681A-6F29-48FC-9409-319ED3E96635}"/>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1766114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5B09-FC60-445F-8A12-79869BEC6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219F7-87F2-409F-BB0B-8FE9270C98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C2BB8-59E0-4EB2-B3BE-59D8641EE133}"/>
              </a:ext>
            </a:extLst>
          </p:cNvPr>
          <p:cNvSpPr>
            <a:spLocks noGrp="1"/>
          </p:cNvSpPr>
          <p:nvPr>
            <p:ph type="dt" sz="half" idx="10"/>
          </p:nvPr>
        </p:nvSpPr>
        <p:spPr/>
        <p:txBody>
          <a:bodyPr/>
          <a:lstStyle/>
          <a:p>
            <a:fld id="{76969C88-B244-455D-A017-012B25B1ACDD}" type="datetimeFigureOut">
              <a:rPr lang="en-US" smtClean="0"/>
              <a:t>2/9/2022</a:t>
            </a:fld>
            <a:endParaRPr lang="en-US"/>
          </a:p>
        </p:txBody>
      </p:sp>
      <p:sp>
        <p:nvSpPr>
          <p:cNvPr id="5" name="Footer Placeholder 4">
            <a:extLst>
              <a:ext uri="{FF2B5EF4-FFF2-40B4-BE49-F238E27FC236}">
                <a16:creationId xmlns:a16="http://schemas.microsoft.com/office/drawing/2014/main" id="{2D56984E-C0DE-461B-8011-8FC31B0EE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E7C03-68D3-445E-A5A2-8A935CFC97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83806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21F0D7-112D-48B1-B32B-170B1AA2B51E}"/>
              </a:ext>
            </a:extLst>
          </p:cNvPr>
          <p:cNvSpPr>
            <a:spLocks noGrp="1"/>
          </p:cNvSpPr>
          <p:nvPr>
            <p:ph type="title" orient="vert"/>
          </p:nvPr>
        </p:nvSpPr>
        <p:spPr>
          <a:xfrm>
            <a:off x="9143998" y="761999"/>
            <a:ext cx="2286000" cy="5334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7A7C1-8E5B-41DA-9802-F242D382B66B}"/>
              </a:ext>
            </a:extLst>
          </p:cNvPr>
          <p:cNvSpPr>
            <a:spLocks noGrp="1"/>
          </p:cNvSpPr>
          <p:nvPr>
            <p:ph type="body" orient="vert" idx="1"/>
          </p:nvPr>
        </p:nvSpPr>
        <p:spPr>
          <a:xfrm>
            <a:off x="762001" y="761999"/>
            <a:ext cx="7619999" cy="5334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61CC7-F5B1-464A-8127-60645FB21081}"/>
              </a:ext>
            </a:extLst>
          </p:cNvPr>
          <p:cNvSpPr>
            <a:spLocks noGrp="1"/>
          </p:cNvSpPr>
          <p:nvPr>
            <p:ph type="dt" sz="half" idx="10"/>
          </p:nvPr>
        </p:nvSpPr>
        <p:spPr/>
        <p:txBody>
          <a:bodyPr/>
          <a:lstStyle/>
          <a:p>
            <a:fld id="{76969C88-B244-455D-A017-012B25B1ACDD}" type="datetimeFigureOut">
              <a:rPr lang="en-US" smtClean="0"/>
              <a:t>2/9/2022</a:t>
            </a:fld>
            <a:endParaRPr lang="en-US"/>
          </a:p>
        </p:txBody>
      </p:sp>
      <p:sp>
        <p:nvSpPr>
          <p:cNvPr id="5" name="Footer Placeholder 4">
            <a:extLst>
              <a:ext uri="{FF2B5EF4-FFF2-40B4-BE49-F238E27FC236}">
                <a16:creationId xmlns:a16="http://schemas.microsoft.com/office/drawing/2014/main" id="{53B94302-B381-4F37-A9FF-5CC551917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07151-541F-4104-B989-83A9DCA6E61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739727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5B2FA-A1E8-4D0F-B94D-C6FBB67DA6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062A76-FF2F-4CD6-B478-542944A747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F9D7E5-41FA-4DAB-A613-1EE0D54A77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1E5AB5-7CB6-481B-A237-A153104A941D}"/>
              </a:ext>
            </a:extLst>
          </p:cNvPr>
          <p:cNvSpPr>
            <a:spLocks noGrp="1"/>
          </p:cNvSpPr>
          <p:nvPr>
            <p:ph type="dt" sz="half" idx="10"/>
          </p:nvPr>
        </p:nvSpPr>
        <p:spPr/>
        <p:txBody>
          <a:bodyPr/>
          <a:lstStyle/>
          <a:p>
            <a:fld id="{4FF8E4AB-E350-44EB-B800-157EE1F3D799}" type="datetimeFigureOut">
              <a:rPr lang="en-US" smtClean="0"/>
              <a:t>2/9/2022</a:t>
            </a:fld>
            <a:endParaRPr lang="en-US"/>
          </a:p>
        </p:txBody>
      </p:sp>
      <p:sp>
        <p:nvSpPr>
          <p:cNvPr id="6" name="Footer Placeholder 5">
            <a:extLst>
              <a:ext uri="{FF2B5EF4-FFF2-40B4-BE49-F238E27FC236}">
                <a16:creationId xmlns:a16="http://schemas.microsoft.com/office/drawing/2014/main" id="{C8A79406-D3AC-41C1-9C8B-83451D5A7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001F8D-4114-4331-88F7-960635E492EC}"/>
              </a:ext>
            </a:extLst>
          </p:cNvPr>
          <p:cNvSpPr>
            <a:spLocks noGrp="1"/>
          </p:cNvSpPr>
          <p:nvPr>
            <p:ph type="sldNum" sz="quarter" idx="12"/>
          </p:nvPr>
        </p:nvSpPr>
        <p:spPr/>
        <p:txBody>
          <a:bodyPr/>
          <a:lstStyle/>
          <a:p>
            <a:fld id="{096AC4A9-0BB1-495C-A89B-A55DF7B8BE29}" type="slidenum">
              <a:rPr lang="en-US" smtClean="0"/>
              <a:t>‹#›</a:t>
            </a:fld>
            <a:endParaRPr lang="en-US"/>
          </a:p>
        </p:txBody>
      </p:sp>
    </p:spTree>
    <p:extLst>
      <p:ext uri="{BB962C8B-B14F-4D97-AF65-F5344CB8AC3E}">
        <p14:creationId xmlns:p14="http://schemas.microsoft.com/office/powerpoint/2010/main" val="1630744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AD03C-A594-4F41-B1AA-76EBD6C6C6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39EB3B-51CF-4262-949B-E2081F57E4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A5DA36-C55D-4FEF-A20D-8F6E3A48B5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98E811-D2F0-4D56-A3B6-0C3C0F0FCE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778B9B-ADAE-4E20-B171-8893F82994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DA0C14-6155-4F44-BD1E-EC23B4698FE4}"/>
              </a:ext>
            </a:extLst>
          </p:cNvPr>
          <p:cNvSpPr>
            <a:spLocks noGrp="1"/>
          </p:cNvSpPr>
          <p:nvPr>
            <p:ph type="dt" sz="half" idx="10"/>
          </p:nvPr>
        </p:nvSpPr>
        <p:spPr/>
        <p:txBody>
          <a:bodyPr/>
          <a:lstStyle/>
          <a:p>
            <a:fld id="{4FF8E4AB-E350-44EB-B800-157EE1F3D799}" type="datetimeFigureOut">
              <a:rPr lang="en-US" smtClean="0"/>
              <a:t>2/9/2022</a:t>
            </a:fld>
            <a:endParaRPr lang="en-US"/>
          </a:p>
        </p:txBody>
      </p:sp>
      <p:sp>
        <p:nvSpPr>
          <p:cNvPr id="8" name="Footer Placeholder 7">
            <a:extLst>
              <a:ext uri="{FF2B5EF4-FFF2-40B4-BE49-F238E27FC236}">
                <a16:creationId xmlns:a16="http://schemas.microsoft.com/office/drawing/2014/main" id="{DD3BA9CC-CE5B-4D65-AFF6-9B55BFAA02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CB2D4F-077F-4F33-8265-11AD00E31D54}"/>
              </a:ext>
            </a:extLst>
          </p:cNvPr>
          <p:cNvSpPr>
            <a:spLocks noGrp="1"/>
          </p:cNvSpPr>
          <p:nvPr>
            <p:ph type="sldNum" sz="quarter" idx="12"/>
          </p:nvPr>
        </p:nvSpPr>
        <p:spPr/>
        <p:txBody>
          <a:bodyPr/>
          <a:lstStyle/>
          <a:p>
            <a:fld id="{096AC4A9-0BB1-495C-A89B-A55DF7B8BE29}" type="slidenum">
              <a:rPr lang="en-US" smtClean="0"/>
              <a:t>‹#›</a:t>
            </a:fld>
            <a:endParaRPr lang="en-US"/>
          </a:p>
        </p:txBody>
      </p:sp>
    </p:spTree>
    <p:extLst>
      <p:ext uri="{BB962C8B-B14F-4D97-AF65-F5344CB8AC3E}">
        <p14:creationId xmlns:p14="http://schemas.microsoft.com/office/powerpoint/2010/main" val="4263854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9F66A-7189-4CAB-9DA6-D12DF7C09C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E070C9-F254-4BDB-97E6-549581C49A5D}"/>
              </a:ext>
            </a:extLst>
          </p:cNvPr>
          <p:cNvSpPr>
            <a:spLocks noGrp="1"/>
          </p:cNvSpPr>
          <p:nvPr>
            <p:ph type="dt" sz="half" idx="10"/>
          </p:nvPr>
        </p:nvSpPr>
        <p:spPr/>
        <p:txBody>
          <a:bodyPr/>
          <a:lstStyle/>
          <a:p>
            <a:fld id="{4FF8E4AB-E350-44EB-B800-157EE1F3D799}" type="datetimeFigureOut">
              <a:rPr lang="en-US" smtClean="0"/>
              <a:t>2/9/2022</a:t>
            </a:fld>
            <a:endParaRPr lang="en-US"/>
          </a:p>
        </p:txBody>
      </p:sp>
      <p:sp>
        <p:nvSpPr>
          <p:cNvPr id="4" name="Footer Placeholder 3">
            <a:extLst>
              <a:ext uri="{FF2B5EF4-FFF2-40B4-BE49-F238E27FC236}">
                <a16:creationId xmlns:a16="http://schemas.microsoft.com/office/drawing/2014/main" id="{BB3B863C-E3AF-46B1-8D93-9E8D8017A5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409CC0-ECCB-4BAF-A529-CAE1D62B8E3D}"/>
              </a:ext>
            </a:extLst>
          </p:cNvPr>
          <p:cNvSpPr>
            <a:spLocks noGrp="1"/>
          </p:cNvSpPr>
          <p:nvPr>
            <p:ph type="sldNum" sz="quarter" idx="12"/>
          </p:nvPr>
        </p:nvSpPr>
        <p:spPr/>
        <p:txBody>
          <a:bodyPr/>
          <a:lstStyle/>
          <a:p>
            <a:fld id="{096AC4A9-0BB1-495C-A89B-A55DF7B8BE29}" type="slidenum">
              <a:rPr lang="en-US" smtClean="0"/>
              <a:t>‹#›</a:t>
            </a:fld>
            <a:endParaRPr lang="en-US"/>
          </a:p>
        </p:txBody>
      </p:sp>
    </p:spTree>
    <p:extLst>
      <p:ext uri="{BB962C8B-B14F-4D97-AF65-F5344CB8AC3E}">
        <p14:creationId xmlns:p14="http://schemas.microsoft.com/office/powerpoint/2010/main" val="2752029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D83C39-CFC0-41C3-941C-3486C3C61ABF}"/>
              </a:ext>
            </a:extLst>
          </p:cNvPr>
          <p:cNvSpPr>
            <a:spLocks noGrp="1"/>
          </p:cNvSpPr>
          <p:nvPr>
            <p:ph type="dt" sz="half" idx="10"/>
          </p:nvPr>
        </p:nvSpPr>
        <p:spPr/>
        <p:txBody>
          <a:bodyPr/>
          <a:lstStyle/>
          <a:p>
            <a:fld id="{4FF8E4AB-E350-44EB-B800-157EE1F3D799}" type="datetimeFigureOut">
              <a:rPr lang="en-US" smtClean="0"/>
              <a:t>2/9/2022</a:t>
            </a:fld>
            <a:endParaRPr lang="en-US"/>
          </a:p>
        </p:txBody>
      </p:sp>
      <p:sp>
        <p:nvSpPr>
          <p:cNvPr id="3" name="Footer Placeholder 2">
            <a:extLst>
              <a:ext uri="{FF2B5EF4-FFF2-40B4-BE49-F238E27FC236}">
                <a16:creationId xmlns:a16="http://schemas.microsoft.com/office/drawing/2014/main" id="{9E6EB8CD-5596-4258-9FCB-EDEA615362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B162DE-64DC-4F6F-96AD-C056BBA09EE8}"/>
              </a:ext>
            </a:extLst>
          </p:cNvPr>
          <p:cNvSpPr>
            <a:spLocks noGrp="1"/>
          </p:cNvSpPr>
          <p:nvPr>
            <p:ph type="sldNum" sz="quarter" idx="12"/>
          </p:nvPr>
        </p:nvSpPr>
        <p:spPr/>
        <p:txBody>
          <a:bodyPr/>
          <a:lstStyle/>
          <a:p>
            <a:fld id="{096AC4A9-0BB1-495C-A89B-A55DF7B8BE29}" type="slidenum">
              <a:rPr lang="en-US" smtClean="0"/>
              <a:t>‹#›</a:t>
            </a:fld>
            <a:endParaRPr lang="en-US"/>
          </a:p>
        </p:txBody>
      </p:sp>
    </p:spTree>
    <p:extLst>
      <p:ext uri="{BB962C8B-B14F-4D97-AF65-F5344CB8AC3E}">
        <p14:creationId xmlns:p14="http://schemas.microsoft.com/office/powerpoint/2010/main" val="114859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C92E0-C69B-4083-8440-6AE7D3447C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489923-9269-4E58-B283-8041BF6CD1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994A4F-1593-4300-8613-AD5751B12A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0190AE-9BE5-4383-AA88-197A4C4DD11F}"/>
              </a:ext>
            </a:extLst>
          </p:cNvPr>
          <p:cNvSpPr>
            <a:spLocks noGrp="1"/>
          </p:cNvSpPr>
          <p:nvPr>
            <p:ph type="dt" sz="half" idx="10"/>
          </p:nvPr>
        </p:nvSpPr>
        <p:spPr/>
        <p:txBody>
          <a:bodyPr/>
          <a:lstStyle/>
          <a:p>
            <a:fld id="{4FF8E4AB-E350-44EB-B800-157EE1F3D799}" type="datetimeFigureOut">
              <a:rPr lang="en-US" smtClean="0"/>
              <a:t>2/9/2022</a:t>
            </a:fld>
            <a:endParaRPr lang="en-US"/>
          </a:p>
        </p:txBody>
      </p:sp>
      <p:sp>
        <p:nvSpPr>
          <p:cNvPr id="6" name="Footer Placeholder 5">
            <a:extLst>
              <a:ext uri="{FF2B5EF4-FFF2-40B4-BE49-F238E27FC236}">
                <a16:creationId xmlns:a16="http://schemas.microsoft.com/office/drawing/2014/main" id="{557D1069-BCB5-45C8-A080-A7CF48E913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B550D9-2588-41D6-A031-BEAA9648384A}"/>
              </a:ext>
            </a:extLst>
          </p:cNvPr>
          <p:cNvSpPr>
            <a:spLocks noGrp="1"/>
          </p:cNvSpPr>
          <p:nvPr>
            <p:ph type="sldNum" sz="quarter" idx="12"/>
          </p:nvPr>
        </p:nvSpPr>
        <p:spPr/>
        <p:txBody>
          <a:bodyPr/>
          <a:lstStyle/>
          <a:p>
            <a:fld id="{096AC4A9-0BB1-495C-A89B-A55DF7B8BE29}" type="slidenum">
              <a:rPr lang="en-US" smtClean="0"/>
              <a:t>‹#›</a:t>
            </a:fld>
            <a:endParaRPr lang="en-US"/>
          </a:p>
        </p:txBody>
      </p:sp>
    </p:spTree>
    <p:extLst>
      <p:ext uri="{BB962C8B-B14F-4D97-AF65-F5344CB8AC3E}">
        <p14:creationId xmlns:p14="http://schemas.microsoft.com/office/powerpoint/2010/main" val="685250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4561D-9315-43BD-BED3-D77BF33FF6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54350E-875C-40C9-BC86-931765C21B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03FE29-6BC9-4E09-9CAF-8A7BFD8AD7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CF19B5-437C-4DB9-887A-554FC8F76535}"/>
              </a:ext>
            </a:extLst>
          </p:cNvPr>
          <p:cNvSpPr>
            <a:spLocks noGrp="1"/>
          </p:cNvSpPr>
          <p:nvPr>
            <p:ph type="dt" sz="half" idx="10"/>
          </p:nvPr>
        </p:nvSpPr>
        <p:spPr/>
        <p:txBody>
          <a:bodyPr/>
          <a:lstStyle/>
          <a:p>
            <a:fld id="{4FF8E4AB-E350-44EB-B800-157EE1F3D799}" type="datetimeFigureOut">
              <a:rPr lang="en-US" smtClean="0"/>
              <a:t>2/9/2022</a:t>
            </a:fld>
            <a:endParaRPr lang="en-US"/>
          </a:p>
        </p:txBody>
      </p:sp>
      <p:sp>
        <p:nvSpPr>
          <p:cNvPr id="6" name="Footer Placeholder 5">
            <a:extLst>
              <a:ext uri="{FF2B5EF4-FFF2-40B4-BE49-F238E27FC236}">
                <a16:creationId xmlns:a16="http://schemas.microsoft.com/office/drawing/2014/main" id="{8E91FAD4-3E32-439A-A1F7-0A25B298C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628C43-0584-4CF3-BAD6-06A8C50A6AA0}"/>
              </a:ext>
            </a:extLst>
          </p:cNvPr>
          <p:cNvSpPr>
            <a:spLocks noGrp="1"/>
          </p:cNvSpPr>
          <p:nvPr>
            <p:ph type="sldNum" sz="quarter" idx="12"/>
          </p:nvPr>
        </p:nvSpPr>
        <p:spPr/>
        <p:txBody>
          <a:bodyPr/>
          <a:lstStyle/>
          <a:p>
            <a:fld id="{096AC4A9-0BB1-495C-A89B-A55DF7B8BE29}" type="slidenum">
              <a:rPr lang="en-US" smtClean="0"/>
              <a:t>‹#›</a:t>
            </a:fld>
            <a:endParaRPr lang="en-US"/>
          </a:p>
        </p:txBody>
      </p:sp>
    </p:spTree>
    <p:extLst>
      <p:ext uri="{BB962C8B-B14F-4D97-AF65-F5344CB8AC3E}">
        <p14:creationId xmlns:p14="http://schemas.microsoft.com/office/powerpoint/2010/main" val="3993815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1BDB0C-A85D-4CCA-BFCA-296E384236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DE1536-AA20-40DE-9E95-79DDB9EDBE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C87180-BBF4-4382-87E0-F9E23B0EE2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F8E4AB-E350-44EB-B800-157EE1F3D799}" type="datetimeFigureOut">
              <a:rPr lang="en-US" smtClean="0"/>
              <a:t>2/9/2022</a:t>
            </a:fld>
            <a:endParaRPr lang="en-US"/>
          </a:p>
        </p:txBody>
      </p:sp>
      <p:sp>
        <p:nvSpPr>
          <p:cNvPr id="5" name="Footer Placeholder 4">
            <a:extLst>
              <a:ext uri="{FF2B5EF4-FFF2-40B4-BE49-F238E27FC236}">
                <a16:creationId xmlns:a16="http://schemas.microsoft.com/office/drawing/2014/main" id="{F6F4EA3A-3C07-4BCC-8EDA-7DE8B6D318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F88F8D-E5F3-46AE-BB5B-F81A1E4374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6AC4A9-0BB1-495C-A89B-A55DF7B8BE29}" type="slidenum">
              <a:rPr lang="en-US" smtClean="0"/>
              <a:t>‹#›</a:t>
            </a:fld>
            <a:endParaRPr lang="en-US"/>
          </a:p>
        </p:txBody>
      </p:sp>
    </p:spTree>
    <p:extLst>
      <p:ext uri="{BB962C8B-B14F-4D97-AF65-F5344CB8AC3E}">
        <p14:creationId xmlns:p14="http://schemas.microsoft.com/office/powerpoint/2010/main" val="1995464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0"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3" name="Group 12">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p:nvPr/>
        </p:nvGrpSpPr>
        <p:grpSpPr>
          <a:xfrm>
            <a:off x="8351566" y="0"/>
            <a:ext cx="3840434" cy="6858000"/>
            <a:chOff x="8351565" y="0"/>
            <a:chExt cx="3840434" cy="6858000"/>
          </a:xfrm>
        </p:grpSpPr>
        <p:sp>
          <p:nvSpPr>
            <p:cNvPr id="14" name="Oval 13">
              <a:extLst>
                <a:ext uri="{FF2B5EF4-FFF2-40B4-BE49-F238E27FC236}">
                  <a16:creationId xmlns:a16="http://schemas.microsoft.com/office/drawing/2014/main" id="{D386E468-0048-46C4-ADDD-FBE7A6AE9F31}"/>
                </a:ext>
              </a:extLst>
            </p:cNvPr>
            <p:cNvSpPr/>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Freeform: Shape 14">
              <a:extLst>
                <a:ext uri="{FF2B5EF4-FFF2-40B4-BE49-F238E27FC236}">
                  <a16:creationId xmlns:a16="http://schemas.microsoft.com/office/drawing/2014/main" id="{C5B35ED4-0C31-4C8C-A45E-6A3EDEAB2867}"/>
                </a:ext>
              </a:extLst>
            </p:cNvPr>
            <p:cNvSpPr/>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6" name="Freeform: Shape 15">
              <a:extLst>
                <a:ext uri="{FF2B5EF4-FFF2-40B4-BE49-F238E27FC236}">
                  <a16:creationId xmlns:a16="http://schemas.microsoft.com/office/drawing/2014/main" id="{B40A1EF3-FA93-48F4-9F82-BC0C79635750}"/>
                </a:ext>
              </a:extLst>
            </p:cNvPr>
            <p:cNvSpPr/>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7" name="Freeform: Shape 16">
              <a:extLst>
                <a:ext uri="{FF2B5EF4-FFF2-40B4-BE49-F238E27FC236}">
                  <a16:creationId xmlns:a16="http://schemas.microsoft.com/office/drawing/2014/main" id="{A985F09D-6969-44D0-B04F-4EDE0FEDAF63}"/>
                </a:ext>
              </a:extLst>
            </p:cNvPr>
            <p:cNvSpPr/>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18" name="Graphic 9">
              <a:extLst>
                <a:ext uri="{FF2B5EF4-FFF2-40B4-BE49-F238E27FC236}">
                  <a16:creationId xmlns:a16="http://schemas.microsoft.com/office/drawing/2014/main" id="{003913A0-A3C0-4ED8-8920-318068FBC46F}"/>
                </a:ext>
              </a:extLst>
            </p:cNvPr>
            <p:cNvSpPr/>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12"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13">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Placeholder 1">
            <a:extLst>
              <a:ext uri="{FF2B5EF4-FFF2-40B4-BE49-F238E27FC236}">
                <a16:creationId xmlns:a16="http://schemas.microsoft.com/office/drawing/2014/main" id="{093083B5-1505-44FE-894D-AA1AB6D60FCE}"/>
              </a:ext>
            </a:extLst>
          </p:cNvPr>
          <p:cNvSpPr>
            <a:spLocks noGrp="1"/>
          </p:cNvSpPr>
          <p:nvPr>
            <p:ph type="title"/>
          </p:nvPr>
        </p:nvSpPr>
        <p:spPr>
          <a:xfrm>
            <a:off x="457200" y="668049"/>
            <a:ext cx="7685037"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3F3930-F8C8-43B1-BC1A-6264F4ACB2E1}"/>
              </a:ext>
            </a:extLst>
          </p:cNvPr>
          <p:cNvSpPr>
            <a:spLocks noGrp="1"/>
          </p:cNvSpPr>
          <p:nvPr>
            <p:ph type="body" idx="1"/>
          </p:nvPr>
        </p:nvSpPr>
        <p:spPr>
          <a:xfrm>
            <a:off x="457200" y="2096713"/>
            <a:ext cx="7685037" cy="40802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9F4F2F7-3ECA-43D7-BFF3-FBB407AEAB46}"/>
              </a:ext>
            </a:extLst>
          </p:cNvPr>
          <p:cNvSpPr>
            <a:spLocks noGrp="1"/>
          </p:cNvSpPr>
          <p:nvPr>
            <p:ph type="dt" sz="half" idx="2"/>
          </p:nvPr>
        </p:nvSpPr>
        <p:spPr>
          <a:xfrm>
            <a:off x="457200" y="6356350"/>
            <a:ext cx="2743200" cy="365125"/>
          </a:xfrm>
          <a:prstGeom prst="rect">
            <a:avLst/>
          </a:prstGeom>
        </p:spPr>
        <p:txBody>
          <a:bodyPr vert="horz" lIns="91440" tIns="45720" rIns="91440" bIns="45720" rtlCol="0" anchor="ctr"/>
          <a:lstStyle>
            <a:lvl1pPr algn="l">
              <a:defRPr sz="1000" spc="110" baseline="0">
                <a:solidFill>
                  <a:schemeClr val="tx1">
                    <a:tint val="75000"/>
                  </a:schemeClr>
                </a:solidFill>
              </a:defRPr>
            </a:lvl1pPr>
          </a:lstStyle>
          <a:p>
            <a:fld id="{D208048B-57AF-4F53-BC84-8E0A1033FBEC}" type="datetimeFigureOut">
              <a:rPr lang="en-US" smtClean="0"/>
              <a:pPr/>
              <a:t>2/9/2022</a:t>
            </a:fld>
            <a:endParaRPr lang="en-US" dirty="0"/>
          </a:p>
        </p:txBody>
      </p:sp>
      <p:sp>
        <p:nvSpPr>
          <p:cNvPr id="5" name="Footer Placeholder 4">
            <a:extLst>
              <a:ext uri="{FF2B5EF4-FFF2-40B4-BE49-F238E27FC236}">
                <a16:creationId xmlns:a16="http://schemas.microsoft.com/office/drawing/2014/main" id="{1D3A193F-0B61-43DD-8E45-EFEAC43E3826}"/>
              </a:ext>
            </a:extLst>
          </p:cNvPr>
          <p:cNvSpPr>
            <a:spLocks noGrp="1"/>
          </p:cNvSpPr>
          <p:nvPr>
            <p:ph type="ftr" sz="quarter" idx="3"/>
          </p:nvPr>
        </p:nvSpPr>
        <p:spPr>
          <a:xfrm>
            <a:off x="457200" y="155448"/>
            <a:ext cx="4114800" cy="365125"/>
          </a:xfrm>
          <a:prstGeom prst="rect">
            <a:avLst/>
          </a:prstGeom>
        </p:spPr>
        <p:txBody>
          <a:bodyPr vert="horz" lIns="91440" tIns="45720" rIns="91440" bIns="45720" rtlCol="0" anchor="ctr"/>
          <a:lstStyle>
            <a:lvl1pPr algn="l">
              <a:defRPr sz="1000" spc="110" baseline="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4625961-D3A8-4945-AEE4-EE1952DBDCAE}"/>
              </a:ext>
            </a:extLst>
          </p:cNvPr>
          <p:cNvSpPr>
            <a:spLocks noGrp="1"/>
          </p:cNvSpPr>
          <p:nvPr>
            <p:ph type="sldNum" sz="quarter" idx="4"/>
          </p:nvPr>
        </p:nvSpPr>
        <p:spPr>
          <a:xfrm>
            <a:off x="10954512" y="6355080"/>
            <a:ext cx="795528" cy="365760"/>
          </a:xfrm>
          <a:prstGeom prst="rect">
            <a:avLst/>
          </a:prstGeom>
        </p:spPr>
        <p:txBody>
          <a:bodyPr vert="horz" lIns="91440" tIns="45720" rIns="91440" bIns="45720" rtlCol="0" anchor="ctr"/>
          <a:lstStyle>
            <a:lvl1pPr algn="r">
              <a:defRPr sz="1000" spc="110" baseline="0">
                <a:solidFill>
                  <a:schemeClr val="tx1">
                    <a:tint val="75000"/>
                  </a:schemeClr>
                </a:solidFill>
              </a:defRPr>
            </a:lvl1pPr>
          </a:lstStyle>
          <a:p>
            <a:fld id="{BD8A8A1B-4E1E-43EF-8A39-7D4A3879B941}" type="slidenum">
              <a:rPr lang="en-US" smtClean="0"/>
              <a:pPr/>
              <a:t>‹#›</a:t>
            </a:fld>
            <a:endParaRPr lang="en-US" dirty="0"/>
          </a:p>
        </p:txBody>
      </p:sp>
    </p:spTree>
    <p:extLst>
      <p:ext uri="{BB962C8B-B14F-4D97-AF65-F5344CB8AC3E}">
        <p14:creationId xmlns:p14="http://schemas.microsoft.com/office/powerpoint/2010/main" val="44321004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Lst>
          </p:cNvPr>
          <p:cNvSpPr/>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Lst>
          </p:cNvPr>
          <p:cNvSpPr/>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Lst>
          </p:cNvPr>
          <p:cNvSpPr/>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Placeholder 1">
            <a:extLst>
              <a:ext uri="{FF2B5EF4-FFF2-40B4-BE49-F238E27FC236}">
                <a16:creationId xmlns:a16="http://schemas.microsoft.com/office/drawing/2014/main" id="{A3A2F988-7148-4375-83D8-12EE5EBC7BE0}"/>
              </a:ext>
            </a:extLst>
          </p:cNvPr>
          <p:cNvSpPr>
            <a:spLocks noGrp="1"/>
          </p:cNvSpPr>
          <p:nvPr>
            <p:ph type="title"/>
          </p:nvPr>
        </p:nvSpPr>
        <p:spPr>
          <a:xfrm>
            <a:off x="762000" y="762000"/>
            <a:ext cx="10668000" cy="1524000"/>
          </a:xfrm>
          <a:prstGeom prst="rect">
            <a:avLst/>
          </a:prstGeom>
        </p:spPr>
        <p:txBody>
          <a:bodyPr lIns="109728" tIns="109728" rIns="109728" bIns="91440" anchor="ct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896238-C5B3-4F3C-97FA-890E1A51A203}"/>
              </a:ext>
            </a:extLst>
          </p:cNvPr>
          <p:cNvSpPr>
            <a:spLocks noGrp="1"/>
          </p:cNvSpPr>
          <p:nvPr>
            <p:ph type="body" idx="1"/>
          </p:nvPr>
        </p:nvSpPr>
        <p:spPr>
          <a:xfrm>
            <a:off x="762000" y="2286000"/>
            <a:ext cx="10668000" cy="3818083"/>
          </a:xfrm>
          <a:prstGeom prst="rect">
            <a:avLst/>
          </a:prstGeom>
        </p:spPr>
        <p:txBody>
          <a:bodyPr lIns="109728" tIns="109728" rIns="109728"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D6E4474-0442-4E4B-9E5B-CA7B3951C1DA}"/>
              </a:ext>
            </a:extLst>
          </p:cNvPr>
          <p:cNvSpPr>
            <a:spLocks noGrp="1"/>
          </p:cNvSpPr>
          <p:nvPr>
            <p:ph type="dt" sz="half" idx="2"/>
          </p:nvPr>
        </p:nvSpPr>
        <p:spPr>
          <a:xfrm>
            <a:off x="9389165" y="194320"/>
            <a:ext cx="2040835" cy="365125"/>
          </a:xfrm>
          <a:prstGeom prst="rect">
            <a:avLst/>
          </a:prstGeom>
        </p:spPr>
        <p:txBody>
          <a:bodyPr lIns="109728" tIns="109728" rIns="109728" bIns="91440" anchor="ctr"/>
          <a:lstStyle>
            <a:lvl1pPr algn="r">
              <a:defRPr sz="1200" spc="110">
                <a:solidFill>
                  <a:schemeClr val="tx1">
                    <a:tint val="75000"/>
                    <a:alpha val="70000"/>
                  </a:schemeClr>
                </a:solidFill>
              </a:defRPr>
            </a:lvl1pPr>
          </a:lstStyle>
          <a:p>
            <a:fld id="{76969C88-B244-455D-A017-012B25B1ACDD}" type="datetimeFigureOut">
              <a:rPr lang="en-US" smtClean="0"/>
              <a:pPr/>
              <a:t>2/9/2022</a:t>
            </a:fld>
            <a:endParaRPr lang="en-US"/>
          </a:p>
        </p:txBody>
      </p:sp>
      <p:sp>
        <p:nvSpPr>
          <p:cNvPr id="5" name="Footer Placeholder 4">
            <a:extLst>
              <a:ext uri="{FF2B5EF4-FFF2-40B4-BE49-F238E27FC236}">
                <a16:creationId xmlns:a16="http://schemas.microsoft.com/office/drawing/2014/main" id="{E0626A98-F887-40E1-B9BA-9D93DE90E022}"/>
              </a:ext>
            </a:extLst>
          </p:cNvPr>
          <p:cNvSpPr>
            <a:spLocks noGrp="1"/>
          </p:cNvSpPr>
          <p:nvPr>
            <p:ph type="ftr" sz="quarter" idx="3"/>
          </p:nvPr>
        </p:nvSpPr>
        <p:spPr>
          <a:xfrm>
            <a:off x="761999" y="6356350"/>
            <a:ext cx="6612835" cy="365125"/>
          </a:xfrm>
          <a:prstGeom prst="rect">
            <a:avLst/>
          </a:prstGeom>
        </p:spPr>
        <p:txBody>
          <a:bodyPr lIns="109728" tIns="109728" rIns="109728" bIns="91440" anchor="ctr"/>
          <a:lstStyle>
            <a:lvl1pPr algn="l">
              <a:defRPr sz="1200" spc="110">
                <a:solidFill>
                  <a:schemeClr val="tx1">
                    <a:tint val="75000"/>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482C8119-73F6-4713-9AD3-3628DCDFB8F2}"/>
              </a:ext>
            </a:extLst>
          </p:cNvPr>
          <p:cNvSpPr>
            <a:spLocks noGrp="1"/>
          </p:cNvSpPr>
          <p:nvPr>
            <p:ph type="sldNum" sz="quarter" idx="4"/>
          </p:nvPr>
        </p:nvSpPr>
        <p:spPr>
          <a:xfrm>
            <a:off x="9906000" y="6356350"/>
            <a:ext cx="1524000" cy="365125"/>
          </a:xfrm>
          <a:prstGeom prst="rect">
            <a:avLst/>
          </a:prstGeom>
        </p:spPr>
        <p:txBody>
          <a:bodyPr lIns="109728" tIns="109728" rIns="109728" bIns="91440" anchor="ctr"/>
          <a:lstStyle>
            <a:lvl1pPr algn="r">
              <a:defRPr sz="1200" spc="100">
                <a:solidFill>
                  <a:schemeClr val="tx1">
                    <a:tint val="75000"/>
                    <a:alpha val="70000"/>
                  </a:schemeClr>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val="39124512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spc="14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800" kern="1200" spc="14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spc="14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spc="14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spc="14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spc="14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B4F6806-5898-4FE8-B610-A058C8B84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0AF1559-FAEB-48E6-9B6E-384CF6D9E1C0}"/>
              </a:ext>
            </a:extLst>
          </p:cNvPr>
          <p:cNvPicPr>
            <a:picLocks noChangeAspect="1"/>
          </p:cNvPicPr>
          <p:nvPr/>
        </p:nvPicPr>
        <p:blipFill rotWithShape="1">
          <a:blip r:embed="rId2"/>
          <a:srcRect l="13430" r="19092" b="2"/>
          <a:stretch/>
        </p:blipFill>
        <p:spPr>
          <a:xfrm>
            <a:off x="4406845" y="4"/>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pic>
        <p:nvPicPr>
          <p:cNvPr id="7" name="Picture 6">
            <a:extLst>
              <a:ext uri="{FF2B5EF4-FFF2-40B4-BE49-F238E27FC236}">
                <a16:creationId xmlns:a16="http://schemas.microsoft.com/office/drawing/2014/main" id="{0C8C96AD-21DE-4F6D-81E6-35E41D99E215}"/>
              </a:ext>
            </a:extLst>
          </p:cNvPr>
          <p:cNvPicPr>
            <a:picLocks noChangeAspect="1"/>
          </p:cNvPicPr>
          <p:nvPr/>
        </p:nvPicPr>
        <p:blipFill rotWithShape="1">
          <a:blip r:embed="rId3"/>
          <a:srcRect t="9874" b="9476"/>
          <a:stretch/>
        </p:blipFill>
        <p:spPr>
          <a:xfrm>
            <a:off x="20" y="277472"/>
            <a:ext cx="4552718" cy="5946218"/>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6" name="Picture 5">
            <a:extLst>
              <a:ext uri="{FF2B5EF4-FFF2-40B4-BE49-F238E27FC236}">
                <a16:creationId xmlns:a16="http://schemas.microsoft.com/office/drawing/2014/main" id="{C9BAB790-5C80-4F57-8453-08B8CCB9D3F5}"/>
              </a:ext>
            </a:extLst>
          </p:cNvPr>
          <p:cNvPicPr>
            <a:picLocks noChangeAspect="1"/>
          </p:cNvPicPr>
          <p:nvPr/>
        </p:nvPicPr>
        <p:blipFill rotWithShape="1">
          <a:blip r:embed="rId4"/>
          <a:srcRect l="23845" r="28105" b="1"/>
          <a:stretch/>
        </p:blipFill>
        <p:spPr>
          <a:xfrm>
            <a:off x="8653074" y="-3"/>
            <a:ext cx="3538926" cy="429018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p:spPr>
      </p:pic>
      <p:sp>
        <p:nvSpPr>
          <p:cNvPr id="9" name="TextBox 8">
            <a:extLst>
              <a:ext uri="{FF2B5EF4-FFF2-40B4-BE49-F238E27FC236}">
                <a16:creationId xmlns:a16="http://schemas.microsoft.com/office/drawing/2014/main" id="{BA805E38-A7D3-4816-9C28-9A3BC68F2FB0}"/>
              </a:ext>
            </a:extLst>
          </p:cNvPr>
          <p:cNvSpPr txBox="1"/>
          <p:nvPr/>
        </p:nvSpPr>
        <p:spPr>
          <a:xfrm>
            <a:off x="3145100" y="3696269"/>
            <a:ext cx="8131078" cy="2639441"/>
          </a:xfrm>
          <a:prstGeom prst="rect">
            <a:avLst/>
          </a:prstGeom>
          <a:noFill/>
        </p:spPr>
        <p:txBody>
          <a:bodyPr wrap="square">
            <a:spAutoFit/>
          </a:bodyPr>
          <a:lstStyle/>
          <a:p>
            <a:pPr algn="ctr">
              <a:lnSpc>
                <a:spcPct val="107000"/>
              </a:lnSpc>
              <a:spcAft>
                <a:spcPts val="800"/>
              </a:spcAft>
            </a:pPr>
            <a:r>
              <a:rPr lang="en-US" sz="36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VĂN BẢN:</a:t>
            </a:r>
            <a:endParaRPr lang="en-US" sz="3600"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36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        SỨC HẤP DẪN CỦA TÁC PHẨM </a:t>
            </a:r>
          </a:p>
          <a:p>
            <a:pPr algn="ctr">
              <a:lnSpc>
                <a:spcPct val="107000"/>
              </a:lnSpc>
              <a:spcAft>
                <a:spcPts val="800"/>
              </a:spcAft>
            </a:pPr>
            <a:r>
              <a:rPr lang="en-US" sz="3600" b="1" i="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HAI VẠN DẶM DƯỚI ĐÁY BIỂN           </a:t>
            </a:r>
            <a:r>
              <a:rPr lang="vi-VN" sz="3600" b="1" i="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Lê </a:t>
            </a:r>
            <a:r>
              <a:rPr lang="en-US" sz="36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36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Liên</a:t>
            </a:r>
            <a:r>
              <a:rPr lang="en-US" sz="36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1961539"/>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Background pattern&#10;&#10;Description automatically generated">
            <a:extLst>
              <a:ext uri="{FF2B5EF4-FFF2-40B4-BE49-F238E27FC236}">
                <a16:creationId xmlns:a16="http://schemas.microsoft.com/office/drawing/2014/main" id="{A559EB70-0493-4A15-BE11-30FFE4172FAE}"/>
              </a:ext>
            </a:extLst>
          </p:cNvPr>
          <p:cNvPicPr>
            <a:picLocks noChangeAspect="1"/>
          </p:cNvPicPr>
          <p:nvPr/>
        </p:nvPicPr>
        <p:blipFill rotWithShape="1">
          <a:blip r:embed="rId2"/>
          <a:srcRect l="13018" r="1094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6" name="Rectangle 5">
            <a:extLst>
              <a:ext uri="{FF2B5EF4-FFF2-40B4-BE49-F238E27FC236}">
                <a16:creationId xmlns:a16="http://schemas.microsoft.com/office/drawing/2014/main" id="{2B5F5B76-9D0C-4D06-957D-403507F32453}"/>
              </a:ext>
            </a:extLst>
          </p:cNvPr>
          <p:cNvSpPr/>
          <p:nvPr/>
        </p:nvSpPr>
        <p:spPr>
          <a:xfrm>
            <a:off x="2447723" y="2738735"/>
            <a:ext cx="7283853" cy="923330"/>
          </a:xfrm>
          <a:prstGeom prst="rect">
            <a:avLst/>
          </a:prstGeom>
          <a:noFill/>
          <a:effectLst>
            <a:glow rad="228600">
              <a:schemeClr val="accent4">
                <a:satMod val="175000"/>
                <a:alpha val="40000"/>
              </a:schemeClr>
            </a:glow>
          </a:effectLst>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HÌNH THÀNH KIẾN THỨC</a:t>
            </a:r>
          </a:p>
        </p:txBody>
      </p:sp>
    </p:spTree>
    <p:extLst>
      <p:ext uri="{BB962C8B-B14F-4D97-AF65-F5344CB8AC3E}">
        <p14:creationId xmlns:p14="http://schemas.microsoft.com/office/powerpoint/2010/main" val="35179179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750">
        <p15:prstTrans prst="curtains"/>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43E049-0B64-4051-9B4F-9637EE1DD80E}"/>
              </a:ext>
            </a:extLst>
          </p:cNvPr>
          <p:cNvSpPr txBox="1"/>
          <p:nvPr/>
        </p:nvSpPr>
        <p:spPr>
          <a:xfrm>
            <a:off x="660400" y="315740"/>
            <a:ext cx="10858500" cy="530594"/>
          </a:xfrm>
          <a:prstGeom prst="rect">
            <a:avLst/>
          </a:prstGeom>
          <a:noFill/>
        </p:spPr>
        <p:txBody>
          <a:bodyPr wrap="square">
            <a:spAutoFit/>
          </a:bodyPr>
          <a:lstStyle/>
          <a:p>
            <a:pPr algn="ctr">
              <a:lnSpc>
                <a:spcPct val="107000"/>
              </a:lnSpc>
              <a:spcAft>
                <a:spcPts val="800"/>
              </a:spcAft>
            </a:pPr>
            <a:r>
              <a:rPr lang="nl-NL" sz="2800" b="1" dirty="0">
                <a:effectLst/>
                <a:latin typeface="Times New Roman" panose="02020603050405020304" pitchFamily="18" charset="0"/>
                <a:ea typeface="Times New Roman" panose="02020603050405020304" pitchFamily="18" charset="0"/>
                <a:cs typeface="Times New Roman" panose="02020603050405020304" pitchFamily="18" charset="0"/>
              </a:rPr>
              <a:t>PHIẾU HỌC TẬP 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2FDD0A4-1097-48DB-A585-483ACAF64BA1}"/>
              </a:ext>
            </a:extLst>
          </p:cNvPr>
          <p:cNvSpPr txBox="1"/>
          <p:nvPr/>
        </p:nvSpPr>
        <p:spPr>
          <a:xfrm>
            <a:off x="660400" y="846334"/>
            <a:ext cx="10858500" cy="1452642"/>
          </a:xfrm>
          <a:prstGeom prst="rect">
            <a:avLst/>
          </a:prstGeom>
          <a:noFill/>
        </p:spPr>
        <p:txBody>
          <a:bodyPr wrap="square">
            <a:spAutoFit/>
          </a:bodyPr>
          <a:lstStyle/>
          <a:p>
            <a:pPr algn="just">
              <a:lnSpc>
                <a:spcPct val="107000"/>
              </a:lnSpc>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Sức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hấp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dặm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Lê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nl-NL"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hoàn thiện nội dung phiếu học tập.</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B9661222-8AF3-471D-B5F2-F79438470906}"/>
              </a:ext>
            </a:extLst>
          </p:cNvPr>
          <p:cNvGraphicFramePr>
            <a:graphicFrameLocks noGrp="1"/>
          </p:cNvGraphicFramePr>
          <p:nvPr>
            <p:extLst>
              <p:ext uri="{D42A27DB-BD31-4B8C-83A1-F6EECF244321}">
                <p14:modId xmlns:p14="http://schemas.microsoft.com/office/powerpoint/2010/main" val="171184139"/>
              </p:ext>
            </p:extLst>
          </p:nvPr>
        </p:nvGraphicFramePr>
        <p:xfrm>
          <a:off x="660400" y="2444381"/>
          <a:ext cx="10858500" cy="3503616"/>
        </p:xfrm>
        <a:graphic>
          <a:graphicData uri="http://schemas.openxmlformats.org/drawingml/2006/table">
            <a:tbl>
              <a:tblPr firstRow="1" firstCol="1" bandRow="1">
                <a:tableStyleId>{ED083AE6-46FA-4A59-8FB0-9F97EB10719F}</a:tableStyleId>
              </a:tblPr>
              <a:tblGrid>
                <a:gridCol w="8180271">
                  <a:extLst>
                    <a:ext uri="{9D8B030D-6E8A-4147-A177-3AD203B41FA5}">
                      <a16:colId xmlns:a16="http://schemas.microsoft.com/office/drawing/2014/main" val="4083846795"/>
                    </a:ext>
                  </a:extLst>
                </a:gridCol>
                <a:gridCol w="2678229">
                  <a:extLst>
                    <a:ext uri="{9D8B030D-6E8A-4147-A177-3AD203B41FA5}">
                      <a16:colId xmlns:a16="http://schemas.microsoft.com/office/drawing/2014/main" val="1450430127"/>
                    </a:ext>
                  </a:extLst>
                </a:gridCol>
              </a:tblGrid>
              <a:tr h="130810">
                <a:tc>
                  <a:txBody>
                    <a:bodyPr/>
                    <a:lstStyle/>
                    <a:p>
                      <a:pPr algn="ctr">
                        <a:lnSpc>
                          <a:spcPct val="107000"/>
                        </a:lnSpc>
                        <a:spcAft>
                          <a:spcPts val="800"/>
                        </a:spcAft>
                      </a:pPr>
                      <a:r>
                        <a:rPr lang="en-US" sz="2800" b="1">
                          <a:solidFill>
                            <a:srgbClr val="000000"/>
                          </a:solidFill>
                          <a:effectLst/>
                          <a:latin typeface="Times New Roman" panose="02020603050405020304" pitchFamily="18" charset="0"/>
                          <a:cs typeface="Times New Roman" panose="02020603050405020304" pitchFamily="18" charset="0"/>
                        </a:rPr>
                        <a:t>Câu hỏi</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en-US" sz="2800" b="1">
                          <a:solidFill>
                            <a:srgbClr val="000000"/>
                          </a:solidFill>
                          <a:effectLst/>
                          <a:latin typeface="Times New Roman" panose="02020603050405020304" pitchFamily="18" charset="0"/>
                          <a:cs typeface="Times New Roman" panose="02020603050405020304" pitchFamily="18" charset="0"/>
                        </a:rPr>
                        <a:t>Trả lời</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1105634941"/>
                  </a:ext>
                </a:extLst>
              </a:tr>
              <a:tr h="137160">
                <a:tc>
                  <a:txBody>
                    <a:bodyPr/>
                    <a:lstStyle/>
                    <a:p>
                      <a:pPr>
                        <a:lnSpc>
                          <a:spcPct val="107000"/>
                        </a:lnSpc>
                        <a:spcAft>
                          <a:spcPts val="800"/>
                        </a:spcAft>
                      </a:pPr>
                      <a:r>
                        <a:rPr lang="en-US" sz="2800" b="0" dirty="0" err="1">
                          <a:solidFill>
                            <a:srgbClr val="000000"/>
                          </a:solidFill>
                          <a:effectLst/>
                          <a:latin typeface="Times New Roman" panose="02020603050405020304" pitchFamily="18" charset="0"/>
                          <a:cs typeface="Times New Roman" panose="02020603050405020304" pitchFamily="18" charset="0"/>
                        </a:rPr>
                        <a:t>Nêu</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những</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điều</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em</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biết</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về</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tác</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giả</a:t>
                      </a:r>
                      <a:r>
                        <a:rPr lang="en-US" sz="2800" b="0" dirty="0">
                          <a:solidFill>
                            <a:srgbClr val="000000"/>
                          </a:solidFill>
                          <a:effectLst/>
                          <a:latin typeface="Times New Roman" panose="02020603050405020304" pitchFamily="18" charset="0"/>
                          <a:cs typeface="Times New Roman" panose="02020603050405020304" pitchFamily="18" charset="0"/>
                        </a:rPr>
                        <a:t>.</a:t>
                      </a:r>
                      <a:endParaRPr lang="en-US"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pPr>
                      <a:r>
                        <a:rPr lang="en-US" sz="2800" b="0">
                          <a:solidFill>
                            <a:srgbClr val="000000"/>
                          </a:solidFill>
                          <a:effectLst/>
                          <a:latin typeface="Times New Roman" panose="02020603050405020304" pitchFamily="18" charset="0"/>
                          <a:cs typeface="Times New Roman" panose="02020603050405020304" pitchFamily="18" charset="0"/>
                        </a:rPr>
                        <a:t>…</a:t>
                      </a:r>
                      <a:endParaRPr lang="en-US" sz="2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646146147"/>
                  </a:ext>
                </a:extLst>
              </a:tr>
              <a:tr h="275590">
                <a:tc>
                  <a:txBody>
                    <a:bodyPr/>
                    <a:lstStyle/>
                    <a:p>
                      <a:pPr algn="just">
                        <a:lnSpc>
                          <a:spcPct val="107000"/>
                        </a:lnSpc>
                        <a:spcAft>
                          <a:spcPts val="800"/>
                        </a:spcAft>
                      </a:pPr>
                      <a:r>
                        <a:rPr lang="en-US" sz="2800" b="0" dirty="0">
                          <a:solidFill>
                            <a:srgbClr val="000000"/>
                          </a:solidFill>
                          <a:effectLst/>
                          <a:latin typeface="Times New Roman" panose="02020603050405020304" pitchFamily="18" charset="0"/>
                          <a:cs typeface="Times New Roman" panose="02020603050405020304" pitchFamily="18" charset="0"/>
                        </a:rPr>
                        <a:t>Chia </a:t>
                      </a:r>
                      <a:r>
                        <a:rPr lang="en-US" sz="2800" b="0" dirty="0" err="1">
                          <a:solidFill>
                            <a:srgbClr val="000000"/>
                          </a:solidFill>
                          <a:effectLst/>
                          <a:latin typeface="Times New Roman" panose="02020603050405020304" pitchFamily="18" charset="0"/>
                          <a:cs typeface="Times New Roman" panose="02020603050405020304" pitchFamily="18" charset="0"/>
                        </a:rPr>
                        <a:t>sẻ</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cách</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đọc</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văn</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bản</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và</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vận</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dụng</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đọc</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đoạn</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văn</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bản</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mình</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yêu</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thích</a:t>
                      </a:r>
                      <a:r>
                        <a:rPr lang="en-US" sz="2800" b="0" dirty="0">
                          <a:solidFill>
                            <a:srgbClr val="000000"/>
                          </a:solidFill>
                          <a:effectLst/>
                          <a:latin typeface="Times New Roman" panose="02020603050405020304" pitchFamily="18" charset="0"/>
                          <a:cs typeface="Times New Roman" panose="02020603050405020304" pitchFamily="18" charset="0"/>
                        </a:rPr>
                        <a:t>.</a:t>
                      </a:r>
                      <a:endParaRPr lang="en-US"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en-US" sz="2800" b="0">
                          <a:solidFill>
                            <a:srgbClr val="000000"/>
                          </a:solidFill>
                          <a:effectLst/>
                          <a:latin typeface="Times New Roman" panose="02020603050405020304" pitchFamily="18" charset="0"/>
                          <a:cs typeface="Times New Roman" panose="02020603050405020304" pitchFamily="18" charset="0"/>
                        </a:rPr>
                        <a:t>…</a:t>
                      </a:r>
                      <a:endParaRPr lang="en-US" sz="2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1489627878"/>
                  </a:ext>
                </a:extLst>
              </a:tr>
              <a:tr h="275590">
                <a:tc>
                  <a:txBody>
                    <a:bodyPr/>
                    <a:lstStyle/>
                    <a:p>
                      <a:pPr>
                        <a:lnSpc>
                          <a:spcPct val="107000"/>
                        </a:lnSpc>
                        <a:spcAft>
                          <a:spcPts val="800"/>
                        </a:spcAft>
                      </a:pPr>
                      <a:r>
                        <a:rPr lang="en-US" sz="2800" b="0" dirty="0" err="1">
                          <a:solidFill>
                            <a:srgbClr val="000000"/>
                          </a:solidFill>
                          <a:effectLst/>
                          <a:latin typeface="Times New Roman" panose="02020603050405020304" pitchFamily="18" charset="0"/>
                          <a:cs typeface="Times New Roman" panose="02020603050405020304" pitchFamily="18" charset="0"/>
                        </a:rPr>
                        <a:t>Xác</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định</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phương</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thức</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biểu</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đạt</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chính</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của</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văn</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bản</a:t>
                      </a:r>
                      <a:r>
                        <a:rPr lang="en-US" sz="2800" b="0" dirty="0">
                          <a:solidFill>
                            <a:srgbClr val="000000"/>
                          </a:solidFill>
                          <a:effectLst/>
                          <a:latin typeface="Times New Roman" panose="02020603050405020304" pitchFamily="18" charset="0"/>
                          <a:cs typeface="Times New Roman" panose="02020603050405020304" pitchFamily="18" charset="0"/>
                        </a:rPr>
                        <a:t>.</a:t>
                      </a:r>
                      <a:endParaRPr lang="en-US"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en-US" sz="2800" b="0">
                          <a:solidFill>
                            <a:srgbClr val="000000"/>
                          </a:solidFill>
                          <a:effectLst/>
                          <a:latin typeface="Times New Roman" panose="02020603050405020304" pitchFamily="18" charset="0"/>
                          <a:cs typeface="Times New Roman" panose="02020603050405020304" pitchFamily="18" charset="0"/>
                        </a:rPr>
                        <a:t>…</a:t>
                      </a:r>
                      <a:endParaRPr lang="en-US" sz="2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495024640"/>
                  </a:ext>
                </a:extLst>
              </a:tr>
              <a:tr h="207645">
                <a:tc>
                  <a:txBody>
                    <a:bodyPr/>
                    <a:lstStyle/>
                    <a:p>
                      <a:pPr>
                        <a:lnSpc>
                          <a:spcPct val="107000"/>
                        </a:lnSpc>
                        <a:spcAft>
                          <a:spcPts val="800"/>
                        </a:spcAft>
                      </a:pPr>
                      <a:r>
                        <a:rPr lang="en-US" sz="2800" b="0">
                          <a:solidFill>
                            <a:srgbClr val="000000"/>
                          </a:solidFill>
                          <a:effectLst/>
                          <a:latin typeface="Times New Roman" panose="02020603050405020304" pitchFamily="18" charset="0"/>
                          <a:cs typeface="Times New Roman" panose="02020603050405020304" pitchFamily="18" charset="0"/>
                        </a:rPr>
                        <a:t>Nêu vấn đề nghị luận.</a:t>
                      </a:r>
                      <a:endParaRPr lang="en-US" sz="2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en-US" sz="2800" b="0" dirty="0">
                          <a:solidFill>
                            <a:srgbClr val="000000"/>
                          </a:solidFill>
                          <a:effectLst/>
                          <a:latin typeface="Times New Roman" panose="02020603050405020304" pitchFamily="18" charset="0"/>
                          <a:cs typeface="Times New Roman" panose="02020603050405020304" pitchFamily="18" charset="0"/>
                        </a:rPr>
                        <a:t>…</a:t>
                      </a:r>
                      <a:endParaRPr lang="en-US"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1671712623"/>
                  </a:ext>
                </a:extLst>
              </a:tr>
              <a:tr h="207645">
                <a:tc>
                  <a:txBody>
                    <a:bodyPr/>
                    <a:lstStyle/>
                    <a:p>
                      <a:pPr algn="just">
                        <a:lnSpc>
                          <a:spcPct val="107000"/>
                        </a:lnSpc>
                      </a:pPr>
                      <a:r>
                        <a:rPr lang="vi-VN" sz="2800" b="0">
                          <a:solidFill>
                            <a:srgbClr val="000000"/>
                          </a:solidFill>
                          <a:effectLst/>
                          <a:latin typeface="Times New Roman" panose="02020603050405020304" pitchFamily="18" charset="0"/>
                          <a:cs typeface="Times New Roman" panose="02020603050405020304" pitchFamily="18" charset="0"/>
                        </a:rPr>
                        <a:t>Nhan đề văn bản cho </a:t>
                      </a:r>
                      <a:r>
                        <a:rPr lang="en-US" sz="2800" b="0">
                          <a:solidFill>
                            <a:srgbClr val="000000"/>
                          </a:solidFill>
                          <a:effectLst/>
                          <a:latin typeface="Times New Roman" panose="02020603050405020304" pitchFamily="18" charset="0"/>
                          <a:cs typeface="Times New Roman" panose="02020603050405020304" pitchFamily="18" charset="0"/>
                        </a:rPr>
                        <a:t>biết điều gì?</a:t>
                      </a:r>
                      <a:endParaRPr lang="en-US" sz="2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pPr>
                      <a:r>
                        <a:rPr lang="en-US" sz="2800" b="0" dirty="0">
                          <a:solidFill>
                            <a:srgbClr val="000000"/>
                          </a:solidFill>
                          <a:effectLst/>
                          <a:latin typeface="Times New Roman" panose="02020603050405020304" pitchFamily="18" charset="0"/>
                          <a:cs typeface="Times New Roman" panose="02020603050405020304" pitchFamily="18" charset="0"/>
                        </a:rPr>
                        <a:t>…</a:t>
                      </a:r>
                      <a:endParaRPr lang="en-US"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746215711"/>
                  </a:ext>
                </a:extLst>
              </a:tr>
              <a:tr h="207645">
                <a:tc>
                  <a:txBody>
                    <a:bodyPr/>
                    <a:lstStyle/>
                    <a:p>
                      <a:pPr>
                        <a:lnSpc>
                          <a:spcPct val="107000"/>
                        </a:lnSpc>
                        <a:spcAft>
                          <a:spcPts val="800"/>
                        </a:spcAft>
                      </a:pPr>
                      <a:r>
                        <a:rPr lang="en-US" sz="2800" b="0">
                          <a:solidFill>
                            <a:srgbClr val="000000"/>
                          </a:solidFill>
                          <a:effectLst/>
                          <a:latin typeface="Times New Roman" panose="02020603050405020304" pitchFamily="18" charset="0"/>
                          <a:cs typeface="Times New Roman" panose="02020603050405020304" pitchFamily="18" charset="0"/>
                        </a:rPr>
                        <a:t>Xác định bố cục văn bản và nội dung theo bố cục.</a:t>
                      </a:r>
                      <a:endParaRPr lang="en-US" sz="2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tc>
                  <a:txBody>
                    <a:bodyPr/>
                    <a:lstStyle/>
                    <a:p>
                      <a:pPr algn="ctr">
                        <a:lnSpc>
                          <a:spcPct val="107000"/>
                        </a:lnSpc>
                        <a:spcAft>
                          <a:spcPts val="800"/>
                        </a:spcAft>
                      </a:pPr>
                      <a:r>
                        <a:rPr lang="en-US" sz="2800" b="0" dirty="0">
                          <a:solidFill>
                            <a:srgbClr val="000000"/>
                          </a:solidFill>
                          <a:effectLst/>
                          <a:latin typeface="Times New Roman" panose="02020603050405020304" pitchFamily="18" charset="0"/>
                          <a:cs typeface="Times New Roman" panose="02020603050405020304" pitchFamily="18" charset="0"/>
                        </a:rPr>
                        <a:t>…</a:t>
                      </a:r>
                      <a:endParaRPr lang="en-US" sz="2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448352454"/>
                  </a:ext>
                </a:extLst>
              </a:tr>
            </a:tbl>
          </a:graphicData>
        </a:graphic>
      </p:graphicFrame>
    </p:spTree>
    <p:extLst>
      <p:ext uri="{BB962C8B-B14F-4D97-AF65-F5344CB8AC3E}">
        <p14:creationId xmlns:p14="http://schemas.microsoft.com/office/powerpoint/2010/main" val="32365375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750">
        <p15:prstTrans prst="curtains"/>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14FE9A-0927-4CF6-A990-CBDE780B9292}"/>
              </a:ext>
            </a:extLst>
          </p:cNvPr>
          <p:cNvPicPr>
            <a:picLocks noChangeAspect="1"/>
          </p:cNvPicPr>
          <p:nvPr/>
        </p:nvPicPr>
        <p:blipFill rotWithShape="1">
          <a:blip r:embed="rId2"/>
          <a:srcRect r="1522" b="1"/>
          <a:stretch/>
        </p:blipFill>
        <p:spPr>
          <a:xfrm>
            <a:off x="20" y="-1"/>
            <a:ext cx="12191980" cy="4394997"/>
          </a:xfrm>
          <a:prstGeom prst="rect">
            <a:avLst/>
          </a:prstGeom>
        </p:spPr>
      </p:pic>
      <p:sp>
        <p:nvSpPr>
          <p:cNvPr id="14" name="Freeform: Shape 13">
            <a:extLst>
              <a:ext uri="{FF2B5EF4-FFF2-40B4-BE49-F238E27FC236}">
                <a16:creationId xmlns:a16="http://schemas.microsoft.com/office/drawing/2014/main" id="{303CC970-4826-4CED-8063-0FB6766354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286518" y="4564049"/>
            <a:ext cx="3905483" cy="2293951"/>
          </a:xfrm>
          <a:custGeom>
            <a:avLst/>
            <a:gdLst>
              <a:gd name="connsiteX0" fmla="*/ 0 w 3905483"/>
              <a:gd name="connsiteY0" fmla="*/ 2293951 h 2293951"/>
              <a:gd name="connsiteX1" fmla="*/ 3905483 w 3905483"/>
              <a:gd name="connsiteY1" fmla="*/ 2293951 h 2293951"/>
              <a:gd name="connsiteX2" fmla="*/ 3905483 w 3905483"/>
              <a:gd name="connsiteY2" fmla="*/ 0 h 2293951"/>
              <a:gd name="connsiteX3" fmla="*/ 2479521 w 3905483"/>
              <a:gd name="connsiteY3" fmla="*/ 0 h 2293951"/>
              <a:gd name="connsiteX4" fmla="*/ 1739055 w 3905483"/>
              <a:gd name="connsiteY4" fmla="*/ 0 h 2293951"/>
              <a:gd name="connsiteX5" fmla="*/ 1737976 w 3905483"/>
              <a:gd name="connsiteY5" fmla="*/ 2332 h 2293951"/>
              <a:gd name="connsiteX6" fmla="*/ 1061319 w 3905483"/>
              <a:gd name="connsiteY6" fmla="*/ 2332 h 229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5483" h="2293951">
                <a:moveTo>
                  <a:pt x="0" y="2293951"/>
                </a:moveTo>
                <a:lnTo>
                  <a:pt x="3905483" y="2293951"/>
                </a:lnTo>
                <a:lnTo>
                  <a:pt x="3905483" y="0"/>
                </a:lnTo>
                <a:lnTo>
                  <a:pt x="2479521" y="0"/>
                </a:lnTo>
                <a:lnTo>
                  <a:pt x="1739055" y="0"/>
                </a:lnTo>
                <a:lnTo>
                  <a:pt x="1737976" y="2332"/>
                </a:lnTo>
                <a:lnTo>
                  <a:pt x="1061319" y="2332"/>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4490D63-3365-45CC-AC50-705C1B768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564049"/>
            <a:ext cx="9110805" cy="2293951"/>
          </a:xfrm>
          <a:custGeom>
            <a:avLst/>
            <a:gdLst>
              <a:gd name="connsiteX0" fmla="*/ 0 w 9110805"/>
              <a:gd name="connsiteY0" fmla="*/ 2293951 h 2293951"/>
              <a:gd name="connsiteX1" fmla="*/ 107316 w 9110805"/>
              <a:gd name="connsiteY1" fmla="*/ 2293951 h 2293951"/>
              <a:gd name="connsiteX2" fmla="*/ 7277190 w 9110805"/>
              <a:gd name="connsiteY2" fmla="*/ 2293951 h 2293951"/>
              <a:gd name="connsiteX3" fmla="*/ 8048407 w 9110805"/>
              <a:gd name="connsiteY3" fmla="*/ 2293951 h 2293951"/>
              <a:gd name="connsiteX4" fmla="*/ 9110805 w 9110805"/>
              <a:gd name="connsiteY4" fmla="*/ 0 h 2293951"/>
              <a:gd name="connsiteX5" fmla="*/ 8339588 w 9110805"/>
              <a:gd name="connsiteY5" fmla="*/ 0 h 2293951"/>
              <a:gd name="connsiteX6" fmla="*/ 107316 w 9110805"/>
              <a:gd name="connsiteY6" fmla="*/ 0 h 2293951"/>
              <a:gd name="connsiteX7" fmla="*/ 0 w 9110805"/>
              <a:gd name="connsiteY7" fmla="*/ 0 h 229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10805" h="2293951">
                <a:moveTo>
                  <a:pt x="0" y="2293951"/>
                </a:moveTo>
                <a:lnTo>
                  <a:pt x="107316" y="2293951"/>
                </a:lnTo>
                <a:lnTo>
                  <a:pt x="7277190" y="2293951"/>
                </a:lnTo>
                <a:lnTo>
                  <a:pt x="8048407" y="2293951"/>
                </a:lnTo>
                <a:lnTo>
                  <a:pt x="9110805" y="0"/>
                </a:lnTo>
                <a:lnTo>
                  <a:pt x="8339588" y="0"/>
                </a:lnTo>
                <a:lnTo>
                  <a:pt x="107316" y="0"/>
                </a:lnTo>
                <a:lnTo>
                  <a:pt x="0" y="0"/>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25EA3C9-221F-4393-9A90-D42ABB4D046A}"/>
              </a:ext>
            </a:extLst>
          </p:cNvPr>
          <p:cNvSpPr txBox="1"/>
          <p:nvPr/>
        </p:nvSpPr>
        <p:spPr>
          <a:xfrm>
            <a:off x="660400" y="4802014"/>
            <a:ext cx="6093618" cy="718466"/>
          </a:xfrm>
          <a:prstGeom prst="rect">
            <a:avLst/>
          </a:prstGeom>
          <a:noFill/>
        </p:spPr>
        <p:txBody>
          <a:bodyPr wrap="square">
            <a:spAutoFit/>
          </a:bodyPr>
          <a:lstStyle/>
          <a:p>
            <a:pPr algn="just">
              <a:lnSpc>
                <a:spcPct val="107000"/>
              </a:lnSpc>
              <a:spcAft>
                <a:spcPts val="800"/>
              </a:spcAft>
            </a:pP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 </a:t>
            </a:r>
            <a:r>
              <a:rPr lang="en-US"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chung</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A414219D-D5F2-4408-9CDF-F85FF1E3A003}"/>
              </a:ext>
            </a:extLst>
          </p:cNvPr>
          <p:cNvSpPr txBox="1"/>
          <p:nvPr/>
        </p:nvSpPr>
        <p:spPr>
          <a:xfrm>
            <a:off x="660400" y="5595936"/>
            <a:ext cx="6093618" cy="593304"/>
          </a:xfrm>
          <a:prstGeom prst="rect">
            <a:avLst/>
          </a:prstGeom>
          <a:noFill/>
        </p:spPr>
        <p:txBody>
          <a:bodyPr wrap="square">
            <a:spAutoFit/>
          </a:bodyPr>
          <a:lstStyle/>
          <a:p>
            <a:pPr algn="just">
              <a:lnSpc>
                <a:spcPct val="107000"/>
              </a:lnSpc>
              <a:spcAft>
                <a:spcPts val="800"/>
              </a:spcAft>
            </a:pPr>
            <a:r>
              <a:rPr lang="en-US"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giả</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150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75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Background Fill">
            <a:extLst>
              <a:ext uri="{FF2B5EF4-FFF2-40B4-BE49-F238E27FC236}">
                <a16:creationId xmlns:a16="http://schemas.microsoft.com/office/drawing/2014/main" id="{A7971386-B2B0-4A38-8D3B-8CF23AAA6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Nova"/>
              <a:ea typeface="+mn-ea"/>
              <a:cs typeface="+mn-cs"/>
            </a:endParaRPr>
          </a:p>
        </p:txBody>
      </p:sp>
      <p:sp>
        <p:nvSpPr>
          <p:cNvPr id="16" name="Color Fill">
            <a:extLst>
              <a:ext uri="{FF2B5EF4-FFF2-40B4-BE49-F238E27FC236}">
                <a16:creationId xmlns:a16="http://schemas.microsoft.com/office/drawing/2014/main" id="{06FDC3C5-8431-45BA-A6F9-CFFCB567E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9392F">
                  <a:lumMod val="75000"/>
                  <a:lumOff val="25000"/>
                </a:srgbClr>
              </a:solidFill>
              <a:effectLst/>
              <a:uLnTx/>
              <a:uFillTx/>
              <a:latin typeface="Gill Sans Nova"/>
              <a:ea typeface="+mn-ea"/>
              <a:cs typeface="+mn-cs"/>
            </a:endParaRPr>
          </a:p>
        </p:txBody>
      </p:sp>
      <p:grpSp>
        <p:nvGrpSpPr>
          <p:cNvPr id="18" name="Group 17">
            <a:extLst>
              <a:ext uri="{FF2B5EF4-FFF2-40B4-BE49-F238E27FC236}">
                <a16:creationId xmlns:a16="http://schemas.microsoft.com/office/drawing/2014/main" id="{BEB65ABD-9F5B-401C-A4FA-CD6189F619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39089" y="-3532"/>
            <a:ext cx="3875603" cy="6861532"/>
            <a:chOff x="7739089" y="-3532"/>
            <a:chExt cx="3875603" cy="6861532"/>
          </a:xfrm>
        </p:grpSpPr>
        <p:sp>
          <p:nvSpPr>
            <p:cNvPr id="19" name="Oval 18">
              <a:extLst>
                <a:ext uri="{FF2B5EF4-FFF2-40B4-BE49-F238E27FC236}">
                  <a16:creationId xmlns:a16="http://schemas.microsoft.com/office/drawing/2014/main" id="{0B180B35-C330-4CE0-8539-3298515440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07984" y="4121414"/>
              <a:ext cx="514757" cy="51694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Nova"/>
                <a:ea typeface="+mn-ea"/>
                <a:cs typeface="+mn-cs"/>
              </a:endParaRPr>
            </a:p>
          </p:txBody>
        </p:sp>
        <p:sp>
          <p:nvSpPr>
            <p:cNvPr id="20" name="Freeform: Shape 19">
              <a:extLst>
                <a:ext uri="{FF2B5EF4-FFF2-40B4-BE49-F238E27FC236}">
                  <a16:creationId xmlns:a16="http://schemas.microsoft.com/office/drawing/2014/main" id="{50F4DE9E-8700-47A1-B979-37CF4E27F0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4837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Nova"/>
                <a:ea typeface="+mn-ea"/>
                <a:cs typeface="+mn-cs"/>
              </a:endParaRPr>
            </a:p>
          </p:txBody>
        </p:sp>
        <p:sp>
          <p:nvSpPr>
            <p:cNvPr id="21" name="Graphic 9">
              <a:extLst>
                <a:ext uri="{FF2B5EF4-FFF2-40B4-BE49-F238E27FC236}">
                  <a16:creationId xmlns:a16="http://schemas.microsoft.com/office/drawing/2014/main" id="{BC11E757-F50F-4F18-9F0D-6DF406191B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39089" y="-3532"/>
              <a:ext cx="3875603" cy="3875603"/>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tx2">
                <a:lumMod val="25000"/>
                <a:lumOff val="75000"/>
                <a:alpha val="20000"/>
              </a:schemeClr>
            </a:solidFill>
            <a:ln w="2095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Nova"/>
                <a:ea typeface="+mn-ea"/>
                <a:cs typeface="+mn-cs"/>
              </a:endParaRPr>
            </a:p>
          </p:txBody>
        </p:sp>
        <p:sp>
          <p:nvSpPr>
            <p:cNvPr id="22" name="Graphic 9">
              <a:extLst>
                <a:ext uri="{FF2B5EF4-FFF2-40B4-BE49-F238E27FC236}">
                  <a16:creationId xmlns:a16="http://schemas.microsoft.com/office/drawing/2014/main" id="{E8A144E7-745C-4BEF-AE3D-D714ABF11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5862" y="556562"/>
              <a:ext cx="2681635" cy="268163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Nova"/>
                <a:ea typeface="+mn-ea"/>
                <a:cs typeface="+mn-cs"/>
              </a:endParaRPr>
            </a:p>
          </p:txBody>
        </p:sp>
      </p:grpSp>
      <p:sp>
        <p:nvSpPr>
          <p:cNvPr id="24" name="Texture">
            <a:extLst>
              <a:ext uri="{FF2B5EF4-FFF2-40B4-BE49-F238E27FC236}">
                <a16:creationId xmlns:a16="http://schemas.microsoft.com/office/drawing/2014/main" id="{0D29D77D-2D4E-4868-960B-BEDA724F5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Nova"/>
              <a:ea typeface="+mn-ea"/>
              <a:cs typeface="+mn-cs"/>
            </a:endParaRPr>
          </a:p>
        </p:txBody>
      </p:sp>
      <p:pic>
        <p:nvPicPr>
          <p:cNvPr id="9" name="Picture 8">
            <a:extLst>
              <a:ext uri="{FF2B5EF4-FFF2-40B4-BE49-F238E27FC236}">
                <a16:creationId xmlns:a16="http://schemas.microsoft.com/office/drawing/2014/main" id="{6114FE9A-0927-4CF6-A990-CBDE780B9292}"/>
              </a:ext>
            </a:extLst>
          </p:cNvPr>
          <p:cNvPicPr>
            <a:picLocks noChangeAspect="1"/>
          </p:cNvPicPr>
          <p:nvPr/>
        </p:nvPicPr>
        <p:blipFill rotWithShape="1">
          <a:blip r:embed="rId3"/>
          <a:srcRect l="26625" r="37876" b="1"/>
          <a:stretch/>
        </p:blipFill>
        <p:spPr>
          <a:xfrm>
            <a:off x="7890250" y="127841"/>
            <a:ext cx="3612857" cy="3612856"/>
          </a:xfrm>
          <a:custGeom>
            <a:avLst/>
            <a:gdLst/>
            <a:ahLst/>
            <a:cxnLst/>
            <a:rect l="l" t="t" r="r" b="b"/>
            <a:pathLst>
              <a:path w="3646992" h="3646991">
                <a:moveTo>
                  <a:pt x="0" y="0"/>
                </a:moveTo>
                <a:lnTo>
                  <a:pt x="1820818" y="0"/>
                </a:lnTo>
                <a:cubicBezTo>
                  <a:pt x="2829397" y="0"/>
                  <a:pt x="3646992" y="817595"/>
                  <a:pt x="3646992" y="1826174"/>
                </a:cubicBezTo>
                <a:lnTo>
                  <a:pt x="3646992" y="3646991"/>
                </a:lnTo>
                <a:lnTo>
                  <a:pt x="1826174" y="3646991"/>
                </a:lnTo>
                <a:cubicBezTo>
                  <a:pt x="817595" y="3646991"/>
                  <a:pt x="0" y="2829396"/>
                  <a:pt x="0" y="1820817"/>
                </a:cubicBezTo>
                <a:close/>
              </a:path>
            </a:pathLst>
          </a:custGeom>
        </p:spPr>
      </p:pic>
      <p:sp>
        <p:nvSpPr>
          <p:cNvPr id="2" name="Rectangle: Rounded Corners 1">
            <a:extLst>
              <a:ext uri="{FF2B5EF4-FFF2-40B4-BE49-F238E27FC236}">
                <a16:creationId xmlns:a16="http://schemas.microsoft.com/office/drawing/2014/main" id="{25862F3F-1E73-4C67-BB6A-0F47F64E7547}"/>
              </a:ext>
            </a:extLst>
          </p:cNvPr>
          <p:cNvSpPr/>
          <p:nvPr/>
        </p:nvSpPr>
        <p:spPr>
          <a:xfrm>
            <a:off x="1443050" y="1130300"/>
            <a:ext cx="4852987" cy="1163926"/>
          </a:xfrm>
          <a:prstGeom prst="round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effectLst/>
                <a:latin typeface="Times New Roman" panose="02020603050405020304" pitchFamily="18" charset="0"/>
                <a:ea typeface="Calibri" panose="020F0502020204030204" pitchFamily="34" charset="0"/>
              </a:rPr>
              <a:t>Lê </a:t>
            </a:r>
            <a:r>
              <a:rPr lang="en-US" sz="3600" dirty="0" err="1">
                <a:solidFill>
                  <a:schemeClr val="tx1"/>
                </a:solidFill>
                <a:effectLst/>
                <a:latin typeface="Times New Roman" panose="02020603050405020304" pitchFamily="18" charset="0"/>
                <a:ea typeface="Calibri" panose="020F0502020204030204" pitchFamily="34" charset="0"/>
              </a:rPr>
              <a:t>Phương</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Liên</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sinh</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năm</a:t>
            </a:r>
            <a:r>
              <a:rPr lang="en-US" sz="3600" dirty="0">
                <a:solidFill>
                  <a:schemeClr val="tx1"/>
                </a:solidFill>
                <a:effectLst/>
                <a:latin typeface="Times New Roman" panose="02020603050405020304" pitchFamily="18" charset="0"/>
                <a:ea typeface="Calibri" panose="020F0502020204030204" pitchFamily="34" charset="0"/>
              </a:rPr>
              <a:t> 1951.</a:t>
            </a:r>
            <a:endParaRPr lang="en-US" sz="3600" dirty="0">
              <a:solidFill>
                <a:schemeClr val="tx1"/>
              </a:solidFill>
            </a:endParaRPr>
          </a:p>
        </p:txBody>
      </p:sp>
      <p:sp>
        <p:nvSpPr>
          <p:cNvPr id="13" name="Rectangle: Rounded Corners 12">
            <a:extLst>
              <a:ext uri="{FF2B5EF4-FFF2-40B4-BE49-F238E27FC236}">
                <a16:creationId xmlns:a16="http://schemas.microsoft.com/office/drawing/2014/main" id="{4934EB38-D552-46F5-8483-9E8000683969}"/>
              </a:ext>
            </a:extLst>
          </p:cNvPr>
          <p:cNvSpPr/>
          <p:nvPr/>
        </p:nvSpPr>
        <p:spPr>
          <a:xfrm>
            <a:off x="1062051" y="2851280"/>
            <a:ext cx="5614987" cy="971550"/>
          </a:xfrm>
          <a:prstGeom prst="round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36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Quê</a:t>
            </a:r>
            <a:r>
              <a:rPr lang="en-US"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quán</a:t>
            </a:r>
            <a:r>
              <a:rPr lang="en-US"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Hà</a:t>
            </a:r>
            <a:r>
              <a:rPr lang="en-US"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A66F13F0-3D74-4C88-9B46-6A7EE424D676}"/>
              </a:ext>
            </a:extLst>
          </p:cNvPr>
          <p:cNvSpPr/>
          <p:nvPr/>
        </p:nvSpPr>
        <p:spPr>
          <a:xfrm>
            <a:off x="660400" y="4379884"/>
            <a:ext cx="6269038" cy="1754216"/>
          </a:xfrm>
          <a:prstGeom prst="round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36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Từng</a:t>
            </a:r>
            <a:r>
              <a:rPr lang="en-US"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cô</a:t>
            </a:r>
            <a:r>
              <a:rPr lang="en-US"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khoa </a:t>
            </a:r>
            <a:r>
              <a:rPr lang="en-US" sz="36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Toán</a:t>
            </a:r>
            <a:r>
              <a:rPr lang="en-US"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36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Lý</a:t>
            </a:r>
            <a:r>
              <a:rPr lang="en-US"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Cao </a:t>
            </a:r>
            <a:r>
              <a:rPr lang="en-US" sz="36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đẳng</a:t>
            </a:r>
            <a:r>
              <a:rPr lang="en-US"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Sư</a:t>
            </a:r>
            <a:r>
              <a:rPr lang="en-US"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phạm</a:t>
            </a:r>
            <a:r>
              <a:rPr lang="en-US"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Hà</a:t>
            </a:r>
            <a:r>
              <a:rPr lang="en-US"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Arrow: Down 3">
            <a:extLst>
              <a:ext uri="{FF2B5EF4-FFF2-40B4-BE49-F238E27FC236}">
                <a16:creationId xmlns:a16="http://schemas.microsoft.com/office/drawing/2014/main" id="{EC3E1E94-09F5-443D-9DA2-0FD3F57C893E}"/>
              </a:ext>
            </a:extLst>
          </p:cNvPr>
          <p:cNvSpPr/>
          <p:nvPr/>
        </p:nvSpPr>
        <p:spPr>
          <a:xfrm>
            <a:off x="3037362" y="2492245"/>
            <a:ext cx="1652562" cy="2428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53D118CD-8314-43D1-8E1E-75C1F46BAAC0}"/>
              </a:ext>
            </a:extLst>
          </p:cNvPr>
          <p:cNvSpPr/>
          <p:nvPr/>
        </p:nvSpPr>
        <p:spPr>
          <a:xfrm>
            <a:off x="3037362" y="4013788"/>
            <a:ext cx="1652562" cy="2428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66403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75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5" grpId="0" animBg="1"/>
      <p:bldP spid="4"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813C0C1B-D64C-450F-BFBE-EEF94160162C}"/>
              </a:ext>
            </a:extLst>
          </p:cNvPr>
          <p:cNvPicPr>
            <a:picLocks noChangeAspect="1"/>
          </p:cNvPicPr>
          <p:nvPr/>
        </p:nvPicPr>
        <p:blipFill>
          <a:blip r:embed="rId2"/>
          <a:stretch>
            <a:fillRect/>
          </a:stretch>
        </p:blipFill>
        <p:spPr>
          <a:xfrm>
            <a:off x="769658" y="1697277"/>
            <a:ext cx="3283384" cy="4377846"/>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41" name="Group 40">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42" name="Freeform: Shape 41">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BB1AC137-4F15-46A3-BB5C-CB12845D74BC}"/>
              </a:ext>
            </a:extLst>
          </p:cNvPr>
          <p:cNvSpPr txBox="1"/>
          <p:nvPr/>
        </p:nvSpPr>
        <p:spPr>
          <a:xfrm>
            <a:off x="6532065" y="1697277"/>
            <a:ext cx="4729839" cy="4212628"/>
          </a:xfrm>
          <a:custGeom>
            <a:avLst/>
            <a:gdLst>
              <a:gd name="connsiteX0" fmla="*/ 0 w 4729839"/>
              <a:gd name="connsiteY0" fmla="*/ 0 h 4212628"/>
              <a:gd name="connsiteX1" fmla="*/ 4729839 w 4729839"/>
              <a:gd name="connsiteY1" fmla="*/ 0 h 4212628"/>
              <a:gd name="connsiteX2" fmla="*/ 4729839 w 4729839"/>
              <a:gd name="connsiteY2" fmla="*/ 4212628 h 4212628"/>
              <a:gd name="connsiteX3" fmla="*/ 0 w 4729839"/>
              <a:gd name="connsiteY3" fmla="*/ 4212628 h 4212628"/>
              <a:gd name="connsiteX4" fmla="*/ 0 w 4729839"/>
              <a:gd name="connsiteY4" fmla="*/ 0 h 4212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9839" h="4212628" extrusionOk="0">
                <a:moveTo>
                  <a:pt x="0" y="0"/>
                </a:moveTo>
                <a:cubicBezTo>
                  <a:pt x="1136436" y="-5264"/>
                  <a:pt x="4120581" y="84467"/>
                  <a:pt x="4729839" y="0"/>
                </a:cubicBezTo>
                <a:cubicBezTo>
                  <a:pt x="4601666" y="894136"/>
                  <a:pt x="4858989" y="2193276"/>
                  <a:pt x="4729839" y="4212628"/>
                </a:cubicBezTo>
                <a:cubicBezTo>
                  <a:pt x="3666736" y="4318948"/>
                  <a:pt x="484812" y="4204979"/>
                  <a:pt x="0" y="4212628"/>
                </a:cubicBezTo>
                <a:cubicBezTo>
                  <a:pt x="160128" y="3281199"/>
                  <a:pt x="25049" y="1451725"/>
                  <a:pt x="0" y="0"/>
                </a:cubicBezTo>
                <a:close/>
              </a:path>
            </a:pathLst>
          </a:custGeom>
          <a:noFill/>
          <a:ln w="28575">
            <a:solidFill>
              <a:schemeClr val="accent4">
                <a:lumMod val="75000"/>
              </a:schemeClr>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txBody>
          <a:bodyPr wrap="square">
            <a:spAutoFit/>
          </a:bodyPr>
          <a:lstStyle/>
          <a:p>
            <a:pPr algn="just">
              <a:lnSpc>
                <a:spcPct val="107000"/>
              </a:lnSpc>
              <a:spcAft>
                <a:spcPts val="800"/>
              </a:spcAft>
            </a:pP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tia</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nắng</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tiên</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1971), “Khi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xuân</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(1973),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Khúc</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hát</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hạnh</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phúc</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(2002),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Kí</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ức</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(2012),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Én</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nhỏ</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(2013)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allout: Down Arrow 3">
            <a:extLst>
              <a:ext uri="{FF2B5EF4-FFF2-40B4-BE49-F238E27FC236}">
                <a16:creationId xmlns:a16="http://schemas.microsoft.com/office/drawing/2014/main" id="{59EDCD40-1066-4634-BC42-42182235EB63}"/>
              </a:ext>
            </a:extLst>
          </p:cNvPr>
          <p:cNvSpPr/>
          <p:nvPr/>
        </p:nvSpPr>
        <p:spPr>
          <a:xfrm>
            <a:off x="7181424" y="673100"/>
            <a:ext cx="3643312" cy="914400"/>
          </a:xfrm>
          <a:prstGeom prst="downArrowCallout">
            <a:avLst>
              <a:gd name="adj1" fmla="val 87500"/>
              <a:gd name="adj2" fmla="val 84374"/>
              <a:gd name="adj3" fmla="val 25000"/>
              <a:gd name="adj4" fmla="val 64977"/>
            </a:avLst>
          </a:prstGeom>
          <a:solidFill>
            <a:schemeClr val="accent4">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effectLst/>
                <a:latin typeface="Times New Roman" panose="02020603050405020304" pitchFamily="18" charset="0"/>
                <a:ea typeface="Calibri" panose="020F0502020204030204" pitchFamily="34" charset="0"/>
              </a:rPr>
              <a:t>Tác phẩm</a:t>
            </a:r>
            <a:endParaRPr lang="en-US" sz="4000" b="1">
              <a:solidFill>
                <a:schemeClr val="tx1"/>
              </a:solidFill>
            </a:endParaRPr>
          </a:p>
        </p:txBody>
      </p:sp>
    </p:spTree>
    <p:extLst>
      <p:ext uri="{BB962C8B-B14F-4D97-AF65-F5344CB8AC3E}">
        <p14:creationId xmlns:p14="http://schemas.microsoft.com/office/powerpoint/2010/main" val="39178222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750">
        <p15:prstTrans prst="curtains"/>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159655-1C64-4AF4-802B-E6F577E8E7A3}"/>
              </a:ext>
            </a:extLst>
          </p:cNvPr>
          <p:cNvSpPr txBox="1"/>
          <p:nvPr/>
        </p:nvSpPr>
        <p:spPr>
          <a:xfrm>
            <a:off x="660400" y="847588"/>
            <a:ext cx="10858500" cy="5286512"/>
          </a:xfrm>
          <a:prstGeom prst="rect">
            <a:avLst/>
          </a:prstGeom>
          <a:noFill/>
        </p:spPr>
        <p:txBody>
          <a:bodyPr wrap="square">
            <a:spAutoFit/>
          </a:bodyPr>
          <a:lstStyle/>
          <a:p>
            <a:pPr algn="just">
              <a:lnSpc>
                <a:spcPct val="150000"/>
              </a:lnSpc>
              <a:spcAft>
                <a:spcPts val="800"/>
              </a:spcAft>
            </a:pPr>
            <a:r>
              <a:rPr lang="nl-NL" sz="3600" b="1" dirty="0">
                <a:effectLst/>
                <a:latin typeface="Times New Roman" panose="02020603050405020304" pitchFamily="18" charset="0"/>
                <a:ea typeface="Calibri" panose="020F0502020204030204" pitchFamily="34" charset="0"/>
                <a:cs typeface="Times New Roman" panose="02020603050405020304" pitchFamily="18" charset="0"/>
              </a:rPr>
              <a:t>2. Tác phẩm</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r>
              <a:rPr lang="vi-VN"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Thể loại:</a:t>
            </a:r>
            <a:r>
              <a:rPr lang="vi-VN"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Nghị luận văn học.</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vi-VN"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 thức biểu đạt:</a:t>
            </a:r>
            <a:r>
              <a:rPr lang="vi-VN"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Nghị luận.</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vi-VN" sz="3600" b="1" dirty="0">
                <a:effectLst/>
                <a:latin typeface="Times New Roman" panose="02020603050405020304" pitchFamily="18" charset="0"/>
                <a:ea typeface="Calibri" panose="020F0502020204030204" pitchFamily="34" charset="0"/>
              </a:rPr>
              <a:t>c. </a:t>
            </a:r>
            <a:r>
              <a:rPr lang="en-US" sz="3600" b="1" dirty="0" err="1">
                <a:effectLst/>
                <a:latin typeface="Times New Roman" panose="02020603050405020304" pitchFamily="18" charset="0"/>
                <a:ea typeface="Calibri" panose="020F0502020204030204" pitchFamily="34" charset="0"/>
              </a:rPr>
              <a:t>Vấn</a:t>
            </a:r>
            <a:r>
              <a:rPr lang="en-US" sz="3600" b="1" dirty="0">
                <a:effectLst/>
                <a:latin typeface="Times New Roman" panose="02020603050405020304" pitchFamily="18" charset="0"/>
                <a:ea typeface="Calibri" panose="020F0502020204030204" pitchFamily="34" charset="0"/>
              </a:rPr>
              <a:t> </a:t>
            </a:r>
            <a:r>
              <a:rPr lang="en-US" sz="3600" b="1" dirty="0" err="1">
                <a:effectLst/>
                <a:latin typeface="Times New Roman" panose="02020603050405020304" pitchFamily="18" charset="0"/>
                <a:ea typeface="Calibri" panose="020F0502020204030204" pitchFamily="34" charset="0"/>
              </a:rPr>
              <a:t>đề</a:t>
            </a:r>
            <a:r>
              <a:rPr lang="en-US" sz="3600" b="1" dirty="0">
                <a:effectLst/>
                <a:latin typeface="Times New Roman" panose="02020603050405020304" pitchFamily="18" charset="0"/>
                <a:ea typeface="Calibri" panose="020F0502020204030204" pitchFamily="34" charset="0"/>
              </a:rPr>
              <a:t> </a:t>
            </a:r>
            <a:r>
              <a:rPr lang="en-US" sz="3600" b="1" dirty="0" err="1">
                <a:effectLst/>
                <a:latin typeface="Times New Roman" panose="02020603050405020304" pitchFamily="18" charset="0"/>
                <a:ea typeface="Calibri" panose="020F0502020204030204" pitchFamily="34" charset="0"/>
              </a:rPr>
              <a:t>nghị</a:t>
            </a:r>
            <a:r>
              <a:rPr lang="en-US" sz="3600" b="1" dirty="0">
                <a:effectLst/>
                <a:latin typeface="Times New Roman" panose="02020603050405020304" pitchFamily="18" charset="0"/>
                <a:ea typeface="Calibri" panose="020F0502020204030204" pitchFamily="34" charset="0"/>
              </a:rPr>
              <a:t> </a:t>
            </a:r>
            <a:r>
              <a:rPr lang="en-US" sz="3600" b="1" dirty="0" err="1">
                <a:effectLst/>
                <a:latin typeface="Times New Roman" panose="02020603050405020304" pitchFamily="18" charset="0"/>
                <a:ea typeface="Calibri" panose="020F0502020204030204" pitchFamily="34" charset="0"/>
              </a:rPr>
              <a:t>luận</a:t>
            </a:r>
            <a:r>
              <a:rPr lang="vi-VN" sz="3600" b="1" dirty="0">
                <a:effectLst/>
                <a:latin typeface="Times New Roman" panose="02020603050405020304" pitchFamily="18" charset="0"/>
                <a:ea typeface="Calibri" panose="020F0502020204030204" pitchFamily="34" charset="0"/>
              </a:rPr>
              <a:t>:</a:t>
            </a:r>
            <a:r>
              <a:rPr lang="vi-VN" sz="3600" dirty="0">
                <a:effectLst/>
                <a:latin typeface="Times New Roman" panose="02020603050405020304" pitchFamily="18" charset="0"/>
                <a:ea typeface="Calibri" panose="020F0502020204030204" pitchFamily="34" charset="0"/>
              </a:rPr>
              <a:t> </a:t>
            </a:r>
            <a:r>
              <a:rPr lang="en-US" sz="3600" dirty="0">
                <a:effectLst/>
                <a:latin typeface="Times New Roman" panose="02020603050405020304" pitchFamily="18" charset="0"/>
                <a:ea typeface="Calibri" panose="020F0502020204030204" pitchFamily="34" charset="0"/>
              </a:rPr>
              <a:t>K</a:t>
            </a:r>
            <a:r>
              <a:rPr lang="vi-VN" sz="3600" dirty="0">
                <a:effectLst/>
                <a:latin typeface="Times New Roman" panose="02020603050405020304" pitchFamily="18" charset="0"/>
                <a:ea typeface="Calibri" panose="020F0502020204030204" pitchFamily="34" charset="0"/>
              </a:rPr>
              <a:t>hát vọng của con người với biển cả mênh mông, rộng lớn, giá trị nhân văn sâu sắc của cuốn tiểu thuyết vĩ đại này với hiện tại và tương lai.</a:t>
            </a:r>
            <a:endParaRPr lang="en-US" sz="36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9196097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75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Chevron 3">
            <a:extLst>
              <a:ext uri="{FF2B5EF4-FFF2-40B4-BE49-F238E27FC236}">
                <a16:creationId xmlns:a16="http://schemas.microsoft.com/office/drawing/2014/main" id="{CF28C12E-63D4-4929-9221-7372DB5867DE}"/>
              </a:ext>
            </a:extLst>
          </p:cNvPr>
          <p:cNvSpPr/>
          <p:nvPr/>
        </p:nvSpPr>
        <p:spPr>
          <a:xfrm>
            <a:off x="424664" y="1685910"/>
            <a:ext cx="2180552" cy="2914641"/>
          </a:xfrm>
          <a:prstGeom prst="chevron">
            <a:avLst>
              <a:gd name="adj" fmla="val 4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5" name="Freeform: Shape 4">
            <a:extLst>
              <a:ext uri="{FF2B5EF4-FFF2-40B4-BE49-F238E27FC236}">
                <a16:creationId xmlns:a16="http://schemas.microsoft.com/office/drawing/2014/main" id="{5A9975D9-ED3C-45CC-9017-2DFE3E645C05}"/>
              </a:ext>
            </a:extLst>
          </p:cNvPr>
          <p:cNvSpPr/>
          <p:nvPr/>
        </p:nvSpPr>
        <p:spPr>
          <a:xfrm>
            <a:off x="593915" y="1885918"/>
            <a:ext cx="2061136" cy="3214679"/>
          </a:xfrm>
          <a:custGeom>
            <a:avLst/>
            <a:gdLst>
              <a:gd name="connsiteX0" fmla="*/ 0 w 1208008"/>
              <a:gd name="connsiteY0" fmla="*/ 55219 h 552186"/>
              <a:gd name="connsiteX1" fmla="*/ 55219 w 1208008"/>
              <a:gd name="connsiteY1" fmla="*/ 0 h 552186"/>
              <a:gd name="connsiteX2" fmla="*/ 1152789 w 1208008"/>
              <a:gd name="connsiteY2" fmla="*/ 0 h 552186"/>
              <a:gd name="connsiteX3" fmla="*/ 1208008 w 1208008"/>
              <a:gd name="connsiteY3" fmla="*/ 55219 h 552186"/>
              <a:gd name="connsiteX4" fmla="*/ 1208008 w 1208008"/>
              <a:gd name="connsiteY4" fmla="*/ 496967 h 552186"/>
              <a:gd name="connsiteX5" fmla="*/ 1152789 w 1208008"/>
              <a:gd name="connsiteY5" fmla="*/ 552186 h 552186"/>
              <a:gd name="connsiteX6" fmla="*/ 55219 w 1208008"/>
              <a:gd name="connsiteY6" fmla="*/ 552186 h 552186"/>
              <a:gd name="connsiteX7" fmla="*/ 0 w 1208008"/>
              <a:gd name="connsiteY7" fmla="*/ 496967 h 552186"/>
              <a:gd name="connsiteX8" fmla="*/ 0 w 1208008"/>
              <a:gd name="connsiteY8" fmla="*/ 55219 h 5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008" h="552186">
                <a:moveTo>
                  <a:pt x="0" y="55219"/>
                </a:moveTo>
                <a:cubicBezTo>
                  <a:pt x="0" y="24722"/>
                  <a:pt x="24722" y="0"/>
                  <a:pt x="55219" y="0"/>
                </a:cubicBezTo>
                <a:lnTo>
                  <a:pt x="1152789" y="0"/>
                </a:lnTo>
                <a:cubicBezTo>
                  <a:pt x="1183286" y="0"/>
                  <a:pt x="1208008" y="24722"/>
                  <a:pt x="1208008" y="55219"/>
                </a:cubicBezTo>
                <a:lnTo>
                  <a:pt x="1208008" y="496967"/>
                </a:lnTo>
                <a:cubicBezTo>
                  <a:pt x="1208008" y="527464"/>
                  <a:pt x="1183286" y="552186"/>
                  <a:pt x="1152789" y="552186"/>
                </a:cubicBezTo>
                <a:lnTo>
                  <a:pt x="55219" y="552186"/>
                </a:lnTo>
                <a:cubicBezTo>
                  <a:pt x="24722" y="552186"/>
                  <a:pt x="0" y="527464"/>
                  <a:pt x="0" y="496967"/>
                </a:cubicBezTo>
                <a:lnTo>
                  <a:pt x="0" y="55219"/>
                </a:lnTo>
                <a:close/>
              </a:path>
            </a:pathLst>
          </a:custGeom>
          <a:ln w="28575"/>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957" tIns="65957" rIns="65957" bIns="65957" numCol="1" spcCol="1270" anchor="ctr" anchorCtr="0">
            <a:noAutofit/>
          </a:bodyPr>
          <a:lstStyle/>
          <a:p>
            <a:pPr marL="0" lvl="0" indent="0" algn="ctr" defTabSz="311150">
              <a:lnSpc>
                <a:spcPct val="90000"/>
              </a:lnSpc>
              <a:spcBef>
                <a:spcPct val="0"/>
              </a:spcBef>
              <a:spcAft>
                <a:spcPct val="35000"/>
              </a:spcAft>
              <a:buNone/>
            </a:pPr>
            <a:r>
              <a:rPr lang="vi-VN" sz="2800" kern="1200" dirty="0">
                <a:latin typeface="Times New Roman" panose="02020603050405020304" pitchFamily="18" charset="0"/>
                <a:cs typeface="Times New Roman" panose="02020603050405020304" pitchFamily="18" charset="0"/>
              </a:rPr>
              <a:t>Phần 1 </a:t>
            </a:r>
            <a:r>
              <a:rPr lang="en-US" sz="2800" kern="1200" dirty="0">
                <a:latin typeface="Times New Roman" panose="02020603050405020304" pitchFamily="18" charset="0"/>
                <a:cs typeface="Times New Roman" panose="02020603050405020304" pitchFamily="18" charset="0"/>
              </a:rPr>
              <a:t>(</a:t>
            </a:r>
            <a:r>
              <a:rPr lang="vi-VN" sz="2800" kern="1200" dirty="0">
                <a:latin typeface="Times New Roman" panose="02020603050405020304" pitchFamily="18" charset="0"/>
                <a:cs typeface="Times New Roman" panose="02020603050405020304" pitchFamily="18" charset="0"/>
              </a:rPr>
              <a:t>Từ đầu ... </a:t>
            </a:r>
            <a:r>
              <a:rPr lang="vi-VN" sz="2800" i="1" kern="1200" dirty="0">
                <a:latin typeface="Times New Roman" panose="02020603050405020304" pitchFamily="18" charset="0"/>
                <a:cs typeface="Times New Roman" panose="02020603050405020304" pitchFamily="18" charset="0"/>
              </a:rPr>
              <a:t>kì lạ</a:t>
            </a:r>
            <a:r>
              <a:rPr lang="en-US" sz="2800" i="1"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Giới thiệu những nét đặc sắc của tác phẩm.</a:t>
            </a:r>
            <a:endParaRPr lang="en-US" sz="2800" kern="1200" dirty="0">
              <a:latin typeface="Times New Roman" panose="02020603050405020304" pitchFamily="18" charset="0"/>
              <a:cs typeface="Times New Roman" panose="02020603050405020304" pitchFamily="18" charset="0"/>
            </a:endParaRPr>
          </a:p>
        </p:txBody>
      </p:sp>
      <p:sp>
        <p:nvSpPr>
          <p:cNvPr id="6" name="Arrow: Chevron 5">
            <a:extLst>
              <a:ext uri="{FF2B5EF4-FFF2-40B4-BE49-F238E27FC236}">
                <a16:creationId xmlns:a16="http://schemas.microsoft.com/office/drawing/2014/main" id="{2B445909-5D2E-49A0-A834-BCDA62F2FFE6}"/>
              </a:ext>
            </a:extLst>
          </p:cNvPr>
          <p:cNvSpPr/>
          <p:nvPr/>
        </p:nvSpPr>
        <p:spPr>
          <a:xfrm>
            <a:off x="2699554" y="1685910"/>
            <a:ext cx="2180552" cy="2914641"/>
          </a:xfrm>
          <a:prstGeom prst="chevron">
            <a:avLst>
              <a:gd name="adj" fmla="val 40000"/>
            </a:avLst>
          </a:prstGeom>
        </p:spPr>
        <p:style>
          <a:lnRef idx="2">
            <a:schemeClr val="lt1">
              <a:hueOff val="0"/>
              <a:satOff val="0"/>
              <a:lumOff val="0"/>
              <a:alphaOff val="0"/>
            </a:schemeClr>
          </a:lnRef>
          <a:fillRef idx="1">
            <a:schemeClr val="accent4">
              <a:hueOff val="2450223"/>
              <a:satOff val="-10194"/>
              <a:lumOff val="2402"/>
              <a:alphaOff val="0"/>
            </a:schemeClr>
          </a:fillRef>
          <a:effectRef idx="0">
            <a:schemeClr val="accent4">
              <a:hueOff val="2450223"/>
              <a:satOff val="-10194"/>
              <a:lumOff val="2402"/>
              <a:alphaOff val="0"/>
            </a:schemeClr>
          </a:effectRef>
          <a:fontRef idx="minor">
            <a:schemeClr val="lt1"/>
          </a:fontRef>
        </p:style>
      </p:sp>
      <p:sp>
        <p:nvSpPr>
          <p:cNvPr id="7" name="Freeform: Shape 6">
            <a:extLst>
              <a:ext uri="{FF2B5EF4-FFF2-40B4-BE49-F238E27FC236}">
                <a16:creationId xmlns:a16="http://schemas.microsoft.com/office/drawing/2014/main" id="{B7CDDA40-D3EE-4E55-B077-A36C326C0C5D}"/>
              </a:ext>
            </a:extLst>
          </p:cNvPr>
          <p:cNvSpPr/>
          <p:nvPr/>
        </p:nvSpPr>
        <p:spPr>
          <a:xfrm>
            <a:off x="2868811" y="1885918"/>
            <a:ext cx="2061136" cy="3214679"/>
          </a:xfrm>
          <a:custGeom>
            <a:avLst/>
            <a:gdLst>
              <a:gd name="connsiteX0" fmla="*/ 0 w 1208008"/>
              <a:gd name="connsiteY0" fmla="*/ 55219 h 552186"/>
              <a:gd name="connsiteX1" fmla="*/ 55219 w 1208008"/>
              <a:gd name="connsiteY1" fmla="*/ 0 h 552186"/>
              <a:gd name="connsiteX2" fmla="*/ 1152789 w 1208008"/>
              <a:gd name="connsiteY2" fmla="*/ 0 h 552186"/>
              <a:gd name="connsiteX3" fmla="*/ 1208008 w 1208008"/>
              <a:gd name="connsiteY3" fmla="*/ 55219 h 552186"/>
              <a:gd name="connsiteX4" fmla="*/ 1208008 w 1208008"/>
              <a:gd name="connsiteY4" fmla="*/ 496967 h 552186"/>
              <a:gd name="connsiteX5" fmla="*/ 1152789 w 1208008"/>
              <a:gd name="connsiteY5" fmla="*/ 552186 h 552186"/>
              <a:gd name="connsiteX6" fmla="*/ 55219 w 1208008"/>
              <a:gd name="connsiteY6" fmla="*/ 552186 h 552186"/>
              <a:gd name="connsiteX7" fmla="*/ 0 w 1208008"/>
              <a:gd name="connsiteY7" fmla="*/ 496967 h 552186"/>
              <a:gd name="connsiteX8" fmla="*/ 0 w 1208008"/>
              <a:gd name="connsiteY8" fmla="*/ 55219 h 5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008" h="552186">
                <a:moveTo>
                  <a:pt x="0" y="55219"/>
                </a:moveTo>
                <a:cubicBezTo>
                  <a:pt x="0" y="24722"/>
                  <a:pt x="24722" y="0"/>
                  <a:pt x="55219" y="0"/>
                </a:cubicBezTo>
                <a:lnTo>
                  <a:pt x="1152789" y="0"/>
                </a:lnTo>
                <a:cubicBezTo>
                  <a:pt x="1183286" y="0"/>
                  <a:pt x="1208008" y="24722"/>
                  <a:pt x="1208008" y="55219"/>
                </a:cubicBezTo>
                <a:lnTo>
                  <a:pt x="1208008" y="496967"/>
                </a:lnTo>
                <a:cubicBezTo>
                  <a:pt x="1208008" y="527464"/>
                  <a:pt x="1183286" y="552186"/>
                  <a:pt x="1152789" y="552186"/>
                </a:cubicBezTo>
                <a:lnTo>
                  <a:pt x="55219" y="552186"/>
                </a:lnTo>
                <a:cubicBezTo>
                  <a:pt x="24722" y="552186"/>
                  <a:pt x="0" y="527464"/>
                  <a:pt x="0" y="496967"/>
                </a:cubicBezTo>
                <a:lnTo>
                  <a:pt x="0" y="55219"/>
                </a:lnTo>
                <a:close/>
              </a:path>
            </a:pathLst>
          </a:custGeom>
          <a:ln w="28575"/>
        </p:spPr>
        <p:style>
          <a:lnRef idx="2">
            <a:schemeClr val="accent4">
              <a:hueOff val="2450223"/>
              <a:satOff val="-10194"/>
              <a:lumOff val="240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957" tIns="65957" rIns="65957" bIns="65957" numCol="1" spcCol="1270" anchor="ctr" anchorCtr="0">
            <a:noAutofit/>
          </a:bodyPr>
          <a:lstStyle/>
          <a:p>
            <a:pPr marL="0" lvl="0" indent="0" algn="ctr" defTabSz="311150">
              <a:lnSpc>
                <a:spcPct val="90000"/>
              </a:lnSpc>
              <a:spcBef>
                <a:spcPct val="0"/>
              </a:spcBef>
              <a:spcAft>
                <a:spcPct val="35000"/>
              </a:spcAft>
              <a:buNone/>
            </a:pPr>
            <a:r>
              <a:rPr lang="vi-VN" sz="2800" kern="1200" dirty="0">
                <a:latin typeface="Times New Roman" panose="02020603050405020304" pitchFamily="18" charset="0"/>
                <a:cs typeface="Times New Roman" panose="02020603050405020304" pitchFamily="18" charset="0"/>
              </a:rPr>
              <a:t>Phần 2 </a:t>
            </a:r>
            <a:r>
              <a:rPr lang="en-US" sz="2800" kern="1200" dirty="0">
                <a:latin typeface="Times New Roman" panose="02020603050405020304" pitchFamily="18" charset="0"/>
                <a:cs typeface="Times New Roman" panose="02020603050405020304" pitchFamily="18" charset="0"/>
              </a:rPr>
              <a:t>(</a:t>
            </a:r>
            <a:r>
              <a:rPr lang="vi-VN" sz="2800" i="1" kern="1200" dirty="0">
                <a:latin typeface="Times New Roman" panose="02020603050405020304" pitchFamily="18" charset="0"/>
                <a:cs typeface="Times New Roman" panose="02020603050405020304" pitchFamily="18" charset="0"/>
              </a:rPr>
              <a:t>Đã từ lâu</a:t>
            </a:r>
            <a:r>
              <a:rPr lang="vi-VN" sz="2800" kern="1200" dirty="0">
                <a:latin typeface="Times New Roman" panose="02020603050405020304" pitchFamily="18" charset="0"/>
                <a:cs typeface="Times New Roman" panose="02020603050405020304" pitchFamily="18" charset="0"/>
              </a:rPr>
              <a:t> ...</a:t>
            </a:r>
            <a:r>
              <a:rPr lang="vi-VN" sz="2800" i="1" kern="1200" dirty="0">
                <a:latin typeface="Times New Roman" panose="02020603050405020304" pitchFamily="18" charset="0"/>
                <a:cs typeface="Times New Roman" panose="02020603050405020304" pitchFamily="18" charset="0"/>
              </a:rPr>
              <a:t>của tác giả</a:t>
            </a:r>
            <a:r>
              <a:rPr lang="en-US" sz="2800"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Nghệ thuật xây dựng hình tượng nhân vật đặc sắc</a:t>
            </a:r>
            <a:r>
              <a:rPr lang="en-US" sz="2800" kern="1200" dirty="0">
                <a:latin typeface="Times New Roman" panose="02020603050405020304" pitchFamily="18" charset="0"/>
                <a:cs typeface="Times New Roman" panose="02020603050405020304" pitchFamily="18" charset="0"/>
              </a:rPr>
              <a:t>.</a:t>
            </a:r>
          </a:p>
        </p:txBody>
      </p:sp>
      <p:sp>
        <p:nvSpPr>
          <p:cNvPr id="8" name="Arrow: Chevron 7">
            <a:extLst>
              <a:ext uri="{FF2B5EF4-FFF2-40B4-BE49-F238E27FC236}">
                <a16:creationId xmlns:a16="http://schemas.microsoft.com/office/drawing/2014/main" id="{ADF19744-304E-48BC-B443-79CE128CB214}"/>
              </a:ext>
            </a:extLst>
          </p:cNvPr>
          <p:cNvSpPr/>
          <p:nvPr/>
        </p:nvSpPr>
        <p:spPr>
          <a:xfrm>
            <a:off x="4974452" y="1685910"/>
            <a:ext cx="2180552" cy="2914641"/>
          </a:xfrm>
          <a:prstGeom prst="chevron">
            <a:avLst>
              <a:gd name="adj" fmla="val 40000"/>
            </a:avLst>
          </a:prstGeom>
        </p:spPr>
        <p:style>
          <a:lnRef idx="2">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sp>
      <p:sp>
        <p:nvSpPr>
          <p:cNvPr id="9" name="Freeform: Shape 8">
            <a:extLst>
              <a:ext uri="{FF2B5EF4-FFF2-40B4-BE49-F238E27FC236}">
                <a16:creationId xmlns:a16="http://schemas.microsoft.com/office/drawing/2014/main" id="{4A0D6CB9-2EF9-46F8-9BF7-D100BF373BCF}"/>
              </a:ext>
            </a:extLst>
          </p:cNvPr>
          <p:cNvSpPr/>
          <p:nvPr/>
        </p:nvSpPr>
        <p:spPr>
          <a:xfrm>
            <a:off x="5143707" y="1885918"/>
            <a:ext cx="2061136" cy="3214679"/>
          </a:xfrm>
          <a:custGeom>
            <a:avLst/>
            <a:gdLst>
              <a:gd name="connsiteX0" fmla="*/ 0 w 1208008"/>
              <a:gd name="connsiteY0" fmla="*/ 55219 h 552186"/>
              <a:gd name="connsiteX1" fmla="*/ 55219 w 1208008"/>
              <a:gd name="connsiteY1" fmla="*/ 0 h 552186"/>
              <a:gd name="connsiteX2" fmla="*/ 1152789 w 1208008"/>
              <a:gd name="connsiteY2" fmla="*/ 0 h 552186"/>
              <a:gd name="connsiteX3" fmla="*/ 1208008 w 1208008"/>
              <a:gd name="connsiteY3" fmla="*/ 55219 h 552186"/>
              <a:gd name="connsiteX4" fmla="*/ 1208008 w 1208008"/>
              <a:gd name="connsiteY4" fmla="*/ 496967 h 552186"/>
              <a:gd name="connsiteX5" fmla="*/ 1152789 w 1208008"/>
              <a:gd name="connsiteY5" fmla="*/ 552186 h 552186"/>
              <a:gd name="connsiteX6" fmla="*/ 55219 w 1208008"/>
              <a:gd name="connsiteY6" fmla="*/ 552186 h 552186"/>
              <a:gd name="connsiteX7" fmla="*/ 0 w 1208008"/>
              <a:gd name="connsiteY7" fmla="*/ 496967 h 552186"/>
              <a:gd name="connsiteX8" fmla="*/ 0 w 1208008"/>
              <a:gd name="connsiteY8" fmla="*/ 55219 h 5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008" h="552186">
                <a:moveTo>
                  <a:pt x="0" y="55219"/>
                </a:moveTo>
                <a:cubicBezTo>
                  <a:pt x="0" y="24722"/>
                  <a:pt x="24722" y="0"/>
                  <a:pt x="55219" y="0"/>
                </a:cubicBezTo>
                <a:lnTo>
                  <a:pt x="1152789" y="0"/>
                </a:lnTo>
                <a:cubicBezTo>
                  <a:pt x="1183286" y="0"/>
                  <a:pt x="1208008" y="24722"/>
                  <a:pt x="1208008" y="55219"/>
                </a:cubicBezTo>
                <a:lnTo>
                  <a:pt x="1208008" y="496967"/>
                </a:lnTo>
                <a:cubicBezTo>
                  <a:pt x="1208008" y="527464"/>
                  <a:pt x="1183286" y="552186"/>
                  <a:pt x="1152789" y="552186"/>
                </a:cubicBezTo>
                <a:lnTo>
                  <a:pt x="55219" y="552186"/>
                </a:lnTo>
                <a:cubicBezTo>
                  <a:pt x="24722" y="552186"/>
                  <a:pt x="0" y="527464"/>
                  <a:pt x="0" y="496967"/>
                </a:cubicBezTo>
                <a:lnTo>
                  <a:pt x="0" y="55219"/>
                </a:lnTo>
                <a:close/>
              </a:path>
            </a:pathLst>
          </a:custGeom>
          <a:ln w="28575"/>
        </p:spPr>
        <p:style>
          <a:lnRef idx="2">
            <a:schemeClr val="accent4">
              <a:hueOff val="4900445"/>
              <a:satOff val="-20388"/>
              <a:lumOff val="480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957" tIns="65957" rIns="65957" bIns="65957" numCol="1" spcCol="1270" anchor="ctr" anchorCtr="0">
            <a:noAutofit/>
          </a:bodyPr>
          <a:lstStyle/>
          <a:p>
            <a:pPr marL="0" lvl="0" indent="0" algn="ctr" defTabSz="311150">
              <a:lnSpc>
                <a:spcPct val="90000"/>
              </a:lnSpc>
              <a:spcBef>
                <a:spcPct val="0"/>
              </a:spcBef>
              <a:spcAft>
                <a:spcPct val="35000"/>
              </a:spcAft>
              <a:buNone/>
            </a:pPr>
            <a:r>
              <a:rPr lang="vi-VN" sz="2800" kern="1200" dirty="0">
                <a:latin typeface="Times New Roman" panose="02020603050405020304" pitchFamily="18" charset="0"/>
                <a:cs typeface="Times New Roman" panose="02020603050405020304" pitchFamily="18" charset="0"/>
              </a:rPr>
              <a:t>Phần 3 </a:t>
            </a:r>
            <a:r>
              <a:rPr lang="en-US" sz="2800" kern="1200" dirty="0">
                <a:latin typeface="Times New Roman" panose="02020603050405020304" pitchFamily="18" charset="0"/>
                <a:cs typeface="Times New Roman" panose="02020603050405020304" pitchFamily="18" charset="0"/>
              </a:rPr>
              <a:t>(</a:t>
            </a:r>
            <a:r>
              <a:rPr lang="vi-VN" sz="2800" i="1" kern="1200" dirty="0">
                <a:latin typeface="Times New Roman" panose="02020603050405020304" pitchFamily="18" charset="0"/>
                <a:cs typeface="Times New Roman" panose="02020603050405020304" pitchFamily="18" charset="0"/>
              </a:rPr>
              <a:t>Ra đời</a:t>
            </a:r>
            <a:r>
              <a:rPr lang="vi-VN" sz="2800" kern="1200" dirty="0">
                <a:latin typeface="Times New Roman" panose="02020603050405020304" pitchFamily="18" charset="0"/>
                <a:cs typeface="Times New Roman" panose="02020603050405020304" pitchFamily="18" charset="0"/>
              </a:rPr>
              <a:t> ... con</a:t>
            </a:r>
            <a:r>
              <a:rPr lang="vi-VN" sz="2800" i="1" kern="1200" dirty="0">
                <a:latin typeface="Times New Roman" panose="02020603050405020304" pitchFamily="18" charset="0"/>
                <a:cs typeface="Times New Roman" panose="02020603050405020304" pitchFamily="18" charset="0"/>
              </a:rPr>
              <a:t> người</a:t>
            </a:r>
            <a:r>
              <a:rPr lang="en-US" sz="2800" i="1" kern="1200" dirty="0">
                <a:latin typeface="Times New Roman" panose="02020603050405020304" pitchFamily="18" charset="0"/>
                <a:cs typeface="Times New Roman" panose="02020603050405020304" pitchFamily="18" charset="0"/>
              </a:rPr>
              <a:t>):</a:t>
            </a:r>
            <a:r>
              <a:rPr lang="vi-VN" sz="2800" kern="1200" dirty="0">
                <a:latin typeface="Times New Roman" panose="02020603050405020304" pitchFamily="18" charset="0"/>
                <a:cs typeface="Times New Roman" panose="02020603050405020304" pitchFamily="18" charset="0"/>
              </a:rPr>
              <a:t> Sự sáng tạo của Véc-nơ.</a:t>
            </a:r>
            <a:endParaRPr lang="en-US" sz="2800" kern="1200" dirty="0">
              <a:latin typeface="Times New Roman" panose="02020603050405020304" pitchFamily="18" charset="0"/>
              <a:cs typeface="Times New Roman" panose="02020603050405020304" pitchFamily="18" charset="0"/>
            </a:endParaRPr>
          </a:p>
        </p:txBody>
      </p:sp>
      <p:sp>
        <p:nvSpPr>
          <p:cNvPr id="10" name="Arrow: Chevron 9">
            <a:extLst>
              <a:ext uri="{FF2B5EF4-FFF2-40B4-BE49-F238E27FC236}">
                <a16:creationId xmlns:a16="http://schemas.microsoft.com/office/drawing/2014/main" id="{AD3BFB48-10C6-4699-B7A4-9E14DE7BAB68}"/>
              </a:ext>
            </a:extLst>
          </p:cNvPr>
          <p:cNvSpPr/>
          <p:nvPr/>
        </p:nvSpPr>
        <p:spPr>
          <a:xfrm>
            <a:off x="7249351" y="1685910"/>
            <a:ext cx="2180552" cy="2914641"/>
          </a:xfrm>
          <a:prstGeom prst="chevron">
            <a:avLst>
              <a:gd name="adj" fmla="val 40000"/>
            </a:avLst>
          </a:prstGeom>
        </p:spPr>
        <p:style>
          <a:lnRef idx="2">
            <a:schemeClr val="lt1">
              <a:hueOff val="0"/>
              <a:satOff val="0"/>
              <a:lumOff val="0"/>
              <a:alphaOff val="0"/>
            </a:schemeClr>
          </a:lnRef>
          <a:fillRef idx="1">
            <a:schemeClr val="accent4">
              <a:hueOff val="7350668"/>
              <a:satOff val="-30583"/>
              <a:lumOff val="7206"/>
              <a:alphaOff val="0"/>
            </a:schemeClr>
          </a:fillRef>
          <a:effectRef idx="0">
            <a:schemeClr val="accent4">
              <a:hueOff val="7350668"/>
              <a:satOff val="-30583"/>
              <a:lumOff val="7206"/>
              <a:alphaOff val="0"/>
            </a:schemeClr>
          </a:effectRef>
          <a:fontRef idx="minor">
            <a:schemeClr val="lt1"/>
          </a:fontRef>
        </p:style>
      </p:sp>
      <p:sp>
        <p:nvSpPr>
          <p:cNvPr id="11" name="Freeform: Shape 10">
            <a:extLst>
              <a:ext uri="{FF2B5EF4-FFF2-40B4-BE49-F238E27FC236}">
                <a16:creationId xmlns:a16="http://schemas.microsoft.com/office/drawing/2014/main" id="{2F00417B-A9E2-43E9-8718-90FFDD3A086A}"/>
              </a:ext>
            </a:extLst>
          </p:cNvPr>
          <p:cNvSpPr/>
          <p:nvPr/>
        </p:nvSpPr>
        <p:spPr>
          <a:xfrm>
            <a:off x="7418604" y="1885918"/>
            <a:ext cx="2061136" cy="3214679"/>
          </a:xfrm>
          <a:custGeom>
            <a:avLst/>
            <a:gdLst>
              <a:gd name="connsiteX0" fmla="*/ 0 w 1208008"/>
              <a:gd name="connsiteY0" fmla="*/ 55219 h 552186"/>
              <a:gd name="connsiteX1" fmla="*/ 55219 w 1208008"/>
              <a:gd name="connsiteY1" fmla="*/ 0 h 552186"/>
              <a:gd name="connsiteX2" fmla="*/ 1152789 w 1208008"/>
              <a:gd name="connsiteY2" fmla="*/ 0 h 552186"/>
              <a:gd name="connsiteX3" fmla="*/ 1208008 w 1208008"/>
              <a:gd name="connsiteY3" fmla="*/ 55219 h 552186"/>
              <a:gd name="connsiteX4" fmla="*/ 1208008 w 1208008"/>
              <a:gd name="connsiteY4" fmla="*/ 496967 h 552186"/>
              <a:gd name="connsiteX5" fmla="*/ 1152789 w 1208008"/>
              <a:gd name="connsiteY5" fmla="*/ 552186 h 552186"/>
              <a:gd name="connsiteX6" fmla="*/ 55219 w 1208008"/>
              <a:gd name="connsiteY6" fmla="*/ 552186 h 552186"/>
              <a:gd name="connsiteX7" fmla="*/ 0 w 1208008"/>
              <a:gd name="connsiteY7" fmla="*/ 496967 h 552186"/>
              <a:gd name="connsiteX8" fmla="*/ 0 w 1208008"/>
              <a:gd name="connsiteY8" fmla="*/ 55219 h 5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008" h="552186">
                <a:moveTo>
                  <a:pt x="0" y="55219"/>
                </a:moveTo>
                <a:cubicBezTo>
                  <a:pt x="0" y="24722"/>
                  <a:pt x="24722" y="0"/>
                  <a:pt x="55219" y="0"/>
                </a:cubicBezTo>
                <a:lnTo>
                  <a:pt x="1152789" y="0"/>
                </a:lnTo>
                <a:cubicBezTo>
                  <a:pt x="1183286" y="0"/>
                  <a:pt x="1208008" y="24722"/>
                  <a:pt x="1208008" y="55219"/>
                </a:cubicBezTo>
                <a:lnTo>
                  <a:pt x="1208008" y="496967"/>
                </a:lnTo>
                <a:cubicBezTo>
                  <a:pt x="1208008" y="527464"/>
                  <a:pt x="1183286" y="552186"/>
                  <a:pt x="1152789" y="552186"/>
                </a:cubicBezTo>
                <a:lnTo>
                  <a:pt x="55219" y="552186"/>
                </a:lnTo>
                <a:cubicBezTo>
                  <a:pt x="24722" y="552186"/>
                  <a:pt x="0" y="527464"/>
                  <a:pt x="0" y="496967"/>
                </a:cubicBezTo>
                <a:lnTo>
                  <a:pt x="0" y="55219"/>
                </a:lnTo>
                <a:close/>
              </a:path>
            </a:pathLst>
          </a:custGeom>
          <a:ln w="28575"/>
        </p:spPr>
        <p:style>
          <a:lnRef idx="2">
            <a:schemeClr val="accent4">
              <a:hueOff val="7350668"/>
              <a:satOff val="-30583"/>
              <a:lumOff val="720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957" tIns="65957" rIns="65957" bIns="65957" numCol="1" spcCol="1270" anchor="ctr" anchorCtr="0">
            <a:noAutofit/>
          </a:bodyPr>
          <a:lstStyle/>
          <a:p>
            <a:pPr marL="0" lvl="0" indent="0" algn="ctr" defTabSz="311150">
              <a:lnSpc>
                <a:spcPct val="90000"/>
              </a:lnSpc>
              <a:spcBef>
                <a:spcPct val="0"/>
              </a:spcBef>
              <a:spcAft>
                <a:spcPct val="35000"/>
              </a:spcAft>
              <a:buNone/>
            </a:pPr>
            <a:r>
              <a:rPr lang="vi-VN" sz="2800" kern="1200" dirty="0">
                <a:latin typeface="Times New Roman" panose="02020603050405020304" pitchFamily="18" charset="0"/>
                <a:cs typeface="Times New Roman" panose="02020603050405020304" pitchFamily="18" charset="0"/>
              </a:rPr>
              <a:t>Phần 4 </a:t>
            </a:r>
            <a:r>
              <a:rPr lang="en-US" sz="2800" kern="1200" dirty="0">
                <a:latin typeface="Times New Roman" panose="02020603050405020304" pitchFamily="18" charset="0"/>
                <a:cs typeface="Times New Roman" panose="02020603050405020304" pitchFamily="18" charset="0"/>
              </a:rPr>
              <a:t>(</a:t>
            </a:r>
            <a:r>
              <a:rPr lang="vi-VN" sz="2800" i="1" kern="1200" dirty="0">
                <a:latin typeface="Times New Roman" panose="02020603050405020304" pitchFamily="18" charset="0"/>
                <a:cs typeface="Times New Roman" panose="02020603050405020304" pitchFamily="18" charset="0"/>
              </a:rPr>
              <a:t>Con người....  tình người</a:t>
            </a:r>
            <a:r>
              <a:rPr lang="en-US" sz="2800" kern="1200" dirty="0">
                <a:latin typeface="Times New Roman" panose="02020603050405020304" pitchFamily="18" charset="0"/>
                <a:cs typeface="Times New Roman" panose="02020603050405020304" pitchFamily="18" charset="0"/>
              </a:rPr>
              <a:t>).</a:t>
            </a:r>
            <a:r>
              <a:rPr lang="vi-VN" sz="2800" kern="1200" dirty="0">
                <a:latin typeface="Times New Roman" panose="02020603050405020304" pitchFamily="18" charset="0"/>
                <a:cs typeface="Times New Roman" panose="02020603050405020304" pitchFamily="18" charset="0"/>
              </a:rPr>
              <a:t>Vị trí của Véc-nơ trên diễn đàn văn học thế giới.</a:t>
            </a:r>
            <a:endParaRPr lang="en-US" sz="2800" kern="1200" dirty="0">
              <a:latin typeface="Times New Roman" panose="02020603050405020304" pitchFamily="18" charset="0"/>
              <a:cs typeface="Times New Roman" panose="02020603050405020304" pitchFamily="18" charset="0"/>
            </a:endParaRPr>
          </a:p>
        </p:txBody>
      </p:sp>
      <p:sp>
        <p:nvSpPr>
          <p:cNvPr id="12" name="Arrow: Chevron 11">
            <a:extLst>
              <a:ext uri="{FF2B5EF4-FFF2-40B4-BE49-F238E27FC236}">
                <a16:creationId xmlns:a16="http://schemas.microsoft.com/office/drawing/2014/main" id="{DFB9AADC-09A3-469C-9881-6B2D2B5E4C00}"/>
              </a:ext>
            </a:extLst>
          </p:cNvPr>
          <p:cNvSpPr/>
          <p:nvPr/>
        </p:nvSpPr>
        <p:spPr>
          <a:xfrm>
            <a:off x="9524253" y="1685910"/>
            <a:ext cx="2180552" cy="2914641"/>
          </a:xfrm>
          <a:prstGeom prst="chevron">
            <a:avLst>
              <a:gd name="adj" fmla="val 40000"/>
            </a:avLst>
          </a:pr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sp>
      <p:sp>
        <p:nvSpPr>
          <p:cNvPr id="13" name="Freeform: Shape 12">
            <a:extLst>
              <a:ext uri="{FF2B5EF4-FFF2-40B4-BE49-F238E27FC236}">
                <a16:creationId xmlns:a16="http://schemas.microsoft.com/office/drawing/2014/main" id="{0C1A4552-1F97-4C54-9C9D-E22E27F83538}"/>
              </a:ext>
            </a:extLst>
          </p:cNvPr>
          <p:cNvSpPr/>
          <p:nvPr/>
        </p:nvSpPr>
        <p:spPr>
          <a:xfrm>
            <a:off x="9693501" y="1885918"/>
            <a:ext cx="2061136" cy="3214679"/>
          </a:xfrm>
          <a:custGeom>
            <a:avLst/>
            <a:gdLst>
              <a:gd name="connsiteX0" fmla="*/ 0 w 1208008"/>
              <a:gd name="connsiteY0" fmla="*/ 55219 h 552186"/>
              <a:gd name="connsiteX1" fmla="*/ 55219 w 1208008"/>
              <a:gd name="connsiteY1" fmla="*/ 0 h 552186"/>
              <a:gd name="connsiteX2" fmla="*/ 1152789 w 1208008"/>
              <a:gd name="connsiteY2" fmla="*/ 0 h 552186"/>
              <a:gd name="connsiteX3" fmla="*/ 1208008 w 1208008"/>
              <a:gd name="connsiteY3" fmla="*/ 55219 h 552186"/>
              <a:gd name="connsiteX4" fmla="*/ 1208008 w 1208008"/>
              <a:gd name="connsiteY4" fmla="*/ 496967 h 552186"/>
              <a:gd name="connsiteX5" fmla="*/ 1152789 w 1208008"/>
              <a:gd name="connsiteY5" fmla="*/ 552186 h 552186"/>
              <a:gd name="connsiteX6" fmla="*/ 55219 w 1208008"/>
              <a:gd name="connsiteY6" fmla="*/ 552186 h 552186"/>
              <a:gd name="connsiteX7" fmla="*/ 0 w 1208008"/>
              <a:gd name="connsiteY7" fmla="*/ 496967 h 552186"/>
              <a:gd name="connsiteX8" fmla="*/ 0 w 1208008"/>
              <a:gd name="connsiteY8" fmla="*/ 55219 h 5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008" h="552186">
                <a:moveTo>
                  <a:pt x="0" y="55219"/>
                </a:moveTo>
                <a:cubicBezTo>
                  <a:pt x="0" y="24722"/>
                  <a:pt x="24722" y="0"/>
                  <a:pt x="55219" y="0"/>
                </a:cubicBezTo>
                <a:lnTo>
                  <a:pt x="1152789" y="0"/>
                </a:lnTo>
                <a:cubicBezTo>
                  <a:pt x="1183286" y="0"/>
                  <a:pt x="1208008" y="24722"/>
                  <a:pt x="1208008" y="55219"/>
                </a:cubicBezTo>
                <a:lnTo>
                  <a:pt x="1208008" y="496967"/>
                </a:lnTo>
                <a:cubicBezTo>
                  <a:pt x="1208008" y="527464"/>
                  <a:pt x="1183286" y="552186"/>
                  <a:pt x="1152789" y="552186"/>
                </a:cubicBezTo>
                <a:lnTo>
                  <a:pt x="55219" y="552186"/>
                </a:lnTo>
                <a:cubicBezTo>
                  <a:pt x="24722" y="552186"/>
                  <a:pt x="0" y="527464"/>
                  <a:pt x="0" y="496967"/>
                </a:cubicBezTo>
                <a:lnTo>
                  <a:pt x="0" y="55219"/>
                </a:lnTo>
                <a:close/>
              </a:path>
            </a:pathLst>
          </a:custGeom>
          <a:ln w="28575"/>
        </p:spPr>
        <p:style>
          <a:lnRef idx="2">
            <a:schemeClr val="accent4">
              <a:hueOff val="9800891"/>
              <a:satOff val="-40777"/>
              <a:lumOff val="960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957" tIns="65957" rIns="65957" bIns="65957" numCol="1" spcCol="1270" anchor="ctr" anchorCtr="0">
            <a:noAutofit/>
          </a:bodyPr>
          <a:lstStyle/>
          <a:p>
            <a:pPr marL="0" lvl="0" indent="0" algn="ctr" defTabSz="31115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Phần</a:t>
            </a:r>
            <a:r>
              <a:rPr lang="en-US" sz="2800" kern="1200" dirty="0">
                <a:latin typeface="Times New Roman" panose="02020603050405020304" pitchFamily="18" charset="0"/>
                <a:cs typeface="Times New Roman" panose="02020603050405020304" pitchFamily="18" charset="0"/>
              </a:rPr>
              <a:t> 5 (</a:t>
            </a:r>
            <a:r>
              <a:rPr lang="en-US" sz="2800" kern="1200" dirty="0" err="1">
                <a:latin typeface="Times New Roman" panose="02020603050405020304" pitchFamily="18" charset="0"/>
                <a:cs typeface="Times New Roman" panose="02020603050405020304" pitchFamily="18" charset="0"/>
              </a:rPr>
              <a:t>còn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phẩm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Véc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trị</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chương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ông</a:t>
            </a:r>
            <a:r>
              <a:rPr lang="en-US" sz="2800" kern="1200" dirty="0">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A8A2C196-7C6A-43A1-B561-11FC765B413C}"/>
              </a:ext>
            </a:extLst>
          </p:cNvPr>
          <p:cNvSpPr txBox="1"/>
          <p:nvPr/>
        </p:nvSpPr>
        <p:spPr>
          <a:xfrm>
            <a:off x="739449" y="601089"/>
            <a:ext cx="6100762" cy="584775"/>
          </a:xfrm>
          <a:prstGeom prst="rect">
            <a:avLst/>
          </a:prstGeom>
          <a:noFill/>
        </p:spPr>
        <p:txBody>
          <a:bodyPr wrap="square">
            <a:spAutoFit/>
          </a:bodyPr>
          <a:lstStyle/>
          <a:p>
            <a:pPr algn="just"/>
            <a:r>
              <a:rPr lang="vi-VN" sz="3200" b="1" dirty="0">
                <a:effectLst/>
                <a:latin typeface="Times New Roman" panose="02020603050405020304" pitchFamily="18" charset="0"/>
                <a:ea typeface="Calibri" panose="020F0502020204030204" pitchFamily="34" charset="0"/>
              </a:rPr>
              <a:t>d. Bố cục:</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753367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75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par>
                                <p:cTn id="40" presetID="22" presetClass="entr" presetSubtype="8"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blue light in the dark&#10;&#10;Description automatically generated with low confidence">
            <a:extLst>
              <a:ext uri="{FF2B5EF4-FFF2-40B4-BE49-F238E27FC236}">
                <a16:creationId xmlns:a16="http://schemas.microsoft.com/office/drawing/2014/main" id="{597CD5E4-B47D-4900-9E70-0671284A7B48}"/>
              </a:ext>
            </a:extLst>
          </p:cNvPr>
          <p:cNvPicPr>
            <a:picLocks noChangeAspect="1"/>
          </p:cNvPicPr>
          <p:nvPr/>
        </p:nvPicPr>
        <p:blipFill rotWithShape="1">
          <a:blip r:embed="rId2"/>
          <a:srcRect l="5895" r="3535" b="2"/>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5" name="TextBox 4">
            <a:extLst>
              <a:ext uri="{FF2B5EF4-FFF2-40B4-BE49-F238E27FC236}">
                <a16:creationId xmlns:a16="http://schemas.microsoft.com/office/drawing/2014/main" id="{D7F57572-7D3E-4419-A7BC-5AE6B1358A0E}"/>
              </a:ext>
            </a:extLst>
          </p:cNvPr>
          <p:cNvSpPr txBox="1"/>
          <p:nvPr/>
        </p:nvSpPr>
        <p:spPr>
          <a:xfrm>
            <a:off x="1967706" y="2895180"/>
            <a:ext cx="8243888" cy="923330"/>
          </a:xfrm>
          <a:prstGeom prst="rect">
            <a:avLst/>
          </a:prstGeom>
          <a:noFill/>
          <a:effectLst>
            <a:glow rad="139700">
              <a:schemeClr val="accent4">
                <a:satMod val="175000"/>
                <a:alpha val="40000"/>
              </a:schemeClr>
            </a:glow>
          </a:effectLst>
        </p:spPr>
        <p:txBody>
          <a:bodyPr wrap="square">
            <a:spAutoFit/>
          </a:bodyPr>
          <a:lstStyle/>
          <a:p>
            <a:pPr algn="ctr"/>
            <a:r>
              <a:rPr lang="nl-NL"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Times New Roman" panose="02020603050405020304" pitchFamily="18" charset="0"/>
              </a:rPr>
              <a:t>II. ĐỌC HIỂU CHI TIẾT </a:t>
            </a:r>
            <a:endParaRPr lang="en-US" sz="54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4223481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750">
        <p15:prstTrans prst="curtains"/>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8E6DE0-D254-4015-9583-500ED232100B}"/>
              </a:ext>
            </a:extLst>
          </p:cNvPr>
          <p:cNvSpPr txBox="1"/>
          <p:nvPr/>
        </p:nvSpPr>
        <p:spPr>
          <a:xfrm>
            <a:off x="660400" y="266445"/>
            <a:ext cx="10845800" cy="593304"/>
          </a:xfrm>
          <a:prstGeom prst="rect">
            <a:avLst/>
          </a:prstGeom>
          <a:noFill/>
        </p:spPr>
        <p:txBody>
          <a:bodyPr wrap="square">
            <a:spAutoFit/>
          </a:bodyPr>
          <a:lstStyle/>
          <a:p>
            <a:pPr algn="ctr">
              <a:lnSpc>
                <a:spcPct val="107000"/>
              </a:lnSpc>
              <a:spcAft>
                <a:spcPts val="800"/>
              </a:spcAft>
            </a:pPr>
            <a:r>
              <a:rPr lang="nl-NL"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2</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690A2C03-4C1D-49AD-A507-D27FDDC1E803}"/>
              </a:ext>
            </a:extLst>
          </p:cNvPr>
          <p:cNvSpPr txBox="1"/>
          <p:nvPr/>
        </p:nvSpPr>
        <p:spPr>
          <a:xfrm>
            <a:off x="660400" y="1028700"/>
            <a:ext cx="10845800" cy="991618"/>
          </a:xfrm>
          <a:prstGeom prst="rect">
            <a:avLst/>
          </a:prstGeom>
          <a:noFill/>
        </p:spPr>
        <p:txBody>
          <a:bodyPr wrap="square">
            <a:spAutoFit/>
          </a:bodyPr>
          <a:lstStyle/>
          <a:p>
            <a:pPr algn="just">
              <a:lnSpc>
                <a:spcPct val="107000"/>
              </a:lnSpc>
              <a:spcAft>
                <a:spcPts val="8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Đọc văn bản SGK và t</a:t>
            </a:r>
            <a:r>
              <a:rPr lang="nl-NL" sz="2800" dirty="0">
                <a:effectLst/>
                <a:latin typeface="Times New Roman" panose="02020603050405020304" pitchFamily="18" charset="0"/>
                <a:ea typeface="Times New Roman" panose="02020603050405020304" pitchFamily="18" charset="0"/>
                <a:cs typeface="Times New Roman" panose="02020603050405020304" pitchFamily="18" charset="0"/>
              </a:rPr>
              <a:t>óm tắt nội dung các phần văn bản  bằng cách nêu và trả lời các câu hỏi ngắn cho mỗi phần: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47C2B9E2-6898-4BC2-BF4C-6ACC482762BC}"/>
              </a:ext>
            </a:extLst>
          </p:cNvPr>
          <p:cNvGraphicFramePr>
            <a:graphicFrameLocks noGrp="1"/>
          </p:cNvGraphicFramePr>
          <p:nvPr>
            <p:extLst>
              <p:ext uri="{D42A27DB-BD31-4B8C-83A1-F6EECF244321}">
                <p14:modId xmlns:p14="http://schemas.microsoft.com/office/powerpoint/2010/main" val="3927726309"/>
              </p:ext>
            </p:extLst>
          </p:nvPr>
        </p:nvGraphicFramePr>
        <p:xfrm>
          <a:off x="660400" y="2240565"/>
          <a:ext cx="10845800" cy="3431413"/>
        </p:xfrm>
        <a:graphic>
          <a:graphicData uri="http://schemas.openxmlformats.org/drawingml/2006/table">
            <a:tbl>
              <a:tblPr firstRow="1" firstCol="1" bandRow="1">
                <a:tableStyleId>{ED083AE6-46FA-4A59-8FB0-9F97EB10719F}</a:tableStyleId>
              </a:tblPr>
              <a:tblGrid>
                <a:gridCol w="1521103">
                  <a:extLst>
                    <a:ext uri="{9D8B030D-6E8A-4147-A177-3AD203B41FA5}">
                      <a16:colId xmlns:a16="http://schemas.microsoft.com/office/drawing/2014/main" val="838029947"/>
                    </a:ext>
                  </a:extLst>
                </a:gridCol>
                <a:gridCol w="9324697">
                  <a:extLst>
                    <a:ext uri="{9D8B030D-6E8A-4147-A177-3AD203B41FA5}">
                      <a16:colId xmlns:a16="http://schemas.microsoft.com/office/drawing/2014/main" val="32417913"/>
                    </a:ext>
                  </a:extLst>
                </a:gridCol>
              </a:tblGrid>
              <a:tr h="363855">
                <a:tc>
                  <a:txBody>
                    <a:bodyPr/>
                    <a:lstStyle/>
                    <a:p>
                      <a:pPr algn="just">
                        <a:lnSpc>
                          <a:spcPct val="107000"/>
                        </a:lnSpc>
                        <a:spcAft>
                          <a:spcPts val="800"/>
                        </a:spcAft>
                      </a:pPr>
                      <a:r>
                        <a:rPr lang="en-US" sz="3200" b="0">
                          <a:effectLst/>
                          <a:latin typeface="Times New Roman" panose="02020603050405020304" pitchFamily="18" charset="0"/>
                          <a:cs typeface="Times New Roman" panose="02020603050405020304" pitchFamily="18" charset="0"/>
                        </a:rPr>
                        <a:t>Phần (1)</a:t>
                      </a:r>
                      <a:endParaRPr lang="en-US" sz="32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just">
                        <a:lnSpc>
                          <a:spcPct val="107000"/>
                        </a:lnSpc>
                        <a:spcAft>
                          <a:spcPts val="800"/>
                        </a:spcAft>
                      </a:pPr>
                      <a:r>
                        <a:rPr lang="en-US" sz="3200" b="0">
                          <a:effectLst/>
                          <a:latin typeface="Times New Roman" panose="02020603050405020304" pitchFamily="18" charset="0"/>
                          <a:cs typeface="Times New Roman" panose="02020603050405020304" pitchFamily="18" charset="0"/>
                        </a:rPr>
                        <a:t>Tác phẩm “Hai vạn dặm dưới đáy biển” viết về ai, về sự kiện gì?  Điều gì tạo nên sự hấp dẫn của tác phẩm?</a:t>
                      </a:r>
                      <a:endParaRPr lang="en-US" sz="32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424045321"/>
                  </a:ext>
                </a:extLst>
              </a:tr>
              <a:tr h="363855">
                <a:tc>
                  <a:txBody>
                    <a:bodyPr/>
                    <a:lstStyle/>
                    <a:p>
                      <a:pPr algn="just">
                        <a:lnSpc>
                          <a:spcPct val="107000"/>
                        </a:lnSpc>
                        <a:spcAft>
                          <a:spcPts val="800"/>
                        </a:spcAft>
                      </a:pPr>
                      <a:r>
                        <a:rPr lang="en-US" sz="3200" b="0">
                          <a:effectLst/>
                          <a:latin typeface="Times New Roman" panose="02020603050405020304" pitchFamily="18" charset="0"/>
                          <a:cs typeface="Times New Roman" panose="02020603050405020304" pitchFamily="18" charset="0"/>
                        </a:rPr>
                        <a:t>Phần (2)</a:t>
                      </a:r>
                      <a:endParaRPr lang="en-US" sz="32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just">
                        <a:lnSpc>
                          <a:spcPct val="107000"/>
                        </a:lnSpc>
                        <a:spcAft>
                          <a:spcPts val="800"/>
                        </a:spcAft>
                      </a:pPr>
                      <a:r>
                        <a:rPr lang="en-US" sz="3200" b="0">
                          <a:effectLst/>
                          <a:latin typeface="Times New Roman" panose="02020603050405020304" pitchFamily="18" charset="0"/>
                          <a:cs typeface="Times New Roman" panose="02020603050405020304" pitchFamily="18" charset="0"/>
                        </a:rPr>
                        <a:t> </a:t>
                      </a:r>
                      <a:endParaRPr lang="en-US" sz="32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2273269340"/>
                  </a:ext>
                </a:extLst>
              </a:tr>
              <a:tr h="363855">
                <a:tc>
                  <a:txBody>
                    <a:bodyPr/>
                    <a:lstStyle/>
                    <a:p>
                      <a:pPr algn="just">
                        <a:lnSpc>
                          <a:spcPct val="107000"/>
                        </a:lnSpc>
                        <a:spcAft>
                          <a:spcPts val="800"/>
                        </a:spcAft>
                      </a:pPr>
                      <a:r>
                        <a:rPr lang="en-US" sz="3200" b="0">
                          <a:effectLst/>
                          <a:latin typeface="Times New Roman" panose="02020603050405020304" pitchFamily="18" charset="0"/>
                          <a:cs typeface="Times New Roman" panose="02020603050405020304" pitchFamily="18" charset="0"/>
                        </a:rPr>
                        <a:t>Phần (3)</a:t>
                      </a:r>
                      <a:endParaRPr lang="en-US" sz="32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just">
                        <a:lnSpc>
                          <a:spcPct val="107000"/>
                        </a:lnSpc>
                        <a:spcAft>
                          <a:spcPts val="800"/>
                        </a:spcAft>
                      </a:pPr>
                      <a:r>
                        <a:rPr lang="en-US" sz="3200" b="0" dirty="0">
                          <a:effectLst/>
                          <a:latin typeface="Times New Roman" panose="02020603050405020304" pitchFamily="18" charset="0"/>
                          <a:cs typeface="Times New Roman" panose="02020603050405020304" pitchFamily="18" charset="0"/>
                        </a:rPr>
                        <a:t> </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3489834207"/>
                  </a:ext>
                </a:extLst>
              </a:tr>
              <a:tr h="363855">
                <a:tc>
                  <a:txBody>
                    <a:bodyPr/>
                    <a:lstStyle/>
                    <a:p>
                      <a:pPr algn="just">
                        <a:lnSpc>
                          <a:spcPct val="107000"/>
                        </a:lnSpc>
                        <a:spcAft>
                          <a:spcPts val="800"/>
                        </a:spcAft>
                      </a:pPr>
                      <a:r>
                        <a:rPr lang="en-US" sz="3200" b="0">
                          <a:effectLst/>
                          <a:latin typeface="Times New Roman" panose="02020603050405020304" pitchFamily="18" charset="0"/>
                          <a:cs typeface="Times New Roman" panose="02020603050405020304" pitchFamily="18" charset="0"/>
                        </a:rPr>
                        <a:t>Phần (4)</a:t>
                      </a:r>
                      <a:endParaRPr lang="en-US" sz="32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just">
                        <a:lnSpc>
                          <a:spcPct val="107000"/>
                        </a:lnSpc>
                        <a:spcAft>
                          <a:spcPts val="800"/>
                        </a:spcAft>
                      </a:pPr>
                      <a:r>
                        <a:rPr lang="en-US" sz="3200" b="0">
                          <a:effectLst/>
                          <a:latin typeface="Times New Roman" panose="02020603050405020304" pitchFamily="18" charset="0"/>
                          <a:cs typeface="Times New Roman" panose="02020603050405020304" pitchFamily="18" charset="0"/>
                        </a:rPr>
                        <a:t> </a:t>
                      </a:r>
                      <a:endParaRPr lang="en-US" sz="32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823052146"/>
                  </a:ext>
                </a:extLst>
              </a:tr>
              <a:tr h="353060">
                <a:tc>
                  <a:txBody>
                    <a:bodyPr/>
                    <a:lstStyle/>
                    <a:p>
                      <a:pPr algn="just">
                        <a:lnSpc>
                          <a:spcPct val="107000"/>
                        </a:lnSpc>
                        <a:spcAft>
                          <a:spcPts val="800"/>
                        </a:spcAft>
                      </a:pPr>
                      <a:r>
                        <a:rPr lang="en-US" sz="3200" b="0">
                          <a:effectLst/>
                          <a:latin typeface="Times New Roman" panose="02020603050405020304" pitchFamily="18" charset="0"/>
                          <a:cs typeface="Times New Roman" panose="02020603050405020304" pitchFamily="18" charset="0"/>
                        </a:rPr>
                        <a:t>Phần (5)</a:t>
                      </a:r>
                      <a:endParaRPr lang="en-US" sz="3200" b="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just">
                        <a:lnSpc>
                          <a:spcPct val="107000"/>
                        </a:lnSpc>
                        <a:spcAft>
                          <a:spcPts val="800"/>
                        </a:spcAft>
                      </a:pPr>
                      <a:r>
                        <a:rPr lang="en-US" sz="3200" b="0" dirty="0">
                          <a:effectLst/>
                          <a:latin typeface="Times New Roman" panose="02020603050405020304" pitchFamily="18" charset="0"/>
                          <a:cs typeface="Times New Roman" panose="02020603050405020304" pitchFamily="18" charset="0"/>
                        </a:rPr>
                        <a:t> </a:t>
                      </a:r>
                      <a:endParaRPr lang="en-US" sz="32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4187794192"/>
                  </a:ext>
                </a:extLst>
              </a:tr>
            </a:tbl>
          </a:graphicData>
        </a:graphic>
      </p:graphicFrame>
    </p:spTree>
    <p:extLst>
      <p:ext uri="{BB962C8B-B14F-4D97-AF65-F5344CB8AC3E}">
        <p14:creationId xmlns:p14="http://schemas.microsoft.com/office/powerpoint/2010/main" val="33537163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750">
        <p15:prstTrans prst="curtains"/>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4036741-765F-480D-8464-78C1FA862F8F}"/>
              </a:ext>
            </a:extLst>
          </p:cNvPr>
          <p:cNvGraphicFramePr>
            <a:graphicFrameLocks noGrp="1"/>
          </p:cNvGraphicFramePr>
          <p:nvPr>
            <p:extLst>
              <p:ext uri="{D42A27DB-BD31-4B8C-83A1-F6EECF244321}">
                <p14:modId xmlns:p14="http://schemas.microsoft.com/office/powerpoint/2010/main" val="2655190205"/>
              </p:ext>
            </p:extLst>
          </p:nvPr>
        </p:nvGraphicFramePr>
        <p:xfrm>
          <a:off x="660400" y="1031199"/>
          <a:ext cx="10845800" cy="4887915"/>
        </p:xfrm>
        <a:graphic>
          <a:graphicData uri="http://schemas.openxmlformats.org/drawingml/2006/table">
            <a:tbl>
              <a:tblPr firstRow="1" firstCol="1" bandRow="1">
                <a:tableStyleId>{ED083AE6-46FA-4A59-8FB0-9F97EB10719F}</a:tableStyleId>
              </a:tblPr>
              <a:tblGrid>
                <a:gridCol w="1725613">
                  <a:extLst>
                    <a:ext uri="{9D8B030D-6E8A-4147-A177-3AD203B41FA5}">
                      <a16:colId xmlns:a16="http://schemas.microsoft.com/office/drawing/2014/main" val="422056711"/>
                    </a:ext>
                  </a:extLst>
                </a:gridCol>
                <a:gridCol w="9120187">
                  <a:extLst>
                    <a:ext uri="{9D8B030D-6E8A-4147-A177-3AD203B41FA5}">
                      <a16:colId xmlns:a16="http://schemas.microsoft.com/office/drawing/2014/main" val="2920099000"/>
                    </a:ext>
                  </a:extLst>
                </a:gridCol>
              </a:tblGrid>
              <a:tr h="373380">
                <a:tc>
                  <a:txBody>
                    <a:bodyPr/>
                    <a:lstStyle/>
                    <a:p>
                      <a:pPr algn="just">
                        <a:lnSpc>
                          <a:spcPct val="107000"/>
                        </a:lnSpc>
                        <a:spcAft>
                          <a:spcPts val="800"/>
                        </a:spcAft>
                      </a:pPr>
                      <a:r>
                        <a:rPr lang="en-US" sz="2800" dirty="0" err="1">
                          <a:effectLst/>
                          <a:latin typeface="Times New Roman" panose="02020603050405020304" pitchFamily="18" charset="0"/>
                          <a:cs typeface="Times New Roman" panose="02020603050405020304" pitchFamily="18" charset="0"/>
                        </a:rPr>
                        <a:t>Phần</a:t>
                      </a:r>
                      <a:r>
                        <a:rPr lang="en-US" sz="2800" dirty="0">
                          <a:effectLst/>
                          <a:latin typeface="Times New Roman" panose="02020603050405020304" pitchFamily="18" charset="0"/>
                          <a:cs typeface="Times New Roman" panose="02020603050405020304" pitchFamily="18" charset="0"/>
                        </a:rPr>
                        <a:t> (1)</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just">
                        <a:lnSpc>
                          <a:spcPct val="107000"/>
                        </a:lnSpc>
                        <a:spcAft>
                          <a:spcPts val="800"/>
                        </a:spcAft>
                      </a:pPr>
                      <a:r>
                        <a:rPr lang="en-US" sz="2800" dirty="0" err="1">
                          <a:solidFill>
                            <a:srgbClr val="000000"/>
                          </a:solidFill>
                          <a:effectLst/>
                          <a:latin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phẩm</a:t>
                      </a:r>
                      <a:r>
                        <a:rPr lang="en-US" sz="2800" dirty="0">
                          <a:solidFill>
                            <a:srgbClr val="000000"/>
                          </a:solidFill>
                          <a:effectLst/>
                          <a:latin typeface="Times New Roman" panose="02020603050405020304" pitchFamily="18" charset="0"/>
                          <a:cs typeface="Times New Roman" panose="02020603050405020304" pitchFamily="18" charset="0"/>
                        </a:rPr>
                        <a:t> “Hai </a:t>
                      </a:r>
                      <a:r>
                        <a:rPr lang="en-US" sz="2800" dirty="0" err="1">
                          <a:solidFill>
                            <a:srgbClr val="000000"/>
                          </a:solidFill>
                          <a:effectLst/>
                          <a:latin typeface="Times New Roman" panose="02020603050405020304" pitchFamily="18" charset="0"/>
                          <a:cs typeface="Times New Roman" panose="02020603050405020304" pitchFamily="18" charset="0"/>
                        </a:rPr>
                        <a:t>vạn</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dặm</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dưới</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đáy</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biển</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viết</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cs typeface="Times New Roman" panose="02020603050405020304" pitchFamily="18" charset="0"/>
                        </a:rPr>
                        <a:t> ai, </a:t>
                      </a:r>
                      <a:r>
                        <a:rPr lang="en-US" sz="2800" dirty="0" err="1">
                          <a:solidFill>
                            <a:srgbClr val="000000"/>
                          </a:solidFill>
                          <a:effectLst/>
                          <a:latin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kiện</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gì</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Điều</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gì</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tạo</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nên</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hấp</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dẫn</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phẩm</a:t>
                      </a:r>
                      <a:r>
                        <a:rPr lang="en-US" sz="2800" dirty="0">
                          <a:solidFill>
                            <a:srgbClr val="000000"/>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3132253609"/>
                  </a:ext>
                </a:extLst>
              </a:tr>
              <a:tr h="373380">
                <a:tc>
                  <a:txBody>
                    <a:bodyPr/>
                    <a:lstStyle/>
                    <a:p>
                      <a:pPr algn="just">
                        <a:lnSpc>
                          <a:spcPct val="107000"/>
                        </a:lnSpc>
                        <a:spcAft>
                          <a:spcPts val="800"/>
                        </a:spcAft>
                      </a:pPr>
                      <a:r>
                        <a:rPr lang="en-US" sz="2800">
                          <a:solidFill>
                            <a:srgbClr val="000000"/>
                          </a:solidFill>
                          <a:effectLst/>
                          <a:latin typeface="Times New Roman" panose="02020603050405020304" pitchFamily="18" charset="0"/>
                          <a:cs typeface="Times New Roman" panose="02020603050405020304" pitchFamily="18" charset="0"/>
                        </a:rPr>
                        <a:t>Phần (2)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just">
                        <a:lnSpc>
                          <a:spcPct val="107000"/>
                        </a:lnSpc>
                        <a:spcAft>
                          <a:spcPts val="800"/>
                        </a:spcAft>
                      </a:pPr>
                      <a:r>
                        <a:rPr lang="en-US" sz="2800" dirty="0" err="1">
                          <a:solidFill>
                            <a:srgbClr val="000000"/>
                          </a:solidFill>
                          <a:effectLst/>
                          <a:latin typeface="Times New Roman" panose="02020603050405020304" pitchFamily="18" charset="0"/>
                          <a:cs typeface="Times New Roman" panose="02020603050405020304" pitchFamily="18" charset="0"/>
                        </a:rPr>
                        <a:t>Yếu</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tố</a:t>
                      </a:r>
                      <a:r>
                        <a:rPr lang="en-US" sz="2800" dirty="0">
                          <a:solidFill>
                            <a:srgbClr val="000000"/>
                          </a:solidFill>
                          <a:effectLst/>
                          <a:latin typeface="Times New Roman" panose="02020603050405020304" pitchFamily="18" charset="0"/>
                          <a:cs typeface="Times New Roman" panose="02020603050405020304" pitchFamily="18" charset="0"/>
                        </a:rPr>
                        <a:t> li </a:t>
                      </a:r>
                      <a:r>
                        <a:rPr lang="en-US" sz="2800" dirty="0" err="1">
                          <a:solidFill>
                            <a:srgbClr val="000000"/>
                          </a:solidFill>
                          <a:effectLst/>
                          <a:latin typeface="Times New Roman" panose="02020603050405020304" pitchFamily="18" charset="0"/>
                          <a:cs typeface="Times New Roman" panose="02020603050405020304" pitchFamily="18" charset="0"/>
                        </a:rPr>
                        <a:t>kì</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tính</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nhân</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cs typeface="Times New Roman" panose="02020603050405020304" pitchFamily="18" charset="0"/>
                        </a:rPr>
                        <a:t> </a:t>
                      </a:r>
                      <a:r>
                        <a:rPr lang="vi-VN" sz="2800" dirty="0">
                          <a:solidFill>
                            <a:srgbClr val="000000"/>
                          </a:solidFill>
                          <a:effectLst/>
                          <a:latin typeface="Times New Roman" panose="02020603050405020304" pitchFamily="18" charset="0"/>
                          <a:cs typeface="Times New Roman" panose="02020603050405020304" pitchFamily="18" charset="0"/>
                        </a:rPr>
                        <a:t>“</a:t>
                      </a:r>
                      <a:r>
                        <a:rPr lang="en-US" sz="2800" dirty="0">
                          <a:solidFill>
                            <a:srgbClr val="000000"/>
                          </a:solidFill>
                          <a:effectLst/>
                          <a:latin typeface="Times New Roman" panose="02020603050405020304" pitchFamily="18" charset="0"/>
                          <a:cs typeface="Times New Roman" panose="02020603050405020304" pitchFamily="18" charset="0"/>
                        </a:rPr>
                        <a:t>Hai </a:t>
                      </a:r>
                      <a:r>
                        <a:rPr lang="en-US" sz="2800" dirty="0" err="1">
                          <a:solidFill>
                            <a:srgbClr val="000000"/>
                          </a:solidFill>
                          <a:effectLst/>
                          <a:latin typeface="Times New Roman" panose="02020603050405020304" pitchFamily="18" charset="0"/>
                          <a:cs typeface="Times New Roman" panose="02020603050405020304" pitchFamily="18" charset="0"/>
                        </a:rPr>
                        <a:t>vạn</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dặm</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dưới</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đáy</a:t>
                      </a:r>
                      <a:r>
                        <a:rPr lang="en-US" sz="2800" dirty="0">
                          <a:solidFill>
                            <a:srgbClr val="000000"/>
                          </a:solidFill>
                          <a:effectLst/>
                          <a:latin typeface="Times New Roman" panose="02020603050405020304" pitchFamily="18" charset="0"/>
                          <a:cs typeface="Times New Roman" panose="02020603050405020304" pitchFamily="18" charset="0"/>
                        </a:rPr>
                        <a:t> </a:t>
                      </a:r>
                      <a:r>
                        <a:rPr lang="vi-VN" sz="2800" dirty="0">
                          <a:solidFill>
                            <a:srgbClr val="000000"/>
                          </a:solidFill>
                          <a:effectLst/>
                          <a:latin typeface="Times New Roman" panose="02020603050405020304" pitchFamily="18" charset="0"/>
                          <a:cs typeface="Times New Roman" panose="02020603050405020304" pitchFamily="18" charset="0"/>
                        </a:rPr>
                        <a:t>biển”</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như</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thế</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nào</a:t>
                      </a:r>
                      <a:r>
                        <a:rPr lang="en-US" sz="2800" dirty="0">
                          <a:solidFill>
                            <a:srgbClr val="000000"/>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444701130"/>
                  </a:ext>
                </a:extLst>
              </a:tr>
              <a:tr h="255270">
                <a:tc>
                  <a:txBody>
                    <a:bodyPr/>
                    <a:lstStyle/>
                    <a:p>
                      <a:pPr algn="just">
                        <a:lnSpc>
                          <a:spcPct val="107000"/>
                        </a:lnSpc>
                        <a:spcAft>
                          <a:spcPts val="800"/>
                        </a:spcAft>
                      </a:pPr>
                      <a:r>
                        <a:rPr lang="en-US" sz="2800">
                          <a:solidFill>
                            <a:srgbClr val="000000"/>
                          </a:solidFill>
                          <a:effectLst/>
                          <a:latin typeface="Times New Roman" panose="02020603050405020304" pitchFamily="18" charset="0"/>
                          <a:cs typeface="Times New Roman" panose="02020603050405020304" pitchFamily="18" charset="0"/>
                        </a:rPr>
                        <a:t>Phần (3)</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just">
                        <a:lnSpc>
                          <a:spcPct val="107000"/>
                        </a:lnSpc>
                        <a:spcAft>
                          <a:spcPts val="800"/>
                        </a:spcAft>
                      </a:pPr>
                      <a:r>
                        <a:rPr lang="vi-VN" sz="2800">
                          <a:solidFill>
                            <a:srgbClr val="000000"/>
                          </a:solidFill>
                          <a:effectLst/>
                          <a:latin typeface="Times New Roman" panose="02020603050405020304" pitchFamily="18" charset="0"/>
                          <a:cs typeface="Times New Roman" panose="02020603050405020304" pitchFamily="18" charset="0"/>
                        </a:rPr>
                        <a:t>Tác giả đánh giá về vốn hiểu biết và lối viết truyện của </a:t>
                      </a:r>
                      <a:r>
                        <a:rPr lang="en-US" sz="2800">
                          <a:solidFill>
                            <a:srgbClr val="000000"/>
                          </a:solidFill>
                          <a:effectLst/>
                          <a:latin typeface="Times New Roman" panose="02020603050405020304" pitchFamily="18" charset="0"/>
                          <a:cs typeface="Times New Roman" panose="02020603050405020304" pitchFamily="18" charset="0"/>
                        </a:rPr>
                        <a:t>Véc-nơ như thế nào?</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3780439330"/>
                  </a:ext>
                </a:extLst>
              </a:tr>
              <a:tr h="373380">
                <a:tc>
                  <a:txBody>
                    <a:bodyPr/>
                    <a:lstStyle/>
                    <a:p>
                      <a:pPr algn="just">
                        <a:lnSpc>
                          <a:spcPct val="107000"/>
                        </a:lnSpc>
                        <a:spcAft>
                          <a:spcPts val="800"/>
                        </a:spcAft>
                      </a:pPr>
                      <a:r>
                        <a:rPr lang="en-US" sz="2800">
                          <a:solidFill>
                            <a:srgbClr val="000000"/>
                          </a:solidFill>
                          <a:effectLst/>
                          <a:latin typeface="Times New Roman" panose="02020603050405020304" pitchFamily="18" charset="0"/>
                          <a:cs typeface="Times New Roman" panose="02020603050405020304" pitchFamily="18" charset="0"/>
                        </a:rPr>
                        <a:t>Phần (4)</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just">
                        <a:lnSpc>
                          <a:spcPct val="107000"/>
                        </a:lnSpc>
                        <a:spcAft>
                          <a:spcPts val="800"/>
                        </a:spcAft>
                      </a:pPr>
                      <a:r>
                        <a:rPr lang="en-US" sz="2800">
                          <a:solidFill>
                            <a:srgbClr val="000000"/>
                          </a:solidFill>
                          <a:effectLst/>
                          <a:latin typeface="Times New Roman" panose="02020603050405020304" pitchFamily="18" charset="0"/>
                          <a:cs typeface="Times New Roman" panose="02020603050405020304" pitchFamily="18" charset="0"/>
                        </a:rPr>
                        <a:t>Điều cốt lõi trong “Hai vạn dặm dưới đáy biển” là gì? Đâu là sức hấp dẫn của tác phẩm này?</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095078060"/>
                  </a:ext>
                </a:extLst>
              </a:tr>
              <a:tr h="361950">
                <a:tc>
                  <a:txBody>
                    <a:bodyPr/>
                    <a:lstStyle/>
                    <a:p>
                      <a:pPr algn="just">
                        <a:lnSpc>
                          <a:spcPct val="107000"/>
                        </a:lnSpc>
                        <a:spcAft>
                          <a:spcPts val="800"/>
                        </a:spcAft>
                      </a:pPr>
                      <a:r>
                        <a:rPr lang="en-US" sz="2800">
                          <a:solidFill>
                            <a:srgbClr val="000000"/>
                          </a:solidFill>
                          <a:effectLst/>
                          <a:latin typeface="Times New Roman" panose="02020603050405020304" pitchFamily="18" charset="0"/>
                          <a:cs typeface="Times New Roman" panose="02020603050405020304" pitchFamily="18" charset="0"/>
                        </a:rPr>
                        <a:t>Phần (5)</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just">
                        <a:lnSpc>
                          <a:spcPct val="107000"/>
                        </a:lnSpc>
                        <a:spcAft>
                          <a:spcPts val="800"/>
                        </a:spcAft>
                      </a:pPr>
                      <a:r>
                        <a:rPr lang="en-US" sz="2800" dirty="0" err="1">
                          <a:solidFill>
                            <a:srgbClr val="000000"/>
                          </a:solidFill>
                          <a:effectLst/>
                          <a:latin typeface="Times New Roman" panose="02020603050405020304" pitchFamily="18" charset="0"/>
                          <a:cs typeface="Times New Roman" panose="02020603050405020304" pitchFamily="18" charset="0"/>
                        </a:rPr>
                        <a:t>Véc-nơ</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còn</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phẩm</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nào</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Giá</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trị</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chương</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Véc-nơ</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như</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thế</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nào</a:t>
                      </a:r>
                      <a:r>
                        <a:rPr lang="en-US" sz="2800" dirty="0">
                          <a:solidFill>
                            <a:srgbClr val="000000"/>
                          </a:solidFill>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3016171389"/>
                  </a:ext>
                </a:extLst>
              </a:tr>
            </a:tbl>
          </a:graphicData>
        </a:graphic>
      </p:graphicFrame>
      <p:sp>
        <p:nvSpPr>
          <p:cNvPr id="3" name="TextBox 2">
            <a:extLst>
              <a:ext uri="{FF2B5EF4-FFF2-40B4-BE49-F238E27FC236}">
                <a16:creationId xmlns:a16="http://schemas.microsoft.com/office/drawing/2014/main" id="{76B5BA62-C355-4AD7-AE1C-8D479537530D}"/>
              </a:ext>
            </a:extLst>
          </p:cNvPr>
          <p:cNvSpPr txBox="1"/>
          <p:nvPr/>
        </p:nvSpPr>
        <p:spPr>
          <a:xfrm>
            <a:off x="660400" y="266445"/>
            <a:ext cx="10845800" cy="593304"/>
          </a:xfrm>
          <a:prstGeom prst="rect">
            <a:avLst/>
          </a:prstGeom>
          <a:noFill/>
        </p:spPr>
        <p:txBody>
          <a:bodyPr wrap="square">
            <a:spAutoFit/>
          </a:bodyPr>
          <a:lstStyle/>
          <a:p>
            <a:pPr algn="ctr">
              <a:lnSpc>
                <a:spcPct val="107000"/>
              </a:lnSpc>
              <a:spcAft>
                <a:spcPts val="800"/>
              </a:spcAft>
            </a:pPr>
            <a:r>
              <a:rPr lang="nl-NL"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2</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643927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750">
        <p15:prstTrans prst="curtains"/>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9">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02C9651-E3AA-40EC-BEE6-FED7533D1ADF}"/>
              </a:ext>
            </a:extLst>
          </p:cNvPr>
          <p:cNvPicPr>
            <a:picLocks noChangeAspect="1"/>
          </p:cNvPicPr>
          <p:nvPr/>
        </p:nvPicPr>
        <p:blipFill rotWithShape="1">
          <a:blip r:embed="rId2"/>
          <a:srcRect r="11111"/>
          <a:stretch/>
        </p:blipFill>
        <p:spPr>
          <a:xfrm>
            <a:off x="20" y="10"/>
            <a:ext cx="6095980" cy="6857990"/>
          </a:xfrm>
          <a:prstGeom prst="rect">
            <a:avLst/>
          </a:prstGeom>
        </p:spPr>
      </p:pic>
      <p:pic>
        <p:nvPicPr>
          <p:cNvPr id="5" name="Picture 4">
            <a:extLst>
              <a:ext uri="{FF2B5EF4-FFF2-40B4-BE49-F238E27FC236}">
                <a16:creationId xmlns:a16="http://schemas.microsoft.com/office/drawing/2014/main" id="{F22BCC85-5585-482B-AC49-AACB5D7F4F14}"/>
              </a:ext>
            </a:extLst>
          </p:cNvPr>
          <p:cNvPicPr>
            <a:picLocks noChangeAspect="1"/>
          </p:cNvPicPr>
          <p:nvPr/>
        </p:nvPicPr>
        <p:blipFill rotWithShape="1">
          <a:blip r:embed="rId3"/>
          <a:srcRect t="15465" r="-1" b="15066"/>
          <a:stretch/>
        </p:blipFill>
        <p:spPr>
          <a:xfrm>
            <a:off x="6096000" y="10"/>
            <a:ext cx="6096000" cy="6857990"/>
          </a:xfrm>
          <a:prstGeom prst="rect">
            <a:avLst/>
          </a:prstGeom>
        </p:spPr>
      </p:pic>
      <p:sp>
        <p:nvSpPr>
          <p:cNvPr id="29"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133DEE-5E70-4523-836F-1C3C4C594940}"/>
              </a:ext>
            </a:extLst>
          </p:cNvPr>
          <p:cNvSpPr txBox="1"/>
          <p:nvPr/>
        </p:nvSpPr>
        <p:spPr>
          <a:xfrm>
            <a:off x="4284396" y="3013501"/>
            <a:ext cx="5126580" cy="830997"/>
          </a:xfrm>
          <a:prstGeom prst="rect">
            <a:avLst/>
          </a:prstGeom>
          <a:noFill/>
        </p:spPr>
        <p:txBody>
          <a:bodyPr wrap="square">
            <a:spAutoFit/>
          </a:bodyPr>
          <a:lstStyle/>
          <a:p>
            <a:r>
              <a:rPr lang="vi-VN" sz="4800" b="1" dirty="0">
                <a:solidFill>
                  <a:srgbClr val="0033CC"/>
                </a:solidFill>
                <a:effectLst/>
                <a:latin typeface="Times New Roman" panose="02020603050405020304" pitchFamily="18" charset="0"/>
                <a:ea typeface="Calibri" panose="020F0502020204030204" pitchFamily="34" charset="0"/>
              </a:rPr>
              <a:t>KHỞI ĐỘNG</a:t>
            </a:r>
            <a:endParaRPr lang="en-US" sz="4800" dirty="0"/>
          </a:p>
        </p:txBody>
      </p:sp>
    </p:spTree>
    <p:extLst>
      <p:ext uri="{BB962C8B-B14F-4D97-AF65-F5344CB8AC3E}">
        <p14:creationId xmlns:p14="http://schemas.microsoft.com/office/powerpoint/2010/main" val="32272765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48FCAE33-4734-416A-A625-B60FC74531A4}"/>
              </a:ext>
            </a:extLst>
          </p:cNvPr>
          <p:cNvPicPr>
            <a:picLocks noChangeAspect="1"/>
          </p:cNvPicPr>
          <p:nvPr/>
        </p:nvPicPr>
        <p:blipFill rotWithShape="1">
          <a:blip r:embed="rId2"/>
          <a:srcRect l="12480" t="9091" r="22883"/>
          <a:stretch/>
        </p:blipFill>
        <p:spPr>
          <a:xfrm>
            <a:off x="3523488" y="10"/>
            <a:ext cx="8668512" cy="6857990"/>
          </a:xfrm>
          <a:prstGeom prst="rect">
            <a:avLst/>
          </a:prstGeom>
        </p:spPr>
      </p:pic>
      <p:sp>
        <p:nvSpPr>
          <p:cNvPr id="40" name="Rectangle 3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B0CC5CD-3C45-4321-B7ED-3F5A8ACB225E}"/>
              </a:ext>
            </a:extLst>
          </p:cNvPr>
          <p:cNvSpPr txBox="1"/>
          <p:nvPr/>
        </p:nvSpPr>
        <p:spPr>
          <a:xfrm>
            <a:off x="1189574" y="392532"/>
            <a:ext cx="7205996" cy="593304"/>
          </a:xfrm>
          <a:prstGeom prst="rect">
            <a:avLst/>
          </a:prstGeom>
          <a:noFill/>
        </p:spPr>
        <p:txBody>
          <a:bodyPr wrap="square">
            <a:spAutoFit/>
          </a:bodyPr>
          <a:lstStyle/>
          <a:p>
            <a:pPr algn="just">
              <a:lnSpc>
                <a:spcPct val="107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1. Trình tự triển khai vấn đề nghị luận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AF55D548-DB2D-4D2B-838C-7308132F89E3}"/>
              </a:ext>
            </a:extLst>
          </p:cNvPr>
          <p:cNvSpPr txBox="1"/>
          <p:nvPr/>
        </p:nvSpPr>
        <p:spPr>
          <a:xfrm>
            <a:off x="833073" y="2422222"/>
            <a:ext cx="5700165" cy="3228000"/>
          </a:xfrm>
          <a:custGeom>
            <a:avLst/>
            <a:gdLst>
              <a:gd name="connsiteX0" fmla="*/ 0 w 5700165"/>
              <a:gd name="connsiteY0" fmla="*/ 0 h 3228000"/>
              <a:gd name="connsiteX1" fmla="*/ 690353 w 5700165"/>
              <a:gd name="connsiteY1" fmla="*/ 0 h 3228000"/>
              <a:gd name="connsiteX2" fmla="*/ 1323705 w 5700165"/>
              <a:gd name="connsiteY2" fmla="*/ 0 h 3228000"/>
              <a:gd name="connsiteX3" fmla="*/ 2071060 w 5700165"/>
              <a:gd name="connsiteY3" fmla="*/ 0 h 3228000"/>
              <a:gd name="connsiteX4" fmla="*/ 2761413 w 5700165"/>
              <a:gd name="connsiteY4" fmla="*/ 0 h 3228000"/>
              <a:gd name="connsiteX5" fmla="*/ 3337763 w 5700165"/>
              <a:gd name="connsiteY5" fmla="*/ 0 h 3228000"/>
              <a:gd name="connsiteX6" fmla="*/ 4028117 w 5700165"/>
              <a:gd name="connsiteY6" fmla="*/ 0 h 3228000"/>
              <a:gd name="connsiteX7" fmla="*/ 4604467 w 5700165"/>
              <a:gd name="connsiteY7" fmla="*/ 0 h 3228000"/>
              <a:gd name="connsiteX8" fmla="*/ 5700165 w 5700165"/>
              <a:gd name="connsiteY8" fmla="*/ 0 h 3228000"/>
              <a:gd name="connsiteX9" fmla="*/ 5700165 w 5700165"/>
              <a:gd name="connsiteY9" fmla="*/ 581040 h 3228000"/>
              <a:gd name="connsiteX10" fmla="*/ 5700165 w 5700165"/>
              <a:gd name="connsiteY10" fmla="*/ 1162080 h 3228000"/>
              <a:gd name="connsiteX11" fmla="*/ 5700165 w 5700165"/>
              <a:gd name="connsiteY11" fmla="*/ 1839960 h 3228000"/>
              <a:gd name="connsiteX12" fmla="*/ 5700165 w 5700165"/>
              <a:gd name="connsiteY12" fmla="*/ 2421000 h 3228000"/>
              <a:gd name="connsiteX13" fmla="*/ 5700165 w 5700165"/>
              <a:gd name="connsiteY13" fmla="*/ 3228000 h 3228000"/>
              <a:gd name="connsiteX14" fmla="*/ 5180817 w 5700165"/>
              <a:gd name="connsiteY14" fmla="*/ 3228000 h 3228000"/>
              <a:gd name="connsiteX15" fmla="*/ 4433462 w 5700165"/>
              <a:gd name="connsiteY15" fmla="*/ 3228000 h 3228000"/>
              <a:gd name="connsiteX16" fmla="*/ 3857112 w 5700165"/>
              <a:gd name="connsiteY16" fmla="*/ 3228000 h 3228000"/>
              <a:gd name="connsiteX17" fmla="*/ 3394765 w 5700165"/>
              <a:gd name="connsiteY17" fmla="*/ 3228000 h 3228000"/>
              <a:gd name="connsiteX18" fmla="*/ 2932418 w 5700165"/>
              <a:gd name="connsiteY18" fmla="*/ 3228000 h 3228000"/>
              <a:gd name="connsiteX19" fmla="*/ 2242065 w 5700165"/>
              <a:gd name="connsiteY19" fmla="*/ 3228000 h 3228000"/>
              <a:gd name="connsiteX20" fmla="*/ 1551712 w 5700165"/>
              <a:gd name="connsiteY20" fmla="*/ 3228000 h 3228000"/>
              <a:gd name="connsiteX21" fmla="*/ 975362 w 5700165"/>
              <a:gd name="connsiteY21" fmla="*/ 3228000 h 3228000"/>
              <a:gd name="connsiteX22" fmla="*/ 0 w 5700165"/>
              <a:gd name="connsiteY22" fmla="*/ 3228000 h 3228000"/>
              <a:gd name="connsiteX23" fmla="*/ 0 w 5700165"/>
              <a:gd name="connsiteY23" fmla="*/ 2646960 h 3228000"/>
              <a:gd name="connsiteX24" fmla="*/ 0 w 5700165"/>
              <a:gd name="connsiteY24" fmla="*/ 2001360 h 3228000"/>
              <a:gd name="connsiteX25" fmla="*/ 0 w 5700165"/>
              <a:gd name="connsiteY25" fmla="*/ 1420320 h 3228000"/>
              <a:gd name="connsiteX26" fmla="*/ 0 w 5700165"/>
              <a:gd name="connsiteY26" fmla="*/ 742440 h 3228000"/>
              <a:gd name="connsiteX27" fmla="*/ 0 w 5700165"/>
              <a:gd name="connsiteY27" fmla="*/ 0 h 32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00165" h="3228000" extrusionOk="0">
                <a:moveTo>
                  <a:pt x="0" y="0"/>
                </a:moveTo>
                <a:cubicBezTo>
                  <a:pt x="234034" y="28676"/>
                  <a:pt x="425094" y="-33497"/>
                  <a:pt x="690353" y="0"/>
                </a:cubicBezTo>
                <a:cubicBezTo>
                  <a:pt x="955612" y="33497"/>
                  <a:pt x="1052890" y="-17055"/>
                  <a:pt x="1323705" y="0"/>
                </a:cubicBezTo>
                <a:cubicBezTo>
                  <a:pt x="1594520" y="17055"/>
                  <a:pt x="1723612" y="6343"/>
                  <a:pt x="2071060" y="0"/>
                </a:cubicBezTo>
                <a:cubicBezTo>
                  <a:pt x="2418509" y="-6343"/>
                  <a:pt x="2450028" y="-34406"/>
                  <a:pt x="2761413" y="0"/>
                </a:cubicBezTo>
                <a:cubicBezTo>
                  <a:pt x="3072798" y="34406"/>
                  <a:pt x="3118409" y="-1226"/>
                  <a:pt x="3337763" y="0"/>
                </a:cubicBezTo>
                <a:cubicBezTo>
                  <a:pt x="3557117" y="1226"/>
                  <a:pt x="3800084" y="-10176"/>
                  <a:pt x="4028117" y="0"/>
                </a:cubicBezTo>
                <a:cubicBezTo>
                  <a:pt x="4256150" y="10176"/>
                  <a:pt x="4432959" y="-12934"/>
                  <a:pt x="4604467" y="0"/>
                </a:cubicBezTo>
                <a:cubicBezTo>
                  <a:pt x="4775975" y="12934"/>
                  <a:pt x="5369387" y="47574"/>
                  <a:pt x="5700165" y="0"/>
                </a:cubicBezTo>
                <a:cubicBezTo>
                  <a:pt x="5686076" y="137676"/>
                  <a:pt x="5695203" y="382031"/>
                  <a:pt x="5700165" y="581040"/>
                </a:cubicBezTo>
                <a:cubicBezTo>
                  <a:pt x="5705127" y="780049"/>
                  <a:pt x="5679285" y="991116"/>
                  <a:pt x="5700165" y="1162080"/>
                </a:cubicBezTo>
                <a:cubicBezTo>
                  <a:pt x="5721045" y="1333044"/>
                  <a:pt x="5688257" y="1595099"/>
                  <a:pt x="5700165" y="1839960"/>
                </a:cubicBezTo>
                <a:cubicBezTo>
                  <a:pt x="5712073" y="2084821"/>
                  <a:pt x="5705890" y="2293512"/>
                  <a:pt x="5700165" y="2421000"/>
                </a:cubicBezTo>
                <a:cubicBezTo>
                  <a:pt x="5694440" y="2548488"/>
                  <a:pt x="5719448" y="2880817"/>
                  <a:pt x="5700165" y="3228000"/>
                </a:cubicBezTo>
                <a:cubicBezTo>
                  <a:pt x="5473709" y="3226317"/>
                  <a:pt x="5393846" y="3204979"/>
                  <a:pt x="5180817" y="3228000"/>
                </a:cubicBezTo>
                <a:cubicBezTo>
                  <a:pt x="4967788" y="3251021"/>
                  <a:pt x="4680649" y="3195625"/>
                  <a:pt x="4433462" y="3228000"/>
                </a:cubicBezTo>
                <a:cubicBezTo>
                  <a:pt x="4186275" y="3260375"/>
                  <a:pt x="3979160" y="3221057"/>
                  <a:pt x="3857112" y="3228000"/>
                </a:cubicBezTo>
                <a:cubicBezTo>
                  <a:pt x="3735064" y="3234944"/>
                  <a:pt x="3494478" y="3231208"/>
                  <a:pt x="3394765" y="3228000"/>
                </a:cubicBezTo>
                <a:cubicBezTo>
                  <a:pt x="3295052" y="3224792"/>
                  <a:pt x="3151758" y="3213502"/>
                  <a:pt x="2932418" y="3228000"/>
                </a:cubicBezTo>
                <a:cubicBezTo>
                  <a:pt x="2713078" y="3242498"/>
                  <a:pt x="2560494" y="3220702"/>
                  <a:pt x="2242065" y="3228000"/>
                </a:cubicBezTo>
                <a:cubicBezTo>
                  <a:pt x="1923636" y="3235298"/>
                  <a:pt x="1755923" y="3222082"/>
                  <a:pt x="1551712" y="3228000"/>
                </a:cubicBezTo>
                <a:cubicBezTo>
                  <a:pt x="1347501" y="3233918"/>
                  <a:pt x="1148155" y="3252578"/>
                  <a:pt x="975362" y="3228000"/>
                </a:cubicBezTo>
                <a:cubicBezTo>
                  <a:pt x="802569" y="3203423"/>
                  <a:pt x="452448" y="3235973"/>
                  <a:pt x="0" y="3228000"/>
                </a:cubicBezTo>
                <a:cubicBezTo>
                  <a:pt x="-25430" y="3106247"/>
                  <a:pt x="19329" y="2835090"/>
                  <a:pt x="0" y="2646960"/>
                </a:cubicBezTo>
                <a:cubicBezTo>
                  <a:pt x="-19329" y="2458830"/>
                  <a:pt x="-11098" y="2230992"/>
                  <a:pt x="0" y="2001360"/>
                </a:cubicBezTo>
                <a:cubicBezTo>
                  <a:pt x="11098" y="1771728"/>
                  <a:pt x="-6990" y="1605232"/>
                  <a:pt x="0" y="1420320"/>
                </a:cubicBezTo>
                <a:cubicBezTo>
                  <a:pt x="6990" y="1235408"/>
                  <a:pt x="-23591" y="1025571"/>
                  <a:pt x="0" y="742440"/>
                </a:cubicBezTo>
                <a:cubicBezTo>
                  <a:pt x="23591" y="459309"/>
                  <a:pt x="-19438" y="254780"/>
                  <a:pt x="0" y="0"/>
                </a:cubicBezTo>
                <a:close/>
              </a:path>
            </a:pathLst>
          </a:custGeom>
          <a:noFill/>
          <a:ln w="28575">
            <a:solidFill>
              <a:srgbClr val="C00000"/>
            </a:solidFill>
            <a:extLst>
              <a:ext uri="{C807C97D-BFC1-408E-A445-0C87EB9F89A2}">
                <ask:lineSketchStyleProps xmlns:ask="http://schemas.microsoft.com/office/drawing/2018/sketchyshapes" sd="3098272673">
                  <a:prstGeom prst="rect">
                    <a:avLst/>
                  </a:prstGeom>
                  <ask:type>
                    <ask:lineSketchFreehand/>
                  </ask:type>
                </ask:lineSketchStyleProps>
              </a:ext>
            </a:extLst>
          </a:ln>
        </p:spPr>
        <p:txBody>
          <a:bodyPr wrap="square">
            <a:spAutoFit/>
          </a:bodyPr>
          <a:lstStyle/>
          <a:p>
            <a:pPr algn="just">
              <a:lnSpc>
                <a:spcPct val="107000"/>
              </a:lnSpc>
              <a:spcAft>
                <a:spcPts val="800"/>
              </a:spcAft>
            </a:pP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sức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hấp</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Giuyn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Véc</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nơ</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hấp</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lứa</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tuổi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bởi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li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kì</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bởi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allout: Down Arrow 4">
            <a:extLst>
              <a:ext uri="{FF2B5EF4-FFF2-40B4-BE49-F238E27FC236}">
                <a16:creationId xmlns:a16="http://schemas.microsoft.com/office/drawing/2014/main" id="{39B09FEB-0033-46D7-A720-E6AB727EBF32}"/>
              </a:ext>
            </a:extLst>
          </p:cNvPr>
          <p:cNvSpPr/>
          <p:nvPr/>
        </p:nvSpPr>
        <p:spPr>
          <a:xfrm>
            <a:off x="1847211" y="1130300"/>
            <a:ext cx="3671888" cy="1123828"/>
          </a:xfrm>
          <a:prstGeom prst="downArrowCallout">
            <a:avLst>
              <a:gd name="adj1" fmla="val 47884"/>
              <a:gd name="adj2" fmla="val 56783"/>
              <a:gd name="adj3" fmla="val 25000"/>
              <a:gd name="adj4" fmla="val 64977"/>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effectLst/>
                <a:latin typeface="Times New Roman" panose="02020603050405020304" pitchFamily="18" charset="0"/>
                <a:ea typeface="Calibri" panose="020F0502020204030204" pitchFamily="34" charset="0"/>
              </a:rPr>
              <a:t>*Đoạn 1</a:t>
            </a:r>
            <a:endParaRPr lang="en-US" sz="3600">
              <a:solidFill>
                <a:schemeClr val="tx1"/>
              </a:solidFill>
            </a:endParaRPr>
          </a:p>
        </p:txBody>
      </p:sp>
    </p:spTree>
    <p:extLst>
      <p:ext uri="{BB962C8B-B14F-4D97-AF65-F5344CB8AC3E}">
        <p14:creationId xmlns:p14="http://schemas.microsoft.com/office/powerpoint/2010/main" val="34240141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750">
        <p15:prstTrans prst="curtains"/>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6" name="Rectangle 37">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pic>
        <p:nvPicPr>
          <p:cNvPr id="33" name="Picture 32">
            <a:extLst>
              <a:ext uri="{FF2B5EF4-FFF2-40B4-BE49-F238E27FC236}">
                <a16:creationId xmlns:a16="http://schemas.microsoft.com/office/drawing/2014/main" id="{48FCAE33-4734-416A-A625-B60FC74531A4}"/>
              </a:ext>
            </a:extLst>
          </p:cNvPr>
          <p:cNvPicPr>
            <a:picLocks noChangeAspect="1"/>
          </p:cNvPicPr>
          <p:nvPr/>
        </p:nvPicPr>
        <p:blipFill rotWithShape="1">
          <a:blip r:embed="rId2"/>
          <a:srcRect/>
          <a:stretch/>
        </p:blipFill>
        <p:spPr>
          <a:xfrm>
            <a:off x="0" y="0"/>
            <a:ext cx="12192000" cy="6858000"/>
          </a:xfrm>
          <a:custGeom>
            <a:avLst/>
            <a:gdLst/>
            <a:ahLst/>
            <a:cxnLst/>
            <a:rect l="l" t="t" r="r" b="b"/>
            <a:pathLst>
              <a:path w="12192000" h="6858000">
                <a:moveTo>
                  <a:pt x="0" y="0"/>
                </a:moveTo>
                <a:lnTo>
                  <a:pt x="12192000" y="0"/>
                </a:lnTo>
                <a:lnTo>
                  <a:pt x="12192000" y="529223"/>
                </a:lnTo>
                <a:lnTo>
                  <a:pt x="11953979" y="541759"/>
                </a:lnTo>
                <a:cubicBezTo>
                  <a:pt x="11205478" y="591203"/>
                  <a:pt x="10431054" y="699982"/>
                  <a:pt x="9651089" y="827627"/>
                </a:cubicBezTo>
                <a:cubicBezTo>
                  <a:pt x="7233991" y="1222984"/>
                  <a:pt x="6590499" y="2476708"/>
                  <a:pt x="6133345" y="3948664"/>
                </a:cubicBezTo>
                <a:cubicBezTo>
                  <a:pt x="5827390" y="4934281"/>
                  <a:pt x="5572190" y="5830059"/>
                  <a:pt x="6876220" y="6551721"/>
                </a:cubicBezTo>
                <a:cubicBezTo>
                  <a:pt x="7059065" y="6652933"/>
                  <a:pt x="7253882" y="6741181"/>
                  <a:pt x="7457481" y="6819371"/>
                </a:cubicBezTo>
                <a:lnTo>
                  <a:pt x="7563875" y="6858000"/>
                </a:lnTo>
                <a:lnTo>
                  <a:pt x="0" y="6858000"/>
                </a:lnTo>
                <a:close/>
              </a:path>
            </a:pathLst>
          </a:custGeom>
        </p:spPr>
      </p:pic>
      <p:sp>
        <p:nvSpPr>
          <p:cNvPr id="47" name="Freeform: Shape 39">
            <a:extLst>
              <a:ext uri="{FF2B5EF4-FFF2-40B4-BE49-F238E27FC236}">
                <a16:creationId xmlns:a16="http://schemas.microsoft.com/office/drawing/2014/main" id="{3B2B1500-BB55-471C-8A9E-67288297EC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886451" y="529224"/>
            <a:ext cx="6305549" cy="6328777"/>
          </a:xfrm>
          <a:custGeom>
            <a:avLst/>
            <a:gdLst>
              <a:gd name="connsiteX0" fmla="*/ 0 w 4212773"/>
              <a:gd name="connsiteY0" fmla="*/ 0 h 6498740"/>
              <a:gd name="connsiteX1" fmla="*/ 159023 w 4212773"/>
              <a:gd name="connsiteY1" fmla="*/ 12872 h 6498740"/>
              <a:gd name="connsiteX2" fmla="*/ 1697597 w 4212773"/>
              <a:gd name="connsiteY2" fmla="*/ 306418 h 6498740"/>
              <a:gd name="connsiteX3" fmla="*/ 4047822 w 4212773"/>
              <a:gd name="connsiteY3" fmla="*/ 3511272 h 6498740"/>
              <a:gd name="connsiteX4" fmla="*/ 3551503 w 4212773"/>
              <a:gd name="connsiteY4" fmla="*/ 6184235 h 6498740"/>
              <a:gd name="connsiteX5" fmla="*/ 3163159 w 4212773"/>
              <a:gd name="connsiteY5" fmla="*/ 6459073 h 6498740"/>
              <a:gd name="connsiteX6" fmla="*/ 3092077 w 4212773"/>
              <a:gd name="connsiteY6" fmla="*/ 6498740 h 6498740"/>
              <a:gd name="connsiteX7" fmla="*/ 0 w 4212773"/>
              <a:gd name="connsiteY7" fmla="*/ 6498740 h 6498740"/>
              <a:gd name="connsiteX8" fmla="*/ 0 w 4212773"/>
              <a:gd name="connsiteY8" fmla="*/ 0 h 649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2773" h="6498740">
                <a:moveTo>
                  <a:pt x="0" y="0"/>
                </a:moveTo>
                <a:lnTo>
                  <a:pt x="159023" y="12872"/>
                </a:lnTo>
                <a:cubicBezTo>
                  <a:pt x="659101" y="63644"/>
                  <a:pt x="1176498" y="175345"/>
                  <a:pt x="1697597" y="306418"/>
                </a:cubicBezTo>
                <a:cubicBezTo>
                  <a:pt x="3312474" y="712392"/>
                  <a:pt x="3742395" y="1999786"/>
                  <a:pt x="4047822" y="3511272"/>
                </a:cubicBezTo>
                <a:cubicBezTo>
                  <a:pt x="4252232" y="4523358"/>
                  <a:pt x="4422733" y="5443193"/>
                  <a:pt x="3551503" y="6184235"/>
                </a:cubicBezTo>
                <a:cubicBezTo>
                  <a:pt x="3429343" y="6288166"/>
                  <a:pt x="3299185" y="6378784"/>
                  <a:pt x="3163159" y="6459073"/>
                </a:cubicBezTo>
                <a:lnTo>
                  <a:pt x="3092077" y="6498740"/>
                </a:lnTo>
                <a:lnTo>
                  <a:pt x="0" y="649874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8" name="Freeform: Shape 41">
            <a:extLst>
              <a:ext uri="{FF2B5EF4-FFF2-40B4-BE49-F238E27FC236}">
                <a16:creationId xmlns:a16="http://schemas.microsoft.com/office/drawing/2014/main" id="{3045E22C-A99D-41BB-AF14-EF1B1E745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1608" y="311727"/>
            <a:ext cx="6130391" cy="6546274"/>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8" name="TextBox 7">
            <a:extLst>
              <a:ext uri="{FF2B5EF4-FFF2-40B4-BE49-F238E27FC236}">
                <a16:creationId xmlns:a16="http://schemas.microsoft.com/office/drawing/2014/main" id="{167A1DAD-E218-4E25-80BE-262A3F417B05}"/>
              </a:ext>
            </a:extLst>
          </p:cNvPr>
          <p:cNvSpPr txBox="1"/>
          <p:nvPr/>
        </p:nvSpPr>
        <p:spPr>
          <a:xfrm>
            <a:off x="7300912" y="2066491"/>
            <a:ext cx="4586288" cy="3924344"/>
          </a:xfrm>
          <a:prstGeom prst="rect">
            <a:avLst/>
          </a:prstGeom>
          <a:noFill/>
          <a:ln w="38100">
            <a:solidFill>
              <a:schemeClr val="tx1"/>
            </a:solidFill>
          </a:ln>
        </p:spPr>
        <p:txBody>
          <a:bodyPr wrap="square">
            <a:spAutoFit/>
          </a:bodyPr>
          <a:lstStyle/>
          <a:p>
            <a:pPr algn="just">
              <a:lnSpc>
                <a:spcPct val="107000"/>
              </a:lnSpc>
              <a:spcAft>
                <a:spcPts val="800"/>
              </a:spcAft>
            </a:pPr>
            <a:r>
              <a:rPr lang="vi-VN" sz="2600" b="1" dirty="0">
                <a:effectLst/>
                <a:latin typeface="Times New Roman" panose="02020603050405020304" pitchFamily="18" charset="0"/>
                <a:ea typeface="Calibri" panose="020F0502020204030204" pitchFamily="34" charset="0"/>
                <a:cs typeface="Times New Roman" panose="02020603050405020304" pitchFamily="18" charset="0"/>
              </a:rPr>
              <a:t>Và đưa dẫn chứng bằng cách tóm tắt truyện:</a:t>
            </a:r>
            <a:r>
              <a:rPr lang="vi-VN" sz="26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đắc</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dĩ</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nghiên</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cứu</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rôn</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nác</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sư</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Viện</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tàng</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Pa-</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ri</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cộng</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Công-xây</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thợ</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săn</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cá</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voi</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Nét</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Len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đột</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rơi</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tàu</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No-</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ti</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lớt</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lạ</a:t>
            </a:r>
            <a:r>
              <a:rPr lang="en-US" sz="26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67714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750">
        <p15:prstTrans prst="curtains"/>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407887-597F-4BBB-8817-AE4103FBF892}"/>
              </a:ext>
            </a:extLst>
          </p:cNvPr>
          <p:cNvSpPr txBox="1"/>
          <p:nvPr/>
        </p:nvSpPr>
        <p:spPr>
          <a:xfrm>
            <a:off x="673100" y="369829"/>
            <a:ext cx="10845800" cy="6118342"/>
          </a:xfrm>
          <a:prstGeom prst="rect">
            <a:avLst/>
          </a:prstGeom>
          <a:noFill/>
        </p:spPr>
        <p:txBody>
          <a:bodyPr wrap="square">
            <a:spAutoFit/>
          </a:bodyPr>
          <a:lstStyle/>
          <a:p>
            <a:pPr algn="just">
              <a:lnSpc>
                <a:spcPct val="150000"/>
              </a:lnSpc>
              <a:spcAft>
                <a:spcPts val="800"/>
              </a:spcAft>
            </a:pPr>
            <a:r>
              <a:rPr lang="vi-VN"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 2</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huyền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bí</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li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“Hai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vạn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dặm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đáy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3200" i="1" dirty="0">
                <a:effectLst/>
                <a:latin typeface="Times New Roman" panose="02020603050405020304" pitchFamily="18" charset="0"/>
                <a:ea typeface="Calibri" panose="020F0502020204030204" pitchFamily="34" charset="0"/>
              </a:rPr>
              <a:t>-</a:t>
            </a:r>
            <a:r>
              <a:rPr lang="vi-VN" sz="3200" i="1" dirty="0">
                <a:effectLst/>
                <a:latin typeface="Times New Roman" panose="02020603050405020304" pitchFamily="18" charset="0"/>
                <a:ea typeface="Calibri" panose="020F0502020204030204" pitchFamily="34" charset="0"/>
              </a:rPr>
              <a:t> Đã từ lâu, biển cả mênh mông, dữ dội, đầy sóng gió và bão tố... thách thức tất cả những ai muốn vượt ra khỏi mảnh đất chật hẹp của quê hương mình để đi tới những miền đất khác...</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8039462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75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A5550D-A8EC-4016-A570-C6CBBA87F093}"/>
              </a:ext>
            </a:extLst>
          </p:cNvPr>
          <p:cNvSpPr txBox="1"/>
          <p:nvPr/>
        </p:nvSpPr>
        <p:spPr>
          <a:xfrm>
            <a:off x="660400" y="556834"/>
            <a:ext cx="10845800" cy="5965287"/>
          </a:xfrm>
          <a:prstGeom prst="rect">
            <a:avLst/>
          </a:prstGeom>
          <a:noFill/>
        </p:spPr>
        <p:txBody>
          <a:bodyPr wrap="square">
            <a:spAutoFit/>
          </a:bodyPr>
          <a:lstStyle/>
          <a:p>
            <a:pPr algn="just">
              <a:lnSpc>
                <a:spcPct val="107000"/>
              </a:lnSpc>
              <a:spcAft>
                <a:spcPts val="800"/>
              </a:spcAft>
            </a:pP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thuyền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Nê-mô</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vạn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dặm</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đáy</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bí</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ẩn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huyền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anh</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hùng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vi-VN"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Véc-nơ.  Thuyền trưởng Nê-mô là một con người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tuệ</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vừa</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tinh</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thần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phiêu</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mạo</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hiểm</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Ông đã trải qua nhiều đau khổ nên đứng trước mọi khó khăn đều quả quyết, hành động dũng mãnh với một bản lĩnh sáng suốt, tự tin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“Hai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vạn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dặm</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đáy</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chia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sẻ</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khát</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vọng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khám</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sư</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rôn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nác</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lẽ</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cũng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56451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75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A4AA04-4155-4EB3-8FAE-DAD0B94DE615}"/>
              </a:ext>
            </a:extLst>
          </p:cNvPr>
          <p:cNvSpPr txBox="1"/>
          <p:nvPr/>
        </p:nvSpPr>
        <p:spPr>
          <a:xfrm>
            <a:off x="660400" y="303593"/>
            <a:ext cx="10845800" cy="6250814"/>
          </a:xfrm>
          <a:prstGeom prst="rect">
            <a:avLst/>
          </a:prstGeom>
          <a:noFill/>
        </p:spPr>
        <p:txBody>
          <a:bodyPr wrap="square">
            <a:spAutoFit/>
          </a:bodyPr>
          <a:lstStyle/>
          <a:p>
            <a:pPr marL="457200" algn="just">
              <a:lnSpc>
                <a:spcPct val="150000"/>
              </a:lnSpc>
            </a:pPr>
            <a:r>
              <a:rPr lang="vi-VN" sz="3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 3</a:t>
            </a:r>
            <a:r>
              <a:rPr lang="vi-VN"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Những nhận xét về vốn hiểu biết và cách viết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 tác giả về Véc-nơ</a:t>
            </a:r>
            <a:r>
              <a:rPr lang="en-US"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50000"/>
              </a:lnSpc>
            </a:pPr>
            <a:r>
              <a:rPr lang="vi-VN" sz="3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Điều mà Véc-nơ ghi dấu ấn vào lịch sử thế giới chính là những sáng tạo mang tính khoa học viễn tưởng về những máy móc công nghệ chưa từng hiện diện trên Trái Đất; những dự cảm về không gian tận đáy biển sâu nhất.</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50000"/>
              </a:lnSpc>
              <a:spcAft>
                <a:spcPts val="800"/>
              </a:spcAft>
            </a:pPr>
            <a:r>
              <a:rPr lang="vi-VN" sz="3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Với những trang viết của </a:t>
            </a:r>
            <a:r>
              <a:rPr lang="en-US" sz="3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t>
            </a:r>
            <a:r>
              <a:rPr lang="vi-VN" sz="3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éc</a:t>
            </a:r>
            <a:r>
              <a:rPr lang="en-US" sz="3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3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nơ, người đọc thán phục tầm hiểu biết sâu rộng về địa lí thế giới, sự am hiểu cặn kẽ kiến thức vật lí, toán học, sinh học, lịch sử, tự nhiên và xã hội.</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663176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75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AF4DAE-B1C9-4C5F-8AC6-5EC1E027F8A8}"/>
              </a:ext>
            </a:extLst>
          </p:cNvPr>
          <p:cNvSpPr txBox="1"/>
          <p:nvPr/>
        </p:nvSpPr>
        <p:spPr>
          <a:xfrm>
            <a:off x="660400" y="654816"/>
            <a:ext cx="10845800" cy="5820504"/>
          </a:xfrm>
          <a:prstGeom prst="rect">
            <a:avLst/>
          </a:prstGeom>
          <a:noFill/>
        </p:spPr>
        <p:txBody>
          <a:bodyPr wrap="square">
            <a:spAutoFit/>
          </a:bodyPr>
          <a:lstStyle/>
          <a:p>
            <a:pPr marL="457200" algn="just">
              <a:lnSpc>
                <a:spcPct val="150000"/>
              </a:lnSpc>
              <a:spcAft>
                <a:spcPts val="800"/>
              </a:spcAft>
            </a:pPr>
            <a:r>
              <a:rPr lang="vi-VN"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Trên nền tảng văn hóa vững vàng, nhà văn đã để trí tưởng tượng của mình thăng hoa, sáng tạo theo một mạch viết tự nhiên. Đọc những trang viết của Véc-nơ ta được thưởng thức một lối kể chuyện hấp dẫn, cách tạo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ngờ</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nghẹt</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thở</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đầy</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kịch</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hài</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hước</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dí</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dỏm</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chan</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chứa</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36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47431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750">
        <p15:prstTrans prst="curtains"/>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874E0C-D1B7-4F4F-BC7B-E8B07D7E9113}"/>
              </a:ext>
            </a:extLst>
          </p:cNvPr>
          <p:cNvSpPr txBox="1"/>
          <p:nvPr/>
        </p:nvSpPr>
        <p:spPr>
          <a:xfrm>
            <a:off x="660400" y="518748"/>
            <a:ext cx="10845800" cy="5820504"/>
          </a:xfrm>
          <a:prstGeom prst="rect">
            <a:avLst/>
          </a:prstGeom>
          <a:noFill/>
        </p:spPr>
        <p:txBody>
          <a:bodyPr wrap="square">
            <a:spAutoFit/>
          </a:bodyPr>
          <a:lstStyle/>
          <a:p>
            <a:pPr marL="457200" algn="just">
              <a:lnSpc>
                <a:spcPct val="150000"/>
              </a:lnSpc>
            </a:pPr>
            <a:r>
              <a:rPr lang="vi-VN"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 4: </a:t>
            </a:r>
            <a:r>
              <a:rPr lang="vi-VN"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Minh chứng về cuộc vật lộn giữa con người với thiên nhiên để cho thấy sức hấp dẫn và tính nhân văn của tác phẩm.</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50000"/>
              </a:lnSpc>
              <a:spcAft>
                <a:spcPts val="800"/>
              </a:spcAft>
            </a:pPr>
            <a:r>
              <a:rPr lang="vi-VN"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người tưởng như thật bé nhỏ, yếu ớt trước đại dương bao la dữ dội..... nhà văn Pháp Véc-nơ đã khiến người đọc nhận ta rằng con người mới thật là dữ dội, bởi con người chứa trong tâm can “một đại dương”</a:t>
            </a:r>
            <a:r>
              <a:rPr lang="en-US" sz="36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71767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750">
        <p15:prstTrans prst="curtains"/>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73BB17-3A14-45F7-94EB-60C03513846E}"/>
              </a:ext>
            </a:extLst>
          </p:cNvPr>
          <p:cNvSpPr txBox="1"/>
          <p:nvPr/>
        </p:nvSpPr>
        <p:spPr>
          <a:xfrm>
            <a:off x="660400" y="532532"/>
            <a:ext cx="10845800" cy="6025304"/>
          </a:xfrm>
          <a:prstGeom prst="rect">
            <a:avLst/>
          </a:prstGeom>
          <a:noFill/>
        </p:spPr>
        <p:txBody>
          <a:bodyPr wrap="square">
            <a:spAutoFit/>
          </a:bodyPr>
          <a:lstStyle/>
          <a:p>
            <a:pPr algn="just">
              <a:lnSpc>
                <a:spcPct val="150000"/>
              </a:lnSpc>
              <a:spcAft>
                <a:spcPts val="800"/>
              </a:spcAft>
            </a:pPr>
            <a:r>
              <a:rPr lang="vi-VN"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ngợi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sức</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mạnh</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hòa</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hơn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vi-VN"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Véc-nơ</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vốn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sâu</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rộng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am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cặn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kẽ</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toán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816942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75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F7F00C-9C55-442C-9457-E0AAD43A5762}"/>
              </a:ext>
            </a:extLst>
          </p:cNvPr>
          <p:cNvSpPr txBox="1"/>
          <p:nvPr/>
        </p:nvSpPr>
        <p:spPr>
          <a:xfrm>
            <a:off x="660400" y="1130300"/>
            <a:ext cx="10845800" cy="4650119"/>
          </a:xfrm>
          <a:prstGeom prst="rect">
            <a:avLst/>
          </a:prstGeom>
          <a:noFill/>
        </p:spPr>
        <p:txBody>
          <a:bodyPr wrap="square">
            <a:spAutoFit/>
          </a:bodyPr>
          <a:lstStyle/>
          <a:p>
            <a:pPr algn="just">
              <a:lnSpc>
                <a:spcPct val="150000"/>
              </a:lnSpc>
              <a:spcAft>
                <a:spcPts val="800"/>
              </a:spcAft>
            </a:pP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 5.</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Véc-nơ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khẳng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vị trí nhà văn 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Véc-nơ</a:t>
            </a:r>
            <a:r>
              <a:rPr lang="en-US" sz="2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Ngoài “Hai vạn dặm dưới đáy biển của Véc-nơ (1870), nhiều tác phẩm của Véc-nơ như “Năm tuần trên khinh khí cầu” (1863), “Vòng quanh thế giới trong 80 ngày (1873)...đã chinh phục người đọc khắp năm châu, khẳng định ông là nhà văn đi tiên phong trong thể loại khoa học viễn tưởng, một lối đi riêng trong văn học thế giới.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23129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750">
        <p15:prstTrans prst="curtains"/>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6580EF-F44F-4BC5-9F72-66703C16DFEA}"/>
              </a:ext>
            </a:extLst>
          </p:cNvPr>
          <p:cNvSpPr txBox="1"/>
          <p:nvPr/>
        </p:nvSpPr>
        <p:spPr>
          <a:xfrm>
            <a:off x="660400" y="914914"/>
            <a:ext cx="10845800" cy="5219186"/>
          </a:xfrm>
          <a:prstGeom prst="rect">
            <a:avLst/>
          </a:prstGeom>
          <a:noFill/>
        </p:spPr>
        <p:txBody>
          <a:bodyPr wrap="square">
            <a:spAutoFit/>
          </a:bodyPr>
          <a:lstStyle/>
          <a:p>
            <a:pPr algn="just">
              <a:lnSpc>
                <a:spcPct val="107000"/>
              </a:lnSpc>
              <a:spcAft>
                <a:spcPts val="800"/>
              </a:spcAft>
            </a:pPr>
            <a:r>
              <a:rPr lang="vi-VN"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Những ý tưởng thiên tài của ông về cuộc sống hiện đại cũng như các thành tựu khoa học, công nghệ và hơn hết là khát vọng của con người mà ông đã diễn tả dường như cho đến nay vẫn còn mang tính thời sự.</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 xét: Các đoạn văn tập trung làm rõ vấn đề nghị luận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 1: Nêu vấn đề nghị luận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 2,3,4: Chứng minh vấn đề nghị luận qua hệ thống dẫn chứng, lí lẽ.</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 5: Nhận xét, khẳng định, liên hệ mở rộng vấn đề</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20428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75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520B01-A2E4-41C2-8A8F-7683F2508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1F634C0A-A487-42AF-8DFD-4DAD62FE92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4087640" cy="6858000"/>
            <a:chOff x="1" y="0"/>
            <a:chExt cx="4087640" cy="6858000"/>
          </a:xfrm>
          <a:effectLst>
            <a:outerShdw blurRad="381000" dist="152400" algn="ctr" rotWithShape="0">
              <a:srgbClr val="000000">
                <a:alpha val="10000"/>
              </a:srgbClr>
            </a:outerShdw>
          </a:effectLst>
        </p:grpSpPr>
        <p:sp>
          <p:nvSpPr>
            <p:cNvPr id="13" name="Freeform: Shape 12">
              <a:extLst>
                <a:ext uri="{FF2B5EF4-FFF2-40B4-BE49-F238E27FC236}">
                  <a16:creationId xmlns:a16="http://schemas.microsoft.com/office/drawing/2014/main" id="{7412B137-E115-42F2-8CF9-67E40B5D2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0779E94B-3A8C-4695-9DA1-2EDEFB170B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502C9651-E3AA-40EC-BEE6-FED7533D1ADF}"/>
              </a:ext>
            </a:extLst>
          </p:cNvPr>
          <p:cNvPicPr>
            <a:picLocks noChangeAspect="1"/>
          </p:cNvPicPr>
          <p:nvPr/>
        </p:nvPicPr>
        <p:blipFill rotWithShape="1">
          <a:blip r:embed="rId2"/>
          <a:srcRect l="6636" r="36350"/>
          <a:stretch/>
        </p:blipFill>
        <p:spPr>
          <a:xfrm>
            <a:off x="20" y="10"/>
            <a:ext cx="3910064" cy="6857990"/>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p:spPr>
      </p:pic>
      <p:grpSp>
        <p:nvGrpSpPr>
          <p:cNvPr id="16" name="Group 15">
            <a:extLst>
              <a:ext uri="{FF2B5EF4-FFF2-40B4-BE49-F238E27FC236}">
                <a16:creationId xmlns:a16="http://schemas.microsoft.com/office/drawing/2014/main" id="{066EE5A2-0D35-4D6A-A5C7-1CA91F740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8589" y="0"/>
            <a:ext cx="1339053" cy="6858000"/>
            <a:chOff x="2661507" y="0"/>
            <a:chExt cx="1339053" cy="6858000"/>
          </a:xfrm>
        </p:grpSpPr>
        <p:sp>
          <p:nvSpPr>
            <p:cNvPr id="17" name="Freeform: Shape 16">
              <a:extLst>
                <a:ext uri="{FF2B5EF4-FFF2-40B4-BE49-F238E27FC236}">
                  <a16:creationId xmlns:a16="http://schemas.microsoft.com/office/drawing/2014/main" id="{4DFBB771-C61C-4F38-ABBB-98A2D8476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56AA1647-0DA6-4A17-B3E1-95D61BD547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60" y="0"/>
            <a:ext cx="4087640" cy="6858000"/>
            <a:chOff x="1" y="0"/>
            <a:chExt cx="4087640" cy="6858000"/>
          </a:xfrm>
          <a:effectLst>
            <a:outerShdw blurRad="381000" dist="152400" algn="ctr" rotWithShape="0">
              <a:srgbClr val="000000">
                <a:alpha val="10000"/>
              </a:srgbClr>
            </a:outerShdw>
          </a:effectLst>
        </p:grpSpPr>
        <p:sp>
          <p:nvSpPr>
            <p:cNvPr id="21" name="Freeform: Shape 20">
              <a:extLst>
                <a:ext uri="{FF2B5EF4-FFF2-40B4-BE49-F238E27FC236}">
                  <a16:creationId xmlns:a16="http://schemas.microsoft.com/office/drawing/2014/main" id="{1F1D8352-2F00-4057-8781-E455C455B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3BE70D92-7E07-4A6F-BD82-729F71C268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F22BCC85-5585-482B-AC49-AACB5D7F4F14}"/>
              </a:ext>
            </a:extLst>
          </p:cNvPr>
          <p:cNvPicPr>
            <a:picLocks noChangeAspect="1"/>
          </p:cNvPicPr>
          <p:nvPr/>
        </p:nvPicPr>
        <p:blipFill rotWithShape="1">
          <a:blip r:embed="rId4"/>
          <a:srcRect r="7668"/>
          <a:stretch/>
        </p:blipFill>
        <p:spPr>
          <a:xfrm>
            <a:off x="8281916" y="1"/>
            <a:ext cx="3910084" cy="6858000"/>
          </a:xfrm>
          <a:custGeom>
            <a:avLst/>
            <a:gdLst/>
            <a:ahLst/>
            <a:cxnLst/>
            <a:rect l="l" t="t" r="r" b="b"/>
            <a:pathLst>
              <a:path w="3910084" h="6858000">
                <a:moveTo>
                  <a:pt x="118775" y="0"/>
                </a:moveTo>
                <a:lnTo>
                  <a:pt x="3910084" y="0"/>
                </a:lnTo>
                <a:lnTo>
                  <a:pt x="3910084" y="6858000"/>
                </a:lnTo>
                <a:lnTo>
                  <a:pt x="913702" y="6858000"/>
                </a:lnTo>
                <a:lnTo>
                  <a:pt x="346751" y="5107724"/>
                </a:lnTo>
                <a:lnTo>
                  <a:pt x="0" y="803615"/>
                </a:lnTo>
                <a:close/>
              </a:path>
            </a:pathLst>
          </a:custGeom>
        </p:spPr>
      </p:pic>
      <p:grpSp>
        <p:nvGrpSpPr>
          <p:cNvPr id="24" name="Group 23">
            <a:extLst>
              <a:ext uri="{FF2B5EF4-FFF2-40B4-BE49-F238E27FC236}">
                <a16:creationId xmlns:a16="http://schemas.microsoft.com/office/drawing/2014/main" id="{08D20F07-CD49-4F17-BC00-9429DA80C5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59" y="-2"/>
            <a:ext cx="1339053" cy="6858000"/>
            <a:chOff x="2661507" y="0"/>
            <a:chExt cx="1339053" cy="6858000"/>
          </a:xfrm>
          <a:effectLst>
            <a:outerShdw blurRad="381000" dist="152400" dir="10800000" algn="r" rotWithShape="0">
              <a:prstClr val="black">
                <a:alpha val="10000"/>
              </a:prstClr>
            </a:outerShdw>
          </a:effectLst>
        </p:grpSpPr>
        <p:sp>
          <p:nvSpPr>
            <p:cNvPr id="25" name="Freeform: Shape 24">
              <a:extLst>
                <a:ext uri="{FF2B5EF4-FFF2-40B4-BE49-F238E27FC236}">
                  <a16:creationId xmlns:a16="http://schemas.microsoft.com/office/drawing/2014/main" id="{11F66703-4D0D-42DF-8150-991FE9F86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E96840F9-95E6-4C98-BFE4-21B595423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Rectangle 5">
            <a:extLst>
              <a:ext uri="{FF2B5EF4-FFF2-40B4-BE49-F238E27FC236}">
                <a16:creationId xmlns:a16="http://schemas.microsoft.com/office/drawing/2014/main" id="{899F8934-4DF4-47DB-8704-BDBFF8058527}"/>
              </a:ext>
            </a:extLst>
          </p:cNvPr>
          <p:cNvSpPr/>
          <p:nvPr/>
        </p:nvSpPr>
        <p:spPr>
          <a:xfrm>
            <a:off x="4836388" y="2604478"/>
            <a:ext cx="2696781" cy="3416320"/>
          </a:xfrm>
          <a:prstGeom prst="rect">
            <a:avLst/>
          </a:prstGeom>
          <a:noFill/>
        </p:spPr>
        <p:txBody>
          <a:bodyPr wrap="squar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“TẬP LÀM PHÓNG VIÊN”</a:t>
            </a:r>
          </a:p>
        </p:txBody>
      </p:sp>
      <p:sp>
        <p:nvSpPr>
          <p:cNvPr id="7" name="Rectangle 6">
            <a:extLst>
              <a:ext uri="{FF2B5EF4-FFF2-40B4-BE49-F238E27FC236}">
                <a16:creationId xmlns:a16="http://schemas.microsoft.com/office/drawing/2014/main" id="{CC70117B-EE86-4B08-B171-535F1C1ED9FA}"/>
              </a:ext>
            </a:extLst>
          </p:cNvPr>
          <p:cNvSpPr/>
          <p:nvPr/>
        </p:nvSpPr>
        <p:spPr>
          <a:xfrm>
            <a:off x="4569139" y="843946"/>
            <a:ext cx="3053721" cy="923330"/>
          </a:xfrm>
          <a:prstGeom prst="rect">
            <a:avLst/>
          </a:prstGeom>
          <a:noFill/>
        </p:spPr>
        <p:txBody>
          <a:bodyPr wrap="none" lIns="91440" tIns="45720" rIns="91440" bIns="45720">
            <a:prstTxWarp prst="textChevronInverted">
              <a:avLst/>
            </a:prstTxWarp>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TRÒ CHƠI</a:t>
            </a:r>
          </a:p>
        </p:txBody>
      </p:sp>
    </p:spTree>
    <p:extLst>
      <p:ext uri="{BB962C8B-B14F-4D97-AF65-F5344CB8AC3E}">
        <p14:creationId xmlns:p14="http://schemas.microsoft.com/office/powerpoint/2010/main" val="39614274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74C885-A0D0-4B29-A1ED-5A79227A58B0}"/>
              </a:ext>
            </a:extLst>
          </p:cNvPr>
          <p:cNvSpPr txBox="1"/>
          <p:nvPr/>
        </p:nvSpPr>
        <p:spPr>
          <a:xfrm>
            <a:off x="673100" y="244302"/>
            <a:ext cx="10845800" cy="530594"/>
          </a:xfrm>
          <a:prstGeom prst="rect">
            <a:avLst/>
          </a:prstGeom>
          <a:noFill/>
        </p:spPr>
        <p:txBody>
          <a:bodyPr wrap="square">
            <a:spAutoFit/>
          </a:bodyPr>
          <a:lstStyle/>
          <a:p>
            <a:pPr algn="just">
              <a:lnSpc>
                <a:spcPct val="107000"/>
              </a:lnSpc>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trị</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A3F32DB-54C0-44FD-A933-73DACDD917A3}"/>
              </a:ext>
            </a:extLst>
          </p:cNvPr>
          <p:cNvSpPr txBox="1"/>
          <p:nvPr/>
        </p:nvSpPr>
        <p:spPr>
          <a:xfrm>
            <a:off x="2820393" y="818804"/>
            <a:ext cx="6525815" cy="530594"/>
          </a:xfrm>
          <a:prstGeom prst="rect">
            <a:avLst/>
          </a:prstGeom>
          <a:solidFill>
            <a:schemeClr val="accent4">
              <a:lumMod val="20000"/>
              <a:lumOff val="80000"/>
            </a:schemeClr>
          </a:solidFill>
          <a:ln w="28575">
            <a:solidFill>
              <a:schemeClr val="accent4">
                <a:lumMod val="60000"/>
                <a:lumOff val="40000"/>
              </a:schemeClr>
            </a:solidFill>
          </a:ln>
        </p:spPr>
        <p:txBody>
          <a:bodyPr wrap="square">
            <a:spAutoFit/>
          </a:bodyPr>
          <a:lstStyle/>
          <a:p>
            <a:pPr algn="just">
              <a:lnSpc>
                <a:spcPct val="107000"/>
              </a:lnSpc>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a. Giá trị nhân văn tác phẩm của Véc-nơ.</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6F240982-BD0A-44EB-98AB-FFA8EB9F1EBD}"/>
              </a:ext>
            </a:extLst>
          </p:cNvPr>
          <p:cNvGrpSpPr/>
          <p:nvPr/>
        </p:nvGrpSpPr>
        <p:grpSpPr>
          <a:xfrm>
            <a:off x="1500188" y="2014538"/>
            <a:ext cx="4995266" cy="4221162"/>
            <a:chOff x="1500188" y="2014538"/>
            <a:chExt cx="4995266" cy="4221162"/>
          </a:xfrm>
        </p:grpSpPr>
        <p:sp>
          <p:nvSpPr>
            <p:cNvPr id="6" name="Rectangle: Rounded Corners 5">
              <a:extLst>
                <a:ext uri="{FF2B5EF4-FFF2-40B4-BE49-F238E27FC236}">
                  <a16:creationId xmlns:a16="http://schemas.microsoft.com/office/drawing/2014/main" id="{0602B8E1-F994-422F-B952-3FDFDA0DB715}"/>
                </a:ext>
              </a:extLst>
            </p:cNvPr>
            <p:cNvSpPr/>
            <p:nvPr/>
          </p:nvSpPr>
          <p:spPr>
            <a:xfrm>
              <a:off x="1500188" y="2014538"/>
              <a:ext cx="4995266" cy="4221162"/>
            </a:xfrm>
            <a:custGeom>
              <a:avLst/>
              <a:gdLst>
                <a:gd name="connsiteX0" fmla="*/ 0 w 4995266"/>
                <a:gd name="connsiteY0" fmla="*/ 703541 h 4221162"/>
                <a:gd name="connsiteX1" fmla="*/ 703541 w 4995266"/>
                <a:gd name="connsiteY1" fmla="*/ 0 h 4221162"/>
                <a:gd name="connsiteX2" fmla="*/ 4291725 w 4995266"/>
                <a:gd name="connsiteY2" fmla="*/ 0 h 4221162"/>
                <a:gd name="connsiteX3" fmla="*/ 4995266 w 4995266"/>
                <a:gd name="connsiteY3" fmla="*/ 703541 h 4221162"/>
                <a:gd name="connsiteX4" fmla="*/ 4995266 w 4995266"/>
                <a:gd name="connsiteY4" fmla="*/ 3517621 h 4221162"/>
                <a:gd name="connsiteX5" fmla="*/ 4291725 w 4995266"/>
                <a:gd name="connsiteY5" fmla="*/ 4221162 h 4221162"/>
                <a:gd name="connsiteX6" fmla="*/ 703541 w 4995266"/>
                <a:gd name="connsiteY6" fmla="*/ 4221162 h 4221162"/>
                <a:gd name="connsiteX7" fmla="*/ 0 w 4995266"/>
                <a:gd name="connsiteY7" fmla="*/ 3517621 h 4221162"/>
                <a:gd name="connsiteX8" fmla="*/ 0 w 4995266"/>
                <a:gd name="connsiteY8" fmla="*/ 703541 h 422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5266" h="4221162" extrusionOk="0">
                  <a:moveTo>
                    <a:pt x="0" y="703541"/>
                  </a:moveTo>
                  <a:cubicBezTo>
                    <a:pt x="-33462" y="373694"/>
                    <a:pt x="260112" y="-22660"/>
                    <a:pt x="703541" y="0"/>
                  </a:cubicBezTo>
                  <a:cubicBezTo>
                    <a:pt x="1459008" y="-60713"/>
                    <a:pt x="3084700" y="61072"/>
                    <a:pt x="4291725" y="0"/>
                  </a:cubicBezTo>
                  <a:cubicBezTo>
                    <a:pt x="4666590" y="4576"/>
                    <a:pt x="4967742" y="347533"/>
                    <a:pt x="4995266" y="703541"/>
                  </a:cubicBezTo>
                  <a:cubicBezTo>
                    <a:pt x="5019718" y="1463595"/>
                    <a:pt x="5062929" y="3079883"/>
                    <a:pt x="4995266" y="3517621"/>
                  </a:cubicBezTo>
                  <a:cubicBezTo>
                    <a:pt x="5032068" y="3871198"/>
                    <a:pt x="4720868" y="4223840"/>
                    <a:pt x="4291725" y="4221162"/>
                  </a:cubicBezTo>
                  <a:cubicBezTo>
                    <a:pt x="3584942" y="4147391"/>
                    <a:pt x="1939891" y="4065279"/>
                    <a:pt x="703541" y="4221162"/>
                  </a:cubicBezTo>
                  <a:cubicBezTo>
                    <a:pt x="338083" y="4224511"/>
                    <a:pt x="-60312" y="3878651"/>
                    <a:pt x="0" y="3517621"/>
                  </a:cubicBezTo>
                  <a:cubicBezTo>
                    <a:pt x="152408" y="2818287"/>
                    <a:pt x="73868" y="1230462"/>
                    <a:pt x="0" y="703541"/>
                  </a:cubicBezTo>
                  <a:close/>
                </a:path>
              </a:pathLst>
            </a:custGeom>
            <a:noFill/>
            <a:ln w="28575">
              <a:solidFill>
                <a:srgbClr val="FFC000"/>
              </a:solidFill>
              <a:extLst>
                <a:ext uri="{C807C97D-BFC1-408E-A445-0C87EB9F89A2}">
                  <ask:lineSketchStyleProps xmlns:ask="http://schemas.microsoft.com/office/drawing/2018/sketchyshape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6ECE9CE-B5D8-4558-9FA6-E4F9E81F2AB8}"/>
                </a:ext>
              </a:extLst>
            </p:cNvPr>
            <p:cNvSpPr txBox="1"/>
            <p:nvPr/>
          </p:nvSpPr>
          <p:spPr>
            <a:xfrm>
              <a:off x="1724621" y="2203827"/>
              <a:ext cx="4595812" cy="4031873"/>
            </a:xfrm>
            <a:prstGeom prst="rect">
              <a:avLst/>
            </a:prstGeom>
            <a:noFill/>
          </p:spPr>
          <p:txBody>
            <a:bodyPr wrap="square">
              <a:spAutoFit/>
            </a:bodyPr>
            <a:lstStyle/>
            <a:p>
              <a:pPr algn="just"/>
              <a:r>
                <a:rPr lang="vi-VN" sz="3200" dirty="0">
                  <a:solidFill>
                    <a:srgbClr val="000000"/>
                  </a:solidFill>
                  <a:effectLst/>
                  <a:latin typeface="Times New Roman" panose="02020603050405020304" pitchFamily="18" charset="0"/>
                  <a:ea typeface="Calibri" panose="020F0502020204030204" pitchFamily="34" charset="0"/>
                </a:rPr>
                <a:t>Hình tượng anh hùng mang tư tưởng của tác giả là thuyền trưởng Nê-mô: trải qua nhiều đau khổ nên đứng trước mọi khó khăn đều quả quyết hành động dũng mãnh với một bản lĩnh sáng suốt.</a:t>
              </a:r>
              <a:endParaRPr lang="en-US" sz="3200" dirty="0">
                <a:effectLst/>
                <a:latin typeface="Times New Roman" panose="02020603050405020304" pitchFamily="18" charset="0"/>
                <a:ea typeface="Calibri" panose="020F0502020204030204" pitchFamily="34" charset="0"/>
              </a:endParaRPr>
            </a:p>
          </p:txBody>
        </p:sp>
      </p:grpSp>
      <p:grpSp>
        <p:nvGrpSpPr>
          <p:cNvPr id="13" name="Group 12">
            <a:extLst>
              <a:ext uri="{FF2B5EF4-FFF2-40B4-BE49-F238E27FC236}">
                <a16:creationId xmlns:a16="http://schemas.microsoft.com/office/drawing/2014/main" id="{D320E0FF-5ECA-4C46-B27A-F68AFD87E889}"/>
              </a:ext>
            </a:extLst>
          </p:cNvPr>
          <p:cNvGrpSpPr/>
          <p:nvPr/>
        </p:nvGrpSpPr>
        <p:grpSpPr>
          <a:xfrm>
            <a:off x="7200303" y="1912938"/>
            <a:ext cx="3491509" cy="4221162"/>
            <a:chOff x="6495454" y="1922463"/>
            <a:chExt cx="3491509" cy="4221162"/>
          </a:xfrm>
        </p:grpSpPr>
        <p:sp>
          <p:nvSpPr>
            <p:cNvPr id="7" name="Rectangle: Rounded Corners 6">
              <a:extLst>
                <a:ext uri="{FF2B5EF4-FFF2-40B4-BE49-F238E27FC236}">
                  <a16:creationId xmlns:a16="http://schemas.microsoft.com/office/drawing/2014/main" id="{97078B8D-8477-495F-8D88-CBB0D08E2729}"/>
                </a:ext>
              </a:extLst>
            </p:cNvPr>
            <p:cNvSpPr/>
            <p:nvPr/>
          </p:nvSpPr>
          <p:spPr>
            <a:xfrm>
              <a:off x="6495454" y="1922463"/>
              <a:ext cx="3491509" cy="4221162"/>
            </a:xfrm>
            <a:custGeom>
              <a:avLst/>
              <a:gdLst>
                <a:gd name="connsiteX0" fmla="*/ 0 w 3491509"/>
                <a:gd name="connsiteY0" fmla="*/ 581930 h 4221162"/>
                <a:gd name="connsiteX1" fmla="*/ 581930 w 3491509"/>
                <a:gd name="connsiteY1" fmla="*/ 0 h 4221162"/>
                <a:gd name="connsiteX2" fmla="*/ 2909579 w 3491509"/>
                <a:gd name="connsiteY2" fmla="*/ 0 h 4221162"/>
                <a:gd name="connsiteX3" fmla="*/ 3491509 w 3491509"/>
                <a:gd name="connsiteY3" fmla="*/ 581930 h 4221162"/>
                <a:gd name="connsiteX4" fmla="*/ 3491509 w 3491509"/>
                <a:gd name="connsiteY4" fmla="*/ 3639232 h 4221162"/>
                <a:gd name="connsiteX5" fmla="*/ 2909579 w 3491509"/>
                <a:gd name="connsiteY5" fmla="*/ 4221162 h 4221162"/>
                <a:gd name="connsiteX6" fmla="*/ 581930 w 3491509"/>
                <a:gd name="connsiteY6" fmla="*/ 4221162 h 4221162"/>
                <a:gd name="connsiteX7" fmla="*/ 0 w 3491509"/>
                <a:gd name="connsiteY7" fmla="*/ 3639232 h 4221162"/>
                <a:gd name="connsiteX8" fmla="*/ 0 w 3491509"/>
                <a:gd name="connsiteY8" fmla="*/ 581930 h 422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1509" h="4221162" extrusionOk="0">
                  <a:moveTo>
                    <a:pt x="0" y="581930"/>
                  </a:moveTo>
                  <a:cubicBezTo>
                    <a:pt x="-15913" y="288457"/>
                    <a:pt x="209496" y="-21078"/>
                    <a:pt x="581930" y="0"/>
                  </a:cubicBezTo>
                  <a:cubicBezTo>
                    <a:pt x="889545" y="-60713"/>
                    <a:pt x="2269876" y="61072"/>
                    <a:pt x="2909579" y="0"/>
                  </a:cubicBezTo>
                  <a:cubicBezTo>
                    <a:pt x="3205836" y="8401"/>
                    <a:pt x="3459796" y="298040"/>
                    <a:pt x="3491509" y="581930"/>
                  </a:cubicBezTo>
                  <a:cubicBezTo>
                    <a:pt x="3515961" y="1914294"/>
                    <a:pt x="3559172" y="3225895"/>
                    <a:pt x="3491509" y="3639232"/>
                  </a:cubicBezTo>
                  <a:cubicBezTo>
                    <a:pt x="3510100" y="3942953"/>
                    <a:pt x="3253920" y="4222676"/>
                    <a:pt x="2909579" y="4221162"/>
                  </a:cubicBezTo>
                  <a:cubicBezTo>
                    <a:pt x="2424780" y="4147391"/>
                    <a:pt x="1251191" y="4065279"/>
                    <a:pt x="581930" y="4221162"/>
                  </a:cubicBezTo>
                  <a:cubicBezTo>
                    <a:pt x="267772" y="4222211"/>
                    <a:pt x="-45360" y="3939922"/>
                    <a:pt x="0" y="3639232"/>
                  </a:cubicBezTo>
                  <a:cubicBezTo>
                    <a:pt x="152408" y="2963983"/>
                    <a:pt x="73868" y="1385131"/>
                    <a:pt x="0" y="581930"/>
                  </a:cubicBezTo>
                  <a:close/>
                </a:path>
              </a:pathLst>
            </a:custGeom>
            <a:noFill/>
            <a:ln w="28575">
              <a:solidFill>
                <a:srgbClr val="FFC000"/>
              </a:solidFill>
              <a:extLst>
                <a:ext uri="{C807C97D-BFC1-408E-A445-0C87EB9F89A2}">
                  <ask:lineSketchStyleProps xmlns:ask="http://schemas.microsoft.com/office/drawing/2018/sketchyshape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7B4F271-9F4E-49CF-A299-3E65AD821CE8}"/>
                </a:ext>
              </a:extLst>
            </p:cNvPr>
            <p:cNvSpPr txBox="1"/>
            <p:nvPr/>
          </p:nvSpPr>
          <p:spPr>
            <a:xfrm>
              <a:off x="6732388" y="2203827"/>
              <a:ext cx="3025974" cy="3539430"/>
            </a:xfrm>
            <a:prstGeom prst="rect">
              <a:avLst/>
            </a:prstGeom>
            <a:noFill/>
          </p:spPr>
          <p:txBody>
            <a:bodyPr wrap="square">
              <a:spAutoFit/>
            </a:bodyPr>
            <a:lstStyle/>
            <a:p>
              <a:pPr algn="just"/>
              <a:r>
                <a:rPr lang="vi-VN" sz="3200" dirty="0">
                  <a:solidFill>
                    <a:srgbClr val="000000"/>
                  </a:solidFill>
                  <a:effectLst/>
                  <a:latin typeface="Times New Roman" panose="02020603050405020304" pitchFamily="18" charset="0"/>
                  <a:ea typeface="Calibri" panose="020F0502020204030204" pitchFamily="34" charset="0"/>
                </a:rPr>
                <a:t>Nhân vật tự sự- giáo sư A-rôn-nác: khát vọng khám phá cuộc sống cả về nội tâm và ngoại cảnh.</a:t>
              </a:r>
              <a:endParaRPr lang="en-US" sz="3200" dirty="0">
                <a:effectLst/>
                <a:latin typeface="Times New Roman" panose="02020603050405020304" pitchFamily="18" charset="0"/>
                <a:ea typeface="Calibri" panose="020F0502020204030204" pitchFamily="34" charset="0"/>
              </a:endParaRPr>
            </a:p>
          </p:txBody>
        </p:sp>
      </p:grpSp>
      <p:cxnSp>
        <p:nvCxnSpPr>
          <p:cNvPr id="15" name="Straight Arrow Connector 14">
            <a:extLst>
              <a:ext uri="{FF2B5EF4-FFF2-40B4-BE49-F238E27FC236}">
                <a16:creationId xmlns:a16="http://schemas.microsoft.com/office/drawing/2014/main" id="{2B1F25AC-79B8-440A-94DA-9FE29BAB9245}"/>
              </a:ext>
            </a:extLst>
          </p:cNvPr>
          <p:cNvCxnSpPr>
            <a:stCxn id="5" idx="2"/>
            <a:endCxn id="6" idx="0"/>
          </p:cNvCxnSpPr>
          <p:nvPr/>
        </p:nvCxnSpPr>
        <p:spPr>
          <a:xfrm flipH="1">
            <a:off x="3997821" y="1349398"/>
            <a:ext cx="2085480" cy="665140"/>
          </a:xfrm>
          <a:prstGeom prst="straightConnector1">
            <a:avLst/>
          </a:prstGeom>
          <a:ln w="28575">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190FB96-26F4-4A71-BF7A-DC2AFC9A9336}"/>
              </a:ext>
            </a:extLst>
          </p:cNvPr>
          <p:cNvCxnSpPr>
            <a:stCxn id="5" idx="2"/>
            <a:endCxn id="7" idx="0"/>
          </p:cNvCxnSpPr>
          <p:nvPr/>
        </p:nvCxnSpPr>
        <p:spPr>
          <a:xfrm>
            <a:off x="6083301" y="1349398"/>
            <a:ext cx="2862757" cy="563540"/>
          </a:xfrm>
          <a:prstGeom prst="straightConnector1">
            <a:avLst/>
          </a:prstGeom>
          <a:ln w="28575">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1356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75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5B6EC1-4848-4569-85CF-65D9F883E28E}"/>
              </a:ext>
            </a:extLst>
          </p:cNvPr>
          <p:cNvGrpSpPr/>
          <p:nvPr/>
        </p:nvGrpSpPr>
        <p:grpSpPr>
          <a:xfrm>
            <a:off x="660400" y="1028700"/>
            <a:ext cx="10238969" cy="4831631"/>
            <a:chOff x="2076857" y="792970"/>
            <a:chExt cx="10238969" cy="4831631"/>
          </a:xfrm>
        </p:grpSpPr>
        <p:sp>
          <p:nvSpPr>
            <p:cNvPr id="4" name="Freeform: Shape 3">
              <a:extLst>
                <a:ext uri="{FF2B5EF4-FFF2-40B4-BE49-F238E27FC236}">
                  <a16:creationId xmlns:a16="http://schemas.microsoft.com/office/drawing/2014/main" id="{72054888-ACFA-42BE-BFFB-0FAB7553889F}"/>
                </a:ext>
              </a:extLst>
            </p:cNvPr>
            <p:cNvSpPr/>
            <p:nvPr/>
          </p:nvSpPr>
          <p:spPr>
            <a:xfrm>
              <a:off x="3888184" y="2090648"/>
              <a:ext cx="8427642" cy="3533953"/>
            </a:xfrm>
            <a:custGeom>
              <a:avLst/>
              <a:gdLst>
                <a:gd name="connsiteX0" fmla="*/ 0 w 5298281"/>
                <a:gd name="connsiteY0" fmla="*/ 0 h 3533953"/>
                <a:gd name="connsiteX1" fmla="*/ 5298281 w 5298281"/>
                <a:gd name="connsiteY1" fmla="*/ 0 h 3533953"/>
                <a:gd name="connsiteX2" fmla="*/ 5298281 w 5298281"/>
                <a:gd name="connsiteY2" fmla="*/ 3533953 h 3533953"/>
                <a:gd name="connsiteX3" fmla="*/ 0 w 5298281"/>
                <a:gd name="connsiteY3" fmla="*/ 3533953 h 3533953"/>
                <a:gd name="connsiteX4" fmla="*/ 0 w 5298281"/>
                <a:gd name="connsiteY4" fmla="*/ 0 h 3533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8281" h="3533953">
                  <a:moveTo>
                    <a:pt x="0" y="0"/>
                  </a:moveTo>
                  <a:lnTo>
                    <a:pt x="5298281" y="0"/>
                  </a:lnTo>
                  <a:lnTo>
                    <a:pt x="5298281" y="3533953"/>
                  </a:lnTo>
                  <a:lnTo>
                    <a:pt x="0" y="3533953"/>
                  </a:lnTo>
                  <a:lnTo>
                    <a:pt x="0" y="0"/>
                  </a:lnTo>
                  <a:close/>
                </a:path>
              </a:pathLst>
            </a:custGeom>
            <a:solidFill>
              <a:srgbClr val="00B050">
                <a:alpha val="90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847725" tIns="177800" rIns="177800" bIns="177800" numCol="1" spcCol="1270" anchor="ctr" anchorCtr="0">
              <a:noAutofit/>
            </a:bodyPr>
            <a:lstStyle/>
            <a:p>
              <a:pPr marL="0" lvl="0" indent="0" algn="l" defTabSz="1111250">
                <a:lnSpc>
                  <a:spcPct val="90000"/>
                </a:lnSpc>
                <a:spcBef>
                  <a:spcPct val="0"/>
                </a:spcBef>
                <a:spcAft>
                  <a:spcPct val="35000"/>
                </a:spcAft>
                <a:buNone/>
              </a:pPr>
              <a:r>
                <a:rPr lang="en-US" sz="3200" kern="1200" dirty="0" err="1">
                  <a:solidFill>
                    <a:schemeClr val="bg1"/>
                  </a:solidFill>
                  <a:latin typeface="Times New Roman" panose="02020603050405020304" pitchFamily="18" charset="0"/>
                  <a:cs typeface="Times New Roman" panose="02020603050405020304" pitchFamily="18" charset="0"/>
                </a:rPr>
                <a:t>Văn</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bản</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này</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giúp</a:t>
              </a:r>
              <a:r>
                <a:rPr lang="en-US" sz="3200" kern="1200" dirty="0">
                  <a:solidFill>
                    <a:schemeClr val="bg1"/>
                  </a:solidFill>
                  <a:latin typeface="Times New Roman" panose="02020603050405020304" pitchFamily="18" charset="0"/>
                  <a:cs typeface="Times New Roman" panose="02020603050405020304" pitchFamily="18" charset="0"/>
                </a:rPr>
                <a:t> ta </a:t>
              </a:r>
              <a:r>
                <a:rPr lang="en-US" sz="3200" kern="1200" dirty="0" err="1">
                  <a:solidFill>
                    <a:schemeClr val="bg1"/>
                  </a:solidFill>
                  <a:latin typeface="Times New Roman" panose="02020603050405020304" pitchFamily="18" charset="0"/>
                  <a:cs typeface="Times New Roman" panose="02020603050405020304" pitchFamily="18" charset="0"/>
                </a:rPr>
                <a:t>hiểu</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thêm</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về</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văn</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bản</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i="1" kern="1200" dirty="0" err="1">
                  <a:solidFill>
                    <a:schemeClr val="bg1"/>
                  </a:solidFill>
                  <a:latin typeface="Times New Roman" panose="02020603050405020304" pitchFamily="18" charset="0"/>
                  <a:cs typeface="Times New Roman" panose="02020603050405020304" pitchFamily="18" charset="0"/>
                </a:rPr>
                <a:t>Bạch</a:t>
              </a:r>
              <a:r>
                <a:rPr lang="en-US" sz="3200" i="1" kern="1200" dirty="0">
                  <a:solidFill>
                    <a:schemeClr val="bg1"/>
                  </a:solidFill>
                  <a:latin typeface="Times New Roman" panose="02020603050405020304" pitchFamily="18" charset="0"/>
                  <a:cs typeface="Times New Roman" panose="02020603050405020304" pitchFamily="18" charset="0"/>
                </a:rPr>
                <a:t> </a:t>
              </a:r>
              <a:r>
                <a:rPr lang="en-US" sz="3200" i="1" kern="1200" dirty="0" err="1">
                  <a:solidFill>
                    <a:schemeClr val="bg1"/>
                  </a:solidFill>
                  <a:latin typeface="Times New Roman" panose="02020603050405020304" pitchFamily="18" charset="0"/>
                  <a:cs typeface="Times New Roman" panose="02020603050405020304" pitchFamily="18" charset="0"/>
                </a:rPr>
                <a:t>tuộc</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nó</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không</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chỉ</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là</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một</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câu</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chuyện</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phiêu</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lưu</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mạo</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hiểm</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mang</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lại</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cho</a:t>
              </a:r>
              <a:r>
                <a:rPr lang="en-US" sz="3200" kern="1200" dirty="0">
                  <a:solidFill>
                    <a:schemeClr val="bg1"/>
                  </a:solidFill>
                  <a:latin typeface="Times New Roman" panose="02020603050405020304" pitchFamily="18" charset="0"/>
                  <a:cs typeface="Times New Roman" panose="02020603050405020304" pitchFamily="18" charset="0"/>
                </a:rPr>
                <a:t> ta </a:t>
              </a:r>
              <a:r>
                <a:rPr lang="en-US" sz="3200" kern="1200" dirty="0" err="1">
                  <a:solidFill>
                    <a:schemeClr val="bg1"/>
                  </a:solidFill>
                  <a:latin typeface="Times New Roman" panose="02020603050405020304" pitchFamily="18" charset="0"/>
                  <a:cs typeface="Times New Roman" panose="02020603050405020304" pitchFamily="18" charset="0"/>
                </a:rPr>
                <a:t>những</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cảm</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xúc</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nhất</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thời</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hơn</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hết</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nó</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mang</a:t>
              </a:r>
              <a:r>
                <a:rPr lang="en-US" sz="3200" kern="1200" dirty="0">
                  <a:solidFill>
                    <a:schemeClr val="bg1"/>
                  </a:solidFill>
                  <a:latin typeface="Times New Roman" panose="02020603050405020304" pitchFamily="18" charset="0"/>
                  <a:cs typeface="Times New Roman" panose="02020603050405020304" pitchFamily="18" charset="0"/>
                </a:rPr>
                <a:t> ý </a:t>
              </a:r>
              <a:r>
                <a:rPr lang="en-US" sz="3200" kern="1200" dirty="0" err="1">
                  <a:solidFill>
                    <a:schemeClr val="bg1"/>
                  </a:solidFill>
                  <a:latin typeface="Times New Roman" panose="02020603050405020304" pitchFamily="18" charset="0"/>
                  <a:cs typeface="Times New Roman" panose="02020603050405020304" pitchFamily="18" charset="0"/>
                </a:rPr>
                <a:t>nghĩa</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nhân</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văn</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sâu</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sắc</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thể</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hiện</a:t>
              </a:r>
              <a:r>
                <a:rPr lang="en-US" sz="3200" kern="1200" dirty="0">
                  <a:solidFill>
                    <a:schemeClr val="bg1"/>
                  </a:solidFill>
                  <a:latin typeface="Times New Roman" panose="02020603050405020304" pitchFamily="18" charset="0"/>
                  <a:cs typeface="Times New Roman" panose="02020603050405020304" pitchFamily="18" charset="0"/>
                </a:rPr>
                <a:t> khao </a:t>
              </a:r>
              <a:r>
                <a:rPr lang="en-US" sz="3200" kern="1200" dirty="0" err="1">
                  <a:solidFill>
                    <a:schemeClr val="bg1"/>
                  </a:solidFill>
                  <a:latin typeface="Times New Roman" panose="02020603050405020304" pitchFamily="18" charset="0"/>
                  <a:cs typeface="Times New Roman" panose="02020603050405020304" pitchFamily="18" charset="0"/>
                </a:rPr>
                <a:t>khát</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muốn</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tìm</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hiểu</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muốn</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sống</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chung</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với</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biển</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cả</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của</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nhân</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loại</a:t>
              </a:r>
              <a:r>
                <a:rPr lang="en-US" sz="3200" kern="1200" dirty="0">
                  <a:solidFill>
                    <a:schemeClr val="bg1"/>
                  </a:solidFill>
                  <a:latin typeface="Times New Roman" panose="02020603050405020304" pitchFamily="18" charset="0"/>
                  <a:cs typeface="Times New Roman" panose="02020603050405020304" pitchFamily="18" charset="0"/>
                </a:rPr>
                <a:t>.</a:t>
              </a:r>
            </a:p>
          </p:txBody>
        </p:sp>
        <p:sp>
          <p:nvSpPr>
            <p:cNvPr id="5" name="Freeform: Shape 4">
              <a:extLst>
                <a:ext uri="{FF2B5EF4-FFF2-40B4-BE49-F238E27FC236}">
                  <a16:creationId xmlns:a16="http://schemas.microsoft.com/office/drawing/2014/main" id="{9AC45F1F-A6FD-4801-A3E6-6C9D260A94F3}"/>
                </a:ext>
              </a:extLst>
            </p:cNvPr>
            <p:cNvSpPr/>
            <p:nvPr/>
          </p:nvSpPr>
          <p:spPr>
            <a:xfrm>
              <a:off x="2076857" y="792970"/>
              <a:ext cx="4560901" cy="1531909"/>
            </a:xfrm>
            <a:custGeom>
              <a:avLst/>
              <a:gdLst>
                <a:gd name="connsiteX0" fmla="*/ 0 w 4560901"/>
                <a:gd name="connsiteY0" fmla="*/ 765955 h 1531909"/>
                <a:gd name="connsiteX1" fmla="*/ 2280451 w 4560901"/>
                <a:gd name="connsiteY1" fmla="*/ 0 h 1531909"/>
                <a:gd name="connsiteX2" fmla="*/ 4560902 w 4560901"/>
                <a:gd name="connsiteY2" fmla="*/ 765955 h 1531909"/>
                <a:gd name="connsiteX3" fmla="*/ 2280451 w 4560901"/>
                <a:gd name="connsiteY3" fmla="*/ 1531910 h 1531909"/>
                <a:gd name="connsiteX4" fmla="*/ 0 w 4560901"/>
                <a:gd name="connsiteY4" fmla="*/ 765955 h 153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0901" h="1531909">
                  <a:moveTo>
                    <a:pt x="0" y="765955"/>
                  </a:moveTo>
                  <a:cubicBezTo>
                    <a:pt x="0" y="342930"/>
                    <a:pt x="1020993" y="0"/>
                    <a:pt x="2280451" y="0"/>
                  </a:cubicBezTo>
                  <a:cubicBezTo>
                    <a:pt x="3539909" y="0"/>
                    <a:pt x="4560902" y="342930"/>
                    <a:pt x="4560902" y="765955"/>
                  </a:cubicBezTo>
                  <a:cubicBezTo>
                    <a:pt x="4560902" y="1188980"/>
                    <a:pt x="3539909" y="1531910"/>
                    <a:pt x="2280451" y="1531910"/>
                  </a:cubicBezTo>
                  <a:cubicBezTo>
                    <a:pt x="1020993" y="1531910"/>
                    <a:pt x="0" y="1188980"/>
                    <a:pt x="0" y="765955"/>
                  </a:cubicBezTo>
                  <a:close/>
                </a:path>
              </a:pathLst>
            </a:cu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67928" tIns="224343" rIns="667928" bIns="224343" numCol="1" spcCol="1270" anchor="ctr" anchorCtr="0">
              <a:noAutofit/>
            </a:bodyPr>
            <a:lstStyle/>
            <a:p>
              <a:pPr marL="0" lvl="0" indent="0" algn="ctr" defTabSz="1600200">
                <a:lnSpc>
                  <a:spcPct val="90000"/>
                </a:lnSpc>
                <a:spcBef>
                  <a:spcPct val="0"/>
                </a:spcBef>
                <a:spcAft>
                  <a:spcPct val="35000"/>
                </a:spcAft>
                <a:buNone/>
              </a:pPr>
              <a:r>
                <a:rPr lang="vi-VN" sz="3600" b="1" kern="1200" dirty="0">
                  <a:latin typeface="Times New Roman" panose="02020603050405020304" pitchFamily="18" charset="0"/>
                  <a:cs typeface="Times New Roman" panose="02020603050405020304" pitchFamily="18" charset="0"/>
                </a:rPr>
                <a:t>b.</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Giá</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trị</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nhận</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thức</a:t>
              </a:r>
              <a:endParaRPr lang="en-US" sz="36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294472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750">
        <p15:prstTrans prst="curtains"/>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a:extLst>
              <a:ext uri="{FF2B5EF4-FFF2-40B4-BE49-F238E27FC236}">
                <a16:creationId xmlns:a16="http://schemas.microsoft.com/office/drawing/2014/main" id="{358DD8BB-B7D0-4C1E-8806-15DD58982342}"/>
              </a:ext>
            </a:extLst>
          </p:cNvPr>
          <p:cNvSpPr/>
          <p:nvPr/>
        </p:nvSpPr>
        <p:spPr>
          <a:xfrm>
            <a:off x="3386138" y="12700"/>
            <a:ext cx="6172200" cy="1016000"/>
          </a:xfrm>
          <a:prstGeom prst="diamond">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nl-NL" sz="3200" b="1">
                <a:effectLst/>
                <a:latin typeface="Times New Roman" panose="02020603050405020304" pitchFamily="18" charset="0"/>
                <a:ea typeface="Times New Roman" panose="02020603050405020304" pitchFamily="18" charset="0"/>
                <a:cs typeface="Times New Roman" panose="02020603050405020304" pitchFamily="18" charset="0"/>
              </a:rPr>
              <a:t>III. Tổng kết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8EFF1DD2-B4ED-4732-9A2B-F1539C684F9F}"/>
              </a:ext>
            </a:extLst>
          </p:cNvPr>
          <p:cNvGrpSpPr/>
          <p:nvPr/>
        </p:nvGrpSpPr>
        <p:grpSpPr>
          <a:xfrm>
            <a:off x="1347786" y="1094273"/>
            <a:ext cx="9496427" cy="5170002"/>
            <a:chOff x="4528512" y="1140341"/>
            <a:chExt cx="6538852" cy="5356199"/>
          </a:xfrm>
        </p:grpSpPr>
        <p:sp>
          <p:nvSpPr>
            <p:cNvPr id="5" name="Freeform: Shape 4">
              <a:extLst>
                <a:ext uri="{FF2B5EF4-FFF2-40B4-BE49-F238E27FC236}">
                  <a16:creationId xmlns:a16="http://schemas.microsoft.com/office/drawing/2014/main" id="{30BD3B8B-9D26-4726-BF6E-278E414B6317}"/>
                </a:ext>
              </a:extLst>
            </p:cNvPr>
            <p:cNvSpPr/>
            <p:nvPr/>
          </p:nvSpPr>
          <p:spPr>
            <a:xfrm>
              <a:off x="4528512" y="1140341"/>
              <a:ext cx="2603735" cy="1144541"/>
            </a:xfrm>
            <a:custGeom>
              <a:avLst/>
              <a:gdLst>
                <a:gd name="connsiteX0" fmla="*/ 0 w 3095624"/>
                <a:gd name="connsiteY0" fmla="*/ 154781 h 1547812"/>
                <a:gd name="connsiteX1" fmla="*/ 154781 w 3095624"/>
                <a:gd name="connsiteY1" fmla="*/ 0 h 1547812"/>
                <a:gd name="connsiteX2" fmla="*/ 2940843 w 3095624"/>
                <a:gd name="connsiteY2" fmla="*/ 0 h 1547812"/>
                <a:gd name="connsiteX3" fmla="*/ 3095624 w 3095624"/>
                <a:gd name="connsiteY3" fmla="*/ 154781 h 1547812"/>
                <a:gd name="connsiteX4" fmla="*/ 3095624 w 3095624"/>
                <a:gd name="connsiteY4" fmla="*/ 1393031 h 1547812"/>
                <a:gd name="connsiteX5" fmla="*/ 2940843 w 3095624"/>
                <a:gd name="connsiteY5" fmla="*/ 1547812 h 1547812"/>
                <a:gd name="connsiteX6" fmla="*/ 154781 w 3095624"/>
                <a:gd name="connsiteY6" fmla="*/ 1547812 h 1547812"/>
                <a:gd name="connsiteX7" fmla="*/ 0 w 3095624"/>
                <a:gd name="connsiteY7" fmla="*/ 1393031 h 1547812"/>
                <a:gd name="connsiteX8" fmla="*/ 0 w 3095624"/>
                <a:gd name="connsiteY8" fmla="*/ 154781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5624" h="1547812">
                  <a:moveTo>
                    <a:pt x="0" y="154781"/>
                  </a:moveTo>
                  <a:cubicBezTo>
                    <a:pt x="0" y="69298"/>
                    <a:pt x="69298" y="0"/>
                    <a:pt x="154781" y="0"/>
                  </a:cubicBezTo>
                  <a:lnTo>
                    <a:pt x="2940843" y="0"/>
                  </a:lnTo>
                  <a:cubicBezTo>
                    <a:pt x="3026326" y="0"/>
                    <a:pt x="3095624" y="69298"/>
                    <a:pt x="3095624" y="154781"/>
                  </a:cubicBezTo>
                  <a:lnTo>
                    <a:pt x="3095624" y="1393031"/>
                  </a:lnTo>
                  <a:cubicBezTo>
                    <a:pt x="3095624" y="1478514"/>
                    <a:pt x="3026326" y="1547812"/>
                    <a:pt x="2940843" y="1547812"/>
                  </a:cubicBezTo>
                  <a:lnTo>
                    <a:pt x="154781" y="1547812"/>
                  </a:lnTo>
                  <a:cubicBezTo>
                    <a:pt x="69298" y="1547812"/>
                    <a:pt x="0" y="1478514"/>
                    <a:pt x="0" y="1393031"/>
                  </a:cubicBezTo>
                  <a:lnTo>
                    <a:pt x="0" y="154781"/>
                  </a:lnTo>
                  <a:close/>
                </a:path>
              </a:pathLst>
            </a:custGeom>
            <a:ln w="28575">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0584" tIns="108834" rIns="140584" bIns="108834" numCol="1" spcCol="1270" anchor="ctr" anchorCtr="0">
              <a:noAutofit/>
            </a:bodyPr>
            <a:lstStyle/>
            <a:p>
              <a:pPr marL="0" lvl="0" indent="0" algn="ctr" defTabSz="2222500">
                <a:lnSpc>
                  <a:spcPct val="90000"/>
                </a:lnSpc>
                <a:spcBef>
                  <a:spcPct val="0"/>
                </a:spcBef>
                <a:spcAft>
                  <a:spcPct val="35000"/>
                </a:spcAft>
                <a:buNone/>
              </a:pPr>
              <a:r>
                <a:rPr lang="nl-NL" sz="3600" b="1" kern="1200" dirty="0">
                  <a:latin typeface="Times New Roman" panose="02020603050405020304" pitchFamily="18" charset="0"/>
                  <a:cs typeface="Times New Roman" panose="02020603050405020304" pitchFamily="18" charset="0"/>
                </a:rPr>
                <a:t>1. Nội dung </a:t>
              </a:r>
              <a:endParaRPr lang="en-US" sz="3600" kern="1200" dirty="0">
                <a:latin typeface="Times New Roman" panose="02020603050405020304" pitchFamily="18" charset="0"/>
                <a:cs typeface="Times New Roman" panose="02020603050405020304" pitchFamily="18" charset="0"/>
              </a:endParaRPr>
            </a:p>
          </p:txBody>
        </p:sp>
        <p:sp>
          <p:nvSpPr>
            <p:cNvPr id="6" name="Freeform: Shape 5">
              <a:extLst>
                <a:ext uri="{FF2B5EF4-FFF2-40B4-BE49-F238E27FC236}">
                  <a16:creationId xmlns:a16="http://schemas.microsoft.com/office/drawing/2014/main" id="{5A8F28D2-5D32-4541-8DD4-6B31B442A281}"/>
                </a:ext>
              </a:extLst>
            </p:cNvPr>
            <p:cNvSpPr/>
            <p:nvPr/>
          </p:nvSpPr>
          <p:spPr>
            <a:xfrm>
              <a:off x="4857750" y="2268140"/>
              <a:ext cx="309562" cy="1160859"/>
            </a:xfrm>
            <a:custGeom>
              <a:avLst/>
              <a:gdLst/>
              <a:ahLst/>
              <a:cxnLst/>
              <a:rect l="0" t="0" r="0" b="0"/>
              <a:pathLst>
                <a:path>
                  <a:moveTo>
                    <a:pt x="0" y="0"/>
                  </a:moveTo>
                  <a:lnTo>
                    <a:pt x="0" y="1160859"/>
                  </a:lnTo>
                  <a:lnTo>
                    <a:pt x="309562" y="1160859"/>
                  </a:lnTo>
                </a:path>
              </a:pathLst>
            </a:custGeom>
            <a:noFill/>
            <a:ln w="28575"/>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7" name="Freeform: Shape 6">
              <a:extLst>
                <a:ext uri="{FF2B5EF4-FFF2-40B4-BE49-F238E27FC236}">
                  <a16:creationId xmlns:a16="http://schemas.microsoft.com/office/drawing/2014/main" id="{AE0BF138-3283-4436-960F-48C4E1971129}"/>
                </a:ext>
              </a:extLst>
            </p:cNvPr>
            <p:cNvSpPr/>
            <p:nvPr/>
          </p:nvSpPr>
          <p:spPr>
            <a:xfrm>
              <a:off x="5059752" y="2509062"/>
              <a:ext cx="6007611" cy="1667753"/>
            </a:xfrm>
            <a:custGeom>
              <a:avLst/>
              <a:gdLst>
                <a:gd name="connsiteX0" fmla="*/ 0 w 2476499"/>
                <a:gd name="connsiteY0" fmla="*/ 154781 h 1547812"/>
                <a:gd name="connsiteX1" fmla="*/ 154781 w 2476499"/>
                <a:gd name="connsiteY1" fmla="*/ 0 h 1547812"/>
                <a:gd name="connsiteX2" fmla="*/ 2321718 w 2476499"/>
                <a:gd name="connsiteY2" fmla="*/ 0 h 1547812"/>
                <a:gd name="connsiteX3" fmla="*/ 2476499 w 2476499"/>
                <a:gd name="connsiteY3" fmla="*/ 154781 h 1547812"/>
                <a:gd name="connsiteX4" fmla="*/ 2476499 w 2476499"/>
                <a:gd name="connsiteY4" fmla="*/ 1393031 h 1547812"/>
                <a:gd name="connsiteX5" fmla="*/ 2321718 w 2476499"/>
                <a:gd name="connsiteY5" fmla="*/ 1547812 h 1547812"/>
                <a:gd name="connsiteX6" fmla="*/ 154781 w 2476499"/>
                <a:gd name="connsiteY6" fmla="*/ 1547812 h 1547812"/>
                <a:gd name="connsiteX7" fmla="*/ 0 w 2476499"/>
                <a:gd name="connsiteY7" fmla="*/ 1393031 h 1547812"/>
                <a:gd name="connsiteX8" fmla="*/ 0 w 2476499"/>
                <a:gd name="connsiteY8" fmla="*/ 154781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499" h="1547812">
                  <a:moveTo>
                    <a:pt x="0" y="154781"/>
                  </a:moveTo>
                  <a:cubicBezTo>
                    <a:pt x="0" y="69298"/>
                    <a:pt x="69298" y="0"/>
                    <a:pt x="154781" y="0"/>
                  </a:cubicBezTo>
                  <a:lnTo>
                    <a:pt x="2321718" y="0"/>
                  </a:lnTo>
                  <a:cubicBezTo>
                    <a:pt x="2407201" y="0"/>
                    <a:pt x="2476499" y="69298"/>
                    <a:pt x="2476499" y="154781"/>
                  </a:cubicBezTo>
                  <a:lnTo>
                    <a:pt x="2476499" y="1393031"/>
                  </a:lnTo>
                  <a:cubicBezTo>
                    <a:pt x="2476499" y="1478514"/>
                    <a:pt x="2407201" y="1547812"/>
                    <a:pt x="2321718" y="1547812"/>
                  </a:cubicBezTo>
                  <a:lnTo>
                    <a:pt x="154781" y="1547812"/>
                  </a:lnTo>
                  <a:cubicBezTo>
                    <a:pt x="69298" y="1547812"/>
                    <a:pt x="0" y="1478514"/>
                    <a:pt x="0" y="1393031"/>
                  </a:cubicBezTo>
                  <a:lnTo>
                    <a:pt x="0" y="154781"/>
                  </a:lnTo>
                  <a:close/>
                </a:path>
              </a:pathLst>
            </a:custGeom>
            <a:ln w="28575"/>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194" tIns="60574" rIns="68194" bIns="60574" numCol="1" spcCol="1270" anchor="ctr" anchorCtr="0">
              <a:noAutofit/>
            </a:bodyPr>
            <a:lstStyle/>
            <a:p>
              <a:pPr marL="0" lvl="0" indent="0" algn="ctr" defTabSz="5334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bản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hiểu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hơn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nội</a:t>
              </a:r>
              <a:r>
                <a:rPr lang="en-US" sz="2800" kern="1200" dirty="0">
                  <a:latin typeface="Times New Roman" panose="02020603050405020304" pitchFamily="18" charset="0"/>
                  <a:cs typeface="Times New Roman" panose="02020603050405020304" pitchFamily="18" charset="0"/>
                </a:rPr>
                <a:t> dung, </a:t>
              </a:r>
              <a:r>
                <a:rPr lang="en-US" sz="2800" kern="1200" dirty="0" err="1">
                  <a:latin typeface="Times New Roman" panose="02020603050405020304" pitchFamily="18" charset="0"/>
                  <a:cs typeface="Times New Roman" panose="02020603050405020304" pitchFamily="18" charset="0"/>
                </a:rPr>
                <a:t>nhân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tạo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phẩm</a:t>
              </a:r>
              <a:r>
                <a:rPr lang="en-US" sz="2800" kern="1200" dirty="0">
                  <a:latin typeface="Times New Roman" panose="02020603050405020304" pitchFamily="18" charset="0"/>
                  <a:cs typeface="Times New Roman" panose="02020603050405020304" pitchFamily="18" charset="0"/>
                </a:rPr>
                <a:t> “</a:t>
              </a:r>
              <a:r>
                <a:rPr lang="en-US" sz="2800" i="1" kern="1200" dirty="0">
                  <a:latin typeface="Times New Roman" panose="02020603050405020304" pitchFamily="18" charset="0"/>
                  <a:cs typeface="Times New Roman" panose="02020603050405020304" pitchFamily="18" charset="0"/>
                </a:rPr>
                <a:t>Hai </a:t>
              </a:r>
              <a:r>
                <a:rPr lang="en-US" sz="2800" i="1" kern="1200" dirty="0" err="1">
                  <a:latin typeface="Times New Roman" panose="02020603050405020304" pitchFamily="18" charset="0"/>
                  <a:cs typeface="Times New Roman" panose="02020603050405020304" pitchFamily="18" charset="0"/>
                </a:rPr>
                <a:t>vạn</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dặm</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dưới</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đáy</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biển</a:t>
              </a:r>
              <a:r>
                <a:rPr lang="en-US" sz="2800" i="1" kern="1200" dirty="0">
                  <a:latin typeface="Times New Roman" panose="02020603050405020304" pitchFamily="18" charset="0"/>
                  <a:cs typeface="Times New Roman" panose="02020603050405020304" pitchFamily="18" charset="0"/>
                </a:rPr>
                <a:t>”</a:t>
              </a:r>
              <a:r>
                <a:rPr lang="en-US" sz="2800" kern="1200" dirty="0">
                  <a:latin typeface="Times New Roman" panose="02020603050405020304" pitchFamily="18" charset="0"/>
                  <a:cs typeface="Times New Roman" panose="02020603050405020304" pitchFamily="18" charset="0"/>
                </a:rPr>
                <a:t>. Qua </a:t>
              </a:r>
              <a:r>
                <a:rPr lang="en-US" sz="2800" kern="1200" dirty="0" err="1">
                  <a:latin typeface="Times New Roman" panose="02020603050405020304" pitchFamily="18" charset="0"/>
                  <a:cs typeface="Times New Roman" panose="02020603050405020304" pitchFamily="18" charset="0"/>
                </a:rPr>
                <a:t>đó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cũng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hiểu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rõ</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hơn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vị</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diễn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đàn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thế</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giới</a:t>
              </a:r>
              <a:r>
                <a:rPr lang="en-US" sz="2800" kern="1200" dirty="0">
                  <a:latin typeface="Times New Roman" panose="02020603050405020304" pitchFamily="18" charset="0"/>
                  <a:cs typeface="Times New Roman" panose="02020603050405020304" pitchFamily="18" charset="0"/>
                </a:rPr>
                <a:t>.</a:t>
              </a:r>
            </a:p>
          </p:txBody>
        </p:sp>
        <p:sp>
          <p:nvSpPr>
            <p:cNvPr id="8" name="Freeform: Shape 7">
              <a:extLst>
                <a:ext uri="{FF2B5EF4-FFF2-40B4-BE49-F238E27FC236}">
                  <a16:creationId xmlns:a16="http://schemas.microsoft.com/office/drawing/2014/main" id="{A7CF1BD5-C6FE-4A15-83E5-C84B3B274953}"/>
                </a:ext>
              </a:extLst>
            </p:cNvPr>
            <p:cNvSpPr/>
            <p:nvPr/>
          </p:nvSpPr>
          <p:spPr>
            <a:xfrm>
              <a:off x="4857750" y="2268140"/>
              <a:ext cx="309562" cy="3095624"/>
            </a:xfrm>
            <a:custGeom>
              <a:avLst/>
              <a:gdLst/>
              <a:ahLst/>
              <a:cxnLst/>
              <a:rect l="0" t="0" r="0" b="0"/>
              <a:pathLst>
                <a:path>
                  <a:moveTo>
                    <a:pt x="0" y="0"/>
                  </a:moveTo>
                  <a:lnTo>
                    <a:pt x="0" y="3095624"/>
                  </a:lnTo>
                  <a:lnTo>
                    <a:pt x="309562" y="3095624"/>
                  </a:lnTo>
                </a:path>
              </a:pathLst>
            </a:custGeom>
            <a:noFill/>
            <a:ln w="28575"/>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id="{D2A5203D-E35E-46D9-B1E2-79260F61DD39}"/>
                </a:ext>
              </a:extLst>
            </p:cNvPr>
            <p:cNvSpPr/>
            <p:nvPr/>
          </p:nvSpPr>
          <p:spPr>
            <a:xfrm>
              <a:off x="5059752" y="4296755"/>
              <a:ext cx="6007612" cy="2199785"/>
            </a:xfrm>
            <a:custGeom>
              <a:avLst/>
              <a:gdLst>
                <a:gd name="connsiteX0" fmla="*/ 0 w 2476499"/>
                <a:gd name="connsiteY0" fmla="*/ 154781 h 1547812"/>
                <a:gd name="connsiteX1" fmla="*/ 154781 w 2476499"/>
                <a:gd name="connsiteY1" fmla="*/ 0 h 1547812"/>
                <a:gd name="connsiteX2" fmla="*/ 2321718 w 2476499"/>
                <a:gd name="connsiteY2" fmla="*/ 0 h 1547812"/>
                <a:gd name="connsiteX3" fmla="*/ 2476499 w 2476499"/>
                <a:gd name="connsiteY3" fmla="*/ 154781 h 1547812"/>
                <a:gd name="connsiteX4" fmla="*/ 2476499 w 2476499"/>
                <a:gd name="connsiteY4" fmla="*/ 1393031 h 1547812"/>
                <a:gd name="connsiteX5" fmla="*/ 2321718 w 2476499"/>
                <a:gd name="connsiteY5" fmla="*/ 1547812 h 1547812"/>
                <a:gd name="connsiteX6" fmla="*/ 154781 w 2476499"/>
                <a:gd name="connsiteY6" fmla="*/ 1547812 h 1547812"/>
                <a:gd name="connsiteX7" fmla="*/ 0 w 2476499"/>
                <a:gd name="connsiteY7" fmla="*/ 1393031 h 1547812"/>
                <a:gd name="connsiteX8" fmla="*/ 0 w 2476499"/>
                <a:gd name="connsiteY8" fmla="*/ 154781 h 15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499" h="1547812">
                  <a:moveTo>
                    <a:pt x="0" y="154781"/>
                  </a:moveTo>
                  <a:cubicBezTo>
                    <a:pt x="0" y="69298"/>
                    <a:pt x="69298" y="0"/>
                    <a:pt x="154781" y="0"/>
                  </a:cubicBezTo>
                  <a:lnTo>
                    <a:pt x="2321718" y="0"/>
                  </a:lnTo>
                  <a:cubicBezTo>
                    <a:pt x="2407201" y="0"/>
                    <a:pt x="2476499" y="69298"/>
                    <a:pt x="2476499" y="154781"/>
                  </a:cubicBezTo>
                  <a:lnTo>
                    <a:pt x="2476499" y="1393031"/>
                  </a:lnTo>
                  <a:cubicBezTo>
                    <a:pt x="2476499" y="1478514"/>
                    <a:pt x="2407201" y="1547812"/>
                    <a:pt x="2321718" y="1547812"/>
                  </a:cubicBezTo>
                  <a:lnTo>
                    <a:pt x="154781" y="1547812"/>
                  </a:lnTo>
                  <a:cubicBezTo>
                    <a:pt x="69298" y="1547812"/>
                    <a:pt x="0" y="1478514"/>
                    <a:pt x="0" y="1393031"/>
                  </a:cubicBezTo>
                  <a:lnTo>
                    <a:pt x="0" y="154781"/>
                  </a:lnTo>
                  <a:close/>
                </a:path>
              </a:pathLst>
            </a:custGeom>
            <a:ln w="28575"/>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194" tIns="60574" rIns="68194" bIns="60574" numCol="1" spcCol="1270" anchor="ctr" anchorCtr="0">
              <a:noAutofit/>
            </a:bodyPr>
            <a:lstStyle/>
            <a:p>
              <a:pPr marL="0" lvl="0" indent="0" algn="ctr" defTabSz="5334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bản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này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giúp</a:t>
              </a:r>
              <a:r>
                <a:rPr lang="en-US" sz="2800" kern="1200" dirty="0">
                  <a:latin typeface="Times New Roman" panose="02020603050405020304" pitchFamily="18" charset="0"/>
                  <a:cs typeface="Times New Roman" panose="02020603050405020304" pitchFamily="18" charset="0"/>
                </a:rPr>
                <a:t> ta </a:t>
              </a:r>
              <a:r>
                <a:rPr lang="en-US" sz="2800" kern="1200" dirty="0" err="1">
                  <a:latin typeface="Times New Roman" panose="02020603050405020304" pitchFamily="18" charset="0"/>
                  <a:cs typeface="Times New Roman" panose="02020603050405020304" pitchFamily="18" charset="0"/>
                </a:rPr>
                <a:t>hiểu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thêm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bản</a:t>
              </a:r>
              <a:r>
                <a:rPr lang="en-US" sz="2800"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Bạch</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tuộc</a:t>
              </a:r>
              <a:r>
                <a:rPr lang="en-US" sz="2800" i="1" kern="1200" dirty="0">
                  <a:latin typeface="Times New Roman" panose="02020603050405020304" pitchFamily="18" charset="0"/>
                  <a:cs typeface="Times New Roman" panose="02020603050405020304" pitchFamily="18" charset="0"/>
                </a:rPr>
                <a: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chỉ</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một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câu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phiêu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lưu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mạo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hiểm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mang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cho</a:t>
              </a:r>
              <a:r>
                <a:rPr lang="en-US" sz="2800" kern="1200" dirty="0">
                  <a:latin typeface="Times New Roman" panose="02020603050405020304" pitchFamily="18" charset="0"/>
                  <a:cs typeface="Times New Roman" panose="02020603050405020304" pitchFamily="18" charset="0"/>
                </a:rPr>
                <a:t> ta </a:t>
              </a:r>
              <a:r>
                <a:rPr lang="en-US" sz="2800" kern="1200" dirty="0" err="1">
                  <a:latin typeface="Times New Roman" panose="02020603050405020304" pitchFamily="18" charset="0"/>
                  <a:cs typeface="Times New Roman" panose="02020603050405020304" pitchFamily="18" charset="0"/>
                </a:rPr>
                <a:t>những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cảm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xúc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hơn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mang</a:t>
              </a:r>
              <a:r>
                <a:rPr lang="en-US" sz="2800" kern="1200" dirty="0">
                  <a:latin typeface="Times New Roman" panose="02020603050405020304" pitchFamily="18" charset="0"/>
                  <a:cs typeface="Times New Roman" panose="02020603050405020304" pitchFamily="18" charset="0"/>
                </a:rPr>
                <a:t> ý </a:t>
              </a:r>
              <a:r>
                <a:rPr lang="en-US" sz="2800" kern="1200" dirty="0" err="1">
                  <a:latin typeface="Times New Roman" panose="02020603050405020304" pitchFamily="18" charset="0"/>
                  <a:cs typeface="Times New Roman" panose="02020603050405020304" pitchFamily="18" charset="0"/>
                </a:rPr>
                <a:t>nghĩa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sâu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sắc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hiện</a:t>
              </a:r>
              <a:r>
                <a:rPr lang="en-US" sz="2800" kern="1200" dirty="0">
                  <a:latin typeface="Times New Roman" panose="02020603050405020304" pitchFamily="18" charset="0"/>
                  <a:cs typeface="Times New Roman" panose="02020603050405020304" pitchFamily="18" charset="0"/>
                </a:rPr>
                <a:t> khao </a:t>
              </a:r>
              <a:r>
                <a:rPr lang="en-US" sz="2800" kern="1200" dirty="0" err="1">
                  <a:latin typeface="Times New Roman" panose="02020603050405020304" pitchFamily="18" charset="0"/>
                  <a:cs typeface="Times New Roman" panose="02020603050405020304" pitchFamily="18" charset="0"/>
                </a:rPr>
                <a:t>khát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muốn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tìm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hiểu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muốn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sống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chung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với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biển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loại</a:t>
              </a:r>
              <a:r>
                <a:rPr lang="en-US" sz="2800" kern="12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12634913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75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43C0F5-A02A-42FD-9111-EC4BC6980F44}"/>
              </a:ext>
            </a:extLst>
          </p:cNvPr>
          <p:cNvSpPr txBox="1"/>
          <p:nvPr/>
        </p:nvSpPr>
        <p:spPr>
          <a:xfrm>
            <a:off x="673100" y="315739"/>
            <a:ext cx="10845800" cy="593304"/>
          </a:xfrm>
          <a:prstGeom prst="rect">
            <a:avLst/>
          </a:prstGeom>
          <a:noFill/>
        </p:spPr>
        <p:txBody>
          <a:bodyPr wrap="square">
            <a:spAutoFit/>
          </a:bodyPr>
          <a:lstStyle/>
          <a:p>
            <a:pPr>
              <a:lnSpc>
                <a:spcPct val="107000"/>
              </a:lnSpc>
              <a:spcAft>
                <a:spcPts val="800"/>
              </a:spcAft>
            </a:pPr>
            <a:r>
              <a:rPr lang="nl-NL" sz="3200" b="1" dirty="0">
                <a:effectLst/>
                <a:latin typeface="Times New Roman" panose="02020603050405020304" pitchFamily="18" charset="0"/>
                <a:ea typeface="Times New Roman" panose="02020603050405020304" pitchFamily="18" charset="0"/>
                <a:cs typeface="Times New Roman" panose="02020603050405020304" pitchFamily="18" charset="0"/>
              </a:rPr>
              <a:t>2. Nghệ thuật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CC6CC860-D075-4BDF-A6F0-07B7F0EBFD9C}"/>
              </a:ext>
            </a:extLst>
          </p:cNvPr>
          <p:cNvSpPr/>
          <p:nvPr/>
        </p:nvSpPr>
        <p:spPr>
          <a:xfrm>
            <a:off x="1846263" y="1634793"/>
            <a:ext cx="9474200" cy="86133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AF4CAD03-E378-4BC9-897C-D8446B11FE52}"/>
              </a:ext>
            </a:extLst>
          </p:cNvPr>
          <p:cNvSpPr/>
          <p:nvPr/>
        </p:nvSpPr>
        <p:spPr>
          <a:xfrm>
            <a:off x="2319973" y="1130300"/>
            <a:ext cx="8565640" cy="1008987"/>
          </a:xfrm>
          <a:custGeom>
            <a:avLst/>
            <a:gdLst>
              <a:gd name="connsiteX0" fmla="*/ 0 w 5689600"/>
              <a:gd name="connsiteY0" fmla="*/ 142683 h 856080"/>
              <a:gd name="connsiteX1" fmla="*/ 142683 w 5689600"/>
              <a:gd name="connsiteY1" fmla="*/ 0 h 856080"/>
              <a:gd name="connsiteX2" fmla="*/ 5546917 w 5689600"/>
              <a:gd name="connsiteY2" fmla="*/ 0 h 856080"/>
              <a:gd name="connsiteX3" fmla="*/ 5689600 w 5689600"/>
              <a:gd name="connsiteY3" fmla="*/ 142683 h 856080"/>
              <a:gd name="connsiteX4" fmla="*/ 5689600 w 5689600"/>
              <a:gd name="connsiteY4" fmla="*/ 713397 h 856080"/>
              <a:gd name="connsiteX5" fmla="*/ 5546917 w 5689600"/>
              <a:gd name="connsiteY5" fmla="*/ 856080 h 856080"/>
              <a:gd name="connsiteX6" fmla="*/ 142683 w 5689600"/>
              <a:gd name="connsiteY6" fmla="*/ 856080 h 856080"/>
              <a:gd name="connsiteX7" fmla="*/ 0 w 5689600"/>
              <a:gd name="connsiteY7" fmla="*/ 713397 h 856080"/>
              <a:gd name="connsiteX8" fmla="*/ 0 w 5689600"/>
              <a:gd name="connsiteY8" fmla="*/ 142683 h 8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856080">
                <a:moveTo>
                  <a:pt x="0" y="142683"/>
                </a:moveTo>
                <a:cubicBezTo>
                  <a:pt x="0" y="63881"/>
                  <a:pt x="63881" y="0"/>
                  <a:pt x="142683" y="0"/>
                </a:cubicBezTo>
                <a:lnTo>
                  <a:pt x="5546917" y="0"/>
                </a:lnTo>
                <a:cubicBezTo>
                  <a:pt x="5625719" y="0"/>
                  <a:pt x="5689600" y="63881"/>
                  <a:pt x="5689600" y="142683"/>
                </a:cubicBezTo>
                <a:lnTo>
                  <a:pt x="5689600" y="713397"/>
                </a:lnTo>
                <a:cubicBezTo>
                  <a:pt x="5689600" y="792199"/>
                  <a:pt x="5625719" y="856080"/>
                  <a:pt x="5546917" y="856080"/>
                </a:cubicBezTo>
                <a:lnTo>
                  <a:pt x="142683" y="856080"/>
                </a:lnTo>
                <a:cubicBezTo>
                  <a:pt x="63881" y="856080"/>
                  <a:pt x="0" y="792199"/>
                  <a:pt x="0" y="713397"/>
                </a:cubicBezTo>
                <a:lnTo>
                  <a:pt x="0" y="14268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56843" tIns="41790" rIns="256843" bIns="41790" numCol="1" spcCol="1270" anchor="ctr" anchorCtr="0">
            <a:noAutofit/>
          </a:bodyPr>
          <a:lstStyle/>
          <a:p>
            <a:pPr marL="0" lvl="0" indent="0" algn="l" defTabSz="128905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Lí</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lẽ</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bằng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chứng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chặt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chẽ</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giàu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sức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thuyết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phục</a:t>
            </a:r>
            <a:r>
              <a:rPr lang="en-US" sz="3200" kern="1200" dirty="0">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175BAFC8-6EDA-435B-95C8-72A44EAEE0B0}"/>
              </a:ext>
            </a:extLst>
          </p:cNvPr>
          <p:cNvSpPr/>
          <p:nvPr/>
        </p:nvSpPr>
        <p:spPr>
          <a:xfrm>
            <a:off x="1846263" y="3485229"/>
            <a:ext cx="9474200" cy="86133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5">
              <a:hueOff val="-3379271"/>
              <a:satOff val="-8710"/>
              <a:lumOff val="-588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4F37774C-DDE2-4504-BCA1-3C6DEEB364AC}"/>
              </a:ext>
            </a:extLst>
          </p:cNvPr>
          <p:cNvSpPr/>
          <p:nvPr/>
        </p:nvSpPr>
        <p:spPr>
          <a:xfrm>
            <a:off x="2319973" y="2980736"/>
            <a:ext cx="8565640" cy="1008987"/>
          </a:xfrm>
          <a:custGeom>
            <a:avLst/>
            <a:gdLst>
              <a:gd name="connsiteX0" fmla="*/ 0 w 5689600"/>
              <a:gd name="connsiteY0" fmla="*/ 142683 h 856080"/>
              <a:gd name="connsiteX1" fmla="*/ 142683 w 5689600"/>
              <a:gd name="connsiteY1" fmla="*/ 0 h 856080"/>
              <a:gd name="connsiteX2" fmla="*/ 5546917 w 5689600"/>
              <a:gd name="connsiteY2" fmla="*/ 0 h 856080"/>
              <a:gd name="connsiteX3" fmla="*/ 5689600 w 5689600"/>
              <a:gd name="connsiteY3" fmla="*/ 142683 h 856080"/>
              <a:gd name="connsiteX4" fmla="*/ 5689600 w 5689600"/>
              <a:gd name="connsiteY4" fmla="*/ 713397 h 856080"/>
              <a:gd name="connsiteX5" fmla="*/ 5546917 w 5689600"/>
              <a:gd name="connsiteY5" fmla="*/ 856080 h 856080"/>
              <a:gd name="connsiteX6" fmla="*/ 142683 w 5689600"/>
              <a:gd name="connsiteY6" fmla="*/ 856080 h 856080"/>
              <a:gd name="connsiteX7" fmla="*/ 0 w 5689600"/>
              <a:gd name="connsiteY7" fmla="*/ 713397 h 856080"/>
              <a:gd name="connsiteX8" fmla="*/ 0 w 5689600"/>
              <a:gd name="connsiteY8" fmla="*/ 142683 h 8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856080">
                <a:moveTo>
                  <a:pt x="0" y="142683"/>
                </a:moveTo>
                <a:cubicBezTo>
                  <a:pt x="0" y="63881"/>
                  <a:pt x="63881" y="0"/>
                  <a:pt x="142683" y="0"/>
                </a:cubicBezTo>
                <a:lnTo>
                  <a:pt x="5546917" y="0"/>
                </a:lnTo>
                <a:cubicBezTo>
                  <a:pt x="5625719" y="0"/>
                  <a:pt x="5689600" y="63881"/>
                  <a:pt x="5689600" y="142683"/>
                </a:cubicBezTo>
                <a:lnTo>
                  <a:pt x="5689600" y="713397"/>
                </a:lnTo>
                <a:cubicBezTo>
                  <a:pt x="5689600" y="792199"/>
                  <a:pt x="5625719" y="856080"/>
                  <a:pt x="5546917" y="856080"/>
                </a:cubicBezTo>
                <a:lnTo>
                  <a:pt x="142683" y="856080"/>
                </a:lnTo>
                <a:cubicBezTo>
                  <a:pt x="63881" y="856080"/>
                  <a:pt x="0" y="792199"/>
                  <a:pt x="0" y="713397"/>
                </a:cubicBezTo>
                <a:lnTo>
                  <a:pt x="0" y="14268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spcFirstLastPara="0" vert="horz" wrap="square" lIns="256843" tIns="41790" rIns="256843" bIns="41790" numCol="1" spcCol="1270" anchor="ctr" anchorCtr="0">
            <a:noAutofit/>
          </a:bodyPr>
          <a:lstStyle/>
          <a:p>
            <a:pPr marL="0" lvl="0" indent="0" algn="l" defTabSz="128905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Bố</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cục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mạnh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lạc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làm</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sáng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tỏ</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vấn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đề</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nghị</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luận</a:t>
            </a:r>
            <a:r>
              <a:rPr lang="en-US" sz="3200" kern="1200" dirty="0">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C7492F77-3492-43AA-BB3D-B3DC67EBDE77}"/>
              </a:ext>
            </a:extLst>
          </p:cNvPr>
          <p:cNvSpPr/>
          <p:nvPr/>
        </p:nvSpPr>
        <p:spPr>
          <a:xfrm>
            <a:off x="1846263" y="5207067"/>
            <a:ext cx="9474200" cy="86133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5">
              <a:hueOff val="-6758543"/>
              <a:satOff val="-17419"/>
              <a:lumOff val="-1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946410B0-8A8C-4F21-BC95-FCA87728B119}"/>
              </a:ext>
            </a:extLst>
          </p:cNvPr>
          <p:cNvSpPr/>
          <p:nvPr/>
        </p:nvSpPr>
        <p:spPr>
          <a:xfrm>
            <a:off x="2319973" y="4702574"/>
            <a:ext cx="8565640" cy="1008987"/>
          </a:xfrm>
          <a:custGeom>
            <a:avLst/>
            <a:gdLst>
              <a:gd name="connsiteX0" fmla="*/ 0 w 5689600"/>
              <a:gd name="connsiteY0" fmla="*/ 142683 h 856080"/>
              <a:gd name="connsiteX1" fmla="*/ 142683 w 5689600"/>
              <a:gd name="connsiteY1" fmla="*/ 0 h 856080"/>
              <a:gd name="connsiteX2" fmla="*/ 5546917 w 5689600"/>
              <a:gd name="connsiteY2" fmla="*/ 0 h 856080"/>
              <a:gd name="connsiteX3" fmla="*/ 5689600 w 5689600"/>
              <a:gd name="connsiteY3" fmla="*/ 142683 h 856080"/>
              <a:gd name="connsiteX4" fmla="*/ 5689600 w 5689600"/>
              <a:gd name="connsiteY4" fmla="*/ 713397 h 856080"/>
              <a:gd name="connsiteX5" fmla="*/ 5546917 w 5689600"/>
              <a:gd name="connsiteY5" fmla="*/ 856080 h 856080"/>
              <a:gd name="connsiteX6" fmla="*/ 142683 w 5689600"/>
              <a:gd name="connsiteY6" fmla="*/ 856080 h 856080"/>
              <a:gd name="connsiteX7" fmla="*/ 0 w 5689600"/>
              <a:gd name="connsiteY7" fmla="*/ 713397 h 856080"/>
              <a:gd name="connsiteX8" fmla="*/ 0 w 5689600"/>
              <a:gd name="connsiteY8" fmla="*/ 142683 h 8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856080">
                <a:moveTo>
                  <a:pt x="0" y="142683"/>
                </a:moveTo>
                <a:cubicBezTo>
                  <a:pt x="0" y="63881"/>
                  <a:pt x="63881" y="0"/>
                  <a:pt x="142683" y="0"/>
                </a:cubicBezTo>
                <a:lnTo>
                  <a:pt x="5546917" y="0"/>
                </a:lnTo>
                <a:cubicBezTo>
                  <a:pt x="5625719" y="0"/>
                  <a:pt x="5689600" y="63881"/>
                  <a:pt x="5689600" y="142683"/>
                </a:cubicBezTo>
                <a:lnTo>
                  <a:pt x="5689600" y="713397"/>
                </a:lnTo>
                <a:cubicBezTo>
                  <a:pt x="5689600" y="792199"/>
                  <a:pt x="5625719" y="856080"/>
                  <a:pt x="5546917" y="856080"/>
                </a:cubicBezTo>
                <a:lnTo>
                  <a:pt x="142683" y="856080"/>
                </a:lnTo>
                <a:cubicBezTo>
                  <a:pt x="63881" y="856080"/>
                  <a:pt x="0" y="792199"/>
                  <a:pt x="0" y="713397"/>
                </a:cubicBezTo>
                <a:lnTo>
                  <a:pt x="0" y="14268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256843" tIns="41790" rIns="256843" bIns="41790" numCol="1" spcCol="1270" anchor="ctr" anchorCtr="0">
            <a:noAutofit/>
          </a:bodyPr>
          <a:lstStyle/>
          <a:p>
            <a:pPr marL="0" lvl="0" indent="0" algn="l" defTabSz="128905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Lập</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luận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chặt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chẽ</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Nêu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vấn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đề</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triển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khai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vấn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đề</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kết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thúc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vấn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đề</a:t>
            </a:r>
            <a:r>
              <a:rPr lang="en-US" sz="3200" kern="1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089160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75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80">
                                          <p:stCondLst>
                                            <p:cond delay="0"/>
                                          </p:stCondLst>
                                        </p:cTn>
                                        <p:tgtEl>
                                          <p:spTgt spid="9"/>
                                        </p:tgtEl>
                                      </p:cBhvr>
                                    </p:animEffect>
                                    <p:anim calcmode="lin" valueType="num">
                                      <p:cBhvr>
                                        <p:cTn id="4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7" dur="26">
                                          <p:stCondLst>
                                            <p:cond delay="650"/>
                                          </p:stCondLst>
                                        </p:cTn>
                                        <p:tgtEl>
                                          <p:spTgt spid="9"/>
                                        </p:tgtEl>
                                      </p:cBhvr>
                                      <p:to x="100000" y="60000"/>
                                    </p:animScale>
                                    <p:animScale>
                                      <p:cBhvr>
                                        <p:cTn id="48" dur="166" decel="50000">
                                          <p:stCondLst>
                                            <p:cond delay="676"/>
                                          </p:stCondLst>
                                        </p:cTn>
                                        <p:tgtEl>
                                          <p:spTgt spid="9"/>
                                        </p:tgtEl>
                                      </p:cBhvr>
                                      <p:to x="100000" y="100000"/>
                                    </p:animScale>
                                    <p:animScale>
                                      <p:cBhvr>
                                        <p:cTn id="49" dur="26">
                                          <p:stCondLst>
                                            <p:cond delay="1312"/>
                                          </p:stCondLst>
                                        </p:cTn>
                                        <p:tgtEl>
                                          <p:spTgt spid="9"/>
                                        </p:tgtEl>
                                      </p:cBhvr>
                                      <p:to x="100000" y="80000"/>
                                    </p:animScale>
                                    <p:animScale>
                                      <p:cBhvr>
                                        <p:cTn id="50" dur="166" decel="50000">
                                          <p:stCondLst>
                                            <p:cond delay="1338"/>
                                          </p:stCondLst>
                                        </p:cTn>
                                        <p:tgtEl>
                                          <p:spTgt spid="9"/>
                                        </p:tgtEl>
                                      </p:cBhvr>
                                      <p:to x="100000" y="100000"/>
                                    </p:animScale>
                                    <p:animScale>
                                      <p:cBhvr>
                                        <p:cTn id="51" dur="26">
                                          <p:stCondLst>
                                            <p:cond delay="1642"/>
                                          </p:stCondLst>
                                        </p:cTn>
                                        <p:tgtEl>
                                          <p:spTgt spid="9"/>
                                        </p:tgtEl>
                                      </p:cBhvr>
                                      <p:to x="100000" y="90000"/>
                                    </p:animScale>
                                    <p:animScale>
                                      <p:cBhvr>
                                        <p:cTn id="52" dur="166" decel="50000">
                                          <p:stCondLst>
                                            <p:cond delay="1668"/>
                                          </p:stCondLst>
                                        </p:cTn>
                                        <p:tgtEl>
                                          <p:spTgt spid="9"/>
                                        </p:tgtEl>
                                      </p:cBhvr>
                                      <p:to x="100000" y="100000"/>
                                    </p:animScale>
                                    <p:animScale>
                                      <p:cBhvr>
                                        <p:cTn id="53" dur="26">
                                          <p:stCondLst>
                                            <p:cond delay="1808"/>
                                          </p:stCondLst>
                                        </p:cTn>
                                        <p:tgtEl>
                                          <p:spTgt spid="9"/>
                                        </p:tgtEl>
                                      </p:cBhvr>
                                      <p:to x="100000" y="95000"/>
                                    </p:animScale>
                                    <p:animScale>
                                      <p:cBhvr>
                                        <p:cTn id="54" dur="166" decel="50000">
                                          <p:stCondLst>
                                            <p:cond delay="1834"/>
                                          </p:stCondLst>
                                        </p:cTn>
                                        <p:tgtEl>
                                          <p:spTgt spid="9"/>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down)">
                                      <p:cBhvr>
                                        <p:cTn id="57" dur="580">
                                          <p:stCondLst>
                                            <p:cond delay="0"/>
                                          </p:stCondLst>
                                        </p:cTn>
                                        <p:tgtEl>
                                          <p:spTgt spid="8"/>
                                        </p:tgtEl>
                                      </p:cBhvr>
                                    </p:animEffect>
                                    <p:anim calcmode="lin" valueType="num">
                                      <p:cBhvr>
                                        <p:cTn id="5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3" dur="26">
                                          <p:stCondLst>
                                            <p:cond delay="650"/>
                                          </p:stCondLst>
                                        </p:cTn>
                                        <p:tgtEl>
                                          <p:spTgt spid="8"/>
                                        </p:tgtEl>
                                      </p:cBhvr>
                                      <p:to x="100000" y="60000"/>
                                    </p:animScale>
                                    <p:animScale>
                                      <p:cBhvr>
                                        <p:cTn id="64" dur="166" decel="50000">
                                          <p:stCondLst>
                                            <p:cond delay="676"/>
                                          </p:stCondLst>
                                        </p:cTn>
                                        <p:tgtEl>
                                          <p:spTgt spid="8"/>
                                        </p:tgtEl>
                                      </p:cBhvr>
                                      <p:to x="100000" y="100000"/>
                                    </p:animScale>
                                    <p:animScale>
                                      <p:cBhvr>
                                        <p:cTn id="65" dur="26">
                                          <p:stCondLst>
                                            <p:cond delay="1312"/>
                                          </p:stCondLst>
                                        </p:cTn>
                                        <p:tgtEl>
                                          <p:spTgt spid="8"/>
                                        </p:tgtEl>
                                      </p:cBhvr>
                                      <p:to x="100000" y="80000"/>
                                    </p:animScale>
                                    <p:animScale>
                                      <p:cBhvr>
                                        <p:cTn id="66" dur="166" decel="50000">
                                          <p:stCondLst>
                                            <p:cond delay="1338"/>
                                          </p:stCondLst>
                                        </p:cTn>
                                        <p:tgtEl>
                                          <p:spTgt spid="8"/>
                                        </p:tgtEl>
                                      </p:cBhvr>
                                      <p:to x="100000" y="100000"/>
                                    </p:animScale>
                                    <p:animScale>
                                      <p:cBhvr>
                                        <p:cTn id="67" dur="26">
                                          <p:stCondLst>
                                            <p:cond delay="1642"/>
                                          </p:stCondLst>
                                        </p:cTn>
                                        <p:tgtEl>
                                          <p:spTgt spid="8"/>
                                        </p:tgtEl>
                                      </p:cBhvr>
                                      <p:to x="100000" y="90000"/>
                                    </p:animScale>
                                    <p:animScale>
                                      <p:cBhvr>
                                        <p:cTn id="68" dur="166" decel="50000">
                                          <p:stCondLst>
                                            <p:cond delay="1668"/>
                                          </p:stCondLst>
                                        </p:cTn>
                                        <p:tgtEl>
                                          <p:spTgt spid="8"/>
                                        </p:tgtEl>
                                      </p:cBhvr>
                                      <p:to x="100000" y="100000"/>
                                    </p:animScale>
                                    <p:animScale>
                                      <p:cBhvr>
                                        <p:cTn id="69" dur="26">
                                          <p:stCondLst>
                                            <p:cond delay="1808"/>
                                          </p:stCondLst>
                                        </p:cTn>
                                        <p:tgtEl>
                                          <p:spTgt spid="8"/>
                                        </p:tgtEl>
                                      </p:cBhvr>
                                      <p:to x="100000" y="95000"/>
                                    </p:animScale>
                                    <p:animScale>
                                      <p:cBhvr>
                                        <p:cTn id="70" dur="166" decel="50000">
                                          <p:stCondLst>
                                            <p:cond delay="1834"/>
                                          </p:stCondLst>
                                        </p:cTn>
                                        <p:tgtEl>
                                          <p:spTgt spid="8"/>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wipe(down)">
                                      <p:cBhvr>
                                        <p:cTn id="75" dur="580">
                                          <p:stCondLst>
                                            <p:cond delay="0"/>
                                          </p:stCondLst>
                                        </p:cTn>
                                        <p:tgtEl>
                                          <p:spTgt spid="11"/>
                                        </p:tgtEl>
                                      </p:cBhvr>
                                    </p:animEffect>
                                    <p:anim calcmode="lin" valueType="num">
                                      <p:cBhvr>
                                        <p:cTn id="7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81" dur="26">
                                          <p:stCondLst>
                                            <p:cond delay="650"/>
                                          </p:stCondLst>
                                        </p:cTn>
                                        <p:tgtEl>
                                          <p:spTgt spid="11"/>
                                        </p:tgtEl>
                                      </p:cBhvr>
                                      <p:to x="100000" y="60000"/>
                                    </p:animScale>
                                    <p:animScale>
                                      <p:cBhvr>
                                        <p:cTn id="82" dur="166" decel="50000">
                                          <p:stCondLst>
                                            <p:cond delay="676"/>
                                          </p:stCondLst>
                                        </p:cTn>
                                        <p:tgtEl>
                                          <p:spTgt spid="11"/>
                                        </p:tgtEl>
                                      </p:cBhvr>
                                      <p:to x="100000" y="100000"/>
                                    </p:animScale>
                                    <p:animScale>
                                      <p:cBhvr>
                                        <p:cTn id="83" dur="26">
                                          <p:stCondLst>
                                            <p:cond delay="1312"/>
                                          </p:stCondLst>
                                        </p:cTn>
                                        <p:tgtEl>
                                          <p:spTgt spid="11"/>
                                        </p:tgtEl>
                                      </p:cBhvr>
                                      <p:to x="100000" y="80000"/>
                                    </p:animScale>
                                    <p:animScale>
                                      <p:cBhvr>
                                        <p:cTn id="84" dur="166" decel="50000">
                                          <p:stCondLst>
                                            <p:cond delay="1338"/>
                                          </p:stCondLst>
                                        </p:cTn>
                                        <p:tgtEl>
                                          <p:spTgt spid="11"/>
                                        </p:tgtEl>
                                      </p:cBhvr>
                                      <p:to x="100000" y="100000"/>
                                    </p:animScale>
                                    <p:animScale>
                                      <p:cBhvr>
                                        <p:cTn id="85" dur="26">
                                          <p:stCondLst>
                                            <p:cond delay="1642"/>
                                          </p:stCondLst>
                                        </p:cTn>
                                        <p:tgtEl>
                                          <p:spTgt spid="11"/>
                                        </p:tgtEl>
                                      </p:cBhvr>
                                      <p:to x="100000" y="90000"/>
                                    </p:animScale>
                                    <p:animScale>
                                      <p:cBhvr>
                                        <p:cTn id="86" dur="166" decel="50000">
                                          <p:stCondLst>
                                            <p:cond delay="1668"/>
                                          </p:stCondLst>
                                        </p:cTn>
                                        <p:tgtEl>
                                          <p:spTgt spid="11"/>
                                        </p:tgtEl>
                                      </p:cBhvr>
                                      <p:to x="100000" y="100000"/>
                                    </p:animScale>
                                    <p:animScale>
                                      <p:cBhvr>
                                        <p:cTn id="87" dur="26">
                                          <p:stCondLst>
                                            <p:cond delay="1808"/>
                                          </p:stCondLst>
                                        </p:cTn>
                                        <p:tgtEl>
                                          <p:spTgt spid="11"/>
                                        </p:tgtEl>
                                      </p:cBhvr>
                                      <p:to x="100000" y="95000"/>
                                    </p:animScale>
                                    <p:animScale>
                                      <p:cBhvr>
                                        <p:cTn id="88" dur="166" decel="50000">
                                          <p:stCondLst>
                                            <p:cond delay="1834"/>
                                          </p:stCondLst>
                                        </p:cTn>
                                        <p:tgtEl>
                                          <p:spTgt spid="11"/>
                                        </p:tgtEl>
                                      </p:cBhvr>
                                      <p:to x="100000" y="100000"/>
                                    </p:animScale>
                                  </p:childTnLst>
                                </p:cTn>
                              </p:par>
                              <p:par>
                                <p:cTn id="89" presetID="26" presetClass="entr" presetSubtype="0" fill="hold" nodeType="withEffect">
                                  <p:stCondLst>
                                    <p:cond delay="0"/>
                                  </p:stCondLst>
                                  <p:childTnLst>
                                    <p:set>
                                      <p:cBhvr>
                                        <p:cTn id="90" dur="1" fill="hold">
                                          <p:stCondLst>
                                            <p:cond delay="0"/>
                                          </p:stCondLst>
                                        </p:cTn>
                                        <p:tgtEl>
                                          <p:spTgt spid="10"/>
                                        </p:tgtEl>
                                        <p:attrNameLst>
                                          <p:attrName>style.visibility</p:attrName>
                                        </p:attrNameLst>
                                      </p:cBhvr>
                                      <p:to>
                                        <p:strVal val="visible"/>
                                      </p:to>
                                    </p:set>
                                    <p:animEffect transition="in" filter="wipe(down)">
                                      <p:cBhvr>
                                        <p:cTn id="91" dur="580">
                                          <p:stCondLst>
                                            <p:cond delay="0"/>
                                          </p:stCondLst>
                                        </p:cTn>
                                        <p:tgtEl>
                                          <p:spTgt spid="10"/>
                                        </p:tgtEl>
                                      </p:cBhvr>
                                    </p:animEffect>
                                    <p:anim calcmode="lin" valueType="num">
                                      <p:cBhvr>
                                        <p:cTn id="9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97" dur="26">
                                          <p:stCondLst>
                                            <p:cond delay="650"/>
                                          </p:stCondLst>
                                        </p:cTn>
                                        <p:tgtEl>
                                          <p:spTgt spid="10"/>
                                        </p:tgtEl>
                                      </p:cBhvr>
                                      <p:to x="100000" y="60000"/>
                                    </p:animScale>
                                    <p:animScale>
                                      <p:cBhvr>
                                        <p:cTn id="98" dur="166" decel="50000">
                                          <p:stCondLst>
                                            <p:cond delay="676"/>
                                          </p:stCondLst>
                                        </p:cTn>
                                        <p:tgtEl>
                                          <p:spTgt spid="10"/>
                                        </p:tgtEl>
                                      </p:cBhvr>
                                      <p:to x="100000" y="100000"/>
                                    </p:animScale>
                                    <p:animScale>
                                      <p:cBhvr>
                                        <p:cTn id="99" dur="26">
                                          <p:stCondLst>
                                            <p:cond delay="1312"/>
                                          </p:stCondLst>
                                        </p:cTn>
                                        <p:tgtEl>
                                          <p:spTgt spid="10"/>
                                        </p:tgtEl>
                                      </p:cBhvr>
                                      <p:to x="100000" y="80000"/>
                                    </p:animScale>
                                    <p:animScale>
                                      <p:cBhvr>
                                        <p:cTn id="100" dur="166" decel="50000">
                                          <p:stCondLst>
                                            <p:cond delay="1338"/>
                                          </p:stCondLst>
                                        </p:cTn>
                                        <p:tgtEl>
                                          <p:spTgt spid="10"/>
                                        </p:tgtEl>
                                      </p:cBhvr>
                                      <p:to x="100000" y="100000"/>
                                    </p:animScale>
                                    <p:animScale>
                                      <p:cBhvr>
                                        <p:cTn id="101" dur="26">
                                          <p:stCondLst>
                                            <p:cond delay="1642"/>
                                          </p:stCondLst>
                                        </p:cTn>
                                        <p:tgtEl>
                                          <p:spTgt spid="10"/>
                                        </p:tgtEl>
                                      </p:cBhvr>
                                      <p:to x="100000" y="90000"/>
                                    </p:animScale>
                                    <p:animScale>
                                      <p:cBhvr>
                                        <p:cTn id="102" dur="166" decel="50000">
                                          <p:stCondLst>
                                            <p:cond delay="1668"/>
                                          </p:stCondLst>
                                        </p:cTn>
                                        <p:tgtEl>
                                          <p:spTgt spid="10"/>
                                        </p:tgtEl>
                                      </p:cBhvr>
                                      <p:to x="100000" y="100000"/>
                                    </p:animScale>
                                    <p:animScale>
                                      <p:cBhvr>
                                        <p:cTn id="103" dur="26">
                                          <p:stCondLst>
                                            <p:cond delay="1808"/>
                                          </p:stCondLst>
                                        </p:cTn>
                                        <p:tgtEl>
                                          <p:spTgt spid="10"/>
                                        </p:tgtEl>
                                      </p:cBhvr>
                                      <p:to x="100000" y="95000"/>
                                    </p:animScale>
                                    <p:animScale>
                                      <p:cBhvr>
                                        <p:cTn id="10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7F09F7-ED5B-42E4-A1DF-F257086C8D24}"/>
              </a:ext>
            </a:extLst>
          </p:cNvPr>
          <p:cNvSpPr txBox="1"/>
          <p:nvPr/>
        </p:nvSpPr>
        <p:spPr>
          <a:xfrm>
            <a:off x="660400" y="386221"/>
            <a:ext cx="10845800" cy="991618"/>
          </a:xfrm>
          <a:prstGeom prst="rect">
            <a:avLst/>
          </a:prstGeom>
          <a:noFill/>
        </p:spPr>
        <p:txBody>
          <a:bodyPr wrap="square">
            <a:spAutoFit/>
          </a:bodyPr>
          <a:lstStyle/>
          <a:p>
            <a:pPr algn="just">
              <a:lnSpc>
                <a:spcPct val="107000"/>
              </a:lnSpc>
              <a:spcAft>
                <a:spcPts val="80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hiể</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u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 về truyện khoa học viễn tưởng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FA4ECEAA-E1AC-4F29-808D-8F00B32486B0}"/>
              </a:ext>
            </a:extLst>
          </p:cNvPr>
          <p:cNvSpPr/>
          <p:nvPr/>
        </p:nvSpPr>
        <p:spPr>
          <a:xfrm>
            <a:off x="1405730" y="2122168"/>
            <a:ext cx="9809957" cy="447048"/>
          </a:xfrm>
          <a:prstGeom prst="rect">
            <a:avLst/>
          </a:prstGeom>
          <a:ln w="28575"/>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08D484E5-629D-400D-9D0B-C14B50F740F7}"/>
              </a:ext>
            </a:extLst>
          </p:cNvPr>
          <p:cNvSpPr/>
          <p:nvPr/>
        </p:nvSpPr>
        <p:spPr>
          <a:xfrm>
            <a:off x="1896228" y="1614487"/>
            <a:ext cx="9037488" cy="731205"/>
          </a:xfrm>
          <a:custGeom>
            <a:avLst/>
            <a:gdLst>
              <a:gd name="connsiteX0" fmla="*/ 0 w 5689600"/>
              <a:gd name="connsiteY0" fmla="*/ 59041 h 354240"/>
              <a:gd name="connsiteX1" fmla="*/ 59041 w 5689600"/>
              <a:gd name="connsiteY1" fmla="*/ 0 h 354240"/>
              <a:gd name="connsiteX2" fmla="*/ 5630559 w 5689600"/>
              <a:gd name="connsiteY2" fmla="*/ 0 h 354240"/>
              <a:gd name="connsiteX3" fmla="*/ 5689600 w 5689600"/>
              <a:gd name="connsiteY3" fmla="*/ 59041 h 354240"/>
              <a:gd name="connsiteX4" fmla="*/ 5689600 w 5689600"/>
              <a:gd name="connsiteY4" fmla="*/ 295199 h 354240"/>
              <a:gd name="connsiteX5" fmla="*/ 5630559 w 5689600"/>
              <a:gd name="connsiteY5" fmla="*/ 354240 h 354240"/>
              <a:gd name="connsiteX6" fmla="*/ 59041 w 5689600"/>
              <a:gd name="connsiteY6" fmla="*/ 354240 h 354240"/>
              <a:gd name="connsiteX7" fmla="*/ 0 w 5689600"/>
              <a:gd name="connsiteY7" fmla="*/ 295199 h 354240"/>
              <a:gd name="connsiteX8" fmla="*/ 0 w 5689600"/>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354240">
                <a:moveTo>
                  <a:pt x="0" y="59041"/>
                </a:moveTo>
                <a:cubicBezTo>
                  <a:pt x="0" y="26434"/>
                  <a:pt x="26434" y="0"/>
                  <a:pt x="59041" y="0"/>
                </a:cubicBezTo>
                <a:lnTo>
                  <a:pt x="5630559" y="0"/>
                </a:lnTo>
                <a:cubicBezTo>
                  <a:pt x="5663166" y="0"/>
                  <a:pt x="5689600" y="26434"/>
                  <a:pt x="5689600" y="59041"/>
                </a:cubicBezTo>
                <a:lnTo>
                  <a:pt x="5689600" y="295199"/>
                </a:lnTo>
                <a:cubicBezTo>
                  <a:pt x="5689600" y="327806"/>
                  <a:pt x="5663166" y="354240"/>
                  <a:pt x="5630559" y="354240"/>
                </a:cubicBezTo>
                <a:lnTo>
                  <a:pt x="59041" y="354240"/>
                </a:lnTo>
                <a:cubicBezTo>
                  <a:pt x="26434" y="354240"/>
                  <a:pt x="0" y="327806"/>
                  <a:pt x="0" y="295199"/>
                </a:cubicBezTo>
                <a:lnTo>
                  <a:pt x="0" y="59041"/>
                </a:lnTo>
                <a:close/>
              </a:path>
            </a:pathLst>
          </a:custGeom>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2346" tIns="17293" rIns="232346" bIns="17293" numCol="1" spcCol="1270" anchor="ctr" anchorCtr="0">
            <a:noAutofit/>
          </a:bodyPr>
          <a:lstStyle/>
          <a:p>
            <a:pPr marL="0" lvl="0" indent="0" algn="l" defTabSz="53340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Xác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định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vấn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đề</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nghị</a:t>
            </a:r>
            <a:r>
              <a:rPr lang="en-US" sz="3200" kern="1200" dirty="0">
                <a:latin typeface="Times New Roman" panose="02020603050405020304" pitchFamily="18" charset="0"/>
                <a:cs typeface="Times New Roman" panose="02020603050405020304" pitchFamily="18" charset="0"/>
              </a:rPr>
              <a:t> </a:t>
            </a:r>
            <a:r>
              <a:rPr lang="vi-VN" sz="3200" kern="1200" dirty="0">
                <a:latin typeface="Times New Roman" panose="02020603050405020304" pitchFamily="18" charset="0"/>
                <a:cs typeface="Times New Roman" panose="02020603050405020304" pitchFamily="18" charset="0"/>
              </a:rPr>
              <a:t>luận, mục đích nghị luận.</a:t>
            </a:r>
            <a:endParaRPr lang="en-US" sz="3200" kern="12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53568906-A394-429F-BCBE-8AF81EBF40B4}"/>
              </a:ext>
            </a:extLst>
          </p:cNvPr>
          <p:cNvSpPr/>
          <p:nvPr/>
        </p:nvSpPr>
        <p:spPr>
          <a:xfrm>
            <a:off x="1405730" y="3445865"/>
            <a:ext cx="9809957" cy="687134"/>
          </a:xfrm>
          <a:prstGeom prst="rect">
            <a:avLst/>
          </a:prstGeom>
          <a:ln w="28575"/>
        </p:spPr>
        <p:style>
          <a:lnRef idx="2">
            <a:schemeClr val="accent5">
              <a:hueOff val="-3379271"/>
              <a:satOff val="-8710"/>
              <a:lumOff val="-588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4A98CA03-EC65-4B1B-AAC4-F7FB726429F4}"/>
              </a:ext>
            </a:extLst>
          </p:cNvPr>
          <p:cNvSpPr/>
          <p:nvPr/>
        </p:nvSpPr>
        <p:spPr>
          <a:xfrm>
            <a:off x="1896228" y="2897245"/>
            <a:ext cx="9037488" cy="1097240"/>
          </a:xfrm>
          <a:custGeom>
            <a:avLst/>
            <a:gdLst>
              <a:gd name="connsiteX0" fmla="*/ 0 w 5689600"/>
              <a:gd name="connsiteY0" fmla="*/ 59041 h 354240"/>
              <a:gd name="connsiteX1" fmla="*/ 59041 w 5689600"/>
              <a:gd name="connsiteY1" fmla="*/ 0 h 354240"/>
              <a:gd name="connsiteX2" fmla="*/ 5630559 w 5689600"/>
              <a:gd name="connsiteY2" fmla="*/ 0 h 354240"/>
              <a:gd name="connsiteX3" fmla="*/ 5689600 w 5689600"/>
              <a:gd name="connsiteY3" fmla="*/ 59041 h 354240"/>
              <a:gd name="connsiteX4" fmla="*/ 5689600 w 5689600"/>
              <a:gd name="connsiteY4" fmla="*/ 295199 h 354240"/>
              <a:gd name="connsiteX5" fmla="*/ 5630559 w 5689600"/>
              <a:gd name="connsiteY5" fmla="*/ 354240 h 354240"/>
              <a:gd name="connsiteX6" fmla="*/ 59041 w 5689600"/>
              <a:gd name="connsiteY6" fmla="*/ 354240 h 354240"/>
              <a:gd name="connsiteX7" fmla="*/ 0 w 5689600"/>
              <a:gd name="connsiteY7" fmla="*/ 295199 h 354240"/>
              <a:gd name="connsiteX8" fmla="*/ 0 w 5689600"/>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354240">
                <a:moveTo>
                  <a:pt x="0" y="59041"/>
                </a:moveTo>
                <a:cubicBezTo>
                  <a:pt x="0" y="26434"/>
                  <a:pt x="26434" y="0"/>
                  <a:pt x="59041" y="0"/>
                </a:cubicBezTo>
                <a:lnTo>
                  <a:pt x="5630559" y="0"/>
                </a:lnTo>
                <a:cubicBezTo>
                  <a:pt x="5663166" y="0"/>
                  <a:pt x="5689600" y="26434"/>
                  <a:pt x="5689600" y="59041"/>
                </a:cubicBezTo>
                <a:lnTo>
                  <a:pt x="5689600" y="295199"/>
                </a:lnTo>
                <a:cubicBezTo>
                  <a:pt x="5689600" y="327806"/>
                  <a:pt x="5663166" y="354240"/>
                  <a:pt x="5630559" y="354240"/>
                </a:cubicBezTo>
                <a:lnTo>
                  <a:pt x="59041" y="354240"/>
                </a:lnTo>
                <a:cubicBezTo>
                  <a:pt x="26434" y="354240"/>
                  <a:pt x="0" y="327806"/>
                  <a:pt x="0" y="295199"/>
                </a:cubicBezTo>
                <a:lnTo>
                  <a:pt x="0" y="59041"/>
                </a:lnTo>
                <a:close/>
              </a:path>
            </a:pathLst>
          </a:custGeom>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spcFirstLastPara="0" vert="horz" wrap="square" lIns="232346" tIns="17293" rIns="232346" bIns="17293" numCol="1" spcCol="1270" anchor="ctr" anchorCtr="0">
            <a:noAutofit/>
          </a:bodyPr>
          <a:lstStyle/>
          <a:p>
            <a:pPr marL="0" lvl="0" indent="0" algn="l" defTabSz="53340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Chỉ</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rõ</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hệ</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thống</a:t>
            </a:r>
            <a:r>
              <a:rPr lang="en-US" sz="3200" kern="1200" dirty="0">
                <a:latin typeface="Times New Roman" panose="02020603050405020304" pitchFamily="18" charset="0"/>
                <a:cs typeface="Times New Roman" panose="02020603050405020304" pitchFamily="18" charset="0"/>
              </a:rPr>
              <a:t> ý </a:t>
            </a:r>
            <a:r>
              <a:rPr lang="en-US" sz="3200" kern="1200" dirty="0" err="1">
                <a:latin typeface="Times New Roman" panose="02020603050405020304" pitchFamily="18" charset="0"/>
                <a:cs typeface="Times New Roman" panose="02020603050405020304" pitchFamily="18" charset="0"/>
              </a:rPr>
              <a:t>kiến</a:t>
            </a:r>
            <a:r>
              <a:rPr lang="vi-VN" sz="3200" kern="1200" dirty="0">
                <a:latin typeface="Times New Roman" panose="02020603050405020304" pitchFamily="18" charset="0"/>
                <a:cs typeface="Times New Roman" panose="02020603050405020304" pitchFamily="18" charset="0"/>
              </a:rPr>
              <a: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lí</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lẽ</a:t>
            </a:r>
            <a:r>
              <a:rPr lang="vi-VN" sz="3200" kern="1200" dirty="0">
                <a:latin typeface="Times New Roman" panose="02020603050405020304" pitchFamily="18" charset="0"/>
                <a:cs typeface="Times New Roman" panose="02020603050405020304" pitchFamily="18" charset="0"/>
              </a:rPr>
              <a: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bằng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chứng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trong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văn</a:t>
            </a:r>
            <a:r>
              <a:rPr lang="en-US" sz="3200" kern="1200" dirty="0">
                <a:latin typeface="Times New Roman" panose="02020603050405020304" pitchFamily="18" charset="0"/>
                <a:cs typeface="Times New Roman" panose="02020603050405020304" pitchFamily="18" charset="0"/>
              </a:rPr>
              <a:t> </a:t>
            </a:r>
            <a:r>
              <a:rPr lang="vi-VN" sz="3200" kern="1200" dirty="0">
                <a:latin typeface="Times New Roman" panose="02020603050405020304" pitchFamily="18" charset="0"/>
                <a:cs typeface="Times New Roman" panose="02020603050405020304" pitchFamily="18" charset="0"/>
              </a:rPr>
              <a:t>bản, mối quan hệ của hệ thống, lí lẽ, bằng chứng.</a:t>
            </a:r>
            <a:endParaRPr lang="en-US" sz="3200" kern="12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42A9329A-013B-4D56-A279-5508C69256F9}"/>
              </a:ext>
            </a:extLst>
          </p:cNvPr>
          <p:cNvSpPr/>
          <p:nvPr/>
        </p:nvSpPr>
        <p:spPr>
          <a:xfrm>
            <a:off x="1405730" y="5535111"/>
            <a:ext cx="9809957" cy="936668"/>
          </a:xfrm>
          <a:prstGeom prst="rect">
            <a:avLst/>
          </a:prstGeom>
          <a:ln w="28575"/>
        </p:spPr>
        <p:style>
          <a:lnRef idx="2">
            <a:schemeClr val="accent5">
              <a:hueOff val="-6758543"/>
              <a:satOff val="-17419"/>
              <a:lumOff val="-1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1EA96E24-F9EF-41BD-A13E-3ECB91C50F9A}"/>
              </a:ext>
            </a:extLst>
          </p:cNvPr>
          <p:cNvSpPr/>
          <p:nvPr/>
        </p:nvSpPr>
        <p:spPr>
          <a:xfrm>
            <a:off x="1896228" y="4322514"/>
            <a:ext cx="9037488" cy="1938949"/>
          </a:xfrm>
          <a:custGeom>
            <a:avLst/>
            <a:gdLst>
              <a:gd name="connsiteX0" fmla="*/ 0 w 5689600"/>
              <a:gd name="connsiteY0" fmla="*/ 59041 h 354240"/>
              <a:gd name="connsiteX1" fmla="*/ 59041 w 5689600"/>
              <a:gd name="connsiteY1" fmla="*/ 0 h 354240"/>
              <a:gd name="connsiteX2" fmla="*/ 5630559 w 5689600"/>
              <a:gd name="connsiteY2" fmla="*/ 0 h 354240"/>
              <a:gd name="connsiteX3" fmla="*/ 5689600 w 5689600"/>
              <a:gd name="connsiteY3" fmla="*/ 59041 h 354240"/>
              <a:gd name="connsiteX4" fmla="*/ 5689600 w 5689600"/>
              <a:gd name="connsiteY4" fmla="*/ 295199 h 354240"/>
              <a:gd name="connsiteX5" fmla="*/ 5630559 w 5689600"/>
              <a:gd name="connsiteY5" fmla="*/ 354240 h 354240"/>
              <a:gd name="connsiteX6" fmla="*/ 59041 w 5689600"/>
              <a:gd name="connsiteY6" fmla="*/ 354240 h 354240"/>
              <a:gd name="connsiteX7" fmla="*/ 0 w 5689600"/>
              <a:gd name="connsiteY7" fmla="*/ 295199 h 354240"/>
              <a:gd name="connsiteX8" fmla="*/ 0 w 5689600"/>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354240">
                <a:moveTo>
                  <a:pt x="0" y="59041"/>
                </a:moveTo>
                <a:cubicBezTo>
                  <a:pt x="0" y="26434"/>
                  <a:pt x="26434" y="0"/>
                  <a:pt x="59041" y="0"/>
                </a:cubicBezTo>
                <a:lnTo>
                  <a:pt x="5630559" y="0"/>
                </a:lnTo>
                <a:cubicBezTo>
                  <a:pt x="5663166" y="0"/>
                  <a:pt x="5689600" y="26434"/>
                  <a:pt x="5689600" y="59041"/>
                </a:cubicBezTo>
                <a:lnTo>
                  <a:pt x="5689600" y="295199"/>
                </a:lnTo>
                <a:cubicBezTo>
                  <a:pt x="5689600" y="327806"/>
                  <a:pt x="5663166" y="354240"/>
                  <a:pt x="5630559" y="354240"/>
                </a:cubicBezTo>
                <a:lnTo>
                  <a:pt x="59041" y="354240"/>
                </a:lnTo>
                <a:cubicBezTo>
                  <a:pt x="26434" y="354240"/>
                  <a:pt x="0" y="327806"/>
                  <a:pt x="0" y="295199"/>
                </a:cubicBezTo>
                <a:lnTo>
                  <a:pt x="0" y="59041"/>
                </a:lnTo>
                <a:close/>
              </a:path>
            </a:pathLst>
          </a:custGeom>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232346" tIns="17293" rIns="232346" bIns="17293" numCol="1" spcCol="1270" anchor="ctr" anchorCtr="0">
            <a:noAutofit/>
          </a:bodyPr>
          <a:lstStyle/>
          <a:p>
            <a:pPr marL="0" lvl="0" indent="0" algn="l" defTabSz="53340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Liên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hệ</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và</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rút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ra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bài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học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nhận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thức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sau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khi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học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văn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bản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nghị</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luận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để</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thấy</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được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văn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bản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đã</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giúp</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em</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hiểu</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thêm</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về</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văn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bản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được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phân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tích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và</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chính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văn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bản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nghị</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luận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này</a:t>
            </a:r>
            <a:r>
              <a:rPr lang="en-US" sz="3200" kern="1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058848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75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group of white and yellow flowers&#10;&#10;Description automatically generated with medium confidence">
            <a:extLst>
              <a:ext uri="{FF2B5EF4-FFF2-40B4-BE49-F238E27FC236}">
                <a16:creationId xmlns:a16="http://schemas.microsoft.com/office/drawing/2014/main" id="{9271C9E4-6AC3-4000-9E88-D3D833CE21A5}"/>
              </a:ext>
            </a:extLst>
          </p:cNvPr>
          <p:cNvPicPr>
            <a:picLocks noChangeAspect="1"/>
          </p:cNvPicPr>
          <p:nvPr/>
        </p:nvPicPr>
        <p:blipFill rotWithShape="1">
          <a:blip r:embed="rId2"/>
          <a:srcRect l="9766" r="-1" b="-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5" name="TextBox 4">
            <a:extLst>
              <a:ext uri="{FF2B5EF4-FFF2-40B4-BE49-F238E27FC236}">
                <a16:creationId xmlns:a16="http://schemas.microsoft.com/office/drawing/2014/main" id="{8EF1EE49-B21D-4BAF-8637-6C0A6727C03C}"/>
              </a:ext>
            </a:extLst>
          </p:cNvPr>
          <p:cNvSpPr txBox="1"/>
          <p:nvPr/>
        </p:nvSpPr>
        <p:spPr>
          <a:xfrm>
            <a:off x="3889307" y="2505670"/>
            <a:ext cx="6092686" cy="923330"/>
          </a:xfrm>
          <a:prstGeom prst="rect">
            <a:avLst/>
          </a:prstGeom>
          <a:noFill/>
        </p:spPr>
        <p:txBody>
          <a:bodyPr wrap="square">
            <a:spAutoFit/>
          </a:bodyPr>
          <a:lstStyle/>
          <a:p>
            <a:r>
              <a:rPr lang="vi-VN"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Calibri" panose="020F0502020204030204" pitchFamily="34" charset="0"/>
              </a:rPr>
              <a:t>LUYỆN TẬP</a:t>
            </a:r>
            <a:endParaRPr lang="en-US" sz="54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Oval 3">
            <a:extLst>
              <a:ext uri="{FF2B5EF4-FFF2-40B4-BE49-F238E27FC236}">
                <a16:creationId xmlns:a16="http://schemas.microsoft.com/office/drawing/2014/main" id="{A01F391C-C163-48E2-ACAA-651E7AAE319A}"/>
              </a:ext>
            </a:extLst>
          </p:cNvPr>
          <p:cNvSpPr/>
          <p:nvPr/>
        </p:nvSpPr>
        <p:spPr>
          <a:xfrm>
            <a:off x="1994798" y="3428999"/>
            <a:ext cx="8177005" cy="3128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5 - 7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dòng</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thuyền</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Nê-mô</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ít</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mở</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rộng</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cụm</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94955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750">
        <p15:prstTrans prst="curtains"/>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group of white and yellow flowers&#10;&#10;Description automatically generated with medium confidence">
            <a:extLst>
              <a:ext uri="{FF2B5EF4-FFF2-40B4-BE49-F238E27FC236}">
                <a16:creationId xmlns:a16="http://schemas.microsoft.com/office/drawing/2014/main" id="{9271C9E4-6AC3-4000-9E88-D3D833CE21A5}"/>
              </a:ext>
            </a:extLst>
          </p:cNvPr>
          <p:cNvPicPr>
            <a:picLocks noChangeAspect="1"/>
          </p:cNvPicPr>
          <p:nvPr/>
        </p:nvPicPr>
        <p:blipFill rotWithShape="1">
          <a:blip r:embed="rId2"/>
          <a:srcRect l="9766" r="-1" b="-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5" name="TextBox 4">
            <a:extLst>
              <a:ext uri="{FF2B5EF4-FFF2-40B4-BE49-F238E27FC236}">
                <a16:creationId xmlns:a16="http://schemas.microsoft.com/office/drawing/2014/main" id="{8EF1EE49-B21D-4BAF-8637-6C0A6727C03C}"/>
              </a:ext>
            </a:extLst>
          </p:cNvPr>
          <p:cNvSpPr txBox="1"/>
          <p:nvPr/>
        </p:nvSpPr>
        <p:spPr>
          <a:xfrm>
            <a:off x="4079117" y="2162770"/>
            <a:ext cx="4707696"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normalizeH="0" baseline="0" noProof="0" dirty="0">
                <a:ln w="6600">
                  <a:solidFill>
                    <a:schemeClr val="accent2"/>
                  </a:solidFill>
                  <a:prstDash val="solid"/>
                </a:ln>
                <a:solidFill>
                  <a:srgbClr val="FFFFFF"/>
                </a:solidFill>
                <a:effectLst>
                  <a:outerShdw dist="38100" dir="2700000" algn="tl" rotWithShape="0">
                    <a:schemeClr val="accent2"/>
                  </a:outerShdw>
                </a:effectLst>
                <a:uLnTx/>
                <a:uFillTx/>
                <a:latin typeface="Calibri" panose="020F0502020204030204"/>
                <a:ea typeface="+mn-ea"/>
                <a:cs typeface="+mn-cs"/>
              </a:rPr>
              <a:t>VẬN DỤNG</a:t>
            </a:r>
          </a:p>
        </p:txBody>
      </p:sp>
      <p:sp>
        <p:nvSpPr>
          <p:cNvPr id="4" name="Oval 3">
            <a:extLst>
              <a:ext uri="{FF2B5EF4-FFF2-40B4-BE49-F238E27FC236}">
                <a16:creationId xmlns:a16="http://schemas.microsoft.com/office/drawing/2014/main" id="{A01F391C-C163-48E2-ACAA-651E7AAE319A}"/>
              </a:ext>
            </a:extLst>
          </p:cNvPr>
          <p:cNvSpPr/>
          <p:nvPr/>
        </p:nvSpPr>
        <p:spPr>
          <a:xfrm>
            <a:off x="1994798" y="3428999"/>
            <a:ext cx="8177005" cy="3128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3200" b="1" i="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 E</a:t>
            </a:r>
            <a:r>
              <a:rPr lang="vi-VN" sz="3200" b="1" i="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 hãy trình bày suy nghĩ của em về </a:t>
            </a:r>
            <a:r>
              <a:rPr lang="en-US" sz="3200" b="1" i="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sức hấp dẫn của</a:t>
            </a:r>
            <a:r>
              <a:rPr lang="vi-VN" sz="3200" b="1" i="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một </a:t>
            </a:r>
            <a:r>
              <a:rPr lang="en-US" sz="3200" b="1" i="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tác phẩm mà em đã học.</a:t>
            </a:r>
            <a:endParaRPr lang="en-US" sz="32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09163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750">
        <p15:prstTrans prst="curtains"/>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6">
            <a:extLst>
              <a:ext uri="{FF2B5EF4-FFF2-40B4-BE49-F238E27FC236}">
                <a16:creationId xmlns:a16="http://schemas.microsoft.com/office/drawing/2014/main" id="{7BDAC5B6-20CE-447F-8BA1-F2274AC7A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8">
            <a:extLst>
              <a:ext uri="{FF2B5EF4-FFF2-40B4-BE49-F238E27FC236}">
                <a16:creationId xmlns:a16="http://schemas.microsoft.com/office/drawing/2014/main" id="{D1D22B31-BF8F-446B-9009-8A251FB17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2" name="Picture 1" descr="Background pattern&#10;&#10;Description automatically generated">
            <a:extLst>
              <a:ext uri="{FF2B5EF4-FFF2-40B4-BE49-F238E27FC236}">
                <a16:creationId xmlns:a16="http://schemas.microsoft.com/office/drawing/2014/main" id="{1C45EBBA-2E29-486C-96D6-73411304B9D6}"/>
              </a:ext>
            </a:extLst>
          </p:cNvPr>
          <p:cNvPicPr>
            <a:picLocks noChangeAspect="1"/>
          </p:cNvPicPr>
          <p:nvPr/>
        </p:nvPicPr>
        <p:blipFill>
          <a:blip r:embed="rId2"/>
          <a:stretch>
            <a:fillRect/>
          </a:stretch>
        </p:blipFill>
        <p:spPr>
          <a:xfrm>
            <a:off x="4813394" y="1662106"/>
            <a:ext cx="4768755" cy="2934618"/>
          </a:xfrm>
          <a:prstGeom prst="rect">
            <a:avLst/>
          </a:prstGeom>
        </p:spPr>
      </p:pic>
      <p:sp>
        <p:nvSpPr>
          <p:cNvPr id="10" name="TextBox 9">
            <a:extLst>
              <a:ext uri="{FF2B5EF4-FFF2-40B4-BE49-F238E27FC236}">
                <a16:creationId xmlns:a16="http://schemas.microsoft.com/office/drawing/2014/main" id="{484A7907-A917-4321-BCC4-181AADCD68B3}"/>
              </a:ext>
            </a:extLst>
          </p:cNvPr>
          <p:cNvSpPr txBox="1"/>
          <p:nvPr/>
        </p:nvSpPr>
        <p:spPr>
          <a:xfrm>
            <a:off x="1232695" y="1016514"/>
            <a:ext cx="9701211" cy="5219186"/>
          </a:xfrm>
          <a:prstGeom prst="rect">
            <a:avLst/>
          </a:prstGeom>
          <a:noFill/>
        </p:spPr>
        <p:txBody>
          <a:bodyPr wrap="square">
            <a:spAutoFit/>
          </a:bodyPr>
          <a:lstStyle/>
          <a:p>
            <a:pPr>
              <a:lnSpc>
                <a:spcPct val="107000"/>
              </a:lnSpc>
              <a:spcAft>
                <a:spcPts val="800"/>
              </a:spcAft>
            </a:pPr>
            <a:r>
              <a:rPr lang="en-US" sz="3200" b="1"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HƯỚNG DẪN TỰ HỌC</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vi-VN" sz="32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32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32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nắm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chắc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vững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nghị</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luận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Hoàn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vi-VN" sz="32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32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32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32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dirty="0">
                <a:solidFill>
                  <a:srgbClr val="0033CC"/>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Về học kĩ nội dung của bài học và đọc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hướng</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chuẩn bị trước bài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hướng,tìm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dàn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10780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750">
        <p15:prstTrans prst="curtains"/>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D0A5589-FBC2-4C28-B210-FBC61422C94B}"/>
              </a:ext>
            </a:extLst>
          </p:cNvPr>
          <p:cNvPicPr>
            <a:picLocks noChangeAspect="1"/>
          </p:cNvPicPr>
          <p:nvPr/>
        </p:nvPicPr>
        <p:blipFill rotWithShape="1">
          <a:blip r:embed="rId2"/>
          <a:srcRect t="9862" r="1" b="19118"/>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TextBox 6">
            <a:extLst>
              <a:ext uri="{FF2B5EF4-FFF2-40B4-BE49-F238E27FC236}">
                <a16:creationId xmlns:a16="http://schemas.microsoft.com/office/drawing/2014/main" id="{68D3646B-FF8F-4D72-89AF-8E75877F8213}"/>
              </a:ext>
            </a:extLst>
          </p:cNvPr>
          <p:cNvSpPr txBox="1"/>
          <p:nvPr/>
        </p:nvSpPr>
        <p:spPr>
          <a:xfrm>
            <a:off x="717948" y="1017687"/>
            <a:ext cx="4768453" cy="1077218"/>
          </a:xfrm>
          <a:prstGeom prst="rect">
            <a:avLst/>
          </a:prstGeom>
          <a:noFill/>
          <a:scene3d>
            <a:camera prst="isometricOffAxis1Right"/>
            <a:lightRig rig="threePt" dir="t"/>
          </a:scene3d>
        </p:spPr>
        <p:txBody>
          <a:bodyPr wrap="square">
            <a:spAutoFit/>
          </a:bodyPr>
          <a:lstStyle/>
          <a:p>
            <a:pPr algn="ctr"/>
            <a:r>
              <a:rPr lang="vi-VN" sz="3200" b="1" dirty="0">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t>HAI VẠN DẶM DƯỚI ĐÁY </a:t>
            </a:r>
            <a:r>
              <a:rPr lang="vi-VN" sz="3200" b="1" dirty="0">
                <a:ln w="22225">
                  <a:solidFill>
                    <a:schemeClr val="accent2"/>
                  </a:solidFill>
                  <a:prstDash val="solid"/>
                </a:ln>
                <a:solidFill>
                  <a:schemeClr val="accent2">
                    <a:lumMod val="40000"/>
                    <a:lumOff val="60000"/>
                  </a:schemeClr>
                </a:solidFill>
                <a:latin typeface="Times New Roman" panose="02020603050405020304" pitchFamily="18" charset="0"/>
                <a:ea typeface="Calibri" panose="020F0502020204030204" pitchFamily="34" charset="0"/>
                <a:cs typeface="Times New Roman" panose="02020603050405020304" pitchFamily="18" charset="0"/>
              </a:rPr>
              <a:t>BIỂN”</a:t>
            </a:r>
            <a:endParaRPr lang="en-US" sz="3200" b="1" dirty="0">
              <a:ln w="22225">
                <a:solidFill>
                  <a:schemeClr val="accent2"/>
                </a:solidFill>
                <a:prstDash val="solid"/>
              </a:ln>
              <a:solidFill>
                <a:schemeClr val="accent2">
                  <a:lumMod val="40000"/>
                  <a:lumOff val="60000"/>
                </a:schemeClr>
              </a:solidFill>
            </a:endParaRPr>
          </a:p>
        </p:txBody>
      </p:sp>
      <p:sp>
        <p:nvSpPr>
          <p:cNvPr id="4" name="Arrow: Pentagon 3">
            <a:extLst>
              <a:ext uri="{FF2B5EF4-FFF2-40B4-BE49-F238E27FC236}">
                <a16:creationId xmlns:a16="http://schemas.microsoft.com/office/drawing/2014/main" id="{4245C0CE-75ED-45B4-AF13-FE29831193F5}"/>
              </a:ext>
            </a:extLst>
          </p:cNvPr>
          <p:cNvSpPr/>
          <p:nvPr/>
        </p:nvSpPr>
        <p:spPr>
          <a:xfrm>
            <a:off x="946547" y="2643188"/>
            <a:ext cx="4539854" cy="1793080"/>
          </a:xfrm>
          <a:prstGeom prst="homePlate">
            <a:avLst>
              <a:gd name="adj" fmla="val 29245"/>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vi-VN"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Truyện khoa học nổi tiếng của Giuyn- Véc-nơ</a:t>
            </a:r>
            <a:r>
              <a:rPr lang="en-US" sz="3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042516"/>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6" name="Freeform: Shape 11">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D0A5589-FBC2-4C28-B210-FBC61422C94B}"/>
              </a:ext>
            </a:extLst>
          </p:cNvPr>
          <p:cNvPicPr>
            <a:picLocks noChangeAspect="1"/>
          </p:cNvPicPr>
          <p:nvPr/>
        </p:nvPicPr>
        <p:blipFill rotWithShape="1">
          <a:blip r:embed="rId2"/>
          <a:srcRect t="9764" r="-1" b="19020"/>
          <a:stretch/>
        </p:blipFill>
        <p:spPr>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p:spPr>
      </p:pic>
      <p:sp>
        <p:nvSpPr>
          <p:cNvPr id="17" name="Freeform: Shape 13">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3A9ADCF-220B-4E70-9A3D-2843FDE4FF6B}"/>
              </a:ext>
            </a:extLst>
          </p:cNvPr>
          <p:cNvPicPr>
            <a:picLocks noChangeAspect="1"/>
          </p:cNvPicPr>
          <p:nvPr/>
        </p:nvPicPr>
        <p:blipFill rotWithShape="1">
          <a:blip r:embed="rId3"/>
          <a:srcRect t="13599" r="-4" b="-4"/>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8" name="TextBox 7">
            <a:extLst>
              <a:ext uri="{FF2B5EF4-FFF2-40B4-BE49-F238E27FC236}">
                <a16:creationId xmlns:a16="http://schemas.microsoft.com/office/drawing/2014/main" id="{906D3D12-FF66-418C-A1DB-A8C5CB45AC59}"/>
              </a:ext>
            </a:extLst>
          </p:cNvPr>
          <p:cNvSpPr txBox="1"/>
          <p:nvPr/>
        </p:nvSpPr>
        <p:spPr>
          <a:xfrm>
            <a:off x="6200775" y="3037629"/>
            <a:ext cx="5300663" cy="3296736"/>
          </a:xfrm>
          <a:custGeom>
            <a:avLst/>
            <a:gdLst>
              <a:gd name="connsiteX0" fmla="*/ 0 w 5300663"/>
              <a:gd name="connsiteY0" fmla="*/ 0 h 3296736"/>
              <a:gd name="connsiteX1" fmla="*/ 503563 w 5300663"/>
              <a:gd name="connsiteY1" fmla="*/ 0 h 3296736"/>
              <a:gd name="connsiteX2" fmla="*/ 1219152 w 5300663"/>
              <a:gd name="connsiteY2" fmla="*/ 0 h 3296736"/>
              <a:gd name="connsiteX3" fmla="*/ 1987749 w 5300663"/>
              <a:gd name="connsiteY3" fmla="*/ 0 h 3296736"/>
              <a:gd name="connsiteX4" fmla="*/ 2650332 w 5300663"/>
              <a:gd name="connsiteY4" fmla="*/ 0 h 3296736"/>
              <a:gd name="connsiteX5" fmla="*/ 3153894 w 5300663"/>
              <a:gd name="connsiteY5" fmla="*/ 0 h 3296736"/>
              <a:gd name="connsiteX6" fmla="*/ 3869484 w 5300663"/>
              <a:gd name="connsiteY6" fmla="*/ 0 h 3296736"/>
              <a:gd name="connsiteX7" fmla="*/ 4532067 w 5300663"/>
              <a:gd name="connsiteY7" fmla="*/ 0 h 3296736"/>
              <a:gd name="connsiteX8" fmla="*/ 5300663 w 5300663"/>
              <a:gd name="connsiteY8" fmla="*/ 0 h 3296736"/>
              <a:gd name="connsiteX9" fmla="*/ 5300663 w 5300663"/>
              <a:gd name="connsiteY9" fmla="*/ 593412 h 3296736"/>
              <a:gd name="connsiteX10" fmla="*/ 5300663 w 5300663"/>
              <a:gd name="connsiteY10" fmla="*/ 1153858 h 3296736"/>
              <a:gd name="connsiteX11" fmla="*/ 5300663 w 5300663"/>
              <a:gd name="connsiteY11" fmla="*/ 1879140 h 3296736"/>
              <a:gd name="connsiteX12" fmla="*/ 5300663 w 5300663"/>
              <a:gd name="connsiteY12" fmla="*/ 2472552 h 3296736"/>
              <a:gd name="connsiteX13" fmla="*/ 5300663 w 5300663"/>
              <a:gd name="connsiteY13" fmla="*/ 3296736 h 3296736"/>
              <a:gd name="connsiteX14" fmla="*/ 4797100 w 5300663"/>
              <a:gd name="connsiteY14" fmla="*/ 3296736 h 3296736"/>
              <a:gd name="connsiteX15" fmla="*/ 4134517 w 5300663"/>
              <a:gd name="connsiteY15" fmla="*/ 3296736 h 3296736"/>
              <a:gd name="connsiteX16" fmla="*/ 3630954 w 5300663"/>
              <a:gd name="connsiteY16" fmla="*/ 3296736 h 3296736"/>
              <a:gd name="connsiteX17" fmla="*/ 3021378 w 5300663"/>
              <a:gd name="connsiteY17" fmla="*/ 3296736 h 3296736"/>
              <a:gd name="connsiteX18" fmla="*/ 2305788 w 5300663"/>
              <a:gd name="connsiteY18" fmla="*/ 3296736 h 3296736"/>
              <a:gd name="connsiteX19" fmla="*/ 1537192 w 5300663"/>
              <a:gd name="connsiteY19" fmla="*/ 3296736 h 3296736"/>
              <a:gd name="connsiteX20" fmla="*/ 1033629 w 5300663"/>
              <a:gd name="connsiteY20" fmla="*/ 3296736 h 3296736"/>
              <a:gd name="connsiteX21" fmla="*/ 0 w 5300663"/>
              <a:gd name="connsiteY21" fmla="*/ 3296736 h 3296736"/>
              <a:gd name="connsiteX22" fmla="*/ 0 w 5300663"/>
              <a:gd name="connsiteY22" fmla="*/ 2571454 h 3296736"/>
              <a:gd name="connsiteX23" fmla="*/ 0 w 5300663"/>
              <a:gd name="connsiteY23" fmla="*/ 1945074 h 3296736"/>
              <a:gd name="connsiteX24" fmla="*/ 0 w 5300663"/>
              <a:gd name="connsiteY24" fmla="*/ 1219792 h 3296736"/>
              <a:gd name="connsiteX25" fmla="*/ 0 w 5300663"/>
              <a:gd name="connsiteY25" fmla="*/ 659347 h 3296736"/>
              <a:gd name="connsiteX26" fmla="*/ 0 w 5300663"/>
              <a:gd name="connsiteY26" fmla="*/ 0 h 329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00663" h="3296736" extrusionOk="0">
                <a:moveTo>
                  <a:pt x="0" y="0"/>
                </a:moveTo>
                <a:cubicBezTo>
                  <a:pt x="125283" y="22714"/>
                  <a:pt x="294602" y="-12950"/>
                  <a:pt x="503563" y="0"/>
                </a:cubicBezTo>
                <a:cubicBezTo>
                  <a:pt x="712524" y="12950"/>
                  <a:pt x="865971" y="-32170"/>
                  <a:pt x="1219152" y="0"/>
                </a:cubicBezTo>
                <a:cubicBezTo>
                  <a:pt x="1572333" y="32170"/>
                  <a:pt x="1607101" y="20004"/>
                  <a:pt x="1987749" y="0"/>
                </a:cubicBezTo>
                <a:cubicBezTo>
                  <a:pt x="2368397" y="-20004"/>
                  <a:pt x="2327732" y="-28555"/>
                  <a:pt x="2650332" y="0"/>
                </a:cubicBezTo>
                <a:cubicBezTo>
                  <a:pt x="2972932" y="28555"/>
                  <a:pt x="3037284" y="-17533"/>
                  <a:pt x="3153894" y="0"/>
                </a:cubicBezTo>
                <a:cubicBezTo>
                  <a:pt x="3270504" y="17533"/>
                  <a:pt x="3558544" y="34531"/>
                  <a:pt x="3869484" y="0"/>
                </a:cubicBezTo>
                <a:cubicBezTo>
                  <a:pt x="4180424" y="-34531"/>
                  <a:pt x="4278456" y="30784"/>
                  <a:pt x="4532067" y="0"/>
                </a:cubicBezTo>
                <a:cubicBezTo>
                  <a:pt x="4785678" y="-30784"/>
                  <a:pt x="5028812" y="-10509"/>
                  <a:pt x="5300663" y="0"/>
                </a:cubicBezTo>
                <a:cubicBezTo>
                  <a:pt x="5304604" y="206691"/>
                  <a:pt x="5289678" y="452873"/>
                  <a:pt x="5300663" y="593412"/>
                </a:cubicBezTo>
                <a:cubicBezTo>
                  <a:pt x="5311648" y="733951"/>
                  <a:pt x="5292633" y="921765"/>
                  <a:pt x="5300663" y="1153858"/>
                </a:cubicBezTo>
                <a:cubicBezTo>
                  <a:pt x="5308693" y="1385951"/>
                  <a:pt x="5264946" y="1570530"/>
                  <a:pt x="5300663" y="1879140"/>
                </a:cubicBezTo>
                <a:cubicBezTo>
                  <a:pt x="5336380" y="2187750"/>
                  <a:pt x="5284021" y="2184758"/>
                  <a:pt x="5300663" y="2472552"/>
                </a:cubicBezTo>
                <a:cubicBezTo>
                  <a:pt x="5317305" y="2760346"/>
                  <a:pt x="5297620" y="3111915"/>
                  <a:pt x="5300663" y="3296736"/>
                </a:cubicBezTo>
                <a:cubicBezTo>
                  <a:pt x="5197520" y="3272539"/>
                  <a:pt x="4920268" y="3321418"/>
                  <a:pt x="4797100" y="3296736"/>
                </a:cubicBezTo>
                <a:cubicBezTo>
                  <a:pt x="4673932" y="3272054"/>
                  <a:pt x="4437490" y="3324116"/>
                  <a:pt x="4134517" y="3296736"/>
                </a:cubicBezTo>
                <a:cubicBezTo>
                  <a:pt x="3831544" y="3269356"/>
                  <a:pt x="3757069" y="3290938"/>
                  <a:pt x="3630954" y="3296736"/>
                </a:cubicBezTo>
                <a:cubicBezTo>
                  <a:pt x="3504839" y="3302534"/>
                  <a:pt x="3204750" y="3299517"/>
                  <a:pt x="3021378" y="3296736"/>
                </a:cubicBezTo>
                <a:cubicBezTo>
                  <a:pt x="2838006" y="3293955"/>
                  <a:pt x="2494013" y="3295955"/>
                  <a:pt x="2305788" y="3296736"/>
                </a:cubicBezTo>
                <a:cubicBezTo>
                  <a:pt x="2117563" y="3297518"/>
                  <a:pt x="1909413" y="3307692"/>
                  <a:pt x="1537192" y="3296736"/>
                </a:cubicBezTo>
                <a:cubicBezTo>
                  <a:pt x="1164971" y="3285780"/>
                  <a:pt x="1219287" y="3313021"/>
                  <a:pt x="1033629" y="3296736"/>
                </a:cubicBezTo>
                <a:cubicBezTo>
                  <a:pt x="847971" y="3280451"/>
                  <a:pt x="348749" y="3263527"/>
                  <a:pt x="0" y="3296736"/>
                </a:cubicBezTo>
                <a:cubicBezTo>
                  <a:pt x="18484" y="3050152"/>
                  <a:pt x="-3139" y="2802088"/>
                  <a:pt x="0" y="2571454"/>
                </a:cubicBezTo>
                <a:cubicBezTo>
                  <a:pt x="3139" y="2340820"/>
                  <a:pt x="-25851" y="2109165"/>
                  <a:pt x="0" y="1945074"/>
                </a:cubicBezTo>
                <a:cubicBezTo>
                  <a:pt x="25851" y="1780983"/>
                  <a:pt x="35552" y="1534619"/>
                  <a:pt x="0" y="1219792"/>
                </a:cubicBezTo>
                <a:cubicBezTo>
                  <a:pt x="-35552" y="904965"/>
                  <a:pt x="12598" y="791381"/>
                  <a:pt x="0" y="659347"/>
                </a:cubicBezTo>
                <a:cubicBezTo>
                  <a:pt x="-12598" y="527314"/>
                  <a:pt x="-19178" y="234554"/>
                  <a:pt x="0" y="0"/>
                </a:cubicBezTo>
                <a:close/>
              </a:path>
            </a:pathLst>
          </a:custGeom>
          <a:noFill/>
          <a:ln w="38100">
            <a:solidFill>
              <a:schemeClr val="tx1"/>
            </a:solidFill>
            <a:extLst>
              <a:ext uri="{C807C97D-BFC1-408E-A445-0C87EB9F89A2}">
                <ask:lineSketchStyleProps xmlns:ask="http://schemas.microsoft.com/office/drawing/2018/sketchyshapes" sd="1569579787">
                  <a:prstGeom prst="rect">
                    <a:avLst/>
                  </a:prstGeom>
                  <ask:type>
                    <ask:lineSketchFreehand/>
                  </ask:type>
                </ask:lineSketchStyleProps>
              </a:ext>
            </a:extLst>
          </a:ln>
          <a:effectLst>
            <a:glow rad="139700">
              <a:schemeClr val="accent2">
                <a:satMod val="175000"/>
                <a:alpha val="40000"/>
              </a:schemeClr>
            </a:glow>
          </a:effectLst>
        </p:spPr>
        <p:txBody>
          <a:bodyPr wrap="square">
            <a:spAutoFit/>
          </a:bodyPr>
          <a:lstStyle/>
          <a:p>
            <a:pPr algn="just">
              <a:lnSpc>
                <a:spcPct val="107000"/>
              </a:lnSpc>
              <a:spcAft>
                <a:spcPts val="8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dựa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tựu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khoa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phú</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kịch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li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hấp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mẻ</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thú</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62532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3A9ADCF-220B-4E70-9A3D-2843FDE4FF6B}"/>
              </a:ext>
            </a:extLst>
          </p:cNvPr>
          <p:cNvPicPr>
            <a:picLocks noChangeAspect="1"/>
          </p:cNvPicPr>
          <p:nvPr/>
        </p:nvPicPr>
        <p:blipFill rotWithShape="1">
          <a:blip r:embed="rId2"/>
          <a:srcRect t="34463" b="358"/>
          <a:stretch/>
        </p:blipFill>
        <p:spPr>
          <a:xfrm>
            <a:off x="4267201" y="10"/>
            <a:ext cx="7924800" cy="3383270"/>
          </a:xfrm>
          <a:prstGeom prst="rect">
            <a:avLst/>
          </a:prstGeom>
        </p:spPr>
      </p:pic>
      <p:pic>
        <p:nvPicPr>
          <p:cNvPr id="8" name="Picture 7">
            <a:extLst>
              <a:ext uri="{FF2B5EF4-FFF2-40B4-BE49-F238E27FC236}">
                <a16:creationId xmlns:a16="http://schemas.microsoft.com/office/drawing/2014/main" id="{E397BB4C-2241-46EE-A46C-64DA8A469FD6}"/>
              </a:ext>
            </a:extLst>
          </p:cNvPr>
          <p:cNvPicPr>
            <a:picLocks noChangeAspect="1"/>
          </p:cNvPicPr>
          <p:nvPr/>
        </p:nvPicPr>
        <p:blipFill rotWithShape="1">
          <a:blip r:embed="rId3"/>
          <a:srcRect t="13280" r="2" b="6763"/>
          <a:stretch/>
        </p:blipFill>
        <p:spPr>
          <a:xfrm>
            <a:off x="4650916" y="3474720"/>
            <a:ext cx="7555832" cy="3383280"/>
          </a:xfrm>
          <a:prstGeom prst="rect">
            <a:avLst/>
          </a:prstGeom>
        </p:spPr>
      </p:pic>
      <p:sp useBgFill="1">
        <p:nvSpPr>
          <p:cNvPr id="15" name="Freeform: Shape 14">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80C0F40-71D0-4F51-ADA6-D17C9BF59DF0}"/>
              </a:ext>
            </a:extLst>
          </p:cNvPr>
          <p:cNvSpPr txBox="1"/>
          <p:nvPr/>
        </p:nvSpPr>
        <p:spPr>
          <a:xfrm>
            <a:off x="907256" y="1691645"/>
            <a:ext cx="3743660" cy="3754939"/>
          </a:xfrm>
          <a:custGeom>
            <a:avLst/>
            <a:gdLst>
              <a:gd name="connsiteX0" fmla="*/ 0 w 3743660"/>
              <a:gd name="connsiteY0" fmla="*/ 0 h 3754939"/>
              <a:gd name="connsiteX1" fmla="*/ 3743660 w 3743660"/>
              <a:gd name="connsiteY1" fmla="*/ 0 h 3754939"/>
              <a:gd name="connsiteX2" fmla="*/ 3743660 w 3743660"/>
              <a:gd name="connsiteY2" fmla="*/ 3754939 h 3754939"/>
              <a:gd name="connsiteX3" fmla="*/ 0 w 3743660"/>
              <a:gd name="connsiteY3" fmla="*/ 3754939 h 3754939"/>
              <a:gd name="connsiteX4" fmla="*/ 0 w 3743660"/>
              <a:gd name="connsiteY4" fmla="*/ 0 h 3754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3660" h="3754939" extrusionOk="0">
                <a:moveTo>
                  <a:pt x="0" y="0"/>
                </a:moveTo>
                <a:cubicBezTo>
                  <a:pt x="1270657" y="-92362"/>
                  <a:pt x="2320697" y="80521"/>
                  <a:pt x="3743660" y="0"/>
                </a:cubicBezTo>
                <a:cubicBezTo>
                  <a:pt x="3589373" y="1070519"/>
                  <a:pt x="3689170" y="1924245"/>
                  <a:pt x="3743660" y="3754939"/>
                </a:cubicBezTo>
                <a:cubicBezTo>
                  <a:pt x="2666827" y="3917154"/>
                  <a:pt x="813001" y="3909458"/>
                  <a:pt x="0" y="3754939"/>
                </a:cubicBezTo>
                <a:cubicBezTo>
                  <a:pt x="-71726" y="3130809"/>
                  <a:pt x="-41913" y="996182"/>
                  <a:pt x="0" y="0"/>
                </a:cubicBezTo>
                <a:close/>
              </a:path>
            </a:pathLst>
          </a:custGeom>
          <a:noFill/>
          <a:ln w="28575">
            <a:solidFill>
              <a:srgbClr val="FFC000"/>
            </a:solidFill>
            <a:extLst>
              <a:ext uri="{C807C97D-BFC1-408E-A445-0C87EB9F89A2}">
                <ask:lineSketchStyleProps xmlns:ask="http://schemas.microsoft.com/office/drawing/2018/sketchyshapes" sd="2253626431">
                  <a:prstGeom prst="rect">
                    <a:avLst/>
                  </a:prstGeom>
                  <ask:type>
                    <ask:lineSketchCurved/>
                  </ask:type>
                </ask:lineSketchStyleProps>
              </a:ext>
            </a:extLst>
          </a:ln>
        </p:spPr>
        <p:txBody>
          <a:bodyPr wrap="square">
            <a:spAutoFit/>
          </a:bodyPr>
          <a:lstStyle/>
          <a:p>
            <a:pPr algn="just">
              <a:lnSpc>
                <a:spcPct val="107000"/>
              </a:lnSpc>
              <a:spcAft>
                <a:spcPts val="800"/>
              </a:spcAft>
            </a:pP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đấu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dũng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thủ</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tàu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No-</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lớt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quái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bạch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tuộc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khổng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lồ</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hung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91826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2">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397BB4C-2241-46EE-A46C-64DA8A469FD6}"/>
              </a:ext>
            </a:extLst>
          </p:cNvPr>
          <p:cNvPicPr>
            <a:picLocks noChangeAspect="1"/>
          </p:cNvPicPr>
          <p:nvPr/>
        </p:nvPicPr>
        <p:blipFill rotWithShape="1">
          <a:blip r:embed="rId2"/>
          <a:srcRect l="20303" r="18171"/>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pic>
        <p:nvPicPr>
          <p:cNvPr id="7" name="Picture 6">
            <a:extLst>
              <a:ext uri="{FF2B5EF4-FFF2-40B4-BE49-F238E27FC236}">
                <a16:creationId xmlns:a16="http://schemas.microsoft.com/office/drawing/2014/main" id="{73A9ADCF-220B-4E70-9A3D-2843FDE4FF6B}"/>
              </a:ext>
            </a:extLst>
          </p:cNvPr>
          <p:cNvPicPr>
            <a:picLocks noChangeAspect="1"/>
          </p:cNvPicPr>
          <p:nvPr/>
        </p:nvPicPr>
        <p:blipFill rotWithShape="1">
          <a:blip r:embed="rId3"/>
          <a:srcRect l="8705" r="14627" b="2"/>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9" name="TextBox 8">
            <a:extLst>
              <a:ext uri="{FF2B5EF4-FFF2-40B4-BE49-F238E27FC236}">
                <a16:creationId xmlns:a16="http://schemas.microsoft.com/office/drawing/2014/main" id="{232C0E87-4834-46B1-BE5F-E67A3BE50A08}"/>
              </a:ext>
            </a:extLst>
          </p:cNvPr>
          <p:cNvSpPr txBox="1"/>
          <p:nvPr/>
        </p:nvSpPr>
        <p:spPr>
          <a:xfrm>
            <a:off x="6432948" y="4080260"/>
            <a:ext cx="4882752" cy="2374689"/>
          </a:xfrm>
          <a:custGeom>
            <a:avLst/>
            <a:gdLst>
              <a:gd name="connsiteX0" fmla="*/ 0 w 4882752"/>
              <a:gd name="connsiteY0" fmla="*/ 0 h 2374689"/>
              <a:gd name="connsiteX1" fmla="*/ 4882752 w 4882752"/>
              <a:gd name="connsiteY1" fmla="*/ 0 h 2374689"/>
              <a:gd name="connsiteX2" fmla="*/ 4882752 w 4882752"/>
              <a:gd name="connsiteY2" fmla="*/ 2374689 h 2374689"/>
              <a:gd name="connsiteX3" fmla="*/ 0 w 4882752"/>
              <a:gd name="connsiteY3" fmla="*/ 2374689 h 2374689"/>
              <a:gd name="connsiteX4" fmla="*/ 0 w 4882752"/>
              <a:gd name="connsiteY4" fmla="*/ 0 h 2374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752" h="2374689" extrusionOk="0">
                <a:moveTo>
                  <a:pt x="0" y="0"/>
                </a:moveTo>
                <a:cubicBezTo>
                  <a:pt x="1171047" y="-5264"/>
                  <a:pt x="3818469" y="84467"/>
                  <a:pt x="4882752" y="0"/>
                </a:cubicBezTo>
                <a:cubicBezTo>
                  <a:pt x="4754579" y="371916"/>
                  <a:pt x="5011902" y="1507119"/>
                  <a:pt x="4882752" y="2374689"/>
                </a:cubicBezTo>
                <a:cubicBezTo>
                  <a:pt x="4171349" y="2481009"/>
                  <a:pt x="1693138" y="2367040"/>
                  <a:pt x="0" y="2374689"/>
                </a:cubicBezTo>
                <a:cubicBezTo>
                  <a:pt x="160128" y="1744602"/>
                  <a:pt x="25049" y="575251"/>
                  <a:pt x="0" y="0"/>
                </a:cubicBezTo>
                <a:close/>
              </a:path>
            </a:pathLst>
          </a:custGeom>
          <a:noFill/>
          <a:ln w="28575">
            <a:solidFill>
              <a:srgbClr val="C00000"/>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txBody>
          <a:bodyPr wrap="square">
            <a:spAutoFit/>
          </a:bodyPr>
          <a:lstStyle/>
          <a:p>
            <a:pPr algn="just">
              <a:lnSpc>
                <a:spcPct val="107000"/>
              </a:lnSpc>
              <a:spcAft>
                <a:spcPts val="8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Qua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dũng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cường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thủy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thủ</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84516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1" name="Freeform: Shape 12">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397BB4C-2241-46EE-A46C-64DA8A469FD6}"/>
              </a:ext>
            </a:extLst>
          </p:cNvPr>
          <p:cNvPicPr>
            <a:picLocks noChangeAspect="1"/>
          </p:cNvPicPr>
          <p:nvPr/>
        </p:nvPicPr>
        <p:blipFill rotWithShape="1">
          <a:blip r:embed="rId2"/>
          <a:srcRect l="26788" r="24656"/>
          <a:stretch/>
        </p:blipFill>
        <p:spPr>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p:spPr>
      </p:pic>
      <p:sp>
        <p:nvSpPr>
          <p:cNvPr id="22" name="Freeform: Shape 14">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3A9ADCF-220B-4E70-9A3D-2843FDE4FF6B}"/>
              </a:ext>
            </a:extLst>
          </p:cNvPr>
          <p:cNvPicPr>
            <a:picLocks noChangeAspect="1"/>
          </p:cNvPicPr>
          <p:nvPr/>
        </p:nvPicPr>
        <p:blipFill rotWithShape="1">
          <a:blip r:embed="rId3"/>
          <a:srcRect t="13599" r="-4" b="-4"/>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9" name="TextBox 8">
            <a:extLst>
              <a:ext uri="{FF2B5EF4-FFF2-40B4-BE49-F238E27FC236}">
                <a16:creationId xmlns:a16="http://schemas.microsoft.com/office/drawing/2014/main" id="{DE1701B7-F698-4821-9C88-9F1A74A99793}"/>
              </a:ext>
            </a:extLst>
          </p:cNvPr>
          <p:cNvSpPr txBox="1"/>
          <p:nvPr/>
        </p:nvSpPr>
        <p:spPr>
          <a:xfrm>
            <a:off x="6096000" y="3617686"/>
            <a:ext cx="5385130" cy="1841466"/>
          </a:xfrm>
          <a:custGeom>
            <a:avLst/>
            <a:gdLst>
              <a:gd name="connsiteX0" fmla="*/ 0 w 5385130"/>
              <a:gd name="connsiteY0" fmla="*/ 0 h 1841466"/>
              <a:gd name="connsiteX1" fmla="*/ 5385130 w 5385130"/>
              <a:gd name="connsiteY1" fmla="*/ 0 h 1841466"/>
              <a:gd name="connsiteX2" fmla="*/ 5385130 w 5385130"/>
              <a:gd name="connsiteY2" fmla="*/ 1841466 h 1841466"/>
              <a:gd name="connsiteX3" fmla="*/ 0 w 5385130"/>
              <a:gd name="connsiteY3" fmla="*/ 1841466 h 1841466"/>
              <a:gd name="connsiteX4" fmla="*/ 0 w 5385130"/>
              <a:gd name="connsiteY4" fmla="*/ 0 h 184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130" h="1841466" extrusionOk="0">
                <a:moveTo>
                  <a:pt x="0" y="0"/>
                </a:moveTo>
                <a:cubicBezTo>
                  <a:pt x="1594901" y="-5264"/>
                  <a:pt x="4249192" y="84467"/>
                  <a:pt x="5385130" y="0"/>
                </a:cubicBezTo>
                <a:cubicBezTo>
                  <a:pt x="5245701" y="475070"/>
                  <a:pt x="5255329" y="968798"/>
                  <a:pt x="5385130" y="1841466"/>
                </a:cubicBezTo>
                <a:cubicBezTo>
                  <a:pt x="3675143" y="1947786"/>
                  <a:pt x="2395771" y="1833817"/>
                  <a:pt x="0" y="1841466"/>
                </a:cubicBezTo>
                <a:cubicBezTo>
                  <a:pt x="139333" y="1482464"/>
                  <a:pt x="-19379" y="650660"/>
                  <a:pt x="0" y="0"/>
                </a:cubicBezTo>
                <a:close/>
              </a:path>
            </a:pathLst>
          </a:custGeom>
          <a:noFill/>
          <a:ln w="38100">
            <a:solidFill>
              <a:schemeClr val="tx1"/>
            </a:solidFill>
            <a:extLst>
              <a:ext uri="{C807C97D-BFC1-408E-A445-0C87EB9F89A2}">
                <ask:lineSketchStyleProps xmlns:ask="http://schemas.microsoft.com/office/drawing/2018/sketchyshapes" sd="2650216993">
                  <a:prstGeom prst="rect">
                    <a:avLst/>
                  </a:prstGeom>
                  <ask:type>
                    <ask:lineSketchCurved/>
                  </ask:type>
                </ask:lineSketchStyleProps>
              </a:ext>
            </a:extLst>
          </a:ln>
          <a:effectLst>
            <a:glow rad="139700">
              <a:schemeClr val="accent2">
                <a:satMod val="175000"/>
                <a:alpha val="40000"/>
              </a:schemeClr>
            </a:glow>
          </a:effectLst>
        </p:spPr>
        <p:txBody>
          <a:bodyPr wrap="square">
            <a:spAutoFit/>
          </a:bodyPr>
          <a:lstStyle/>
          <a:p>
            <a:pPr algn="just">
              <a:lnSpc>
                <a:spcPct val="107000"/>
              </a:lnSpc>
              <a:spcAft>
                <a:spcPts val="800"/>
              </a:spcAf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Cho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sâu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sắc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tinh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thần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dũng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đoàn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09620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3A9ADCF-220B-4E70-9A3D-2843FDE4FF6B}"/>
              </a:ext>
            </a:extLst>
          </p:cNvPr>
          <p:cNvPicPr>
            <a:picLocks noChangeAspect="1"/>
          </p:cNvPicPr>
          <p:nvPr/>
        </p:nvPicPr>
        <p:blipFill rotWithShape="1">
          <a:blip r:embed="rId2"/>
          <a:srcRect t="34463" b="358"/>
          <a:stretch/>
        </p:blipFill>
        <p:spPr>
          <a:xfrm>
            <a:off x="4267201" y="10"/>
            <a:ext cx="7924800" cy="3383270"/>
          </a:xfrm>
          <a:prstGeom prst="rect">
            <a:avLst/>
          </a:prstGeom>
        </p:spPr>
      </p:pic>
      <p:pic>
        <p:nvPicPr>
          <p:cNvPr id="8" name="Picture 7">
            <a:extLst>
              <a:ext uri="{FF2B5EF4-FFF2-40B4-BE49-F238E27FC236}">
                <a16:creationId xmlns:a16="http://schemas.microsoft.com/office/drawing/2014/main" id="{E397BB4C-2241-46EE-A46C-64DA8A469FD6}"/>
              </a:ext>
            </a:extLst>
          </p:cNvPr>
          <p:cNvPicPr>
            <a:picLocks noChangeAspect="1"/>
          </p:cNvPicPr>
          <p:nvPr/>
        </p:nvPicPr>
        <p:blipFill rotWithShape="1">
          <a:blip r:embed="rId3"/>
          <a:srcRect t="13280" r="2" b="6763"/>
          <a:stretch/>
        </p:blipFill>
        <p:spPr>
          <a:xfrm>
            <a:off x="4650916" y="3474720"/>
            <a:ext cx="7555832" cy="3383280"/>
          </a:xfrm>
          <a:prstGeom prst="rect">
            <a:avLst/>
          </a:prstGeom>
        </p:spPr>
      </p:pic>
      <p:sp useBgFill="1">
        <p:nvSpPr>
          <p:cNvPr id="15" name="Freeform: Shape 14">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CBDF4F6C-1847-4A77-A2A9-A6C74EEA94F7}"/>
              </a:ext>
            </a:extLst>
          </p:cNvPr>
          <p:cNvSpPr/>
          <p:nvPr/>
        </p:nvSpPr>
        <p:spPr>
          <a:xfrm>
            <a:off x="734237" y="2431705"/>
            <a:ext cx="4243388" cy="1011132"/>
          </a:xfrm>
          <a:prstGeom prst="round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effectLst/>
                <a:latin typeface="Times New Roman" panose="02020603050405020304" pitchFamily="18" charset="0"/>
                <a:ea typeface="Calibri" panose="020F0502020204030204" pitchFamily="34" charset="0"/>
              </a:rPr>
              <a:t>Thể hiện trí tưởng tượng phong phú</a:t>
            </a:r>
            <a:r>
              <a:rPr lang="en-US" sz="3200" dirty="0">
                <a:solidFill>
                  <a:schemeClr val="tx1"/>
                </a:solidFill>
                <a:effectLst/>
                <a:latin typeface="Times New Roman" panose="02020603050405020304" pitchFamily="18" charset="0"/>
                <a:ea typeface="Calibri" panose="020F0502020204030204" pitchFamily="34" charset="0"/>
              </a:rPr>
              <a:t>.</a:t>
            </a:r>
            <a:endParaRPr lang="en-US" sz="3200" dirty="0">
              <a:solidFill>
                <a:schemeClr val="tx1"/>
              </a:solidFill>
            </a:endParaRPr>
          </a:p>
        </p:txBody>
      </p:sp>
      <p:sp>
        <p:nvSpPr>
          <p:cNvPr id="9" name="Rectangle: Rounded Corners 8">
            <a:extLst>
              <a:ext uri="{FF2B5EF4-FFF2-40B4-BE49-F238E27FC236}">
                <a16:creationId xmlns:a16="http://schemas.microsoft.com/office/drawing/2014/main" id="{14D4181A-8984-47F6-AB6C-56DF27A3B008}"/>
              </a:ext>
            </a:extLst>
          </p:cNvPr>
          <p:cNvSpPr/>
          <p:nvPr/>
        </p:nvSpPr>
        <p:spPr>
          <a:xfrm>
            <a:off x="1155401" y="3682087"/>
            <a:ext cx="4243388" cy="1011132"/>
          </a:xfrm>
          <a:prstGeom prst="round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vi-VN"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 nhiều tình tiết li kì, hấp dẫn</a:t>
            </a:r>
            <a:r>
              <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0B772621-C75A-4201-94AC-0111E709FCD1}"/>
              </a:ext>
            </a:extLst>
          </p:cNvPr>
          <p:cNvSpPr/>
          <p:nvPr/>
        </p:nvSpPr>
        <p:spPr>
          <a:xfrm>
            <a:off x="1555451" y="4932468"/>
            <a:ext cx="4243388" cy="1011132"/>
          </a:xfrm>
          <a:prstGeom prst="roundRect">
            <a:avLst/>
          </a:prstGeom>
          <a:solidFill>
            <a:schemeClr val="accent4">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effectLst/>
                <a:latin typeface="Times New Roman" panose="02020603050405020304" pitchFamily="18" charset="0"/>
                <a:ea typeface="Calibri" panose="020F0502020204030204" pitchFamily="34" charset="0"/>
              </a:rPr>
              <a:t>Đem đến cho bạn đọc bài học nhân sinh..</a:t>
            </a:r>
            <a:endParaRPr lang="en-US" sz="3200" dirty="0">
              <a:solidFill>
                <a:schemeClr val="tx1"/>
              </a:solidFill>
            </a:endParaRPr>
          </a:p>
        </p:txBody>
      </p:sp>
      <p:sp>
        <p:nvSpPr>
          <p:cNvPr id="5" name="Arrow: Right 4">
            <a:extLst>
              <a:ext uri="{FF2B5EF4-FFF2-40B4-BE49-F238E27FC236}">
                <a16:creationId xmlns:a16="http://schemas.microsoft.com/office/drawing/2014/main" id="{4ED5E8FC-5DAE-4141-97C3-99E9B158AE85}"/>
              </a:ext>
            </a:extLst>
          </p:cNvPr>
          <p:cNvSpPr/>
          <p:nvPr/>
        </p:nvSpPr>
        <p:spPr>
          <a:xfrm>
            <a:off x="734237" y="571500"/>
            <a:ext cx="4243388" cy="1610174"/>
          </a:xfrm>
          <a:prstGeom prst="rightArrow">
            <a:avLst>
              <a:gd name="adj1" fmla="val 57099"/>
              <a:gd name="adj2" fmla="val 50000"/>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EA6BEDE-3792-4DFA-9D37-7C7D2AEF0EB1}"/>
              </a:ext>
            </a:extLst>
          </p:cNvPr>
          <p:cNvSpPr txBox="1"/>
          <p:nvPr/>
        </p:nvSpPr>
        <p:spPr>
          <a:xfrm>
            <a:off x="1216820" y="1116150"/>
            <a:ext cx="3050381" cy="584775"/>
          </a:xfrm>
          <a:prstGeom prst="rect">
            <a:avLst/>
          </a:prstGeom>
          <a:noFill/>
        </p:spPr>
        <p:txBody>
          <a:bodyPr wrap="square">
            <a:spAutoFit/>
          </a:bodyPr>
          <a:lstStyle/>
          <a:p>
            <a:r>
              <a:rPr lang="vi-VN" sz="3200" b="1" dirty="0">
                <a:effectLst/>
                <a:latin typeface="Times New Roman" panose="02020603050405020304" pitchFamily="18" charset="0"/>
                <a:ea typeface="Calibri" panose="020F0502020204030204" pitchFamily="34" charset="0"/>
              </a:rPr>
              <a:t>Lí do yêu thích:</a:t>
            </a:r>
            <a:endParaRPr lang="en-US" sz="3200" dirty="0"/>
          </a:p>
        </p:txBody>
      </p:sp>
    </p:spTree>
    <p:extLst>
      <p:ext uri="{BB962C8B-B14F-4D97-AF65-F5344CB8AC3E}">
        <p14:creationId xmlns:p14="http://schemas.microsoft.com/office/powerpoint/2010/main" val="7246422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opicVTI">
  <a:themeElements>
    <a:clrScheme name="Tropic">
      <a:dk1>
        <a:srgbClr val="000000"/>
      </a:dk1>
      <a:lt1>
        <a:sysClr val="window" lastClr="FFFFFF"/>
      </a:lt1>
      <a:dk2>
        <a:srgbClr val="09392F"/>
      </a:dk2>
      <a:lt2>
        <a:srgbClr val="ECF0F0"/>
      </a:lt2>
      <a:accent1>
        <a:srgbClr val="1EBE9B"/>
      </a:accent1>
      <a:accent2>
        <a:srgbClr val="FD7C7C"/>
      </a:accent2>
      <a:accent3>
        <a:srgbClr val="7DA8B5"/>
      </a:accent3>
      <a:accent4>
        <a:srgbClr val="168E74"/>
      </a:accent4>
      <a:accent5>
        <a:srgbClr val="FB7365"/>
      </a:accent5>
      <a:accent6>
        <a:srgbClr val="D39B17"/>
      </a:accent6>
      <a:hlink>
        <a:srgbClr val="EF08F7"/>
      </a:hlink>
      <a:folHlink>
        <a:srgbClr val="8477FE"/>
      </a:folHlink>
    </a:clrScheme>
    <a:fontScheme name="Tropic">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opicVTI" id="{DE8751F2-0439-4D1D-A674-AFC241C9701D}" vid="{C41D9140-98E0-4A26-97C4-97FDCB8D6E04}"/>
    </a:ext>
  </a:extLst>
</a:theme>
</file>

<file path=ppt/theme/theme3.xml><?xml version="1.0" encoding="utf-8"?>
<a:theme xmlns:a="http://schemas.openxmlformats.org/drawingml/2006/main" name="PebbleVTI">
  <a:themeElements>
    <a:clrScheme name="Blush 3">
      <a:dk1>
        <a:sysClr val="windowText" lastClr="000000"/>
      </a:dk1>
      <a:lt1>
        <a:sysClr val="window" lastClr="FFFFFF"/>
      </a:lt1>
      <a:dk2>
        <a:srgbClr val="B15E4E"/>
      </a:dk2>
      <a:lt2>
        <a:srgbClr val="FFFFFF"/>
      </a:lt2>
      <a:accent1>
        <a:srgbClr val="C5B096"/>
      </a:accent1>
      <a:accent2>
        <a:srgbClr val="ECA855"/>
      </a:accent2>
      <a:accent3>
        <a:srgbClr val="9BBFB0"/>
      </a:accent3>
      <a:accent4>
        <a:srgbClr val="A9AEA7"/>
      </a:accent4>
      <a:accent5>
        <a:srgbClr val="6A787C"/>
      </a:accent5>
      <a:accent6>
        <a:srgbClr val="3B4345"/>
      </a:accent6>
      <a:hlink>
        <a:srgbClr val="ECA855"/>
      </a:hlink>
      <a:folHlink>
        <a:srgbClr val="6A392F"/>
      </a:folHlink>
    </a:clrScheme>
    <a:fontScheme name="Custom 4">
      <a:majorFont>
        <a:latin typeface="Sitka Subhead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bbleVTI" id="{8B4DB91D-6BB4-4BA3-973A-733D3AF2680E}" vid="{9A19CF0D-2077-4BF4-BAA5-86934C336D59}"/>
    </a:ext>
  </a:extLst>
</a:theme>
</file>

<file path=docProps/app.xml><?xml version="1.0" encoding="utf-8"?>
<Properties xmlns="http://schemas.openxmlformats.org/officeDocument/2006/extended-properties" xmlns:vt="http://schemas.openxmlformats.org/officeDocument/2006/docPropsVTypes">
  <TotalTime>258</TotalTime>
  <Words>2405</Words>
  <Application>Microsoft Office PowerPoint</Application>
  <PresentationFormat>Widescreen</PresentationFormat>
  <Paragraphs>125</Paragraphs>
  <Slides>37</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37</vt:i4>
      </vt:variant>
    </vt:vector>
  </HeadingPairs>
  <TitlesOfParts>
    <vt:vector size="48" baseType="lpstr">
      <vt:lpstr>Arial</vt:lpstr>
      <vt:lpstr>Avenir Next LT Pro</vt:lpstr>
      <vt:lpstr>Avenir Next LT Pro Light</vt:lpstr>
      <vt:lpstr>Calibri</vt:lpstr>
      <vt:lpstr>Calibri Light</vt:lpstr>
      <vt:lpstr>Gill Sans Nova</vt:lpstr>
      <vt:lpstr>Sitka Subheading</vt:lpstr>
      <vt:lpstr>Times New Roman</vt:lpstr>
      <vt:lpstr>Office Theme</vt:lpstr>
      <vt:lpstr>TropicVTI</vt:lpstr>
      <vt:lpstr>PebbleVTI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cp:revision>
  <dcterms:created xsi:type="dcterms:W3CDTF">2022-09-01T08:58:38Z</dcterms:created>
  <dcterms:modified xsi:type="dcterms:W3CDTF">2022-09-01T22:36:07Z</dcterms:modified>
</cp:coreProperties>
</file>