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65" r:id="rId6"/>
    <p:sldId id="264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2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8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8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9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DD40-C427-41EA-B647-9FF5C41AE4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74C1-CC4F-4534-82D2-F6BCD0D6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1600200"/>
            <a:ext cx="9144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28" y="6096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9, 10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4975"/>
            <a:ext cx="50292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981200"/>
            <a:ext cx="405938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15" y="533400"/>
            <a:ext cx="5000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26" y="2195025"/>
            <a:ext cx="3216074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3014"/>
            <a:ext cx="2590800" cy="215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6027"/>
            <a:ext cx="7620000" cy="25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6576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32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472" y="2057400"/>
            <a:ext cx="8998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1.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Vẽ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các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mặt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của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hộp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lên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giấy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bìa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theo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kích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thước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đã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xác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định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,(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theo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cm)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9383" y="3200400"/>
            <a:ext cx="899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Cắt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và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tạo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hình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hộp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9383" y="3962400"/>
            <a:ext cx="899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Vẽ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mảng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trang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trí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lên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hộp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giấy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4747" y="4544291"/>
            <a:ext cx="899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4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Vẽ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màu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và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hoàn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thiện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sản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phẩm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911" y="9144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Các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bước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thiết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kế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trang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trí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bao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bì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bằng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giấy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0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" y="1562100"/>
            <a:ext cx="357018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47" y="1562100"/>
            <a:ext cx="3361905" cy="2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" y="3810000"/>
            <a:ext cx="3758992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114800"/>
            <a:ext cx="3428999" cy="2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9274661">
            <a:off x="4189854" y="3738286"/>
            <a:ext cx="845034" cy="442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434604" y="4989026"/>
            <a:ext cx="242317" cy="52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4491214" y="2828530"/>
            <a:ext cx="242317" cy="52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61946"/>
            <a:ext cx="4003608" cy="31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71038"/>
            <a:ext cx="2988608" cy="34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37" y="228600"/>
            <a:ext cx="3581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44" y="4419600"/>
            <a:ext cx="92247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2" y="762001"/>
            <a:ext cx="7628571" cy="40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viettel</dc:creator>
  <cp:lastModifiedBy>STD_DELL</cp:lastModifiedBy>
  <cp:revision>42</cp:revision>
  <dcterms:created xsi:type="dcterms:W3CDTF">2023-08-16T02:26:10Z</dcterms:created>
  <dcterms:modified xsi:type="dcterms:W3CDTF">2024-11-13T01:34:49Z</dcterms:modified>
</cp:coreProperties>
</file>