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690" r:id="rId5"/>
    <p:sldMasterId id="2147483738" r:id="rId6"/>
    <p:sldMasterId id="2147483760" r:id="rId7"/>
    <p:sldMasterId id="2147483772" r:id="rId8"/>
  </p:sldMasterIdLst>
  <p:notesMasterIdLst>
    <p:notesMasterId r:id="rId50"/>
  </p:notesMasterIdLst>
  <p:sldIdLst>
    <p:sldId id="453" r:id="rId9"/>
    <p:sldId id="312" r:id="rId10"/>
    <p:sldId id="269" r:id="rId11"/>
    <p:sldId id="333" r:id="rId12"/>
    <p:sldId id="314" r:id="rId13"/>
    <p:sldId id="526" r:id="rId14"/>
    <p:sldId id="398" r:id="rId15"/>
    <p:sldId id="317" r:id="rId16"/>
    <p:sldId id="468" r:id="rId17"/>
    <p:sldId id="522" r:id="rId18"/>
    <p:sldId id="527" r:id="rId19"/>
    <p:sldId id="470" r:id="rId20"/>
    <p:sldId id="471" r:id="rId21"/>
    <p:sldId id="473" r:id="rId22"/>
    <p:sldId id="474" r:id="rId23"/>
    <p:sldId id="520" r:id="rId24"/>
    <p:sldId id="516" r:id="rId25"/>
    <p:sldId id="472" r:id="rId26"/>
    <p:sldId id="517" r:id="rId27"/>
    <p:sldId id="518" r:id="rId28"/>
    <p:sldId id="528" r:id="rId29"/>
    <p:sldId id="519" r:id="rId30"/>
    <p:sldId id="521" r:id="rId31"/>
    <p:sldId id="475" r:id="rId32"/>
    <p:sldId id="476" r:id="rId33"/>
    <p:sldId id="477" r:id="rId34"/>
    <p:sldId id="479" r:id="rId35"/>
    <p:sldId id="529" r:id="rId36"/>
    <p:sldId id="501" r:id="rId37"/>
    <p:sldId id="502" r:id="rId38"/>
    <p:sldId id="525" r:id="rId39"/>
    <p:sldId id="524" r:id="rId40"/>
    <p:sldId id="492" r:id="rId41"/>
    <p:sldId id="493" r:id="rId42"/>
    <p:sldId id="494" r:id="rId43"/>
    <p:sldId id="495" r:id="rId44"/>
    <p:sldId id="496" r:id="rId45"/>
    <p:sldId id="497" r:id="rId46"/>
    <p:sldId id="498" r:id="rId47"/>
    <p:sldId id="499" r:id="rId48"/>
    <p:sldId id="500" r:id="rId49"/>
  </p:sldIdLst>
  <p:sldSz cx="18288000" cy="10287000"/>
  <p:notesSz cx="6858000" cy="9144000"/>
  <p:embeddedFontLst>
    <p:embeddedFont>
      <p:font typeface="#9Slide04 Podkova ExtraBold" panose="020B0604020202020204" charset="0"/>
      <p:bold r:id="rId51"/>
    </p:embeddedFont>
    <p:embeddedFont>
      <p:font typeface="#9Slide04 Vollkorn Bold" panose="020B0604020202020204" charset="0"/>
      <p:bold r:id="rId52"/>
    </p:embeddedFont>
    <p:embeddedFont>
      <p:font typeface="#9Slide05 Agile Script Calligra" panose="020B0604020202020204" charset="0"/>
      <p:regular r:id="rId53"/>
    </p:embeddedFont>
    <p:embeddedFont>
      <p:font typeface="#9Slide05 SVNLifehack Script" panose="00000500000000000000" charset="0"/>
      <p:regular r:id="rId54"/>
    </p:embeddedFont>
    <p:embeddedFont>
      <p:font typeface="#9Slide07 IcielBaliho Script" panose="020B0604020202020204" charset="0"/>
      <p:regular r:id="rId55"/>
    </p:embeddedFont>
    <p:embeddedFont>
      <p:font typeface="#9Slide07 IcielSoup of Justice" panose="020B0604020202020204" charset="0"/>
      <p:regular r:id="rId56"/>
    </p:embeddedFont>
    <p:embeddedFont>
      <p:font typeface="#9Slide07 SVNStick A Round" panose="02000503000000000000" charset="0"/>
      <p:regular r:id="rId57"/>
    </p:embeddedFont>
    <p:embeddedFont>
      <p:font typeface="Open Sans" panose="020B0606030504020204" pitchFamily="3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0000"/>
    <a:srgbClr val="FE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60" d="100"/>
          <a:sy n="60" d="100"/>
        </p:scale>
        <p:origin x="34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font" Target="fonts/font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7.fntdata"/><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6.fntdata"/><Relationship Id="rId8" Type="http://schemas.openxmlformats.org/officeDocument/2006/relationships/slideMaster" Target="slideMasters/slideMaster8.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i="1" dirty="0">
                <a:solidFill>
                  <a:srgbClr val="000000"/>
                </a:solidFill>
                <a:latin typeface="Open Sans"/>
              </a:rPr>
              <a:t>“Dân ta có một lòng nồng nàn yêu nước”. Đó là lời khẳng định đầy tự hào của chủ tịch Hồ Chí Minh khi nói về lòng yêu nước của dân tộc Việt Nam. Lòng yêu nước được hiểu là tình cảm yêu thương, gắn bó sâu nặng và tinh thần, trách nhiệm bảo vệ, dựng xây đất nước của con người.</a:t>
            </a:r>
            <a:r>
              <a:rPr lang="en-US" sz="1200" i="1" dirty="0">
                <a:solidFill>
                  <a:srgbClr val="000000"/>
                </a:solidFill>
                <a:latin typeface="Open Sans"/>
              </a:rPr>
              <a:t> </a:t>
            </a:r>
            <a:r>
              <a:rPr lang="vi-VN" sz="1200" i="1" dirty="0"/>
              <a:t>Nhà văn Kim Lân</a:t>
            </a:r>
            <a:r>
              <a:rPr lang="en-US" sz="1200" i="1" dirty="0"/>
              <a:t> </a:t>
            </a:r>
            <a:r>
              <a:rPr lang="en-US" sz="1200" i="1" dirty="0" err="1"/>
              <a:t>cũng</a:t>
            </a:r>
            <a:r>
              <a:rPr lang="en-US" sz="1200" i="1" dirty="0"/>
              <a:t> </a:t>
            </a:r>
            <a:r>
              <a:rPr lang="en-US" sz="1200" i="1" dirty="0" err="1"/>
              <a:t>tham</a:t>
            </a:r>
            <a:r>
              <a:rPr lang="en-US" sz="1200" i="1" dirty="0"/>
              <a:t> </a:t>
            </a:r>
            <a:r>
              <a:rPr lang="en-US" sz="1200" i="1" dirty="0" err="1"/>
              <a:t>gia</a:t>
            </a:r>
            <a:r>
              <a:rPr lang="en-US" sz="1200" i="1" dirty="0"/>
              <a:t> </a:t>
            </a:r>
            <a:r>
              <a:rPr lang="en-US" sz="1200" i="1" dirty="0" err="1"/>
              <a:t>tô</a:t>
            </a:r>
            <a:r>
              <a:rPr lang="en-US" sz="1200" i="1" dirty="0"/>
              <a:t> </a:t>
            </a:r>
            <a:r>
              <a:rPr lang="en-US" sz="1200" i="1" dirty="0" err="1"/>
              <a:t>điểm</a:t>
            </a:r>
            <a:r>
              <a:rPr lang="en-US" sz="1200" i="1" dirty="0"/>
              <a:t> </a:t>
            </a:r>
            <a:r>
              <a:rPr lang="en-US" sz="1200" i="1" dirty="0" err="1"/>
              <a:t>thêm</a:t>
            </a:r>
            <a:r>
              <a:rPr lang="en-US" sz="1200" i="1" dirty="0"/>
              <a:t> </a:t>
            </a:r>
            <a:r>
              <a:rPr lang="en-US" sz="1200" i="1" dirty="0" err="1"/>
              <a:t>chủ</a:t>
            </a:r>
            <a:r>
              <a:rPr lang="en-US" sz="1200" i="1" dirty="0"/>
              <a:t> </a:t>
            </a:r>
            <a:r>
              <a:rPr lang="en-US" sz="1200" i="1" dirty="0" err="1"/>
              <a:t>đề</a:t>
            </a:r>
            <a:r>
              <a:rPr lang="en-US" sz="1200" i="1" dirty="0"/>
              <a:t> </a:t>
            </a:r>
            <a:r>
              <a:rPr lang="en-US" sz="1200" i="1" dirty="0" err="1"/>
              <a:t>yêu</a:t>
            </a:r>
            <a:r>
              <a:rPr lang="en-US" sz="1200" i="1" dirty="0"/>
              <a:t> </a:t>
            </a:r>
            <a:r>
              <a:rPr lang="en-US" sz="1200" i="1" dirty="0" err="1"/>
              <a:t>nước</a:t>
            </a:r>
            <a:r>
              <a:rPr lang="en-US" sz="1200" i="1" dirty="0"/>
              <a:t> </a:t>
            </a:r>
            <a:r>
              <a:rPr lang="en-US" sz="1200" i="1" dirty="0" err="1"/>
              <a:t>đó</a:t>
            </a:r>
            <a:r>
              <a:rPr lang="en-US" sz="1200" i="1" dirty="0"/>
              <a:t> </a:t>
            </a:r>
            <a:r>
              <a:rPr lang="en-US" sz="1200" i="1" dirty="0" err="1"/>
              <a:t>với</a:t>
            </a:r>
            <a:r>
              <a:rPr lang="en-US" sz="1200" i="1" dirty="0"/>
              <a:t> </a:t>
            </a:r>
            <a:r>
              <a:rPr lang="en-US" sz="1200" i="1" dirty="0" err="1"/>
              <a:t>văn</a:t>
            </a:r>
            <a:r>
              <a:rPr lang="en-US" sz="1200" i="1" dirty="0"/>
              <a:t> </a:t>
            </a:r>
            <a:r>
              <a:rPr lang="en-US" sz="1200" i="1" dirty="0" err="1"/>
              <a:t>bản</a:t>
            </a:r>
            <a:r>
              <a:rPr lang="en-US" sz="1200" i="1" dirty="0"/>
              <a:t> “</a:t>
            </a:r>
            <a:r>
              <a:rPr lang="en-US" sz="1200" i="1" dirty="0" err="1"/>
              <a:t>Làng</a:t>
            </a:r>
            <a:r>
              <a:rPr lang="en-US" sz="1200" i="1" dirty="0"/>
              <a:t>”</a:t>
            </a:r>
            <a:r>
              <a:rPr lang="vi-VN" sz="1200" i="1" dirty="0"/>
              <a:t>, lồng ghép những trải nghiệm và cảm xúc thực tế của cuộc sống nông dân vào </a:t>
            </a:r>
            <a:r>
              <a:rPr lang="en-US" sz="1200" i="1" dirty="0" err="1"/>
              <a:t>trong</a:t>
            </a:r>
            <a:r>
              <a:rPr lang="en-US" sz="1200" i="1" dirty="0"/>
              <a:t> </a:t>
            </a:r>
            <a:r>
              <a:rPr lang="vi-VN" sz="1200" i="1" dirty="0"/>
              <a:t>câu chuyện</a:t>
            </a:r>
            <a:r>
              <a:rPr lang="en-US" sz="1200" i="1" dirty="0"/>
              <a:t> </a:t>
            </a:r>
            <a:r>
              <a:rPr lang="en-US" sz="1200" i="1" dirty="0" err="1"/>
              <a:t>của</a:t>
            </a:r>
            <a:r>
              <a:rPr lang="en-US" sz="1200" i="1" dirty="0"/>
              <a:t> </a:t>
            </a:r>
            <a:r>
              <a:rPr lang="en-US" sz="1200" i="1" dirty="0" err="1"/>
              <a:t>chính</a:t>
            </a:r>
            <a:r>
              <a:rPr lang="en-US" sz="1200" i="1" dirty="0"/>
              <a:t> </a:t>
            </a:r>
            <a:r>
              <a:rPr lang="en-US" sz="1200" i="1" dirty="0" err="1"/>
              <a:t>mình</a:t>
            </a:r>
            <a:r>
              <a:rPr lang="en-US" sz="1200" i="1" dirty="0"/>
              <a:t>.</a:t>
            </a:r>
            <a:r>
              <a:rPr lang="vi-VN" sz="1200" i="1" dirty="0"/>
              <a:t> </a:t>
            </a:r>
            <a:r>
              <a:rPr lang="en-US" sz="1200" i="1" dirty="0" err="1"/>
              <a:t>Cụ</a:t>
            </a:r>
            <a:r>
              <a:rPr lang="en-US" sz="1200" i="1" dirty="0"/>
              <a:t> </a:t>
            </a:r>
            <a:r>
              <a:rPr lang="en-US" sz="1200" i="1" dirty="0" err="1"/>
              <a:t>thể</a:t>
            </a:r>
            <a:r>
              <a:rPr lang="en-US" sz="1200" i="1" dirty="0"/>
              <a:t> </a:t>
            </a:r>
            <a:r>
              <a:rPr lang="en-US" sz="1200" i="1" dirty="0" err="1"/>
              <a:t>như</a:t>
            </a:r>
            <a:r>
              <a:rPr lang="en-US" sz="1200" i="1" dirty="0"/>
              <a:t> </a:t>
            </a:r>
            <a:r>
              <a:rPr lang="en-US" sz="1200" i="1" dirty="0" err="1"/>
              <a:t>thế</a:t>
            </a:r>
            <a:r>
              <a:rPr lang="en-US" sz="1200" i="1" dirty="0"/>
              <a:t> </a:t>
            </a:r>
            <a:r>
              <a:rPr lang="en-US" sz="1200" i="1" dirty="0" err="1"/>
              <a:t>nào</a:t>
            </a:r>
            <a:r>
              <a:rPr lang="en-US" sz="1200" i="1" dirty="0"/>
              <a:t>, c</a:t>
            </a:r>
            <a:r>
              <a:rPr lang="vi-VN" sz="1200" i="1" dirty="0"/>
              <a:t>húng ta sẽ cùng đi tìm hiểu tác phẩm này </a:t>
            </a:r>
            <a:r>
              <a:rPr lang="en-US" sz="1200" i="1" dirty="0" err="1"/>
              <a:t>luôn</a:t>
            </a:r>
            <a:r>
              <a:rPr lang="en-US" sz="1200" i="1" dirty="0"/>
              <a:t> </a:t>
            </a:r>
            <a:r>
              <a:rPr lang="vi-VN" sz="1200" i="1" dirty="0"/>
              <a:t>nhé!</a:t>
            </a:r>
            <a:endParaRPr lang="en-US" sz="1200"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401090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cho</a:t>
            </a:r>
            <a:r>
              <a:rPr lang="en-US" baseline="0" dirty="0"/>
              <a:t> HS 2 </a:t>
            </a:r>
            <a:r>
              <a:rPr lang="en-US" baseline="0" dirty="0" err="1"/>
              <a:t>phút</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theo</a:t>
            </a:r>
            <a:r>
              <a:rPr lang="en-US" baseline="0" dirty="0"/>
              <a:t> </a:t>
            </a:r>
            <a:r>
              <a:rPr lang="en-US" baseline="0" dirty="0" err="1"/>
              <a:t>bàn</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sắp</a:t>
            </a:r>
            <a:r>
              <a:rPr lang="en-US" baseline="0" dirty="0">
                <a:sym typeface="Wingdings" panose="05000000000000000000" pitchFamily="2" charset="2"/>
              </a:rPr>
              <a:t> </a:t>
            </a:r>
            <a:r>
              <a:rPr lang="en-US" baseline="0" dirty="0" err="1">
                <a:sym typeface="Wingdings" panose="05000000000000000000" pitchFamily="2" charset="2"/>
              </a:rPr>
              <a:t>xếp</a:t>
            </a:r>
            <a:r>
              <a:rPr lang="en-US" baseline="0" dirty="0">
                <a:sym typeface="Wingdings" panose="05000000000000000000" pitchFamily="2" charset="2"/>
              </a:rPr>
              <a:t> </a:t>
            </a:r>
            <a:r>
              <a:rPr lang="en-US" baseline="0" dirty="0" err="1">
                <a:sym typeface="Wingdings" panose="05000000000000000000" pitchFamily="2" charset="2"/>
              </a:rPr>
              <a:t>lại</a:t>
            </a:r>
            <a:r>
              <a:rPr lang="en-US" baseline="0" dirty="0">
                <a:sym typeface="Wingdings" panose="05000000000000000000" pitchFamily="2" charset="2"/>
              </a:rPr>
              <a:t> </a:t>
            </a:r>
            <a:r>
              <a:rPr lang="en-US" baseline="0" dirty="0" err="1">
                <a:sym typeface="Wingdings" panose="05000000000000000000" pitchFamily="2" charset="2"/>
              </a:rPr>
              <a:t>cốt</a:t>
            </a:r>
            <a:r>
              <a:rPr lang="en-US" baseline="0" dirty="0">
                <a:sym typeface="Wingdings" panose="05000000000000000000" pitchFamily="2" charset="2"/>
              </a:rPr>
              <a:t> </a:t>
            </a:r>
            <a:r>
              <a:rPr lang="en-US" baseline="0" dirty="0" err="1">
                <a:sym typeface="Wingdings" panose="05000000000000000000" pitchFamily="2" charset="2"/>
              </a:rPr>
              <a:t>truyện</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17865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1632632"/>
            <a:r>
              <a:rPr lang="en-US" sz="1200" dirty="0">
                <a:solidFill>
                  <a:prstClr val="black"/>
                </a:solidFill>
                <a:latin typeface="Times New Roman" panose="02020603050405020304" pitchFamily="18" charset="0"/>
                <a:cs typeface="Times New Roman" panose="02020603050405020304" pitchFamily="18" charset="0"/>
              </a:rPr>
              <a:t>(1)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cả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Dầu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quê</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Việt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gian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Tây</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những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người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dưới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xuôi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tản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cư</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lên</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(2) Khi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dữ</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vô</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cùng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đớn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xấu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hổ</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(3) Theo </a:t>
            </a:r>
            <a:r>
              <a:rPr lang="en-US" sz="1200" dirty="0" err="1">
                <a:solidFill>
                  <a:prstClr val="black"/>
                </a:solidFill>
                <a:latin typeface="Times New Roman" panose="02020603050405020304" pitchFamily="18" charset="0"/>
                <a:cs typeface="Times New Roman" panose="02020603050405020304" pitchFamily="18" charset="0"/>
              </a:rPr>
              <a:t>dõi</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tức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tủi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căm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tức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nửa</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nửa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ngờ</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(4) </a:t>
            </a:r>
            <a:r>
              <a:rPr lang="en-US" sz="1200" dirty="0" err="1">
                <a:solidFill>
                  <a:prstClr val="black"/>
                </a:solidFill>
                <a:latin typeface="Times New Roman" panose="02020603050405020304" pitchFamily="18" charset="0"/>
                <a:cs typeface="Times New Roman" panose="02020603050405020304" pitchFamily="18" charset="0"/>
              </a:rPr>
              <a:t>Buổi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chiều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đi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bước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uể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oải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đều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im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lặng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Đến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khuya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ngập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ngừng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định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nói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với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chồng</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đồn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nhưng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gắt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lên</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(5)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ra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ngoài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chỉ</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quanh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quẩn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ngóng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lúc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nào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cũng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nớp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giật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mình</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(6) </a:t>
            </a:r>
            <a:r>
              <a:rPr lang="en-US" sz="1200" dirty="0" err="1">
                <a:solidFill>
                  <a:prstClr val="black"/>
                </a:solidFill>
                <a:latin typeface="Times New Roman" panose="02020603050405020304" pitchFamily="18" charset="0"/>
                <a:cs typeface="Times New Roman" panose="02020603050405020304" pitchFamily="18" charset="0"/>
              </a:rPr>
              <a:t>Bị</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chủ</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đuổi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nhưng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còn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chỗ</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(7) Tin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Dầu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giặc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cải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chính</a:t>
            </a:r>
            <a:r>
              <a:rPr lang="en-US" sz="1200" dirty="0">
                <a:solidFill>
                  <a:prstClr val="black"/>
                </a:solidFill>
                <a:latin typeface="Times New Roman" panose="02020603050405020304" pitchFamily="18" charset="0"/>
                <a:cs typeface="Times New Roman" panose="02020603050405020304" pitchFamily="18" charset="0"/>
              </a:rPr>
              <a:t>. Ai </a:t>
            </a:r>
            <a:r>
              <a:rPr lang="en-US" sz="1200" dirty="0" err="1">
                <a:solidFill>
                  <a:prstClr val="black"/>
                </a:solidFill>
                <a:latin typeface="Times New Roman" panose="02020603050405020304" pitchFamily="18" charset="0"/>
                <a:cs typeface="Times New Roman" panose="02020603050405020304" pitchFamily="18" charset="0"/>
              </a:rPr>
              <a:t>ai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cũng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mừng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lão</a:t>
            </a:r>
            <a:endParaRPr lang="en-US" sz="1200" dirty="0">
              <a:solidFill>
                <a:prstClr val="black"/>
              </a:solidFill>
              <a:latin typeface="Times New Roman" panose="02020603050405020304" pitchFamily="18" charset="0"/>
              <a:cs typeface="Times New Roman" panose="02020603050405020304" pitchFamily="18" charset="0"/>
            </a:endParaRPr>
          </a:p>
          <a:p>
            <a:pPr algn="just" defTabSz="1632632"/>
            <a:r>
              <a:rPr lang="en-US" sz="1200" dirty="0">
                <a:solidFill>
                  <a:prstClr val="black"/>
                </a:solidFill>
                <a:latin typeface="Times New Roman" panose="02020603050405020304" pitchFamily="18" charset="0"/>
                <a:cs typeface="Times New Roman" panose="02020603050405020304" pitchFamily="18" charset="0"/>
              </a:rPr>
              <a:t>(8)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lại</a:t>
            </a:r>
            <a:r>
              <a:rPr lang="en-US" sz="1200" dirty="0">
                <a:solidFill>
                  <a:prstClr val="black"/>
                </a:solidFill>
                <a:latin typeface="Times New Roman" panose="02020603050405020304" pitchFamily="18" charset="0"/>
                <a:cs typeface="Times New Roman" panose="02020603050405020304" pitchFamily="18" charset="0"/>
              </a:rPr>
              <a:t> sang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Thứ</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kể</a:t>
            </a:r>
            <a:r>
              <a:rPr lang="en-US" sz="1200" dirty="0">
                <a:solidFill>
                  <a:prstClr val="black"/>
                </a:solidFill>
                <a:latin typeface="Times New Roman" panose="02020603050405020304" pitchFamily="18" charset="0"/>
                <a:cs typeface="Times New Roman" panose="02020603050405020304" pitchFamily="18" charset="0"/>
              </a:rPr>
              <a:t> say </a:t>
            </a:r>
            <a:r>
              <a:rPr lang="en-US" sz="1200" dirty="0" err="1">
                <a:solidFill>
                  <a:prstClr val="black"/>
                </a:solidFill>
                <a:latin typeface="Times New Roman" panose="02020603050405020304" pitchFamily="18" charset="0"/>
                <a:cs typeface="Times New Roman" panose="02020603050405020304" pitchFamily="18" charset="0"/>
              </a:rPr>
              <a:t>xưa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a:t>
            </a:r>
            <a:endParaRPr lang="vi-VN" sz="1200" dirty="0">
              <a:solidFill>
                <a:prstClr val="black"/>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61489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hỏi</a:t>
            </a:r>
            <a:r>
              <a:rPr lang="en-US" baseline="0" dirty="0"/>
              <a:t> </a:t>
            </a:r>
            <a:r>
              <a:rPr lang="en-US" baseline="0" dirty="0" err="1"/>
              <a:t>lại</a:t>
            </a:r>
            <a:r>
              <a:rPr lang="en-US" baseline="0" dirty="0"/>
              <a:t> </a:t>
            </a:r>
            <a:r>
              <a:rPr lang="en-US" baseline="0" dirty="0" err="1"/>
              <a:t>khái</a:t>
            </a:r>
            <a:r>
              <a:rPr lang="en-US" baseline="0" dirty="0"/>
              <a:t> </a:t>
            </a:r>
            <a:r>
              <a:rPr lang="en-US" baseline="0" dirty="0" err="1"/>
              <a:t>niệm</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truyện</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1360001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9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271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Dạy</a:t>
            </a:r>
            <a:r>
              <a:rPr lang="en-US" dirty="0"/>
              <a:t> </a:t>
            </a:r>
            <a:r>
              <a:rPr lang="en-US" dirty="0" err="1"/>
              <a:t>học</a:t>
            </a:r>
            <a:r>
              <a:rPr lang="en-US" baseline="0" dirty="0"/>
              <a:t> </a:t>
            </a:r>
            <a:r>
              <a:rPr lang="en-US" baseline="0" dirty="0" err="1"/>
              <a:t>theo</a:t>
            </a:r>
            <a:r>
              <a:rPr lang="en-US" baseline="0" dirty="0"/>
              <a:t> </a:t>
            </a:r>
            <a:r>
              <a:rPr lang="en-US" baseline="0" dirty="0" err="1"/>
              <a:t>trạm</a:t>
            </a:r>
            <a:endParaRPr lang="en-US" baseline="0" dirty="0"/>
          </a:p>
          <a:p>
            <a:r>
              <a:rPr lang="en-US" baseline="0" dirty="0"/>
              <a:t>GV chia </a:t>
            </a:r>
            <a:r>
              <a:rPr lang="en-US" baseline="0" dirty="0" err="1"/>
              <a:t>lớp</a:t>
            </a:r>
            <a:r>
              <a:rPr lang="en-US" baseline="0" dirty="0"/>
              <a:t> </a:t>
            </a:r>
            <a:r>
              <a:rPr lang="en-US" baseline="0" dirty="0" err="1"/>
              <a:t>thành</a:t>
            </a:r>
            <a:r>
              <a:rPr lang="en-US" baseline="0" dirty="0"/>
              <a:t> 5 </a:t>
            </a:r>
            <a:r>
              <a:rPr lang="en-US" baseline="0" dirty="0" err="1"/>
              <a:t>nhóm</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diễn</a:t>
            </a:r>
            <a:r>
              <a:rPr lang="en-US" baseline="0" dirty="0"/>
              <a:t> </a:t>
            </a:r>
            <a:r>
              <a:rPr lang="en-US" baseline="0" dirty="0" err="1"/>
              <a:t>biến</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của</a:t>
            </a:r>
            <a:r>
              <a:rPr lang="en-US" baseline="0" dirty="0"/>
              <a:t> </a:t>
            </a:r>
            <a:r>
              <a:rPr lang="en-US" baseline="0" dirty="0" err="1"/>
              <a:t>ông</a:t>
            </a:r>
            <a:r>
              <a:rPr lang="en-US" baseline="0" dirty="0"/>
              <a:t> Hai </a:t>
            </a:r>
            <a:r>
              <a:rPr lang="en-US" baseline="0" dirty="0" err="1"/>
              <a:t>trong</a:t>
            </a:r>
            <a:r>
              <a:rPr lang="en-US" baseline="0" dirty="0"/>
              <a:t> </a:t>
            </a:r>
            <a:r>
              <a:rPr lang="en-US" baseline="0" dirty="0" err="1"/>
              <a:t>truyện</a:t>
            </a:r>
            <a:r>
              <a:rPr lang="en-US" baseline="0" dirty="0"/>
              <a:t>. Qua </a:t>
            </a:r>
            <a:r>
              <a:rPr lang="en-US" baseline="0" dirty="0" err="1"/>
              <a:t>đó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ông</a:t>
            </a:r>
            <a:r>
              <a:rPr lang="en-US" baseline="0" dirty="0"/>
              <a:t> Hai </a:t>
            </a:r>
            <a:r>
              <a:rPr lang="en-US" baseline="0" dirty="0" err="1"/>
              <a:t>và</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miêu</a:t>
            </a:r>
            <a:r>
              <a:rPr lang="en-US" baseline="0" dirty="0"/>
              <a:t> </a:t>
            </a:r>
            <a:r>
              <a:rPr lang="en-US" baseline="0" dirty="0" err="1"/>
              <a:t>tả</a:t>
            </a:r>
            <a:r>
              <a:rPr lang="en-US" baseline="0" dirty="0"/>
              <a:t> </a:t>
            </a:r>
            <a:r>
              <a:rPr lang="en-US" baseline="0" dirty="0" err="1"/>
              <a:t>nội</a:t>
            </a:r>
            <a:r>
              <a:rPr lang="en-US" baseline="0" dirty="0"/>
              <a:t> </a:t>
            </a:r>
            <a:r>
              <a:rPr lang="en-US" baseline="0" dirty="0" err="1"/>
              <a:t>tâm</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của</a:t>
            </a:r>
            <a:r>
              <a:rPr lang="en-US" baseline="0" dirty="0"/>
              <a:t> </a:t>
            </a:r>
            <a:r>
              <a:rPr lang="en-US" baseline="0" dirty="0" err="1"/>
              <a:t>nhà</a:t>
            </a:r>
            <a:r>
              <a:rPr lang="en-US" baseline="0" dirty="0"/>
              <a:t> </a:t>
            </a:r>
            <a:r>
              <a:rPr lang="en-US" baseline="0" dirty="0" err="1"/>
              <a:t>văn</a:t>
            </a:r>
            <a:r>
              <a:rPr lang="en-US" baseline="0" dirty="0"/>
              <a:t> Kim </a:t>
            </a:r>
            <a:r>
              <a:rPr lang="en-US" baseline="0" dirty="0" err="1"/>
              <a:t>Lân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prstClr val="black"/>
                </a:solidFill>
                <a:latin typeface="Times New Roman" panose="02020603050405020304" pitchFamily="18" charset="0"/>
                <a:cs typeface="Times New Roman" panose="02020603050405020304" pitchFamily="18" charset="0"/>
              </a:rPr>
              <a:t>+ </a:t>
            </a:r>
            <a:r>
              <a:rPr lang="en-US" sz="1200" b="1" noProof="0" dirty="0" err="1">
                <a:solidFill>
                  <a:prstClr val="black"/>
                </a:solidFill>
                <a:latin typeface="Times New Roman" panose="02020603050405020304" pitchFamily="18" charset="0"/>
                <a:cs typeface="Times New Roman" panose="02020603050405020304" pitchFamily="18" charset="0"/>
              </a:rPr>
              <a:t>Trạm</a:t>
            </a:r>
            <a:r>
              <a:rPr lang="en-US" sz="1200" b="1" baseline="0" noProof="0" dirty="0">
                <a:solidFill>
                  <a:prstClr val="black"/>
                </a:solidFill>
                <a:latin typeface="Times New Roman" panose="02020603050405020304" pitchFamily="18" charset="0"/>
                <a:cs typeface="Times New Roman" panose="02020603050405020304" pitchFamily="18" charset="0"/>
              </a:rPr>
              <a:t> 4: </a:t>
            </a:r>
            <a:r>
              <a:rPr lang="en-US" sz="1200" b="1" noProof="0" dirty="0" err="1">
                <a:solidFill>
                  <a:prstClr val="black"/>
                </a:solidFill>
                <a:latin typeface="Times New Roman" panose="02020603050405020304" pitchFamily="18" charset="0"/>
                <a:cs typeface="Times New Roman" panose="02020603050405020304" pitchFamily="18" charset="0"/>
              </a:rPr>
              <a:t>Trong</a:t>
            </a:r>
            <a:r>
              <a:rPr lang="en-US" sz="1200" b="1" noProof="0" dirty="0">
                <a:solidFill>
                  <a:prstClr val="black"/>
                </a:solidFill>
                <a:latin typeface="Times New Roman" panose="02020603050405020304" pitchFamily="18" charset="0"/>
                <a:cs typeface="Times New Roman" panose="02020603050405020304" pitchFamily="18" charset="0"/>
              </a:rPr>
              <a:t> </a:t>
            </a:r>
            <a:r>
              <a:rPr lang="en-US" sz="1200" b="1" noProof="0" dirty="0" err="1">
                <a:solidFill>
                  <a:prstClr val="black"/>
                </a:solidFill>
                <a:latin typeface="Times New Roman" panose="02020603050405020304" pitchFamily="18" charset="0"/>
                <a:cs typeface="Times New Roman" panose="02020603050405020304" pitchFamily="18" charset="0"/>
              </a:rPr>
              <a:t>ba</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bốn</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ngày</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sau</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đó</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16</a:t>
            </a:fld>
            <a:endParaRPr lang="en-US"/>
          </a:p>
        </p:txBody>
      </p:sp>
    </p:spTree>
    <p:extLst>
      <p:ext uri="{BB962C8B-B14F-4D97-AF65-F5344CB8AC3E}">
        <p14:creationId xmlns:p14="http://schemas.microsoft.com/office/powerpoint/2010/main" val="215248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4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83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5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579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43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a:t>
            </a:r>
            <a:r>
              <a:rPr lang="en-US" baseline="0" dirty="0"/>
              <a:t> </a:t>
            </a:r>
            <a:r>
              <a:rPr lang="en-US" baseline="0" dirty="0" err="1"/>
              <a:t>giả</a:t>
            </a:r>
            <a:r>
              <a:rPr lang="en-US" baseline="0" dirty="0"/>
              <a:t> </a:t>
            </a:r>
            <a:r>
              <a:rPr lang="en-US" baseline="0" dirty="0" err="1"/>
              <a:t>đặt</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vào</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đặc</a:t>
            </a:r>
            <a:r>
              <a:rPr lang="en-US" baseline="0" dirty="0"/>
              <a:t> </a:t>
            </a:r>
            <a:r>
              <a:rPr lang="en-US" baseline="0" dirty="0" err="1"/>
              <a:t>biệt</a:t>
            </a:r>
            <a:r>
              <a:rPr lang="en-US" baseline="0" dirty="0"/>
              <a:t>, </a:t>
            </a:r>
            <a:r>
              <a:rPr lang="en-US" baseline="0" dirty="0" err="1"/>
              <a:t>từ</a:t>
            </a:r>
            <a:r>
              <a:rPr lang="en-US" baseline="0" dirty="0"/>
              <a:t> </a:t>
            </a:r>
            <a:r>
              <a:rPr lang="en-US" baseline="0" dirty="0" err="1"/>
              <a:t>đó</a:t>
            </a:r>
            <a:r>
              <a:rPr lang="en-US" baseline="0" dirty="0"/>
              <a:t> </a:t>
            </a:r>
            <a:r>
              <a:rPr lang="en-US" baseline="0" dirty="0" err="1"/>
              <a:t>tạo</a:t>
            </a:r>
            <a:r>
              <a:rPr lang="en-US" baseline="0" dirty="0"/>
              <a:t> </a:t>
            </a:r>
            <a:r>
              <a:rPr lang="en-US" baseline="0" dirty="0" err="1"/>
              <a:t>ra</a:t>
            </a:r>
            <a:r>
              <a:rPr lang="en-US" baseline="0" dirty="0"/>
              <a:t> </a:t>
            </a:r>
            <a:r>
              <a:rPr lang="en-US" baseline="0" dirty="0" err="1"/>
              <a:t>mâu</a:t>
            </a:r>
            <a:r>
              <a:rPr lang="en-US" baseline="0" dirty="0"/>
              <a:t> </a:t>
            </a:r>
            <a:r>
              <a:rPr lang="en-US" baseline="0" dirty="0" err="1"/>
              <a:t>thuẫn</a:t>
            </a:r>
            <a:r>
              <a:rPr lang="en-US" baseline="0" dirty="0"/>
              <a:t> </a:t>
            </a:r>
            <a:r>
              <a:rPr lang="en-US" baseline="0" dirty="0" err="1"/>
              <a:t>bên</a:t>
            </a:r>
            <a:r>
              <a:rPr lang="en-US" baseline="0" dirty="0"/>
              <a:t> </a:t>
            </a:r>
            <a:r>
              <a:rPr lang="en-US" baseline="0" dirty="0" err="1"/>
              <a:t>trong</a:t>
            </a:r>
            <a:r>
              <a:rPr lang="en-US" baseline="0" dirty="0"/>
              <a:t> </a:t>
            </a:r>
            <a:r>
              <a:rPr lang="en-US" baseline="0" dirty="0" err="1"/>
              <a:t>để</a:t>
            </a:r>
            <a:r>
              <a:rPr lang="en-US" baseline="0" dirty="0"/>
              <a:t> </a:t>
            </a:r>
            <a:r>
              <a:rPr lang="en-US" baseline="0" dirty="0" err="1"/>
              <a:t>khám</a:t>
            </a:r>
            <a:r>
              <a:rPr lang="en-US" baseline="0" dirty="0"/>
              <a:t> </a:t>
            </a:r>
            <a:r>
              <a:rPr lang="en-US" baseline="0" dirty="0" err="1"/>
              <a:t>phá</a:t>
            </a:r>
            <a:r>
              <a:rPr lang="en-US" baseline="0" dirty="0"/>
              <a:t> </a:t>
            </a:r>
            <a:r>
              <a:rPr lang="en-US" baseline="0" dirty="0" err="1"/>
              <a:t>chiều</a:t>
            </a:r>
            <a:r>
              <a:rPr lang="en-US" baseline="0" dirty="0"/>
              <a:t> </a:t>
            </a:r>
            <a:r>
              <a:rPr lang="en-US" baseline="0" dirty="0" err="1"/>
              <a:t>sâu</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Tác</a:t>
            </a:r>
            <a:r>
              <a:rPr lang="en-US" baseline="0" dirty="0"/>
              <a:t> </a:t>
            </a:r>
            <a:r>
              <a:rPr lang="en-US" baseline="0" dirty="0" err="1"/>
              <a:t>giả</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cụ</a:t>
            </a:r>
            <a:r>
              <a:rPr lang="en-US" baseline="0" dirty="0"/>
              <a:t> </a:t>
            </a:r>
            <a:r>
              <a:rPr lang="en-US" baseline="0" dirty="0" err="1"/>
              <a:t>thể</a:t>
            </a:r>
            <a:r>
              <a:rPr lang="en-US" baseline="0" dirty="0"/>
              <a:t> </a:t>
            </a:r>
            <a:r>
              <a:rPr lang="en-US" baseline="0" dirty="0" err="1"/>
              <a:t>diễn</a:t>
            </a:r>
            <a:r>
              <a:rPr lang="en-US" baseline="0" dirty="0"/>
              <a:t> </a:t>
            </a:r>
            <a:r>
              <a:rPr lang="en-US" baseline="0" dirty="0" err="1"/>
              <a:t>biến</a:t>
            </a:r>
            <a:r>
              <a:rPr lang="en-US" baseline="0" dirty="0"/>
              <a:t> </a:t>
            </a:r>
            <a:r>
              <a:rPr lang="en-US" baseline="0" dirty="0" err="1"/>
              <a:t>nội</a:t>
            </a:r>
            <a:r>
              <a:rPr lang="en-US" baseline="0" dirty="0"/>
              <a:t> </a:t>
            </a:r>
            <a:r>
              <a:rPr lang="en-US" baseline="0" dirty="0" err="1"/>
              <a:t>tâm</a:t>
            </a:r>
            <a:r>
              <a:rPr lang="en-US" baseline="0" dirty="0"/>
              <a:t> qua </a:t>
            </a:r>
            <a:r>
              <a:rPr lang="en-US" baseline="0" dirty="0" err="1"/>
              <a:t>ngoại</a:t>
            </a:r>
            <a:r>
              <a:rPr lang="en-US" baseline="0" dirty="0"/>
              <a:t> </a:t>
            </a:r>
            <a:r>
              <a:rPr lang="en-US" baseline="0" dirty="0" err="1"/>
              <a:t>hình</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cảm</a:t>
            </a:r>
            <a:r>
              <a:rPr lang="en-US" baseline="0" dirty="0"/>
              <a:t> </a:t>
            </a:r>
            <a:r>
              <a:rPr lang="en-US" baseline="0" dirty="0" err="1"/>
              <a:t>giác</a:t>
            </a:r>
            <a:r>
              <a:rPr lang="en-US" baseline="0" dirty="0"/>
              <a:t>, </a:t>
            </a:r>
            <a:r>
              <a:rPr lang="en-US" baseline="0" dirty="0" err="1"/>
              <a:t>ngôn</a:t>
            </a:r>
            <a:r>
              <a:rPr lang="en-US" baseline="0" dirty="0"/>
              <a:t> </a:t>
            </a:r>
            <a:r>
              <a:rPr lang="en-US" baseline="0" dirty="0" err="1"/>
              <a:t>ngữ</a:t>
            </a:r>
            <a:r>
              <a:rPr lang="en-US" baseline="0" dirty="0"/>
              <a:t> </a:t>
            </a:r>
            <a:r>
              <a:rPr lang="en-US" baseline="0" dirty="0" err="1"/>
              <a:t>đối</a:t>
            </a:r>
            <a:r>
              <a:rPr lang="en-US" baseline="0" dirty="0"/>
              <a:t> </a:t>
            </a:r>
            <a:r>
              <a:rPr lang="en-US" baseline="0" dirty="0" err="1"/>
              <a:t>thoại</a:t>
            </a:r>
            <a:r>
              <a:rPr lang="en-US" baseline="0" dirty="0"/>
              <a:t>, </a:t>
            </a:r>
            <a:r>
              <a:rPr lang="en-US" baseline="0" dirty="0" err="1"/>
              <a:t>độc</a:t>
            </a:r>
            <a:r>
              <a:rPr lang="en-US" baseline="0" dirty="0"/>
              <a:t> </a:t>
            </a:r>
            <a:r>
              <a:rPr lang="en-US" baseline="0" dirty="0" err="1"/>
              <a:t>thoại</a:t>
            </a:r>
            <a:r>
              <a:rPr lang="en-US" baseline="0" dirty="0"/>
              <a:t> </a:t>
            </a:r>
            <a:r>
              <a:rPr lang="en-US" baseline="0" dirty="0" err="1"/>
              <a:t>nội</a:t>
            </a:r>
            <a:r>
              <a:rPr lang="en-US" baseline="0" dirty="0"/>
              <a:t> </a:t>
            </a:r>
            <a:r>
              <a:rPr lang="en-US" baseline="0" dirty="0" err="1"/>
              <a:t>tâm</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lời</a:t>
            </a:r>
            <a:r>
              <a:rPr lang="en-US" baseline="0" dirty="0"/>
              <a:t> </a:t>
            </a:r>
            <a:r>
              <a:rPr lang="en-US" baseline="0" dirty="0" err="1"/>
              <a:t>ăn</a:t>
            </a:r>
            <a:r>
              <a:rPr lang="en-US" baseline="0" dirty="0"/>
              <a:t> </a:t>
            </a:r>
            <a:r>
              <a:rPr lang="en-US" baseline="0" dirty="0" err="1"/>
              <a:t>tiếng</a:t>
            </a:r>
            <a:r>
              <a:rPr lang="en-US" baseline="0" dirty="0"/>
              <a:t> </a:t>
            </a:r>
            <a:r>
              <a:rPr lang="en-US" baseline="0" dirty="0" err="1"/>
              <a:t>nói</a:t>
            </a:r>
            <a:r>
              <a:rPr lang="en-US" baseline="0" dirty="0"/>
              <a:t> </a:t>
            </a:r>
            <a:r>
              <a:rPr lang="en-US" baseline="0" dirty="0" err="1"/>
              <a:t>hàng</a:t>
            </a:r>
            <a:r>
              <a:rPr lang="en-US" baseline="0" dirty="0"/>
              <a:t> </a:t>
            </a:r>
            <a:r>
              <a:rPr lang="en-US" baseline="0" dirty="0" err="1"/>
              <a:t>ngày</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sinh</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tính</a:t>
            </a:r>
            <a:r>
              <a:rPr lang="en-US" baseline="0" dirty="0"/>
              <a:t> </a:t>
            </a:r>
            <a:r>
              <a:rPr lang="en-US" baseline="0" dirty="0" err="1"/>
              <a:t>hoá</a:t>
            </a:r>
            <a:r>
              <a:rPr lang="en-US" baseline="0" dirty="0"/>
              <a:t> </a:t>
            </a:r>
            <a:r>
              <a:rPr lang="en-US" baseline="0" dirty="0" err="1"/>
              <a:t>rõ</a:t>
            </a:r>
            <a:r>
              <a:rPr lang="en-US" baseline="0" dirty="0"/>
              <a:t> </a:t>
            </a:r>
            <a:r>
              <a:rPr lang="en-US" baseline="0" dirty="0" err="1"/>
              <a:t>nét</a:t>
            </a:r>
            <a:r>
              <a:rPr lang="en-US" baseline="0" dirty="0"/>
              <a:t>. </a:t>
            </a:r>
            <a:r>
              <a:rPr lang="en-US" baseline="0" dirty="0" err="1"/>
              <a:t>Cách</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kể</a:t>
            </a:r>
            <a:r>
              <a:rPr lang="en-US" baseline="0" dirty="0"/>
              <a:t> </a:t>
            </a:r>
            <a:r>
              <a:rPr lang="en-US" baseline="0" dirty="0" err="1"/>
              <a:t>chuyện</a:t>
            </a:r>
            <a:r>
              <a:rPr lang="en-US" baseline="0" dirty="0"/>
              <a:t> ở </a:t>
            </a:r>
            <a:r>
              <a:rPr lang="en-US" baseline="0" dirty="0" err="1"/>
              <a:t>ngôi</a:t>
            </a:r>
            <a:r>
              <a:rPr lang="en-US" baseline="0" dirty="0"/>
              <a:t> </a:t>
            </a:r>
            <a:r>
              <a:rPr lang="en-US" baseline="0" dirty="0" err="1"/>
              <a:t>thứ</a:t>
            </a:r>
            <a:r>
              <a:rPr lang="en-US" baseline="0" dirty="0"/>
              <a:t> 3 </a:t>
            </a:r>
            <a:r>
              <a:rPr lang="en-US" baseline="0" dirty="0" err="1"/>
              <a:t>nhưng</a:t>
            </a:r>
            <a:r>
              <a:rPr lang="en-US" baseline="0" dirty="0"/>
              <a:t> di </a:t>
            </a:r>
            <a:r>
              <a:rPr lang="en-US" baseline="0" dirty="0" err="1"/>
              <a:t>chuyển</a:t>
            </a:r>
            <a:r>
              <a:rPr lang="en-US" baseline="0" dirty="0"/>
              <a:t> </a:t>
            </a:r>
            <a:r>
              <a:rPr lang="en-US" baseline="0" dirty="0" err="1"/>
              <a:t>điểm</a:t>
            </a:r>
            <a:r>
              <a:rPr lang="en-US" baseline="0" dirty="0"/>
              <a:t> </a:t>
            </a:r>
            <a:r>
              <a:rPr lang="en-US" baseline="0" dirty="0" err="1"/>
              <a:t>nhìn</a:t>
            </a:r>
            <a:r>
              <a:rPr lang="en-US" baseline="0" dirty="0"/>
              <a:t> </a:t>
            </a:r>
            <a:r>
              <a:rPr lang="en-US" baseline="0" dirty="0" err="1"/>
              <a:t>vào</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ông</a:t>
            </a:r>
            <a:r>
              <a:rPr lang="en-US" baseline="0" dirty="0"/>
              <a:t> Hai </a:t>
            </a:r>
            <a:r>
              <a:rPr lang="en-US" baseline="0" dirty="0" err="1"/>
              <a:t>đã</a:t>
            </a:r>
            <a:r>
              <a:rPr lang="en-US" baseline="0" dirty="0"/>
              <a:t> </a:t>
            </a:r>
            <a:r>
              <a:rPr lang="en-US" baseline="0" dirty="0" err="1"/>
              <a:t>tạo</a:t>
            </a:r>
            <a:r>
              <a:rPr lang="en-US" baseline="0" dirty="0"/>
              <a:t> </a:t>
            </a:r>
            <a:r>
              <a:rPr lang="en-US" baseline="0" dirty="0" err="1"/>
              <a:t>ra</a:t>
            </a:r>
            <a:r>
              <a:rPr lang="en-US" baseline="0" dirty="0"/>
              <a:t> </a:t>
            </a:r>
            <a:r>
              <a:rPr lang="en-US" baseline="0" dirty="0" err="1"/>
              <a:t>chiều</a:t>
            </a:r>
            <a:r>
              <a:rPr lang="en-US" baseline="0" dirty="0"/>
              <a:t> </a:t>
            </a:r>
            <a:r>
              <a:rPr lang="en-US" baseline="0" dirty="0" err="1"/>
              <a:t>sâu</a:t>
            </a:r>
            <a:r>
              <a:rPr lang="en-US" baseline="0" dirty="0"/>
              <a:t> </a:t>
            </a:r>
            <a:r>
              <a:rPr lang="en-US" baseline="0" dirty="0" err="1"/>
              <a:t>trong</a:t>
            </a:r>
            <a:r>
              <a:rPr lang="en-US" baseline="0" dirty="0"/>
              <a:t> </a:t>
            </a:r>
            <a:r>
              <a:rPr lang="en-US" baseline="0" dirty="0" err="1"/>
              <a:t>việc</a:t>
            </a:r>
            <a:r>
              <a:rPr lang="en-US" baseline="0" dirty="0"/>
              <a:t> </a:t>
            </a:r>
            <a:r>
              <a:rPr lang="en-US" baseline="0" dirty="0" err="1"/>
              <a:t>khắc</a:t>
            </a:r>
            <a:r>
              <a:rPr lang="en-US" baseline="0" dirty="0"/>
              <a:t> </a:t>
            </a:r>
            <a:r>
              <a:rPr lang="en-US" baseline="0" dirty="0" err="1"/>
              <a:t>hoạ</a:t>
            </a:r>
            <a:r>
              <a:rPr lang="en-US" baseline="0" dirty="0"/>
              <a:t> </a:t>
            </a:r>
            <a:r>
              <a:rPr lang="en-US" baseline="0" dirty="0" err="1"/>
              <a:t>nội</a:t>
            </a:r>
            <a:r>
              <a:rPr lang="en-US" baseline="0" dirty="0"/>
              <a:t> </a:t>
            </a:r>
            <a:r>
              <a:rPr lang="en-US" baseline="0" dirty="0" err="1"/>
              <a:t>tâm</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Tấc</a:t>
            </a:r>
            <a:r>
              <a:rPr lang="en-US" baseline="0" dirty="0"/>
              <a:t> </a:t>
            </a:r>
            <a:r>
              <a:rPr lang="en-US" baseline="0" dirty="0" err="1"/>
              <a:t>cả</a:t>
            </a:r>
            <a:r>
              <a:rPr lang="en-US" baseline="0" dirty="0"/>
              <a:t> </a:t>
            </a:r>
            <a:r>
              <a:rPr lang="en-US" baseline="0" dirty="0" err="1"/>
              <a:t>đều</a:t>
            </a:r>
            <a:r>
              <a:rPr lang="en-US" baseline="0" dirty="0"/>
              <a:t> </a:t>
            </a:r>
            <a:r>
              <a:rPr lang="en-US" baseline="0" dirty="0" err="1"/>
              <a:t>góp</a:t>
            </a:r>
            <a:r>
              <a:rPr lang="en-US" baseline="0" dirty="0"/>
              <a:t> </a:t>
            </a:r>
            <a:r>
              <a:rPr lang="en-US" baseline="0" dirty="0" err="1"/>
              <a:t>phần</a:t>
            </a:r>
            <a:r>
              <a:rPr lang="en-US" baseline="0" dirty="0"/>
              <a:t> </a:t>
            </a:r>
            <a:r>
              <a:rPr lang="en-US" baseline="0" dirty="0" err="1"/>
              <a:t>khắc</a:t>
            </a:r>
            <a:r>
              <a:rPr lang="en-US" baseline="0" dirty="0"/>
              <a:t> </a:t>
            </a:r>
            <a:r>
              <a:rPr lang="en-US" baseline="0" dirty="0" err="1"/>
              <a:t>hoạ</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ông</a:t>
            </a:r>
            <a:r>
              <a:rPr lang="en-US" baseline="0" dirty="0"/>
              <a:t> Hai- </a:t>
            </a:r>
            <a:r>
              <a:rPr lang="en-US" baseline="0" dirty="0" err="1"/>
              <a:t>một</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yêu</a:t>
            </a:r>
            <a:r>
              <a:rPr lang="en-US" baseline="0" dirty="0"/>
              <a:t> </a:t>
            </a:r>
            <a:r>
              <a:rPr lang="en-US" baseline="0" dirty="0" err="1"/>
              <a:t>làng</a:t>
            </a:r>
            <a:r>
              <a:rPr lang="en-US" baseline="0" dirty="0"/>
              <a:t>, </a:t>
            </a:r>
            <a:r>
              <a:rPr lang="en-US" baseline="0" dirty="0" err="1"/>
              <a:t>yêu</a:t>
            </a:r>
            <a:r>
              <a:rPr lang="en-US" baseline="0" dirty="0"/>
              <a:t> </a:t>
            </a:r>
            <a:r>
              <a:rPr lang="en-US" baseline="0" dirty="0" err="1"/>
              <a:t>nước</a:t>
            </a:r>
            <a:r>
              <a:rPr lang="en-US" baseline="0" dirty="0"/>
              <a:t> </a:t>
            </a:r>
            <a:r>
              <a:rPr lang="en-US" baseline="0" dirty="0" err="1"/>
              <a:t>sâu</a:t>
            </a:r>
            <a:r>
              <a:rPr lang="en-US" baseline="0" dirty="0"/>
              <a:t> </a:t>
            </a:r>
            <a:r>
              <a:rPr lang="en-US" baseline="0" dirty="0" err="1"/>
              <a:t>sắc</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23</a:t>
            </a:fld>
            <a:endParaRPr lang="en-US"/>
          </a:p>
        </p:txBody>
      </p:sp>
    </p:spTree>
    <p:extLst>
      <p:ext uri="{BB962C8B-B14F-4D97-AF65-F5344CB8AC3E}">
        <p14:creationId xmlns:p14="http://schemas.microsoft.com/office/powerpoint/2010/main" val="2268851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0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9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97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Tại</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đặt</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tên</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chợ</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27</a:t>
            </a:fld>
            <a:endParaRPr lang="en-US"/>
          </a:p>
        </p:txBody>
      </p:sp>
    </p:spTree>
    <p:extLst>
      <p:ext uri="{BB962C8B-B14F-4D97-AF65-F5344CB8AC3E}">
        <p14:creationId xmlns:p14="http://schemas.microsoft.com/office/powerpoint/2010/main" val="1584369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28</a:t>
            </a:fld>
            <a:endParaRPr lang="en-US"/>
          </a:p>
        </p:txBody>
      </p:sp>
    </p:spTree>
    <p:extLst>
      <p:ext uri="{BB962C8B-B14F-4D97-AF65-F5344CB8AC3E}">
        <p14:creationId xmlns:p14="http://schemas.microsoft.com/office/powerpoint/2010/main" val="3030680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28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a:t>
            </a:r>
            <a:r>
              <a:rPr lang="en-US" baseline="0" dirty="0" err="1"/>
              <a:t>tự</a:t>
            </a:r>
            <a:r>
              <a:rPr lang="en-US" baseline="0" dirty="0"/>
              <a:t> do chia </a:t>
            </a:r>
            <a:r>
              <a:rPr lang="en-US" baseline="0" dirty="0" err="1"/>
              <a:t>sẻ</a:t>
            </a:r>
            <a:r>
              <a:rPr lang="en-US" baseline="0" dirty="0"/>
              <a:t> </a:t>
            </a:r>
            <a:r>
              <a:rPr lang="en-US" baseline="0" dirty="0" err="1"/>
              <a:t>quan</a:t>
            </a:r>
            <a:r>
              <a:rPr lang="en-US" baseline="0" dirty="0"/>
              <a:t> </a:t>
            </a:r>
            <a:r>
              <a:rPr lang="en-US" baseline="0" dirty="0" err="1"/>
              <a:t>điểm</a:t>
            </a:r>
            <a:endParaRPr lang="en-US" baseline="0" dirty="0"/>
          </a:p>
          <a:p>
            <a:r>
              <a:rPr lang="en-US" dirty="0" err="1"/>
              <a:t>Ví</a:t>
            </a:r>
            <a:r>
              <a:rPr lang="en-US" baseline="0" dirty="0"/>
              <a:t> </a:t>
            </a:r>
            <a:r>
              <a:rPr lang="en-US" baseline="0" dirty="0" err="1"/>
              <a:t>dụ</a:t>
            </a:r>
            <a:r>
              <a:rPr lang="en-US" baseline="0" dirty="0"/>
              <a:t>: </a:t>
            </a:r>
            <a:r>
              <a:rPr lang="vi-VN" dirty="0"/>
              <a:t>Ông Hai sẽ chia sẻ với mọi người về truyền thống của làng, về sự thay đổi, phát triển của làng Chợ Dầu từ những ngày kháng chiến cho đến khi đất nước đã hòa bình, độc lập như hôm nay. Và có thể, ông Hai cũng sẽ nói về những tấm gương sáng cách mạng của làng.</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32</a:t>
            </a:fld>
            <a:endParaRPr lang="en-US"/>
          </a:p>
        </p:txBody>
      </p:sp>
    </p:spTree>
    <p:extLst>
      <p:ext uri="{BB962C8B-B14F-4D97-AF65-F5344CB8AC3E}">
        <p14:creationId xmlns:p14="http://schemas.microsoft.com/office/powerpoint/2010/main" val="2404292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33</a:t>
            </a:fld>
            <a:endParaRPr lang="en-US"/>
          </a:p>
        </p:txBody>
      </p:sp>
    </p:spTree>
    <p:extLst>
      <p:ext uri="{BB962C8B-B14F-4D97-AF65-F5344CB8AC3E}">
        <p14:creationId xmlns:p14="http://schemas.microsoft.com/office/powerpoint/2010/main" val="796818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34</a:t>
            </a:fld>
            <a:endParaRPr lang="en-US"/>
          </a:p>
        </p:txBody>
      </p:sp>
    </p:spTree>
    <p:extLst>
      <p:ext uri="{BB962C8B-B14F-4D97-AF65-F5344CB8AC3E}">
        <p14:creationId xmlns:p14="http://schemas.microsoft.com/office/powerpoint/2010/main" val="968649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35</a:t>
            </a:fld>
            <a:endParaRPr lang="en-US"/>
          </a:p>
        </p:txBody>
      </p:sp>
    </p:spTree>
    <p:extLst>
      <p:ext uri="{BB962C8B-B14F-4D97-AF65-F5344CB8AC3E}">
        <p14:creationId xmlns:p14="http://schemas.microsoft.com/office/powerpoint/2010/main" val="1255058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36</a:t>
            </a:fld>
            <a:endParaRPr lang="en-US"/>
          </a:p>
        </p:txBody>
      </p:sp>
    </p:spTree>
    <p:extLst>
      <p:ext uri="{BB962C8B-B14F-4D97-AF65-F5344CB8AC3E}">
        <p14:creationId xmlns:p14="http://schemas.microsoft.com/office/powerpoint/2010/main" val="286601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37</a:t>
            </a:fld>
            <a:endParaRPr lang="en-US"/>
          </a:p>
        </p:txBody>
      </p:sp>
    </p:spTree>
    <p:extLst>
      <p:ext uri="{BB962C8B-B14F-4D97-AF65-F5344CB8AC3E}">
        <p14:creationId xmlns:p14="http://schemas.microsoft.com/office/powerpoint/2010/main" val="144201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238272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781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11/21/2024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11/21/2024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11/21/2024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11/21/2024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4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4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73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11/21/2024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036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41739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77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16905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92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8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51700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90744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23388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1359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248151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218802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09284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53676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7513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49992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02331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48456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388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11/21/2024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958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130430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0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624909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8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232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4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38283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3.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3.em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3.emf"/><Relationship Id="rId5" Type="http://schemas.openxmlformats.org/officeDocument/2006/relationships/slideLayout" Target="../slideLayouts/slideLayout72.xml"/><Relationship Id="rId10" Type="http://schemas.openxmlformats.org/officeDocument/2006/relationships/theme" Target="../theme/theme8.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710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11/21/2024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6098211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6849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1.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5.png"/><Relationship Id="rId24" Type="http://schemas.openxmlformats.org/officeDocument/2006/relationships/image" Target="../media/image40.svg"/><Relationship Id="rId5" Type="http://schemas.openxmlformats.org/officeDocument/2006/relationships/image" Target="../media/image37.png"/><Relationship Id="rId15" Type="http://schemas.openxmlformats.org/officeDocument/2006/relationships/image" Target="../media/image49.png"/><Relationship Id="rId23" Type="http://schemas.openxmlformats.org/officeDocument/2006/relationships/image" Target="../media/image39.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2.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png"/><Relationship Id="rId21"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52.svg"/><Relationship Id="rId20"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2.svg"/><Relationship Id="rId9" Type="http://schemas.openxmlformats.org/officeDocument/2006/relationships/image" Target="../media/image45.png"/><Relationship Id="rId14" Type="http://schemas.openxmlformats.org/officeDocument/2006/relationships/image" Target="../media/image50.svg"/><Relationship Id="rId22" Type="http://schemas.openxmlformats.org/officeDocument/2006/relationships/image" Target="../media/image40.sv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58.svg"/><Relationship Id="rId4" Type="http://schemas.openxmlformats.org/officeDocument/2006/relationships/image" Target="../media/image2.sv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9.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svg"/><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8.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4.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34.xml"/><Relationship Id="rId7" Type="http://schemas.openxmlformats.org/officeDocument/2006/relationships/slide" Target="slide37.xml"/><Relationship Id="rId2" Type="http://schemas.openxmlformats.org/officeDocument/2006/relationships/notesSlide" Target="../notesSlides/notesSlide32.xml"/><Relationship Id="rId1" Type="http://schemas.openxmlformats.org/officeDocument/2006/relationships/slideLayout" Target="../slideLayouts/slideLayout57.xml"/><Relationship Id="rId6" Type="http://schemas.openxmlformats.org/officeDocument/2006/relationships/slide" Target="slide39.xml"/><Relationship Id="rId11" Type="http://schemas.openxmlformats.org/officeDocument/2006/relationships/image" Target="../media/image85.gif"/><Relationship Id="rId5" Type="http://schemas.openxmlformats.org/officeDocument/2006/relationships/slide" Target="slide38.xml"/><Relationship Id="rId10" Type="http://schemas.openxmlformats.org/officeDocument/2006/relationships/slide" Target="slide41.xml"/><Relationship Id="rId4" Type="http://schemas.openxmlformats.org/officeDocument/2006/relationships/slide" Target="slide35.xml"/><Relationship Id="rId9" Type="http://schemas.openxmlformats.org/officeDocument/2006/relationships/slide" Target="slide36.xml"/></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1.wav"/><Relationship Id="rId7" Type="http://schemas.openxmlformats.org/officeDocument/2006/relationships/slide" Target="slide33.xml"/><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image" Target="../media/image88.gif"/><Relationship Id="rId5" Type="http://schemas.openxmlformats.org/officeDocument/2006/relationships/image" Target="../media/image87.png"/><Relationship Id="rId4" Type="http://schemas.openxmlformats.org/officeDocument/2006/relationships/image" Target="../media/image86.jpg"/></Relationships>
</file>

<file path=ppt/slides/_rels/slide3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audio" Target="../media/audio1.wav"/><Relationship Id="rId7"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58.xml"/><Relationship Id="rId6" Type="http://schemas.openxmlformats.org/officeDocument/2006/relationships/image" Target="../media/image88.gif"/><Relationship Id="rId5" Type="http://schemas.openxmlformats.org/officeDocument/2006/relationships/image" Target="../media/image87.png"/><Relationship Id="rId4" Type="http://schemas.openxmlformats.org/officeDocument/2006/relationships/image" Target="../media/image86.jpg"/></Relationships>
</file>

<file path=ppt/slides/_rels/slide3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audio" Target="../media/audio1.wav"/><Relationship Id="rId7"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image" Target="../media/image88.gif"/><Relationship Id="rId5" Type="http://schemas.openxmlformats.org/officeDocument/2006/relationships/image" Target="../media/image87.png"/><Relationship Id="rId4" Type="http://schemas.openxmlformats.org/officeDocument/2006/relationships/image" Target="../media/image86.jpg"/></Relationships>
</file>

<file path=ppt/slides/_rels/slide3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audio" Target="../media/audio1.wav"/><Relationship Id="rId7"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58.xml"/><Relationship Id="rId6" Type="http://schemas.openxmlformats.org/officeDocument/2006/relationships/image" Target="../media/image88.gif"/><Relationship Id="rId5" Type="http://schemas.openxmlformats.org/officeDocument/2006/relationships/image" Target="../media/image87.png"/><Relationship Id="rId4" Type="http://schemas.openxmlformats.org/officeDocument/2006/relationships/image" Target="../media/image86.jpg"/></Relationships>
</file>

<file path=ppt/slides/_rels/slide38.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58.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58.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58.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58.xml"/><Relationship Id="rId6" Type="http://schemas.openxmlformats.org/officeDocument/2006/relationships/slide" Target="slide33.xml"/><Relationship Id="rId5" Type="http://schemas.openxmlformats.org/officeDocument/2006/relationships/image" Target="../media/image89.png"/><Relationship Id="rId4" Type="http://schemas.openxmlformats.org/officeDocument/2006/relationships/image" Target="../media/image88.gif"/></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EF97610-3552-13A2-1BD3-D6399CC06640}"/>
              </a:ext>
            </a:extLst>
          </p:cNvPr>
          <p:cNvPicPr>
            <a:picLocks noChangeAspect="1"/>
          </p:cNvPicPr>
          <p:nvPr/>
        </p:nvPicPr>
        <p:blipFill>
          <a:blip r:embed="rId5">
            <a:lum bright="70000" contrast="-70000"/>
          </a:blip>
          <a:stretch>
            <a:fillRect/>
          </a:stretch>
        </p:blipFill>
        <p:spPr>
          <a:xfrm>
            <a:off x="-424343" y="200774"/>
            <a:ext cx="6072142" cy="4115157"/>
          </a:xfrm>
          <a:prstGeom prst="rect">
            <a:avLst/>
          </a:prstGeom>
        </p:spPr>
      </p:pic>
      <p:sp>
        <p:nvSpPr>
          <p:cNvPr id="10" name="Freeform 6">
            <a:extLst>
              <a:ext uri="{FF2B5EF4-FFF2-40B4-BE49-F238E27FC236}">
                <a16:creationId xmlns:a16="http://schemas.microsoft.com/office/drawing/2014/main" id="{1B1A8BAC-6A94-63CD-86B7-21F78BBC8418}"/>
              </a:ext>
            </a:extLst>
          </p:cNvPr>
          <p:cNvSpPr/>
          <p:nvPr/>
        </p:nvSpPr>
        <p:spPr>
          <a:xfrm>
            <a:off x="5766604" y="3193293"/>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6">
              <a:lum bright="70000" contrast="-70000"/>
            </a:blip>
            <a:stretch>
              <a:fillRect/>
            </a:stretch>
          </a:blipFill>
        </p:spPr>
        <p:txBody>
          <a:bodyPr/>
          <a:lstStyle/>
          <a:p>
            <a:endParaRPr lang="en-US"/>
          </a:p>
        </p:txBody>
      </p:sp>
      <p:grpSp>
        <p:nvGrpSpPr>
          <p:cNvPr id="35" name="Group 2">
            <a:extLst>
              <a:ext uri="{FF2B5EF4-FFF2-40B4-BE49-F238E27FC236}">
                <a16:creationId xmlns:a16="http://schemas.microsoft.com/office/drawing/2014/main" id="{39F419CC-4EF7-A944-04F5-EEB37475EA5B}"/>
              </a:ext>
            </a:extLst>
          </p:cNvPr>
          <p:cNvGrpSpPr/>
          <p:nvPr/>
        </p:nvGrpSpPr>
        <p:grpSpPr>
          <a:xfrm>
            <a:off x="-449546" y="4330545"/>
            <a:ext cx="18737546" cy="8060726"/>
            <a:chOff x="0" y="0"/>
            <a:chExt cx="6340094" cy="2727452"/>
          </a:xfrm>
        </p:grpSpPr>
        <p:sp>
          <p:nvSpPr>
            <p:cNvPr id="36" name="Freeform 3">
              <a:extLst>
                <a:ext uri="{FF2B5EF4-FFF2-40B4-BE49-F238E27FC236}">
                  <a16:creationId xmlns:a16="http://schemas.microsoft.com/office/drawing/2014/main" id="{6F3A0C32-D529-7072-212F-79349A387323}"/>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7"/>
              <a:stretch>
                <a:fillRect t="-42170" b="-42170"/>
              </a:stretch>
            </a:blipFill>
          </p:spPr>
          <p:txBody>
            <a:bodyPr/>
            <a:lstStyle/>
            <a:p>
              <a:endParaRPr lang="en-US"/>
            </a:p>
          </p:txBody>
        </p:sp>
      </p:grpSp>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4. </a:t>
            </a:r>
            <a:r>
              <a:rPr lang="en-US" sz="7200" dirty="0" err="1">
                <a:latin typeface="#9Slide07 IcielBaliho Script" pitchFamily="2" charset="0"/>
                <a:cs typeface="Times New Roman" panose="02020603050405020304" pitchFamily="18" charset="0"/>
              </a:rPr>
              <a:t>Truyện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ngắn</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3686191" y="2268541"/>
            <a:ext cx="9879986" cy="2123658"/>
          </a:xfrm>
          <a:prstGeom prst="rect">
            <a:avLst/>
          </a:prstGeom>
        </p:spPr>
        <p:txBody>
          <a:bodyPr wrap="square" lIns="0" tIns="0" rIns="0" bIns="0" rtlCol="0" anchor="t">
            <a:spAutoFit/>
          </a:bodyPr>
          <a:lstStyle/>
          <a:p>
            <a:pPr algn="ctr"/>
            <a:r>
              <a:rPr lang="nl-NL" sz="13800" b="1" dirty="0">
                <a:solidFill>
                  <a:srgbClr val="870000"/>
                </a:solidFill>
                <a:latin typeface="#9Slide05 Agile Script Calligra" panose="03070402050302030203" pitchFamily="66" charset="0"/>
                <a:cs typeface="Times New Roman" pitchFamily="18" charset="0"/>
              </a:rPr>
              <a:t>Làng </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953000" y="1591433"/>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7" name="TextBox 6">
            <a:extLst>
              <a:ext uri="{FF2B5EF4-FFF2-40B4-BE49-F238E27FC236}">
                <a16:creationId xmlns:a16="http://schemas.microsoft.com/office/drawing/2014/main" id="{43D008F7-AA8F-0176-3895-05A30EC1F4F6}"/>
              </a:ext>
            </a:extLst>
          </p:cNvPr>
          <p:cNvSpPr txBox="1"/>
          <p:nvPr/>
        </p:nvSpPr>
        <p:spPr>
          <a:xfrm>
            <a:off x="5431423" y="3193582"/>
            <a:ext cx="12080514" cy="923330"/>
          </a:xfrm>
          <a:prstGeom prst="rect">
            <a:avLst/>
          </a:prstGeom>
        </p:spPr>
        <p:txBody>
          <a:bodyPr wrap="square" lIns="0" tIns="0" rIns="0" bIns="0" rtlCol="0" anchor="t">
            <a:spAutoFit/>
          </a:bodyPr>
          <a:lstStyle/>
          <a:p>
            <a:pPr algn="ctr"/>
            <a:r>
              <a:rPr lang="nl-NL" sz="6000" b="1" dirty="0">
                <a:latin typeface="#9Slide05 Agile Script Calligra" panose="03070402050302030203" pitchFamily="66" charset="0"/>
                <a:ea typeface="#9Slide04 Vollkorn Bold" panose="00000800000000000000" pitchFamily="2" charset="0"/>
                <a:cs typeface="Times New Roman" pitchFamily="18" charset="0"/>
              </a:rPr>
              <a:t>(Trích)</a:t>
            </a:r>
            <a:endParaRPr lang="en-US" sz="60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8" name="TextBox 7">
            <a:extLst>
              <a:ext uri="{FF2B5EF4-FFF2-40B4-BE49-F238E27FC236}">
                <a16:creationId xmlns:a16="http://schemas.microsoft.com/office/drawing/2014/main" id="{7DB1E7D8-7EE8-A0C1-C73E-8A06DA79FC63}"/>
              </a:ext>
            </a:extLst>
          </p:cNvPr>
          <p:cNvSpPr txBox="1"/>
          <p:nvPr/>
        </p:nvSpPr>
        <p:spPr>
          <a:xfrm>
            <a:off x="9851023" y="4044263"/>
            <a:ext cx="5150997"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Bold" panose="00000800000000000000" pitchFamily="2" charset="0"/>
                <a:cs typeface="Times New Roman" pitchFamily="18" charset="0"/>
              </a:rPr>
              <a:t>- Kim Lân -</a:t>
            </a:r>
            <a:endParaRPr lang="en-US" sz="66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25" name="Freeform 3">
            <a:extLst>
              <a:ext uri="{FF2B5EF4-FFF2-40B4-BE49-F238E27FC236}">
                <a16:creationId xmlns:a16="http://schemas.microsoft.com/office/drawing/2014/main" id="{2DC43019-4AC8-AD70-037C-C6911721FFF0}"/>
              </a:ext>
            </a:extLst>
          </p:cNvPr>
          <p:cNvSpPr/>
          <p:nvPr/>
        </p:nvSpPr>
        <p:spPr>
          <a:xfrm flipH="1">
            <a:off x="14325600" y="-10427"/>
            <a:ext cx="4552356" cy="3203720"/>
          </a:xfrm>
          <a:custGeom>
            <a:avLst/>
            <a:gdLst/>
            <a:ahLst/>
            <a:cxnLst/>
            <a:rect l="l" t="t" r="r" b="b"/>
            <a:pathLst>
              <a:path w="4552356" h="3203720">
                <a:moveTo>
                  <a:pt x="0" y="0"/>
                </a:moveTo>
                <a:lnTo>
                  <a:pt x="4552355" y="0"/>
                </a:lnTo>
                <a:lnTo>
                  <a:pt x="4552355" y="3203720"/>
                </a:lnTo>
                <a:lnTo>
                  <a:pt x="0" y="3203720"/>
                </a:lnTo>
                <a:lnTo>
                  <a:pt x="0" y="0"/>
                </a:lnTo>
                <a:close/>
              </a:path>
            </a:pathLst>
          </a:custGeom>
          <a:blipFill>
            <a:blip r:embed="rId8"/>
            <a:stretch>
              <a:fillRect/>
            </a:stretch>
          </a:blipFill>
        </p:spPr>
        <p:txBody>
          <a:bodyPr/>
          <a:lstStyle/>
          <a:p>
            <a:endParaRPr lang="en-US"/>
          </a:p>
        </p:txBody>
      </p:sp>
      <p:sp>
        <p:nvSpPr>
          <p:cNvPr id="43" name="Freeform 8">
            <a:extLst>
              <a:ext uri="{FF2B5EF4-FFF2-40B4-BE49-F238E27FC236}">
                <a16:creationId xmlns:a16="http://schemas.microsoft.com/office/drawing/2014/main" id="{A8D42DE8-26CA-2A12-A648-AE173C7FCC31}"/>
              </a:ext>
            </a:extLst>
          </p:cNvPr>
          <p:cNvSpPr/>
          <p:nvPr/>
        </p:nvSpPr>
        <p:spPr>
          <a:xfrm>
            <a:off x="-1631428" y="2059512"/>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2247900"/>
            <a:ext cx="16840200" cy="7848302"/>
          </a:xfrm>
          <a:prstGeom prst="rect">
            <a:avLst/>
          </a:prstGeom>
          <a:noFill/>
        </p:spPr>
        <p:txBody>
          <a:bodyPr wrap="square" rtlCol="0">
            <a:spAutoFit/>
          </a:bodyPr>
          <a:lstStyle/>
          <a:p>
            <a:pPr algn="just" defTabSz="1632632"/>
            <a:r>
              <a:rPr lang="en-US" sz="4200" dirty="0">
                <a:solidFill>
                  <a:prstClr val="black"/>
                </a:solidFill>
                <a:latin typeface="Times New Roman" panose="02020603050405020304" pitchFamily="18" charset="0"/>
                <a:cs typeface="Times New Roman" panose="02020603050405020304" pitchFamily="18" charset="0"/>
              </a:rPr>
              <a:t>(1)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ngoài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chỉ</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quẩn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nghe</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ngóng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lúc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nào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giật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mình</a:t>
            </a:r>
            <a:r>
              <a:rPr lang="en-US" sz="4200" dirty="0">
                <a:solidFill>
                  <a:prstClr val="black"/>
                </a:solidFill>
                <a:latin typeface="Times New Roman" panose="02020603050405020304" pitchFamily="18" charset="0"/>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4200" dirty="0">
                <a:solidFill>
                  <a:prstClr val="black"/>
                </a:solidFill>
                <a:latin typeface="Times New Roman" panose="02020603050405020304" pitchFamily="18" charset="0"/>
                <a:cs typeface="Times New Roman" panose="02020603050405020304" pitchFamily="18" charset="0"/>
              </a:rPr>
              <a:t>2)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algn="just" defTabSz="1632632"/>
            <a:r>
              <a:rPr lang="en-US" sz="4200" dirty="0">
                <a:solidFill>
                  <a:prstClr val="black"/>
                </a:solidFill>
                <a:latin typeface="Times New Roman" panose="02020603050405020304" pitchFamily="18" charset="0"/>
                <a:cs typeface="Times New Roman" panose="02020603050405020304" pitchFamily="18" charset="0"/>
              </a:rPr>
              <a:t>(3) Tin </a:t>
            </a:r>
            <a:r>
              <a:rPr lang="en-US" sz="4200" dirty="0" err="1">
                <a:solidFill>
                  <a:prstClr val="black"/>
                </a:solidFill>
                <a:latin typeface="Times New Roman" panose="02020603050405020304" pitchFamily="18" charset="0"/>
                <a:cs typeface="Times New Roman" panose="02020603050405020304" pitchFamily="18" charset="0"/>
              </a:rPr>
              <a:t>làng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được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cải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chính</a:t>
            </a:r>
            <a:r>
              <a:rPr lang="en-US" sz="4200" dirty="0">
                <a:solidFill>
                  <a:prstClr val="black"/>
                </a:solidFill>
                <a:latin typeface="Times New Roman" panose="02020603050405020304" pitchFamily="18" charset="0"/>
                <a:cs typeface="Times New Roman" panose="02020603050405020304" pitchFamily="18" charset="0"/>
              </a:rPr>
              <a:t>. Ai </a:t>
            </a:r>
            <a:r>
              <a:rPr lang="en-US" sz="4200" dirty="0" err="1">
                <a:solidFill>
                  <a:prstClr val="black"/>
                </a:solidFill>
                <a:latin typeface="Times New Roman" panose="02020603050405020304" pitchFamily="18" charset="0"/>
                <a:cs typeface="Times New Roman" panose="02020603050405020304" pitchFamily="18" charset="0"/>
              </a:rPr>
              <a:t>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mừng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lão</a:t>
            </a:r>
            <a:endParaRPr lang="en-US" sz="420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(4)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dõi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tủi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(5)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oải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ngập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ngừng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chồng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(6)</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chỗ</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dám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(7)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algn="just" defTabSz="1632632"/>
            <a:r>
              <a:rPr lang="en-US" sz="4200" dirty="0">
                <a:solidFill>
                  <a:prstClr val="black"/>
                </a:solidFill>
                <a:latin typeface="Times New Roman" panose="02020603050405020304" pitchFamily="18" charset="0"/>
                <a:cs typeface="Times New Roman" panose="02020603050405020304" pitchFamily="18" charset="0"/>
              </a:rPr>
              <a:t>(8) Khi </a:t>
            </a:r>
            <a:r>
              <a:rPr lang="en-US" sz="4200" dirty="0" err="1">
                <a:solidFill>
                  <a:prstClr val="black"/>
                </a:solidFill>
                <a:latin typeface="Times New Roman" panose="02020603050405020304" pitchFamily="18" charset="0"/>
                <a:cs typeface="Times New Roman" panose="02020603050405020304" pitchFamily="18" charset="0"/>
              </a:rPr>
              <a:t>nghe</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dữ</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 </a:t>
            </a:r>
            <a:r>
              <a:rPr lang="en-US" sz="4200" dirty="0" err="1">
                <a:solidFill>
                  <a:prstClr val="black"/>
                </a:solidFill>
                <a:latin typeface="Times New Roman" panose="02020603050405020304" pitchFamily="18" charset="0"/>
                <a:cs typeface="Times New Roman" panose="02020603050405020304" pitchFamily="18" charset="0"/>
              </a:rPr>
              <a:t>vô</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đau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đớn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xấu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hổ</a:t>
            </a:r>
            <a:r>
              <a:rPr lang="en-US" sz="4200" dirty="0">
                <a:solidFill>
                  <a:prstClr val="black"/>
                </a:solidFill>
                <a:latin typeface="Times New Roman" panose="02020603050405020304" pitchFamily="18" charset="0"/>
                <a:cs typeface="Times New Roman" panose="02020603050405020304" pitchFamily="18" charset="0"/>
              </a:rPr>
              <a:t>.</a:t>
            </a:r>
          </a:p>
        </p:txBody>
      </p:sp>
      <p:sp>
        <p:nvSpPr>
          <p:cNvPr id="3" name="TextBox 4">
            <a:extLst>
              <a:ext uri="{FF2B5EF4-FFF2-40B4-BE49-F238E27FC236}">
                <a16:creationId xmlns:a16="http://schemas.microsoft.com/office/drawing/2014/main" id="{87005886-F06D-27B5-5D3F-CE5AEF616F79}"/>
              </a:ext>
            </a:extLst>
          </p:cNvPr>
          <p:cNvSpPr txBox="1"/>
          <p:nvPr/>
        </p:nvSpPr>
        <p:spPr>
          <a:xfrm>
            <a:off x="-1905000" y="606274"/>
            <a:ext cx="166116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Truy</a:t>
            </a:r>
            <a:r>
              <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tìm</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cốt</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truyện</a:t>
            </a:r>
            <a:endPar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4" name="Freeform 4"/>
          <p:cNvSpPr/>
          <p:nvPr/>
        </p:nvSpPr>
        <p:spPr>
          <a:xfrm>
            <a:off x="228601" y="24245"/>
            <a:ext cx="2770910" cy="1995055"/>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9875A10C-D1B5-0510-758A-E50F570BE993}"/>
              </a:ext>
            </a:extLst>
          </p:cNvPr>
          <p:cNvSpPr/>
          <p:nvPr/>
        </p:nvSpPr>
        <p:spPr>
          <a:xfrm>
            <a:off x="15544800" y="-46101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5309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1905000" y="606274"/>
            <a:ext cx="166116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Truy</a:t>
            </a:r>
            <a:r>
              <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tìm</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cốt</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truyện</a:t>
            </a:r>
            <a:endPar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4" name="Freeform 4"/>
          <p:cNvSpPr/>
          <p:nvPr/>
        </p:nvSpPr>
        <p:spPr>
          <a:xfrm>
            <a:off x="228601" y="24245"/>
            <a:ext cx="2770910" cy="1995055"/>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8">
            <a:extLst>
              <a:ext uri="{FF2B5EF4-FFF2-40B4-BE49-F238E27FC236}">
                <a16:creationId xmlns:a16="http://schemas.microsoft.com/office/drawing/2014/main" id="{721FC970-978E-5E3A-D838-A8AC28E58AA7}"/>
              </a:ext>
            </a:extLst>
          </p:cNvPr>
          <p:cNvGrpSpPr/>
          <p:nvPr/>
        </p:nvGrpSpPr>
        <p:grpSpPr>
          <a:xfrm>
            <a:off x="3357173" y="2273916"/>
            <a:ext cx="10609990" cy="7337943"/>
            <a:chOff x="3357173" y="2273916"/>
            <a:chExt cx="10609990" cy="7337943"/>
          </a:xfrm>
        </p:grpSpPr>
        <p:grpSp>
          <p:nvGrpSpPr>
            <p:cNvPr id="18" name="Group 17">
              <a:extLst>
                <a:ext uri="{FF2B5EF4-FFF2-40B4-BE49-F238E27FC236}">
                  <a16:creationId xmlns:a16="http://schemas.microsoft.com/office/drawing/2014/main" id="{5DBCA5EC-7D9E-80AD-A4F0-99A0138878F3}"/>
                </a:ext>
              </a:extLst>
            </p:cNvPr>
            <p:cNvGrpSpPr/>
            <p:nvPr/>
          </p:nvGrpSpPr>
          <p:grpSpPr>
            <a:xfrm>
              <a:off x="3357173" y="3086100"/>
              <a:ext cx="10609990" cy="6525759"/>
              <a:chOff x="2437972" y="2808741"/>
              <a:chExt cx="10609990" cy="6525759"/>
            </a:xfrm>
          </p:grpSpPr>
          <p:sp>
            <p:nvSpPr>
              <p:cNvPr id="5" name="AutoShape 2">
                <a:extLst>
                  <a:ext uri="{FF2B5EF4-FFF2-40B4-BE49-F238E27FC236}">
                    <a16:creationId xmlns:a16="http://schemas.microsoft.com/office/drawing/2014/main" id="{D836749A-D51B-D1B1-0900-C2DF97B35ED3}"/>
                  </a:ext>
                </a:extLst>
              </p:cNvPr>
              <p:cNvSpPr/>
              <p:nvPr/>
            </p:nvSpPr>
            <p:spPr>
              <a:xfrm>
                <a:off x="2437972" y="9334500"/>
                <a:ext cx="2933602" cy="0"/>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6" name="AutoShape 3">
                <a:extLst>
                  <a:ext uri="{FF2B5EF4-FFF2-40B4-BE49-F238E27FC236}">
                    <a16:creationId xmlns:a16="http://schemas.microsoft.com/office/drawing/2014/main" id="{813853B0-8B57-C8EF-7BAF-885E8BC5872E}"/>
                  </a:ext>
                </a:extLst>
              </p:cNvPr>
              <p:cNvSpPr/>
              <p:nvPr/>
            </p:nvSpPr>
            <p:spPr>
              <a:xfrm flipH="1">
                <a:off x="5371574" y="2808741"/>
                <a:ext cx="2933602" cy="6525759"/>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7" name="AutoShape 4">
                <a:extLst>
                  <a:ext uri="{FF2B5EF4-FFF2-40B4-BE49-F238E27FC236}">
                    <a16:creationId xmlns:a16="http://schemas.microsoft.com/office/drawing/2014/main" id="{201D9B64-CCC1-051D-D74B-5230617C4F34}"/>
                  </a:ext>
                </a:extLst>
              </p:cNvPr>
              <p:cNvSpPr/>
              <p:nvPr/>
            </p:nvSpPr>
            <p:spPr>
              <a:xfrm>
                <a:off x="8305177" y="2817271"/>
                <a:ext cx="1296024" cy="5613073"/>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AutoShape 5">
                <a:extLst>
                  <a:ext uri="{FF2B5EF4-FFF2-40B4-BE49-F238E27FC236}">
                    <a16:creationId xmlns:a16="http://schemas.microsoft.com/office/drawing/2014/main" id="{A8FBC58F-A6BF-484B-1233-EDF00429FA59}"/>
                  </a:ext>
                </a:extLst>
              </p:cNvPr>
              <p:cNvSpPr/>
              <p:nvPr/>
            </p:nvSpPr>
            <p:spPr>
              <a:xfrm flipH="1">
                <a:off x="9601201" y="8430344"/>
                <a:ext cx="3446761"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9" name="Freeform 6">
              <a:extLst>
                <a:ext uri="{FF2B5EF4-FFF2-40B4-BE49-F238E27FC236}">
                  <a16:creationId xmlns:a16="http://schemas.microsoft.com/office/drawing/2014/main" id="{509D567E-3283-A1F9-930F-449EB09C9A8F}"/>
                </a:ext>
              </a:extLst>
            </p:cNvPr>
            <p:cNvSpPr/>
            <p:nvPr/>
          </p:nvSpPr>
          <p:spPr>
            <a:xfrm>
              <a:off x="5618085" y="8602826"/>
              <a:ext cx="672689" cy="672689"/>
            </a:xfrm>
            <a:custGeom>
              <a:avLst/>
              <a:gdLst/>
              <a:ahLst/>
              <a:cxnLst/>
              <a:rect l="l" t="t" r="r" b="b"/>
              <a:pathLst>
                <a:path w="1251530" h="1251530">
                  <a:moveTo>
                    <a:pt x="0" y="0"/>
                  </a:moveTo>
                  <a:lnTo>
                    <a:pt x="1251530" y="0"/>
                  </a:lnTo>
                  <a:lnTo>
                    <a:pt x="1251530" y="1251530"/>
                  </a:lnTo>
                  <a:lnTo>
                    <a:pt x="0" y="1251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E66858B4-27DC-E23A-5E1D-543F5CF5EC56}"/>
                </a:ext>
              </a:extLst>
            </p:cNvPr>
            <p:cNvSpPr/>
            <p:nvPr/>
          </p:nvSpPr>
          <p:spPr>
            <a:xfrm>
              <a:off x="6280383" y="7325709"/>
              <a:ext cx="660342" cy="661168"/>
            </a:xfrm>
            <a:custGeom>
              <a:avLst/>
              <a:gdLst/>
              <a:ahLst/>
              <a:cxnLst/>
              <a:rect l="l" t="t" r="r" b="b"/>
              <a:pathLst>
                <a:path w="4109657" h="4114800">
                  <a:moveTo>
                    <a:pt x="0" y="0"/>
                  </a:moveTo>
                  <a:lnTo>
                    <a:pt x="4109656" y="0"/>
                  </a:lnTo>
                  <a:lnTo>
                    <a:pt x="410965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F620D355-5B1F-1465-848C-AA0763D5A506}"/>
                </a:ext>
              </a:extLst>
            </p:cNvPr>
            <p:cNvSpPr/>
            <p:nvPr/>
          </p:nvSpPr>
          <p:spPr>
            <a:xfrm>
              <a:off x="6781800" y="6258449"/>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5EC8E974-F0A3-0F48-D30B-69EC91B25565}"/>
                </a:ext>
              </a:extLst>
            </p:cNvPr>
            <p:cNvSpPr/>
            <p:nvPr/>
          </p:nvSpPr>
          <p:spPr>
            <a:xfrm>
              <a:off x="7351953" y="4991100"/>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63CBFFDF-DF91-40C4-2D71-075D96EF9E4A}"/>
                </a:ext>
              </a:extLst>
            </p:cNvPr>
            <p:cNvSpPr/>
            <p:nvPr/>
          </p:nvSpPr>
          <p:spPr>
            <a:xfrm>
              <a:off x="8001000" y="3708016"/>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FD0D5B67-9DDF-AD88-8C18-95330EA7CC13}"/>
                </a:ext>
              </a:extLst>
            </p:cNvPr>
            <p:cNvSpPr/>
            <p:nvPr/>
          </p:nvSpPr>
          <p:spPr>
            <a:xfrm>
              <a:off x="8662168" y="2273916"/>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15" name="Freeform 12">
              <a:extLst>
                <a:ext uri="{FF2B5EF4-FFF2-40B4-BE49-F238E27FC236}">
                  <a16:creationId xmlns:a16="http://schemas.microsoft.com/office/drawing/2014/main" id="{CF9F9AC2-F3CB-FE12-EC30-C05ED540F775}"/>
                </a:ext>
              </a:extLst>
            </p:cNvPr>
            <p:cNvSpPr/>
            <p:nvPr/>
          </p:nvSpPr>
          <p:spPr>
            <a:xfrm>
              <a:off x="10092896" y="5321684"/>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3">
              <a:extLst>
                <a:ext uri="{FF2B5EF4-FFF2-40B4-BE49-F238E27FC236}">
                  <a16:creationId xmlns:a16="http://schemas.microsoft.com/office/drawing/2014/main" id="{95DFCE5B-A92E-EF8F-539E-CF3CBF860DF7}"/>
                </a:ext>
              </a:extLst>
            </p:cNvPr>
            <p:cNvSpPr/>
            <p:nvPr/>
          </p:nvSpPr>
          <p:spPr>
            <a:xfrm>
              <a:off x="10896600" y="7924680"/>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sp>
        <p:nvSpPr>
          <p:cNvPr id="22" name="Freeform 5">
            <a:extLst>
              <a:ext uri="{FF2B5EF4-FFF2-40B4-BE49-F238E27FC236}">
                <a16:creationId xmlns:a16="http://schemas.microsoft.com/office/drawing/2014/main" id="{65F5D95B-5B18-85A6-2913-EF6871F9A00B}"/>
              </a:ext>
            </a:extLst>
          </p:cNvPr>
          <p:cNvSpPr/>
          <p:nvPr/>
        </p:nvSpPr>
        <p:spPr>
          <a:xfrm>
            <a:off x="15403899" y="-40005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extLst>
      <p:ext uri="{BB962C8B-B14F-4D97-AF65-F5344CB8AC3E}">
        <p14:creationId xmlns:p14="http://schemas.microsoft.com/office/powerpoint/2010/main" val="231236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2133599" y="728126"/>
            <a:ext cx="10285629" cy="677108"/>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7C3CA30A-EE80-C0CF-87A4-B452E2411446}"/>
              </a:ext>
            </a:extLst>
          </p:cNvPr>
          <p:cNvGrpSpPr/>
          <p:nvPr/>
        </p:nvGrpSpPr>
        <p:grpSpPr>
          <a:xfrm>
            <a:off x="5683506" y="2479280"/>
            <a:ext cx="10609990" cy="7499456"/>
            <a:chOff x="3357173" y="2112403"/>
            <a:chExt cx="10609990" cy="7499456"/>
          </a:xfrm>
        </p:grpSpPr>
        <p:grpSp>
          <p:nvGrpSpPr>
            <p:cNvPr id="5" name="Group 4">
              <a:extLst>
                <a:ext uri="{FF2B5EF4-FFF2-40B4-BE49-F238E27FC236}">
                  <a16:creationId xmlns:a16="http://schemas.microsoft.com/office/drawing/2014/main" id="{A1AA5362-BEB4-88D4-E691-08550C40FADE}"/>
                </a:ext>
              </a:extLst>
            </p:cNvPr>
            <p:cNvGrpSpPr/>
            <p:nvPr/>
          </p:nvGrpSpPr>
          <p:grpSpPr>
            <a:xfrm>
              <a:off x="3357173" y="3086100"/>
              <a:ext cx="10609990" cy="6525759"/>
              <a:chOff x="2437972" y="2808741"/>
              <a:chExt cx="10609990" cy="6525759"/>
            </a:xfrm>
          </p:grpSpPr>
          <p:sp>
            <p:nvSpPr>
              <p:cNvPr id="14" name="AutoShape 2">
                <a:extLst>
                  <a:ext uri="{FF2B5EF4-FFF2-40B4-BE49-F238E27FC236}">
                    <a16:creationId xmlns:a16="http://schemas.microsoft.com/office/drawing/2014/main" id="{18734CA8-7F22-1D13-9F93-8286EF122047}"/>
                  </a:ext>
                </a:extLst>
              </p:cNvPr>
              <p:cNvSpPr/>
              <p:nvPr/>
            </p:nvSpPr>
            <p:spPr>
              <a:xfrm>
                <a:off x="2437972" y="9334500"/>
                <a:ext cx="2933602" cy="0"/>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5" name="AutoShape 3">
                <a:extLst>
                  <a:ext uri="{FF2B5EF4-FFF2-40B4-BE49-F238E27FC236}">
                    <a16:creationId xmlns:a16="http://schemas.microsoft.com/office/drawing/2014/main" id="{064091C6-B4CD-A4BE-1FC7-C83E3BB9A190}"/>
                  </a:ext>
                </a:extLst>
              </p:cNvPr>
              <p:cNvSpPr/>
              <p:nvPr/>
            </p:nvSpPr>
            <p:spPr>
              <a:xfrm flipH="1">
                <a:off x="5371574" y="2808741"/>
                <a:ext cx="2933602" cy="6525759"/>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6" name="AutoShape 4">
                <a:extLst>
                  <a:ext uri="{FF2B5EF4-FFF2-40B4-BE49-F238E27FC236}">
                    <a16:creationId xmlns:a16="http://schemas.microsoft.com/office/drawing/2014/main" id="{3A24EA43-1CD7-5C66-9E54-7238D128C644}"/>
                  </a:ext>
                </a:extLst>
              </p:cNvPr>
              <p:cNvSpPr/>
              <p:nvPr/>
            </p:nvSpPr>
            <p:spPr>
              <a:xfrm>
                <a:off x="8305177" y="2817271"/>
                <a:ext cx="1296024" cy="5613073"/>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AutoShape 5">
                <a:extLst>
                  <a:ext uri="{FF2B5EF4-FFF2-40B4-BE49-F238E27FC236}">
                    <a16:creationId xmlns:a16="http://schemas.microsoft.com/office/drawing/2014/main" id="{5B208619-19FA-2E84-267A-38F5C18ACA56}"/>
                  </a:ext>
                </a:extLst>
              </p:cNvPr>
              <p:cNvSpPr/>
              <p:nvPr/>
            </p:nvSpPr>
            <p:spPr>
              <a:xfrm flipH="1">
                <a:off x="9601201" y="8430344"/>
                <a:ext cx="3446761"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6" name="Freeform 6">
              <a:extLst>
                <a:ext uri="{FF2B5EF4-FFF2-40B4-BE49-F238E27FC236}">
                  <a16:creationId xmlns:a16="http://schemas.microsoft.com/office/drawing/2014/main" id="{7AD9DD64-13C7-A8B7-6D64-6F2916A32D0F}"/>
                </a:ext>
              </a:extLst>
            </p:cNvPr>
            <p:cNvSpPr/>
            <p:nvPr/>
          </p:nvSpPr>
          <p:spPr>
            <a:xfrm>
              <a:off x="5618085" y="8602826"/>
              <a:ext cx="672689" cy="672689"/>
            </a:xfrm>
            <a:custGeom>
              <a:avLst/>
              <a:gdLst/>
              <a:ahLst/>
              <a:cxnLst/>
              <a:rect l="l" t="t" r="r" b="b"/>
              <a:pathLst>
                <a:path w="1251530" h="1251530">
                  <a:moveTo>
                    <a:pt x="0" y="0"/>
                  </a:moveTo>
                  <a:lnTo>
                    <a:pt x="1251530" y="0"/>
                  </a:lnTo>
                  <a:lnTo>
                    <a:pt x="1251530" y="1251530"/>
                  </a:lnTo>
                  <a:lnTo>
                    <a:pt x="0" y="1251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8FFE4659-BD60-EE95-8439-59378F5EF802}"/>
                </a:ext>
              </a:extLst>
            </p:cNvPr>
            <p:cNvSpPr/>
            <p:nvPr/>
          </p:nvSpPr>
          <p:spPr>
            <a:xfrm>
              <a:off x="6525238" y="6845916"/>
              <a:ext cx="660342" cy="661168"/>
            </a:xfrm>
            <a:custGeom>
              <a:avLst/>
              <a:gdLst/>
              <a:ahLst/>
              <a:cxnLst/>
              <a:rect l="l" t="t" r="r" b="b"/>
              <a:pathLst>
                <a:path w="4109657" h="4114800">
                  <a:moveTo>
                    <a:pt x="0" y="0"/>
                  </a:moveTo>
                  <a:lnTo>
                    <a:pt x="4109656" y="0"/>
                  </a:lnTo>
                  <a:lnTo>
                    <a:pt x="410965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EA58CDCB-4D15-42C9-EEA3-1E008D310B5E}"/>
                </a:ext>
              </a:extLst>
            </p:cNvPr>
            <p:cNvSpPr/>
            <p:nvPr/>
          </p:nvSpPr>
          <p:spPr>
            <a:xfrm>
              <a:off x="6995525" y="5629659"/>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9" name="Freeform 9">
              <a:extLst>
                <a:ext uri="{FF2B5EF4-FFF2-40B4-BE49-F238E27FC236}">
                  <a16:creationId xmlns:a16="http://schemas.microsoft.com/office/drawing/2014/main" id="{BEA98CFE-36DA-D6CB-625F-ED69E524E50D}"/>
                </a:ext>
              </a:extLst>
            </p:cNvPr>
            <p:cNvSpPr/>
            <p:nvPr/>
          </p:nvSpPr>
          <p:spPr>
            <a:xfrm>
              <a:off x="7803963" y="413979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0" name="Freeform 10">
              <a:extLst>
                <a:ext uri="{FF2B5EF4-FFF2-40B4-BE49-F238E27FC236}">
                  <a16:creationId xmlns:a16="http://schemas.microsoft.com/office/drawing/2014/main" id="{35D63BA7-7D99-1E10-EE9C-FAF711E0A8C8}"/>
                </a:ext>
              </a:extLst>
            </p:cNvPr>
            <p:cNvSpPr/>
            <p:nvPr/>
          </p:nvSpPr>
          <p:spPr>
            <a:xfrm>
              <a:off x="8349043" y="284263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11" name="Freeform 11">
              <a:extLst>
                <a:ext uri="{FF2B5EF4-FFF2-40B4-BE49-F238E27FC236}">
                  <a16:creationId xmlns:a16="http://schemas.microsoft.com/office/drawing/2014/main" id="{5BB6FB24-2C47-F10C-9F9C-7A85942BF183}"/>
                </a:ext>
              </a:extLst>
            </p:cNvPr>
            <p:cNvSpPr/>
            <p:nvPr/>
          </p:nvSpPr>
          <p:spPr>
            <a:xfrm>
              <a:off x="8893793" y="211240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12" name="Freeform 12">
              <a:extLst>
                <a:ext uri="{FF2B5EF4-FFF2-40B4-BE49-F238E27FC236}">
                  <a16:creationId xmlns:a16="http://schemas.microsoft.com/office/drawing/2014/main" id="{321EE19F-1723-46D5-19A0-791112F4731A}"/>
                </a:ext>
              </a:extLst>
            </p:cNvPr>
            <p:cNvSpPr/>
            <p:nvPr/>
          </p:nvSpPr>
          <p:spPr>
            <a:xfrm>
              <a:off x="10092896" y="5321684"/>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07A72DA4-AC5D-2167-3CE4-D83D4221EB59}"/>
                </a:ext>
              </a:extLst>
            </p:cNvPr>
            <p:cNvSpPr/>
            <p:nvPr/>
          </p:nvSpPr>
          <p:spPr>
            <a:xfrm>
              <a:off x="10896600" y="7924680"/>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sp>
        <p:nvSpPr>
          <p:cNvPr id="18" name="TextBox 17">
            <a:extLst>
              <a:ext uri="{FF2B5EF4-FFF2-40B4-BE49-F238E27FC236}">
                <a16:creationId xmlns:a16="http://schemas.microsoft.com/office/drawing/2014/main" id="{F9A7F514-6D4D-EB34-9EE7-A4A6189FF3CB}"/>
              </a:ext>
            </a:extLst>
          </p:cNvPr>
          <p:cNvSpPr txBox="1"/>
          <p:nvPr/>
        </p:nvSpPr>
        <p:spPr>
          <a:xfrm>
            <a:off x="257936" y="8291557"/>
            <a:ext cx="7525831"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được</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quê</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theo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Tây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dưới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tản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EB95C98-EAA4-2DC0-8D55-9770B205C0FE}"/>
              </a:ext>
            </a:extLst>
          </p:cNvPr>
          <p:cNvSpPr txBox="1"/>
          <p:nvPr/>
        </p:nvSpPr>
        <p:spPr>
          <a:xfrm>
            <a:off x="296848" y="6991826"/>
            <a:ext cx="8320259" cy="1200329"/>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Khi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dữ</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vô</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cùng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đau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xấu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hổ</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BB5C7AA2-0CE7-6AE2-6C3A-BA7AA82A4E22}"/>
              </a:ext>
            </a:extLst>
          </p:cNvPr>
          <p:cNvSpPr txBox="1"/>
          <p:nvPr/>
        </p:nvSpPr>
        <p:spPr>
          <a:xfrm>
            <a:off x="246117" y="5785256"/>
            <a:ext cx="8897883" cy="1200329"/>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Theo </a:t>
            </a:r>
            <a:r>
              <a:rPr lang="en-US" sz="3600" dirty="0" err="1">
                <a:solidFill>
                  <a:prstClr val="black"/>
                </a:solidFill>
                <a:latin typeface="Times New Roman" panose="02020603050405020304" pitchFamily="18" charset="0"/>
                <a:cs typeface="Times New Roman" panose="02020603050405020304" pitchFamily="18" charset="0"/>
              </a:rPr>
              <a:t>dõi</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tủi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căm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nửa</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nửa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ngờ</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A30DB587-698C-9FDD-509D-98081C0524D5}"/>
              </a:ext>
            </a:extLst>
          </p:cNvPr>
          <p:cNvSpPr txBox="1"/>
          <p:nvPr/>
        </p:nvSpPr>
        <p:spPr>
          <a:xfrm>
            <a:off x="237227" y="3917326"/>
            <a:ext cx="986624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Buổi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uể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oải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im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lặng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khuya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ngập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ngừng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định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chồng</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đồn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gắt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F502B44-F811-EDE9-727B-A958B6944D09}"/>
              </a:ext>
            </a:extLst>
          </p:cNvPr>
          <p:cNvSpPr txBox="1"/>
          <p:nvPr/>
        </p:nvSpPr>
        <p:spPr>
          <a:xfrm>
            <a:off x="190688" y="2670349"/>
            <a:ext cx="10404365" cy="1200329"/>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ngoài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chỉ</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quẩn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lúc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cũng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nớp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mình</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A6689F0-1199-08E7-FACF-BB6D4FB5CABC}"/>
              </a:ext>
            </a:extLst>
          </p:cNvPr>
          <p:cNvSpPr txBox="1"/>
          <p:nvPr/>
        </p:nvSpPr>
        <p:spPr>
          <a:xfrm>
            <a:off x="12039600" y="1142267"/>
            <a:ext cx="571500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Bị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chủ</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còn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chỗ</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68891367-FDC5-82BD-4FD5-757539561CED}"/>
              </a:ext>
            </a:extLst>
          </p:cNvPr>
          <p:cNvSpPr txBox="1"/>
          <p:nvPr/>
        </p:nvSpPr>
        <p:spPr>
          <a:xfrm>
            <a:off x="13802392" y="6822484"/>
            <a:ext cx="426720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lại</a:t>
            </a:r>
            <a:r>
              <a:rPr lang="en-US" sz="3600" dirty="0">
                <a:solidFill>
                  <a:prstClr val="black"/>
                </a:solidFill>
                <a:latin typeface="Times New Roman" panose="02020603050405020304" pitchFamily="18" charset="0"/>
                <a:cs typeface="Times New Roman" panose="02020603050405020304" pitchFamily="18" charset="0"/>
              </a:rPr>
              <a:t> sang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kể</a:t>
            </a:r>
            <a:r>
              <a:rPr lang="en-US" sz="3600" dirty="0">
                <a:solidFill>
                  <a:prstClr val="black"/>
                </a:solidFill>
                <a:latin typeface="Times New Roman" panose="02020603050405020304" pitchFamily="18" charset="0"/>
                <a:cs typeface="Times New Roman" panose="02020603050405020304" pitchFamily="18" charset="0"/>
              </a:rPr>
              <a:t> say </a:t>
            </a:r>
            <a:r>
              <a:rPr lang="en-US" sz="3600" dirty="0" err="1">
                <a:solidFill>
                  <a:prstClr val="black"/>
                </a:solidFill>
                <a:latin typeface="Times New Roman" panose="02020603050405020304" pitchFamily="18" charset="0"/>
                <a:cs typeface="Times New Roman" panose="02020603050405020304" pitchFamily="18" charset="0"/>
              </a:rPr>
              <a:t>xưa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9D2F990-6D76-FB2C-D20A-85DE41B3A482}"/>
              </a:ext>
            </a:extLst>
          </p:cNvPr>
          <p:cNvSpPr txBox="1"/>
          <p:nvPr/>
        </p:nvSpPr>
        <p:spPr>
          <a:xfrm>
            <a:off x="13106400" y="4887283"/>
            <a:ext cx="4976286" cy="1754326"/>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Tin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theo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giặc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được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chính</a:t>
            </a:r>
            <a:r>
              <a:rPr lang="en-US" sz="3600" dirty="0">
                <a:solidFill>
                  <a:prstClr val="black"/>
                </a:solidFill>
                <a:latin typeface="Times New Roman" panose="02020603050405020304" pitchFamily="18" charset="0"/>
                <a:cs typeface="Times New Roman" panose="02020603050405020304" pitchFamily="18" charset="0"/>
              </a:rPr>
              <a:t>. Ai </a:t>
            </a:r>
            <a:r>
              <a:rPr lang="en-US" sz="3600" dirty="0" err="1">
                <a:solidFill>
                  <a:prstClr val="black"/>
                </a:solidFill>
                <a:latin typeface="Times New Roman" panose="02020603050405020304" pitchFamily="18" charset="0"/>
                <a:cs typeface="Times New Roman" panose="02020603050405020304" pitchFamily="18" charset="0"/>
              </a:rPr>
              <a:t>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cũng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mừng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lão</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8" name="Freeform 5">
            <a:extLst>
              <a:ext uri="{FF2B5EF4-FFF2-40B4-BE49-F238E27FC236}">
                <a16:creationId xmlns:a16="http://schemas.microsoft.com/office/drawing/2014/main" id="{42961922-CC60-1312-3287-880BD01E7642}"/>
              </a:ext>
            </a:extLst>
          </p:cNvPr>
          <p:cNvSpPr/>
          <p:nvPr/>
        </p:nvSpPr>
        <p:spPr>
          <a:xfrm>
            <a:off x="-2884101" y="-4137843"/>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Tree>
    <p:extLst>
      <p:ext uri="{BB962C8B-B14F-4D97-AF65-F5344CB8AC3E}">
        <p14:creationId xmlns:p14="http://schemas.microsoft.com/office/powerpoint/2010/main" val="34898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2169959"/>
            <a:ext cx="16459200" cy="203132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huống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thế</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kiện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biệt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tính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vật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chuyển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từ</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tĩnh</a:t>
            </a:r>
            <a:r>
              <a:rPr lang="en-US" sz="4200" dirty="0">
                <a:solidFill>
                  <a:prstClr val="black"/>
                </a:solidFill>
                <a:latin typeface="Times New Roman" panose="02020603050405020304" pitchFamily="18" charset="0"/>
                <a:cs typeface="Times New Roman" panose="02020603050405020304" pitchFamily="18" charset="0"/>
              </a:rPr>
              <a:t>” sang </a:t>
            </a:r>
            <a:r>
              <a:rPr lang="en-US" sz="4200" dirty="0" err="1">
                <a:solidFill>
                  <a:prstClr val="black"/>
                </a:solidFill>
                <a:latin typeface="Times New Roman" panose="02020603050405020304" pitchFamily="18" charset="0"/>
                <a:cs typeface="Times New Roman" panose="02020603050405020304" pitchFamily="18" charset="0"/>
              </a:rPr>
              <a:t>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lộ</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chất</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mình</a:t>
            </a:r>
            <a:r>
              <a:rPr lang="en-US" sz="4200" dirty="0">
                <a:solidFill>
                  <a:prstClr val="black"/>
                </a:solidFill>
                <a:latin typeface="Times New Roman" panose="02020603050405020304" pitchFamily="18" charset="0"/>
                <a:cs typeface="Times New Roman" panose="02020603050405020304" pitchFamily="18" charset="0"/>
              </a:rPr>
              <a:t>.</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id="{87005886-F06D-27B5-5D3F-CE5AEF616F79}"/>
              </a:ext>
            </a:extLst>
          </p:cNvPr>
          <p:cNvSpPr txBox="1"/>
          <p:nvPr/>
        </p:nvSpPr>
        <p:spPr>
          <a:xfrm>
            <a:off x="762000" y="757122"/>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9">
            <a:extLst>
              <a:ext uri="{FF2B5EF4-FFF2-40B4-BE49-F238E27FC236}">
                <a16:creationId xmlns:a16="http://schemas.microsoft.com/office/drawing/2014/main" id="{3D5A7284-DF01-1119-76F7-D8A259DD58FF}"/>
              </a:ext>
            </a:extLst>
          </p:cNvPr>
          <p:cNvSpPr/>
          <p:nvPr/>
        </p:nvSpPr>
        <p:spPr>
          <a:xfrm>
            <a:off x="1026880" y="8956685"/>
            <a:ext cx="5140318" cy="2248889"/>
          </a:xfrm>
          <a:custGeom>
            <a:avLst/>
            <a:gdLst/>
            <a:ahLst/>
            <a:cxnLst/>
            <a:rect l="l" t="t" r="r" b="b"/>
            <a:pathLst>
              <a:path w="5140318" h="2248889">
                <a:moveTo>
                  <a:pt x="0" y="0"/>
                </a:moveTo>
                <a:lnTo>
                  <a:pt x="5140318" y="0"/>
                </a:lnTo>
                <a:lnTo>
                  <a:pt x="5140318" y="2248890"/>
                </a:lnTo>
                <a:lnTo>
                  <a:pt x="0" y="2248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EF223CB5-3867-C798-EBBA-1AE13C4D79E4}"/>
              </a:ext>
            </a:extLst>
          </p:cNvPr>
          <p:cNvSpPr/>
          <p:nvPr/>
        </p:nvSpPr>
        <p:spPr>
          <a:xfrm>
            <a:off x="-830426" y="8162334"/>
            <a:ext cx="2819217" cy="2741688"/>
          </a:xfrm>
          <a:custGeom>
            <a:avLst/>
            <a:gdLst/>
            <a:ahLst/>
            <a:cxnLst/>
            <a:rect l="l" t="t" r="r" b="b"/>
            <a:pathLst>
              <a:path w="2819217" h="2741688">
                <a:moveTo>
                  <a:pt x="0" y="0"/>
                </a:moveTo>
                <a:lnTo>
                  <a:pt x="2819217" y="0"/>
                </a:lnTo>
                <a:lnTo>
                  <a:pt x="2819217" y="2741688"/>
                </a:lnTo>
                <a:lnTo>
                  <a:pt x="0" y="27416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10">
            <a:extLst>
              <a:ext uri="{FF2B5EF4-FFF2-40B4-BE49-F238E27FC236}">
                <a16:creationId xmlns:a16="http://schemas.microsoft.com/office/drawing/2014/main" id="{533C96BB-C7FD-2DE7-3451-4573AE3ADF3A}"/>
              </a:ext>
            </a:extLst>
          </p:cNvPr>
          <p:cNvSpPr/>
          <p:nvPr/>
        </p:nvSpPr>
        <p:spPr>
          <a:xfrm>
            <a:off x="16253044" y="-1790700"/>
            <a:ext cx="4069911" cy="4114800"/>
          </a:xfrm>
          <a:custGeom>
            <a:avLst/>
            <a:gdLst/>
            <a:ahLst/>
            <a:cxnLst/>
            <a:rect l="l" t="t" r="r" b="b"/>
            <a:pathLst>
              <a:path w="4069911" h="4114800">
                <a:moveTo>
                  <a:pt x="0" y="0"/>
                </a:moveTo>
                <a:lnTo>
                  <a:pt x="4069912" y="0"/>
                </a:lnTo>
                <a:lnTo>
                  <a:pt x="40699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8239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914400" y="800100"/>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886691" y="1962248"/>
            <a:ext cx="16459200" cy="203132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p:cNvSpPr txBox="1"/>
          <p:nvPr/>
        </p:nvSpPr>
        <p:spPr>
          <a:xfrm>
            <a:off x="5209429" y="3993573"/>
            <a:ext cx="12316571" cy="584775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thành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huống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khai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góc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lí</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Thúc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đẩy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cốt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lvl="0" algn="just" defTabSz="1632632">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dirty="0">
                <a:solidFill>
                  <a:schemeClr val="tx1">
                    <a:lumMod val="95000"/>
                    <a:lumOff val="5000"/>
                  </a:schemeClr>
                </a:solidFill>
                <a:latin typeface="+mj-lt"/>
              </a:rPr>
              <a:t> </a:t>
            </a:r>
            <a:r>
              <a:rPr lang="vi-VN" sz="4000" dirty="0">
                <a:solidFill>
                  <a:schemeClr val="tx1">
                    <a:lumMod val="95000"/>
                    <a:lumOff val="5000"/>
                  </a:schemeClr>
                </a:solidFill>
                <a:latin typeface="+mj-lt"/>
              </a:rPr>
              <a:t>Góp phần khắc họa chủ đề của tác phẩm: Lòng yêu nước, tinh thần kháng chiến lớn rộng bao trùm lên tình yêu làng.</a:t>
            </a:r>
            <a:endParaRPr kumimoji="0" lang="en-US" sz="4000" b="0" i="0" u="none" strike="noStrike" kern="1200" cap="none" spc="0" normalizeH="0" baseline="0" noProof="0" dirty="0">
              <a:ln>
                <a:noFill/>
              </a:ln>
              <a:solidFill>
                <a:schemeClr val="tx1">
                  <a:lumMod val="95000"/>
                  <a:lumOff val="5000"/>
                </a:schemeClr>
              </a:solidFill>
              <a:effectLst/>
              <a:uLnTx/>
              <a:uFillTx/>
              <a:latin typeface="+mj-lt"/>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vai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trò</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ngắn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5"/>
          <p:cNvGrpSpPr/>
          <p:nvPr/>
        </p:nvGrpSpPr>
        <p:grpSpPr>
          <a:xfrm>
            <a:off x="228600" y="4914900"/>
            <a:ext cx="4620373" cy="5246370"/>
            <a:chOff x="0" y="0"/>
            <a:chExt cx="5592318" cy="6350000"/>
          </a:xfrm>
        </p:grpSpPr>
        <p:sp>
          <p:nvSpPr>
            <p:cNvPr id="6" name="Freeform 6"/>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5"/>
              <a:stretch>
                <a:fillRect l="-26089" r="-26089"/>
              </a:stretch>
            </a:blipFill>
          </p:spPr>
          <p:txBody>
            <a:bodyPr/>
            <a:lstStyle/>
            <a:p>
              <a:endParaRPr lang="en-US"/>
            </a:p>
          </p:txBody>
        </p:sp>
      </p:grpSp>
      <p:sp>
        <p:nvSpPr>
          <p:cNvPr id="9" name="Freeform 9"/>
          <p:cNvSpPr/>
          <p:nvPr/>
        </p:nvSpPr>
        <p:spPr>
          <a:xfrm>
            <a:off x="15697200" y="-1717963"/>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918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3429000" y="3619500"/>
            <a:ext cx="162306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2.</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Nhân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vật</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ông</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HaI</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a:t>
            </a:r>
            <a:endPar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3" name="Group 4">
            <a:extLst>
              <a:ext uri="{FF2B5EF4-FFF2-40B4-BE49-F238E27FC236}">
                <a16:creationId xmlns:a16="http://schemas.microsoft.com/office/drawing/2014/main" id="{B9068657-C422-4987-7983-E67B1A2CD4AB}"/>
              </a:ext>
            </a:extLst>
          </p:cNvPr>
          <p:cNvGrpSpPr>
            <a:grpSpLocks noChangeAspect="1"/>
          </p:cNvGrpSpPr>
          <p:nvPr/>
        </p:nvGrpSpPr>
        <p:grpSpPr>
          <a:xfrm>
            <a:off x="8839200" y="507633"/>
            <a:ext cx="8977397" cy="9729837"/>
            <a:chOff x="0" y="0"/>
            <a:chExt cx="4218432" cy="4572000"/>
          </a:xfrm>
        </p:grpSpPr>
        <p:sp>
          <p:nvSpPr>
            <p:cNvPr id="4" name="Freeform 5">
              <a:extLst>
                <a:ext uri="{FF2B5EF4-FFF2-40B4-BE49-F238E27FC236}">
                  <a16:creationId xmlns:a16="http://schemas.microsoft.com/office/drawing/2014/main" id="{4B3A1B86-F87E-B2F4-83B7-288953A91FFE}"/>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5"/>
              <a:stretch>
                <a:fillRect r="-62562"/>
              </a:stretch>
            </a:blipFill>
          </p:spPr>
          <p:txBody>
            <a:bodyPr/>
            <a:lstStyle/>
            <a:p>
              <a:endParaRPr lang="en-US"/>
            </a:p>
          </p:txBody>
        </p:sp>
        <p:sp>
          <p:nvSpPr>
            <p:cNvPr id="5" name="Freeform 6">
              <a:extLst>
                <a:ext uri="{FF2B5EF4-FFF2-40B4-BE49-F238E27FC236}">
                  <a16:creationId xmlns:a16="http://schemas.microsoft.com/office/drawing/2014/main" id="{4EE7DF60-87AF-BFD4-8033-B357C5514A22}"/>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6"/>
              <a:stretch>
                <a:fillRect t="-9" b="-9"/>
              </a:stretch>
            </a:blipFill>
          </p:spPr>
          <p:txBody>
            <a:bodyPr/>
            <a:lstStyle/>
            <a:p>
              <a:endParaRPr lang="en-US"/>
            </a:p>
          </p:txBody>
        </p:sp>
      </p:grpSp>
    </p:spTree>
    <p:extLst>
      <p:ext uri="{BB962C8B-B14F-4D97-AF65-F5344CB8AC3E}">
        <p14:creationId xmlns:p14="http://schemas.microsoft.com/office/powerpoint/2010/main" val="229848661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1896508" y="8126968"/>
            <a:ext cx="5858092"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81000" y="8959565"/>
            <a:ext cx="5306753"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505200" y="6592882"/>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396908" y="3837737"/>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2066688" y="2543196"/>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4">
            <a:extLst>
              <a:ext uri="{FF2B5EF4-FFF2-40B4-BE49-F238E27FC236}">
                <a16:creationId xmlns:a16="http://schemas.microsoft.com/office/drawing/2014/main" id="{87005886-F06D-27B5-5D3F-CE5AEF616F79}"/>
              </a:ext>
            </a:extLst>
          </p:cNvPr>
          <p:cNvSpPr txBox="1"/>
          <p:nvPr/>
        </p:nvSpPr>
        <p:spPr>
          <a:xfrm>
            <a:off x="896620" y="588771"/>
            <a:ext cx="16230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Hành</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trình</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cảm</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xúc</a:t>
            </a:r>
            <a:endParaRPr kumimoji="0" lang="en-US" sz="66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2" name="Freeform 3">
            <a:extLst>
              <a:ext uri="{FF2B5EF4-FFF2-40B4-BE49-F238E27FC236}">
                <a16:creationId xmlns:a16="http://schemas.microsoft.com/office/drawing/2014/main" id="{9E57C7A5-9B56-B4B7-C7E5-F5111CE8DAEC}"/>
              </a:ext>
            </a:extLst>
          </p:cNvPr>
          <p:cNvSpPr/>
          <p:nvPr/>
        </p:nvSpPr>
        <p:spPr>
          <a:xfrm>
            <a:off x="2362200" y="385351"/>
            <a:ext cx="2114412" cy="1599024"/>
          </a:xfrm>
          <a:custGeom>
            <a:avLst/>
            <a:gdLst/>
            <a:ahLst/>
            <a:cxnLst/>
            <a:rect l="l" t="t" r="r" b="b"/>
            <a:pathLst>
              <a:path w="2114412" h="1599024">
                <a:moveTo>
                  <a:pt x="0" y="0"/>
                </a:moveTo>
                <a:lnTo>
                  <a:pt x="2114412" y="0"/>
                </a:lnTo>
                <a:lnTo>
                  <a:pt x="2114412" y="1599024"/>
                </a:lnTo>
                <a:lnTo>
                  <a:pt x="0" y="15990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7B8449AD-6D7A-337A-21A0-D173024FADDC}"/>
              </a:ext>
            </a:extLst>
          </p:cNvPr>
          <p:cNvSpPr/>
          <p:nvPr/>
        </p:nvSpPr>
        <p:spPr>
          <a:xfrm>
            <a:off x="5181600" y="2057400"/>
            <a:ext cx="9513988" cy="8229600"/>
          </a:xfrm>
          <a:custGeom>
            <a:avLst/>
            <a:gdLst/>
            <a:ahLst/>
            <a:cxnLst/>
            <a:rect l="l" t="t" r="r" b="b"/>
            <a:pathLst>
              <a:path w="9513988" h="8229600">
                <a:moveTo>
                  <a:pt x="0" y="0"/>
                </a:moveTo>
                <a:lnTo>
                  <a:pt x="9513988" y="0"/>
                </a:lnTo>
                <a:lnTo>
                  <a:pt x="9513988" y="8229600"/>
                </a:lnTo>
                <a:lnTo>
                  <a:pt x="0" y="8229600"/>
                </a:lnTo>
                <a:lnTo>
                  <a:pt x="0" y="0"/>
                </a:lnTo>
                <a:close/>
              </a:path>
            </a:pathLst>
          </a:custGeom>
          <a:blipFill>
            <a:blip r:embed="rId7"/>
            <a:stretch>
              <a:fillRect/>
            </a:stretch>
          </a:blipFill>
        </p:spPr>
        <p:txBody>
          <a:bodyPr/>
          <a:lstStyle/>
          <a:p>
            <a:endParaRPr lang="en-US"/>
          </a:p>
        </p:txBody>
      </p:sp>
      <p:sp>
        <p:nvSpPr>
          <p:cNvPr id="10" name="Freeform 4"/>
          <p:cNvSpPr/>
          <p:nvPr/>
        </p:nvSpPr>
        <p:spPr>
          <a:xfrm>
            <a:off x="5410200" y="8496300"/>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A3220D6D-8954-D738-68D0-972BCDEBCB06}"/>
              </a:ext>
            </a:extLst>
          </p:cNvPr>
          <p:cNvSpPr/>
          <p:nvPr/>
        </p:nvSpPr>
        <p:spPr>
          <a:xfrm>
            <a:off x="10453788" y="7513627"/>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id="{69781F30-D3C7-DA40-359A-6F997E34701C}"/>
              </a:ext>
            </a:extLst>
          </p:cNvPr>
          <p:cNvSpPr/>
          <p:nvPr/>
        </p:nvSpPr>
        <p:spPr>
          <a:xfrm>
            <a:off x="8605094" y="5710599"/>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FA6C1BC7-A1AB-F4D2-DB53-B0F3D4397F97}"/>
              </a:ext>
            </a:extLst>
          </p:cNvPr>
          <p:cNvSpPr/>
          <p:nvPr/>
        </p:nvSpPr>
        <p:spPr>
          <a:xfrm>
            <a:off x="8477250" y="3348138"/>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E421348F-6954-FCD9-2285-38B491D8CA2F}"/>
              </a:ext>
            </a:extLst>
          </p:cNvPr>
          <p:cNvSpPr/>
          <p:nvPr/>
        </p:nvSpPr>
        <p:spPr>
          <a:xfrm>
            <a:off x="10820400" y="2093717"/>
            <a:ext cx="1076108" cy="1155552"/>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57855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animBg="1"/>
      <p:bldP spid="12" grpId="0" animBg="1"/>
      <p:bldP spid="16" grpId="0" animBg="1"/>
      <p:bldP spid="18"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50915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295400" y="1436403"/>
            <a:ext cx="16459200" cy="2677656"/>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tham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Nhớ</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ngày</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cùng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em</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mừng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hê</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địch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grpSp>
        <p:nvGrpSpPr>
          <p:cNvPr id="6" name="Group 6"/>
          <p:cNvGrpSpPr/>
          <p:nvPr/>
        </p:nvGrpSpPr>
        <p:grpSpPr>
          <a:xfrm>
            <a:off x="381000" y="3873020"/>
            <a:ext cx="5638800" cy="6288250"/>
            <a:chOff x="0" y="0"/>
            <a:chExt cx="5694172" cy="6350000"/>
          </a:xfrm>
        </p:grpSpPr>
        <p:sp>
          <p:nvSpPr>
            <p:cNvPr id="7" name="Freeform 7"/>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5"/>
              <a:stretch>
                <a:fillRect l="-56297" r="-56297"/>
              </a:stretch>
            </a:blipFill>
          </p:spPr>
          <p:txBody>
            <a:bodyPr/>
            <a:lstStyle/>
            <a:p>
              <a:endParaRPr lang="en-US"/>
            </a:p>
          </p:txBody>
        </p:sp>
      </p:grpSp>
      <p:sp>
        <p:nvSpPr>
          <p:cNvPr id="5" name="TextBox 4">
            <a:extLst>
              <a:ext uri="{FF2B5EF4-FFF2-40B4-BE49-F238E27FC236}">
                <a16:creationId xmlns:a16="http://schemas.microsoft.com/office/drawing/2014/main" id="{C07D13DA-19BF-9A3E-379B-2CC6C5736CCC}"/>
              </a:ext>
            </a:extLst>
          </p:cNvPr>
          <p:cNvSpPr txBox="1"/>
          <p:nvPr/>
        </p:nvSpPr>
        <p:spPr>
          <a:xfrm>
            <a:off x="6400800" y="4762500"/>
            <a:ext cx="11201400" cy="4616648"/>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hướng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ngóng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xúc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bị</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khủng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bố</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ngờ</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lo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tưởng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toàn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thần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mạng</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Thủ</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pháp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đòn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bẩy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nhấn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thay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37748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arn(inVertical)">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451822"/>
            <a:ext cx="16459200" cy="738664"/>
          </a:xfrm>
          <a:prstGeom prst="rect">
            <a:avLst/>
          </a:prstGeom>
          <a:noFill/>
        </p:spPr>
        <p:txBody>
          <a:bodyPr wrap="square" rtlCol="0">
            <a:spAutoFit/>
          </a:bodyPr>
          <a:lstStyle/>
          <a:p>
            <a:pPr lvl="0" algn="just" defTabSz="1632632">
              <a:defRPr/>
            </a:pPr>
            <a:r>
              <a:rPr lang="en-US" sz="4200" b="1" dirty="0">
                <a:solidFill>
                  <a:prstClr val="black"/>
                </a:solidFill>
                <a:latin typeface="Times New Roman" panose="02020603050405020304" pitchFamily="18" charset="0"/>
                <a:cs typeface="Times New Roman" panose="02020603050405020304" pitchFamily="18" charset="0"/>
              </a:rPr>
              <a:t>b. </a:t>
            </a:r>
            <a:r>
              <a:rPr lang="en-US" sz="4200" b="1" dirty="0" err="1">
                <a:solidFill>
                  <a:prstClr val="black"/>
                </a:solidFill>
                <a:latin typeface="Times New Roman" panose="02020603050405020304" pitchFamily="18" charset="0"/>
                <a:cs typeface="Times New Roman" panose="02020603050405020304" pitchFamily="18" charset="0"/>
              </a:rPr>
              <a:t>Khi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mới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nghe</a:t>
            </a:r>
            <a:r>
              <a:rPr lang="en-US" sz="4200" b="1" dirty="0">
                <a:solidFill>
                  <a:prstClr val="black"/>
                </a:solidFill>
                <a:latin typeface="Times New Roman" panose="02020603050405020304" pitchFamily="18" charset="0"/>
                <a:cs typeface="Times New Roman" panose="02020603050405020304" pitchFamily="18" charset="0"/>
              </a:rPr>
              <a:t> tin </a:t>
            </a:r>
            <a:r>
              <a:rPr lang="en-US" sz="4200" b="1" dirty="0" err="1">
                <a:solidFill>
                  <a:prstClr val="black"/>
                </a:solidFill>
                <a:latin typeface="Times New Roman" panose="02020603050405020304" pitchFamily="18" charset="0"/>
                <a:cs typeface="Times New Roman" panose="02020603050405020304" pitchFamily="18" charset="0"/>
              </a:rPr>
              <a:t>làng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theo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giặc</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14399" y="3279537"/>
            <a:ext cx="7162801" cy="5909310"/>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hẳn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bỏ</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“vu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Nghe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chửi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chửi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dám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ngẩng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4" name="TextBox 3">
            <a:extLst>
              <a:ext uri="{FF2B5EF4-FFF2-40B4-BE49-F238E27FC236}">
                <a16:creationId xmlns:a16="http://schemas.microsoft.com/office/drawing/2014/main" id="{8920A5C0-365C-EBC3-B4F4-1D44B12CBBD3}"/>
              </a:ext>
            </a:extLst>
          </p:cNvPr>
          <p:cNvSpPr txBox="1"/>
          <p:nvPr/>
        </p:nvSpPr>
        <p:spPr>
          <a:xfrm>
            <a:off x="914400" y="1409700"/>
            <a:ext cx="16459200" cy="1384995"/>
          </a:xfrm>
          <a:prstGeom prst="rect">
            <a:avLst/>
          </a:prstGeom>
          <a:solidFill>
            <a:schemeClr val="bg1">
              <a:lumMod val="95000"/>
            </a:schemeClr>
          </a:solid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5" name="Freeform 2"/>
          <p:cNvSpPr/>
          <p:nvPr/>
        </p:nvSpPr>
        <p:spPr>
          <a:xfrm>
            <a:off x="8229601" y="3848100"/>
            <a:ext cx="4267200" cy="3124200"/>
          </a:xfrm>
          <a:custGeom>
            <a:avLst/>
            <a:gdLst/>
            <a:ahLst/>
            <a:cxnLst/>
            <a:rect l="l" t="t" r="r" b="b"/>
            <a:pathLst>
              <a:path w="6164494" h="4114800">
                <a:moveTo>
                  <a:pt x="0" y="0"/>
                </a:moveTo>
                <a:lnTo>
                  <a:pt x="6164495" y="0"/>
                </a:lnTo>
                <a:lnTo>
                  <a:pt x="61644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TextBox 5">
            <a:extLst>
              <a:ext uri="{FF2B5EF4-FFF2-40B4-BE49-F238E27FC236}">
                <a16:creationId xmlns:a16="http://schemas.microsoft.com/office/drawing/2014/main" id="{0D16AE5F-6EF5-87E1-E099-EC09B646502D}"/>
              </a:ext>
            </a:extLst>
          </p:cNvPr>
          <p:cNvSpPr txBox="1"/>
          <p:nvPr/>
        </p:nvSpPr>
        <p:spPr>
          <a:xfrm>
            <a:off x="12496801" y="3848100"/>
            <a:ext cx="5333999" cy="2677656"/>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đớn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63FFBCA8-BA2E-ADC9-DE2E-FCD24315BB0D}"/>
              </a:ext>
            </a:extLst>
          </p:cNvPr>
          <p:cNvSpPr txBox="1"/>
          <p:nvPr/>
        </p:nvSpPr>
        <p:spPr>
          <a:xfrm>
            <a:off x="7239000" y="9096514"/>
            <a:ext cx="9372600" cy="738664"/>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am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hiểu</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nội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nhân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TextBox 7">
            <a:extLst>
              <a:ext uri="{FF2B5EF4-FFF2-40B4-BE49-F238E27FC236}">
                <a16:creationId xmlns:a16="http://schemas.microsoft.com/office/drawing/2014/main" id="{CE45D0B2-CBA6-8105-1289-035A3D26D970}"/>
              </a:ext>
            </a:extLst>
          </p:cNvPr>
          <p:cNvSpPr txBox="1"/>
          <p:nvPr/>
        </p:nvSpPr>
        <p:spPr>
          <a:xfrm>
            <a:off x="12663057" y="6629036"/>
            <a:ext cx="5333999" cy="2031325"/>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200" b="1"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đảo</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ngược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2560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barn(inVertical)">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457200" y="4191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219200" y="1550043"/>
            <a:ext cx="15468600" cy="5355312"/>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defTabSz="1371600">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Nằm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vật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nhìn</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tủi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khóc</a:t>
            </a:r>
            <a:endParaRPr lang="en-US" sz="4200" dirty="0">
              <a:latin typeface="Times New Roman" panose="02020603050405020304" pitchFamily="18" charset="0"/>
              <a:cs typeface="Times New Roman" panose="02020603050405020304" pitchFamily="18" charset="0"/>
            </a:endParaRPr>
          </a:p>
          <a:p>
            <a:pPr lvl="0" defTabSz="1371600">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Buồn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thương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đứa</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ông</a:t>
            </a:r>
            <a:endParaRPr lang="en-US" sz="4200" dirty="0">
              <a:latin typeface="Times New Roman" panose="02020603050405020304" pitchFamily="18" charset="0"/>
              <a:cs typeface="Times New Roman" panose="02020603050405020304" pitchFamily="18" charset="0"/>
            </a:endParaRPr>
          </a:p>
          <a:p>
            <a:pPr lvl="0" defTabSz="1371600">
              <a:defRPr/>
            </a:pP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nhã</a:t>
            </a:r>
            <a:endParaRPr kumimoji="0" lang="en-US" sz="42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tủi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thân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thương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xót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con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tin  </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cực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nhục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lai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gỏng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bủn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nhủn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giận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dữ</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NỖI SỢ</a:t>
            </a: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Ngôn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5" name="Group 8">
            <a:extLst>
              <a:ext uri="{FF2B5EF4-FFF2-40B4-BE49-F238E27FC236}">
                <a16:creationId xmlns:a16="http://schemas.microsoft.com/office/drawing/2014/main" id="{BAB2CA18-0FA6-9D85-DD81-8BA865468F89}"/>
              </a:ext>
            </a:extLst>
          </p:cNvPr>
          <p:cNvGrpSpPr/>
          <p:nvPr/>
        </p:nvGrpSpPr>
        <p:grpSpPr>
          <a:xfrm>
            <a:off x="-228600" y="6993612"/>
            <a:ext cx="18516600" cy="5526697"/>
            <a:chOff x="0" y="0"/>
            <a:chExt cx="6351016" cy="2051812"/>
          </a:xfrm>
        </p:grpSpPr>
        <p:sp>
          <p:nvSpPr>
            <p:cNvPr id="6" name="Freeform 9">
              <a:extLst>
                <a:ext uri="{FF2B5EF4-FFF2-40B4-BE49-F238E27FC236}">
                  <a16:creationId xmlns:a16="http://schemas.microsoft.com/office/drawing/2014/main" id="{2E9C144B-1C4A-7C4A-FC23-16DB5400673F}"/>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29394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3761136" y="1624877"/>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grpSp>
        <p:nvGrpSpPr>
          <p:cNvPr id="8" name="Group 8"/>
          <p:cNvGrpSpPr/>
          <p:nvPr/>
        </p:nvGrpSpPr>
        <p:grpSpPr>
          <a:xfrm>
            <a:off x="0" y="4846656"/>
            <a:ext cx="18516600" cy="5526697"/>
            <a:chOff x="0" y="0"/>
            <a:chExt cx="6351016" cy="2051812"/>
          </a:xfrm>
        </p:grpSpPr>
        <p:sp>
          <p:nvSpPr>
            <p:cNvPr id="9" name="Freeform 9"/>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64773505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09600" y="4191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a:solidFill>
                  <a:prstClr val="black"/>
                </a:solidFill>
                <a:latin typeface="Times New Roman" panose="02020603050405020304" pitchFamily="18" charset="0"/>
                <a:cs typeface="Times New Roman" panose="02020603050405020304" pitchFamily="18" charset="0"/>
              </a:rPr>
              <a:t>d. </a:t>
            </a: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914400" y="1562100"/>
            <a:ext cx="10591800" cy="8494633"/>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không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dám</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đâu</a:t>
            </a:r>
            <a:endParaRPr lang="en-US" sz="4200" dirty="0">
              <a:latin typeface="Times New Roman" pitchFamily="18" charset="0"/>
              <a:cs typeface="Times New Roman" pitchFamily="18" charset="0"/>
            </a:endParaRPr>
          </a:p>
          <a:p>
            <a:pPr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Nghe</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nhắc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đến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Tây</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Việt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gian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là</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chột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dạ</a:t>
            </a:r>
            <a:endParaRPr lang="en-US" sz="4200" dirty="0">
              <a:latin typeface="Times New Roman" pitchFamily="18" charset="0"/>
              <a:cs typeface="Times New Roman" pitchFamily="18" charset="0"/>
            </a:endParaRPr>
          </a:p>
          <a:p>
            <a:pPr lvl="0"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Lủi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thủi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một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góc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nín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thít</a:t>
            </a:r>
            <a:endPar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lo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nghe</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ngóng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tình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ám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ảnh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mình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dám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đâu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sợ</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hãi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mụ</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nhà</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đau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nhức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nhố</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gượng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cười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suy</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mâu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thuẫn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nội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(ở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&gt;&lt;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thề</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cụ</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lvl="0" indent="-571500" algn="just" defTabSz="1632632">
              <a:buFont typeface="Wingdings" panose="05000000000000000000" pitchFamily="2" charset="2"/>
              <a:buChar char="à"/>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kết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hợp</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ngôn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và</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endPar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lvl="0" indent="-571500" algn="just" defTabSz="1632632">
              <a:buFont typeface="Wingdings" panose="05000000000000000000" pitchFamily="2" charset="2"/>
              <a:buChar char="à"/>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Lời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kể</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chuyện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được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kể</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bằng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lời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vật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Hai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2" name="Group 4">
            <a:extLst>
              <a:ext uri="{FF2B5EF4-FFF2-40B4-BE49-F238E27FC236}">
                <a16:creationId xmlns:a16="http://schemas.microsoft.com/office/drawing/2014/main" id="{B0268D30-0B64-50DE-1BEB-C72E7BA9C936}"/>
              </a:ext>
            </a:extLst>
          </p:cNvPr>
          <p:cNvGrpSpPr/>
          <p:nvPr/>
        </p:nvGrpSpPr>
        <p:grpSpPr>
          <a:xfrm>
            <a:off x="12115800" y="0"/>
            <a:ext cx="6141027" cy="7204835"/>
            <a:chOff x="0" y="0"/>
            <a:chExt cx="5678297" cy="6336030"/>
          </a:xfrm>
        </p:grpSpPr>
        <p:sp>
          <p:nvSpPr>
            <p:cNvPr id="5" name="Freeform 5">
              <a:extLst>
                <a:ext uri="{FF2B5EF4-FFF2-40B4-BE49-F238E27FC236}">
                  <a16:creationId xmlns:a16="http://schemas.microsoft.com/office/drawing/2014/main" id="{C070853F-CD1C-6E9A-B4EE-55549CE85134}"/>
                </a:ext>
              </a:extLst>
            </p:cNvPr>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5"/>
              <a:stretch>
                <a:fillRect l="-20289" r="-20289"/>
              </a:stretch>
            </a:blipFill>
          </p:spPr>
          <p:txBody>
            <a:bodyPr/>
            <a:lstStyle/>
            <a:p>
              <a:endParaRPr lang="en-US"/>
            </a:p>
          </p:txBody>
        </p:sp>
      </p:grpSp>
    </p:spTree>
    <p:extLst>
      <p:ext uri="{BB962C8B-B14F-4D97-AF65-F5344CB8AC3E}">
        <p14:creationId xmlns:p14="http://schemas.microsoft.com/office/powerpoint/2010/main" val="335017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1" name="Freeform 10">
            <a:extLst>
              <a:ext uri="{FF2B5EF4-FFF2-40B4-BE49-F238E27FC236}">
                <a16:creationId xmlns:a16="http://schemas.microsoft.com/office/drawing/2014/main" id="{9DB20953-2E8D-4F2D-2DE5-C35D717093B5}"/>
              </a:ext>
            </a:extLst>
          </p:cNvPr>
          <p:cNvSpPr/>
          <p:nvPr/>
        </p:nvSpPr>
        <p:spPr>
          <a:xfrm>
            <a:off x="988110" y="419100"/>
            <a:ext cx="16537889" cy="9296400"/>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chemeClr val="tx2">
                <a:lumMod val="60000"/>
                <a:lumOff val="40000"/>
              </a:schemeClr>
            </a:solidFill>
            <a:prstDash val="solid"/>
            <a:round/>
          </a:ln>
        </p:spPr>
        <p:txBody>
          <a:bodyPr/>
          <a:lstStyle/>
          <a:p>
            <a:endParaRPr lang="en-US"/>
          </a:p>
        </p:txBody>
      </p:sp>
      <p:grpSp>
        <p:nvGrpSpPr>
          <p:cNvPr id="2" name="Group 1">
            <a:extLst>
              <a:ext uri="{FF2B5EF4-FFF2-40B4-BE49-F238E27FC236}">
                <a16:creationId xmlns:a16="http://schemas.microsoft.com/office/drawing/2014/main" id="{EDD8506A-0386-DBAA-C370-9733EC702C4C}"/>
              </a:ext>
            </a:extLst>
          </p:cNvPr>
          <p:cNvGrpSpPr/>
          <p:nvPr/>
        </p:nvGrpSpPr>
        <p:grpSpPr>
          <a:xfrm>
            <a:off x="2898956" y="1083910"/>
            <a:ext cx="8050763" cy="1195326"/>
            <a:chOff x="0" y="2004710"/>
            <a:chExt cx="5472030" cy="493520"/>
          </a:xfrm>
          <a:solidFill>
            <a:schemeClr val="tx2">
              <a:lumMod val="75000"/>
            </a:schemeClr>
          </a:solidFill>
        </p:grpSpPr>
        <p:sp>
          <p:nvSpPr>
            <p:cNvPr id="3" name="Rectangle: Rounded Corners 18">
              <a:extLst>
                <a:ext uri="{FF2B5EF4-FFF2-40B4-BE49-F238E27FC236}">
                  <a16:creationId xmlns:a16="http://schemas.microsoft.com/office/drawing/2014/main" id="{870C04E5-F2BC-0A41-BF08-952468EA3398}"/>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4" name="Rectangle: Rounded Corners 4">
              <a:extLst>
                <a:ext uri="{FF2B5EF4-FFF2-40B4-BE49-F238E27FC236}">
                  <a16:creationId xmlns:a16="http://schemas.microsoft.com/office/drawing/2014/main" id="{DEFB11A1-40B1-F2A0-12B2-AE7BEC0012C0}"/>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marR="0" lvl="0" indent="0" algn="l" defTabSz="2133600" rtl="0" eaLnBrk="1" fontAlgn="auto" latinLnBrk="0" hangingPunct="1">
                <a:lnSpc>
                  <a:spcPct val="150000"/>
                </a:lnSpc>
                <a:spcBef>
                  <a:spcPct val="0"/>
                </a:spcBef>
                <a:spcAft>
                  <a:spcPct val="35000"/>
                </a:spcAft>
                <a:buClrTx/>
                <a:buSzTx/>
                <a:buFontTx/>
                <a:buNone/>
                <a:tabLst/>
                <a:defRPr/>
              </a:pPr>
              <a:endParaRPr kumimoji="0" lang="en-BZ" sz="48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 name="TextBox 4">
            <a:extLst>
              <a:ext uri="{FF2B5EF4-FFF2-40B4-BE49-F238E27FC236}">
                <a16:creationId xmlns:a16="http://schemas.microsoft.com/office/drawing/2014/main" id="{0C330C80-0C75-D9C8-1131-66A97159D911}"/>
              </a:ext>
            </a:extLst>
          </p:cNvPr>
          <p:cNvSpPr txBox="1"/>
          <p:nvPr/>
        </p:nvSpPr>
        <p:spPr>
          <a:xfrm>
            <a:off x="3733800" y="1208159"/>
            <a:ext cx="6726521" cy="73866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Suy</a:t>
            </a:r>
            <a:r>
              <a:rPr kumimoji="0" lang="en-US" sz="42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mâu</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thuẫn</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endParaRPr kumimoji="0" lang="en-US" sz="42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10">
            <a:extLst>
              <a:ext uri="{FF2B5EF4-FFF2-40B4-BE49-F238E27FC236}">
                <a16:creationId xmlns:a16="http://schemas.microsoft.com/office/drawing/2014/main" id="{B2AC0F99-4BF6-452A-EE4B-EBEB5EB23E49}"/>
              </a:ext>
            </a:extLst>
          </p:cNvPr>
          <p:cNvSpPr/>
          <p:nvPr/>
        </p:nvSpPr>
        <p:spPr>
          <a:xfrm>
            <a:off x="1772694" y="2705101"/>
            <a:ext cx="3666903" cy="95537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ct val="10000"/>
              </a:spcBef>
              <a:spcAft>
                <a:spcPts val="0"/>
              </a:spcAft>
              <a:buClrTx/>
              <a:buSzTx/>
              <a:buFontTx/>
              <a:buNone/>
              <a:tabLst/>
              <a:defRPr/>
            </a:pP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endPar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11">
            <a:extLst>
              <a:ext uri="{FF2B5EF4-FFF2-40B4-BE49-F238E27FC236}">
                <a16:creationId xmlns:a16="http://schemas.microsoft.com/office/drawing/2014/main" id="{B731D355-129A-7EAE-B8E9-76E68EDB661D}"/>
              </a:ext>
            </a:extLst>
          </p:cNvPr>
          <p:cNvSpPr/>
          <p:nvPr/>
        </p:nvSpPr>
        <p:spPr>
          <a:xfrm>
            <a:off x="8388936" y="2705100"/>
            <a:ext cx="3666903" cy="95537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ct val="1000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Ở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BD8DEA5-C905-CAAC-97AA-4B7696810A08}"/>
              </a:ext>
            </a:extLst>
          </p:cNvPr>
          <p:cNvSpPr txBox="1"/>
          <p:nvPr/>
        </p:nvSpPr>
        <p:spPr>
          <a:xfrm>
            <a:off x="5689387" y="2705099"/>
            <a:ext cx="2379177" cy="73866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Lựa</a:t>
            </a:r>
            <a:r>
              <a:rPr kumimoji="0" lang="en-US" sz="4200" b="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1"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chọn</a:t>
            </a:r>
            <a:endParaRPr kumimoji="0" lang="en-US" sz="4200" b="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140">
            <a:extLst>
              <a:ext uri="{FF2B5EF4-FFF2-40B4-BE49-F238E27FC236}">
                <a16:creationId xmlns:a16="http://schemas.microsoft.com/office/drawing/2014/main" id="{E137267D-A38C-7B25-1CF4-43C3B16DC7D7}"/>
              </a:ext>
            </a:extLst>
          </p:cNvPr>
          <p:cNvSpPr/>
          <p:nvPr/>
        </p:nvSpPr>
        <p:spPr>
          <a:xfrm>
            <a:off x="1772694" y="4300943"/>
            <a:ext cx="3666903" cy="278432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bội</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kháng</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141">
            <a:extLst>
              <a:ext uri="{FF2B5EF4-FFF2-40B4-BE49-F238E27FC236}">
                <a16:creationId xmlns:a16="http://schemas.microsoft.com/office/drawing/2014/main" id="{4C3C8CFB-D4C6-1B9E-8A66-4D053AFE377A}"/>
              </a:ext>
            </a:extLst>
          </p:cNvPr>
          <p:cNvSpPr/>
          <p:nvPr/>
        </p:nvSpPr>
        <p:spPr>
          <a:xfrm>
            <a:off x="8388936" y="4300943"/>
            <a:ext cx="3666903" cy="278432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đuổi</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33">
            <a:extLst>
              <a:ext uri="{FF2B5EF4-FFF2-40B4-BE49-F238E27FC236}">
                <a16:creationId xmlns:a16="http://schemas.microsoft.com/office/drawing/2014/main" id="{D6C25166-E0EC-2D27-0D07-2DF5E056A366}"/>
              </a:ext>
            </a:extLst>
          </p:cNvPr>
          <p:cNvSpPr/>
          <p:nvPr/>
        </p:nvSpPr>
        <p:spPr>
          <a:xfrm>
            <a:off x="2708917" y="7750097"/>
            <a:ext cx="8430845" cy="1564815"/>
          </a:xfrm>
          <a:prstGeom prst="roundRect">
            <a:avLst/>
          </a:prstGeom>
          <a:solidFill>
            <a:schemeClr val="accent1">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thì</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yêu</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thật</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nhưng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theo</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Tây</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mất</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rồi</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thì</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phải</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thù</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p:txBody>
      </p:sp>
      <p:cxnSp>
        <p:nvCxnSpPr>
          <p:cNvPr id="12" name="Straight Arrow Connector 11">
            <a:extLst>
              <a:ext uri="{FF2B5EF4-FFF2-40B4-BE49-F238E27FC236}">
                <a16:creationId xmlns:a16="http://schemas.microsoft.com/office/drawing/2014/main" id="{AE8A3F6A-DB28-0DD1-46AD-6873DB0F1836}"/>
              </a:ext>
            </a:extLst>
          </p:cNvPr>
          <p:cNvCxnSpPr>
            <a:stCxn id="3" idx="2"/>
          </p:cNvCxnSpPr>
          <p:nvPr/>
        </p:nvCxnSpPr>
        <p:spPr>
          <a:xfrm flipH="1">
            <a:off x="3514409" y="2279236"/>
            <a:ext cx="3409929" cy="4258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D759A5-632E-7D9B-D1B8-D0B9DDE130E4}"/>
              </a:ext>
            </a:extLst>
          </p:cNvPr>
          <p:cNvCxnSpPr>
            <a:stCxn id="3" idx="2"/>
            <a:endCxn id="7" idx="0"/>
          </p:cNvCxnSpPr>
          <p:nvPr/>
        </p:nvCxnSpPr>
        <p:spPr>
          <a:xfrm>
            <a:off x="6924338" y="2279236"/>
            <a:ext cx="3298050" cy="4258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D81DFE-2B3B-8D81-CA2A-1CB2509B9B58}"/>
              </a:ext>
            </a:extLst>
          </p:cNvPr>
          <p:cNvCxnSpPr>
            <a:stCxn id="6" idx="2"/>
            <a:endCxn id="9" idx="0"/>
          </p:cNvCxnSpPr>
          <p:nvPr/>
        </p:nvCxnSpPr>
        <p:spPr>
          <a:xfrm>
            <a:off x="3606146" y="3660479"/>
            <a:ext cx="0" cy="6404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DCC3DE-6D9C-C552-7FC5-13CE1ED3BE84}"/>
              </a:ext>
            </a:extLst>
          </p:cNvPr>
          <p:cNvCxnSpPr>
            <a:stCxn id="7" idx="2"/>
          </p:cNvCxnSpPr>
          <p:nvPr/>
        </p:nvCxnSpPr>
        <p:spPr>
          <a:xfrm>
            <a:off x="10222388" y="3660478"/>
            <a:ext cx="0" cy="640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056E973-DF53-23B7-2086-0347BB0F8384}"/>
              </a:ext>
            </a:extLst>
          </p:cNvPr>
          <p:cNvCxnSpPr>
            <a:endCxn id="11" idx="0"/>
          </p:cNvCxnSpPr>
          <p:nvPr/>
        </p:nvCxnSpPr>
        <p:spPr>
          <a:xfrm>
            <a:off x="3514409" y="7085270"/>
            <a:ext cx="3409931" cy="6648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CB15AB-D8EB-FCFA-F2D5-4068D97D0C41}"/>
              </a:ext>
            </a:extLst>
          </p:cNvPr>
          <p:cNvCxnSpPr>
            <a:stCxn id="10" idx="2"/>
          </p:cNvCxnSpPr>
          <p:nvPr/>
        </p:nvCxnSpPr>
        <p:spPr>
          <a:xfrm flipH="1">
            <a:off x="6924338" y="7085270"/>
            <a:ext cx="3298050" cy="6404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9D480D6-2A0E-AEF8-284C-F72EC4A85B62}"/>
              </a:ext>
            </a:extLst>
          </p:cNvPr>
          <p:cNvSpPr/>
          <p:nvPr/>
        </p:nvSpPr>
        <p:spPr>
          <a:xfrm>
            <a:off x="13335000" y="2705100"/>
            <a:ext cx="3830094" cy="4616648"/>
          </a:xfrm>
          <a:prstGeom prst="rect">
            <a:avLst/>
          </a:prstGeom>
          <a:solidFill>
            <a:schemeClr val="tx2">
              <a:lumMod val="20000"/>
              <a:lumOff val="80000"/>
            </a:schemeClr>
          </a:solidFill>
        </p:spPr>
        <p:txBody>
          <a:bodyPr wrap="square">
            <a:spAutoFit/>
          </a:bodyPr>
          <a:lstStyle/>
          <a:p>
            <a:pPr marL="0" marR="0" lvl="0" indent="0" algn="ctr" defTabSz="1371600" rtl="0" eaLnBrk="1" fontAlgn="auto" latinLnBrk="0" hangingPunct="1">
              <a:lnSpc>
                <a:spcPct val="100000"/>
              </a:lnSpc>
              <a:spcBef>
                <a:spcPct val="0"/>
              </a:spcBef>
              <a:spcAft>
                <a:spcPts val="0"/>
              </a:spcAft>
              <a:buClrTx/>
              <a:buSzTx/>
              <a:buFontTx/>
              <a:buNone/>
              <a:tabLst/>
              <a:defRPr/>
            </a:pP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mẻ</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endPar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ight Brace 18">
            <a:extLst>
              <a:ext uri="{FF2B5EF4-FFF2-40B4-BE49-F238E27FC236}">
                <a16:creationId xmlns:a16="http://schemas.microsoft.com/office/drawing/2014/main" id="{77D79D04-F148-62D4-144C-6D7132CEA4A0}"/>
              </a:ext>
            </a:extLst>
          </p:cNvPr>
          <p:cNvSpPr/>
          <p:nvPr/>
        </p:nvSpPr>
        <p:spPr>
          <a:xfrm>
            <a:off x="12418922" y="1844857"/>
            <a:ext cx="852545" cy="6531429"/>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3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circle(in)">
                                      <p:cBhvr>
                                        <p:cTn id="65" dur="2000"/>
                                        <p:tgtEl>
                                          <p:spTgt spid="19"/>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circle(in)">
                                      <p:cBhvr>
                                        <p:cTn id="6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P spid="10" grpId="0" animBg="1"/>
      <p:bldP spid="11"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900545" y="3429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990600" y="3086100"/>
            <a:ext cx="16459200" cy="5909310"/>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bỗng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hẳn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Thứ</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tấn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bị</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vui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rạng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Ông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Hai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trận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kể</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lại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hồ</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hởi</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Hai</a:t>
            </a:r>
            <a:endPar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grpSp>
        <p:nvGrpSpPr>
          <p:cNvPr id="2" name="Group 2">
            <a:extLst>
              <a:ext uri="{FF2B5EF4-FFF2-40B4-BE49-F238E27FC236}">
                <a16:creationId xmlns:a16="http://schemas.microsoft.com/office/drawing/2014/main" id="{72F4B797-1A0A-CBCC-ABBA-A93BCDC57D91}"/>
              </a:ext>
            </a:extLst>
          </p:cNvPr>
          <p:cNvGrpSpPr/>
          <p:nvPr/>
        </p:nvGrpSpPr>
        <p:grpSpPr>
          <a:xfrm>
            <a:off x="6629400" y="-266700"/>
            <a:ext cx="11734800" cy="3809285"/>
            <a:chOff x="0" y="0"/>
            <a:chExt cx="6340094" cy="2727452"/>
          </a:xfrm>
        </p:grpSpPr>
        <p:sp>
          <p:nvSpPr>
            <p:cNvPr id="5" name="Freeform 3">
              <a:extLst>
                <a:ext uri="{FF2B5EF4-FFF2-40B4-BE49-F238E27FC236}">
                  <a16:creationId xmlns:a16="http://schemas.microsoft.com/office/drawing/2014/main" id="{6B0630C0-7D5F-095A-D92E-EAFBAFEF6FD8}"/>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5"/>
              <a:stretch>
                <a:fillRect t="-42170" b="-42170"/>
              </a:stretch>
            </a:blipFill>
          </p:spPr>
          <p:txBody>
            <a:bodyPr/>
            <a:lstStyle/>
            <a:p>
              <a:endParaRPr lang="en-US"/>
            </a:p>
          </p:txBody>
        </p:sp>
      </p:grpSp>
      <p:sp>
        <p:nvSpPr>
          <p:cNvPr id="6" name="Freeform 5"/>
          <p:cNvSpPr/>
          <p:nvPr/>
        </p:nvSpPr>
        <p:spPr>
          <a:xfrm>
            <a:off x="15163800" y="7277100"/>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952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A3405B0-19A3-CB5D-0304-EE71969F22CA}"/>
              </a:ext>
            </a:extLst>
          </p:cNvPr>
          <p:cNvGrpSpPr/>
          <p:nvPr/>
        </p:nvGrpSpPr>
        <p:grpSpPr>
          <a:xfrm>
            <a:off x="304800" y="2057400"/>
            <a:ext cx="19742568" cy="8229600"/>
            <a:chOff x="381000" y="2057400"/>
            <a:chExt cx="19742568" cy="8229600"/>
          </a:xfrm>
        </p:grpSpPr>
        <p:sp>
          <p:nvSpPr>
            <p:cNvPr id="3" name="TextBox 2">
              <a:extLst>
                <a:ext uri="{FF2B5EF4-FFF2-40B4-BE49-F238E27FC236}">
                  <a16:creationId xmlns:a16="http://schemas.microsoft.com/office/drawing/2014/main" id="{B2E55A5D-426B-204E-25B1-F11F03E0FF98}"/>
                </a:ext>
              </a:extLst>
            </p:cNvPr>
            <p:cNvSpPr txBox="1"/>
            <p:nvPr/>
          </p:nvSpPr>
          <p:spPr>
            <a:xfrm>
              <a:off x="11896508" y="8126968"/>
              <a:ext cx="5858092"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35FC93B-5FCD-392E-7FA8-184C5F719FD6}"/>
                </a:ext>
              </a:extLst>
            </p:cNvPr>
            <p:cNvSpPr txBox="1"/>
            <p:nvPr/>
          </p:nvSpPr>
          <p:spPr>
            <a:xfrm>
              <a:off x="381000" y="8959565"/>
              <a:ext cx="5306753"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B6DC8AAB-025E-6EB7-C69D-59168D65E50B}"/>
                </a:ext>
              </a:extLst>
            </p:cNvPr>
            <p:cNvSpPr txBox="1"/>
            <p:nvPr/>
          </p:nvSpPr>
          <p:spPr>
            <a:xfrm>
              <a:off x="3505200" y="6592882"/>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62728C8-B5AE-9BC1-A3FA-875E74A5C4C0}"/>
                </a:ext>
              </a:extLst>
            </p:cNvPr>
            <p:cNvSpPr txBox="1"/>
            <p:nvPr/>
          </p:nvSpPr>
          <p:spPr>
            <a:xfrm>
              <a:off x="2396908" y="3837737"/>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00771B6-7BE7-0385-03B9-2A2C3CFE2CB5}"/>
                </a:ext>
              </a:extLst>
            </p:cNvPr>
            <p:cNvSpPr txBox="1"/>
            <p:nvPr/>
          </p:nvSpPr>
          <p:spPr>
            <a:xfrm>
              <a:off x="12066688" y="2543196"/>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2">
              <a:extLst>
                <a:ext uri="{FF2B5EF4-FFF2-40B4-BE49-F238E27FC236}">
                  <a16:creationId xmlns:a16="http://schemas.microsoft.com/office/drawing/2014/main" id="{8C9F6D2B-9A3B-3967-98B6-890F996C4CC8}"/>
                </a:ext>
              </a:extLst>
            </p:cNvPr>
            <p:cNvSpPr/>
            <p:nvPr/>
          </p:nvSpPr>
          <p:spPr>
            <a:xfrm>
              <a:off x="5181600" y="2057400"/>
              <a:ext cx="9513988" cy="8229600"/>
            </a:xfrm>
            <a:custGeom>
              <a:avLst/>
              <a:gdLst/>
              <a:ahLst/>
              <a:cxnLst/>
              <a:rect l="l" t="t" r="r" b="b"/>
              <a:pathLst>
                <a:path w="9513988" h="8229600">
                  <a:moveTo>
                    <a:pt x="0" y="0"/>
                  </a:moveTo>
                  <a:lnTo>
                    <a:pt x="9513988" y="0"/>
                  </a:lnTo>
                  <a:lnTo>
                    <a:pt x="9513988" y="8229600"/>
                  </a:lnTo>
                  <a:lnTo>
                    <a:pt x="0" y="8229600"/>
                  </a:lnTo>
                  <a:lnTo>
                    <a:pt x="0" y="0"/>
                  </a:lnTo>
                  <a:close/>
                </a:path>
              </a:pathLst>
            </a:custGeom>
            <a:blipFill>
              <a:blip r:embed="rId5"/>
              <a:stretch>
                <a:fillRect/>
              </a:stretch>
            </a:blipFill>
          </p:spPr>
          <p:txBody>
            <a:bodyPr/>
            <a:lstStyle/>
            <a:p>
              <a:endParaRPr lang="en-US"/>
            </a:p>
          </p:txBody>
        </p:sp>
        <p:sp>
          <p:nvSpPr>
            <p:cNvPr id="21" name="Freeform 4">
              <a:extLst>
                <a:ext uri="{FF2B5EF4-FFF2-40B4-BE49-F238E27FC236}">
                  <a16:creationId xmlns:a16="http://schemas.microsoft.com/office/drawing/2014/main" id="{D3E9C87E-D076-C2E6-B518-78B5A19DBC71}"/>
                </a:ext>
              </a:extLst>
            </p:cNvPr>
            <p:cNvSpPr/>
            <p:nvPr/>
          </p:nvSpPr>
          <p:spPr>
            <a:xfrm>
              <a:off x="5410200" y="8496300"/>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4">
              <a:extLst>
                <a:ext uri="{FF2B5EF4-FFF2-40B4-BE49-F238E27FC236}">
                  <a16:creationId xmlns:a16="http://schemas.microsoft.com/office/drawing/2014/main" id="{CA3FA2FF-D3B2-CC38-F747-D9983E2F6181}"/>
                </a:ext>
              </a:extLst>
            </p:cNvPr>
            <p:cNvSpPr/>
            <p:nvPr/>
          </p:nvSpPr>
          <p:spPr>
            <a:xfrm>
              <a:off x="10453788" y="7513627"/>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4">
              <a:extLst>
                <a:ext uri="{FF2B5EF4-FFF2-40B4-BE49-F238E27FC236}">
                  <a16:creationId xmlns:a16="http://schemas.microsoft.com/office/drawing/2014/main" id="{E44BDCB4-1DA8-77A5-A8EF-1421119E24B8}"/>
                </a:ext>
              </a:extLst>
            </p:cNvPr>
            <p:cNvSpPr/>
            <p:nvPr/>
          </p:nvSpPr>
          <p:spPr>
            <a:xfrm>
              <a:off x="8605094" y="5710599"/>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4">
              <a:extLst>
                <a:ext uri="{FF2B5EF4-FFF2-40B4-BE49-F238E27FC236}">
                  <a16:creationId xmlns:a16="http://schemas.microsoft.com/office/drawing/2014/main" id="{47391AE5-2C4E-D7A4-2AA7-BC4DD132485A}"/>
                </a:ext>
              </a:extLst>
            </p:cNvPr>
            <p:cNvSpPr/>
            <p:nvPr/>
          </p:nvSpPr>
          <p:spPr>
            <a:xfrm>
              <a:off x="8477250" y="3348138"/>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4">
              <a:extLst>
                <a:ext uri="{FF2B5EF4-FFF2-40B4-BE49-F238E27FC236}">
                  <a16:creationId xmlns:a16="http://schemas.microsoft.com/office/drawing/2014/main" id="{EF0C0C13-7C9C-20EC-FDE9-0F3A82378269}"/>
                </a:ext>
              </a:extLst>
            </p:cNvPr>
            <p:cNvSpPr/>
            <p:nvPr/>
          </p:nvSpPr>
          <p:spPr>
            <a:xfrm>
              <a:off x="10820400" y="2093717"/>
              <a:ext cx="1076108" cy="1155552"/>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27" name="TextBox 26"/>
          <p:cNvSpPr txBox="1"/>
          <p:nvPr/>
        </p:nvSpPr>
        <p:spPr>
          <a:xfrm>
            <a:off x="2954712" y="280919"/>
            <a:ext cx="13335000"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Diễn</a:t>
            </a:r>
            <a:r>
              <a:rPr kumimoji="0" lang="en-US" sz="4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biến</a:t>
            </a:r>
            <a:r>
              <a:rPr kumimoji="0" lang="en-US" sz="4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tâ</a:t>
            </a:r>
            <a:r>
              <a:rPr lang="en-US" sz="4200" b="1" dirty="0">
                <a:solidFill>
                  <a:srgbClr val="C00000"/>
                </a:solidFill>
                <a:latin typeface="Times New Roman" panose="02020603050405020304" pitchFamily="18" charset="0"/>
                <a:cs typeface="Times New Roman" panose="02020603050405020304" pitchFamily="18" charset="0"/>
              </a:rPr>
              <a:t>m </a:t>
            </a:r>
            <a:r>
              <a:rPr lang="en-US" sz="4200" b="1" dirty="0" err="1">
                <a:solidFill>
                  <a:srgbClr val="C00000"/>
                </a:solidFill>
                <a:latin typeface="Times New Roman" panose="02020603050405020304" pitchFamily="18" charset="0"/>
                <a:cs typeface="Times New Roman" panose="02020603050405020304" pitchFamily="18" charset="0"/>
              </a:rPr>
              <a:t>trạng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sinh</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động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ấn</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tượng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phù</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hợp</a:t>
            </a:r>
            <a:r>
              <a:rPr lang="en-US" sz="4200" b="1" dirty="0">
                <a:solidFill>
                  <a:srgbClr val="C00000"/>
                </a:solidFill>
                <a:latin typeface="Times New Roman" panose="02020603050405020304" pitchFamily="18" charset="0"/>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20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6399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3B31882-1644-E1D6-543B-FF1D00EE87A2}"/>
              </a:ext>
            </a:extLst>
          </p:cNvPr>
          <p:cNvSpPr/>
          <p:nvPr/>
        </p:nvSpPr>
        <p:spPr>
          <a:xfrm>
            <a:off x="-2057400" y="8343900"/>
            <a:ext cx="22250400" cy="4195082"/>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5"/>
            <a:stretch>
              <a:fillRect/>
            </a:stretch>
          </a:blipFill>
        </p:spPr>
        <p:txBody>
          <a:bodyPr/>
          <a:lstStyle/>
          <a:p>
            <a:endParaRPr lang="en-US"/>
          </a:p>
        </p:txBody>
      </p:sp>
      <p:sp>
        <p:nvSpPr>
          <p:cNvPr id="2" name="TextBox 4">
            <a:extLst>
              <a:ext uri="{FF2B5EF4-FFF2-40B4-BE49-F238E27FC236}">
                <a16:creationId xmlns:a16="http://schemas.microsoft.com/office/drawing/2014/main" id="{87005886-F06D-27B5-5D3F-CE5AEF616F79}"/>
              </a:ext>
            </a:extLst>
          </p:cNvPr>
          <p:cNvSpPr txBox="1"/>
          <p:nvPr/>
        </p:nvSpPr>
        <p:spPr>
          <a:xfrm>
            <a:off x="-152400" y="2696170"/>
            <a:ext cx="1623060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Ngôn</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ngữ</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trong</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endPar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sp>
        <p:nvSpPr>
          <p:cNvPr id="6" name="Freeform 5">
            <a:extLst>
              <a:ext uri="{FF2B5EF4-FFF2-40B4-BE49-F238E27FC236}">
                <a16:creationId xmlns:a16="http://schemas.microsoft.com/office/drawing/2014/main" id="{CC366844-06C7-CB34-C3FC-4FACACB1AD80}"/>
              </a:ext>
            </a:extLst>
          </p:cNvPr>
          <p:cNvSpPr/>
          <p:nvPr/>
        </p:nvSpPr>
        <p:spPr>
          <a:xfrm>
            <a:off x="15294002" y="6819900"/>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6"/>
            <a:stretch>
              <a:fillRect/>
            </a:stretch>
          </a:blipFill>
        </p:spPr>
        <p:txBody>
          <a:bodyPr/>
          <a:lstStyle/>
          <a:p>
            <a:endParaRPr lang="en-US"/>
          </a:p>
        </p:txBody>
      </p:sp>
      <p:sp>
        <p:nvSpPr>
          <p:cNvPr id="7" name="Freeform 5">
            <a:extLst>
              <a:ext uri="{FF2B5EF4-FFF2-40B4-BE49-F238E27FC236}">
                <a16:creationId xmlns:a16="http://schemas.microsoft.com/office/drawing/2014/main" id="{792C04E4-893C-95E2-00F3-EA5102218F3A}"/>
              </a:ext>
            </a:extLst>
          </p:cNvPr>
          <p:cNvSpPr/>
          <p:nvPr/>
        </p:nvSpPr>
        <p:spPr>
          <a:xfrm>
            <a:off x="-228600" y="6667500"/>
            <a:ext cx="10848092" cy="2942545"/>
          </a:xfrm>
          <a:custGeom>
            <a:avLst/>
            <a:gdLst/>
            <a:ahLst/>
            <a:cxnLst/>
            <a:rect l="l" t="t" r="r" b="b"/>
            <a:pathLst>
              <a:path w="7315200" h="1984248">
                <a:moveTo>
                  <a:pt x="0" y="0"/>
                </a:moveTo>
                <a:lnTo>
                  <a:pt x="7315200" y="0"/>
                </a:lnTo>
                <a:lnTo>
                  <a:pt x="7315200" y="1984248"/>
                </a:lnTo>
                <a:lnTo>
                  <a:pt x="0" y="1984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70AB9B40-AF01-885B-CE31-63078BAF5A4B}"/>
              </a:ext>
            </a:extLst>
          </p:cNvPr>
          <p:cNvPicPr>
            <a:picLocks noChangeAspect="1"/>
          </p:cNvPicPr>
          <p:nvPr/>
        </p:nvPicPr>
        <p:blipFill>
          <a:blip r:embed="rId9">
            <a:lum bright="70000" contrast="-70000"/>
          </a:blip>
          <a:stretch>
            <a:fillRect/>
          </a:stretch>
        </p:blipFill>
        <p:spPr>
          <a:xfrm>
            <a:off x="12801600" y="-98506"/>
            <a:ext cx="6072142" cy="4115157"/>
          </a:xfrm>
          <a:prstGeom prst="rect">
            <a:avLst/>
          </a:prstGeom>
        </p:spPr>
      </p:pic>
    </p:spTree>
    <p:extLst>
      <p:ext uri="{BB962C8B-B14F-4D97-AF65-F5344CB8AC3E}">
        <p14:creationId xmlns:p14="http://schemas.microsoft.com/office/powerpoint/2010/main" val="269085438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5715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prstClr val="black"/>
                </a:solidFill>
                <a:latin typeface="Times New Roman" panose="02020603050405020304" pitchFamily="18" charset="0"/>
                <a:cs typeface="Times New Roman" panose="02020603050405020304" pitchFamily="18" charset="0"/>
              </a:rPr>
              <a: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8F0AC288-0032-93E1-5205-48B790B1AA02}"/>
              </a:ext>
            </a:extLst>
          </p:cNvPr>
          <p:cNvSpPr txBox="1"/>
          <p:nvPr/>
        </p:nvSpPr>
        <p:spPr>
          <a:xfrm>
            <a:off x="1447800" y="1925782"/>
            <a:ext cx="8991600" cy="5262979"/>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vưỡn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sậm</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sụi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Hai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 </a:t>
            </a:r>
            <a:r>
              <a:rPr lang="en-US" sz="4200" dirty="0" err="1">
                <a:solidFill>
                  <a:prstClr val="black"/>
                </a:solidFill>
                <a:latin typeface="Times New Roman" panose="02020603050405020304" pitchFamily="18" charset="0"/>
                <a:cs typeface="Times New Roman" panose="02020603050405020304" pitchFamily="18" charset="0"/>
              </a:rPr>
              <a:t>ngôn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ngữ</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gắn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với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cuộc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lao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động</a:t>
            </a:r>
            <a:endParaRPr lang="en-US" sz="4200" dirty="0">
              <a:solidFill>
                <a:prstClr val="black"/>
              </a:solidFill>
              <a:latin typeface="Times New Roman" panose="02020603050405020304" pitchFamily="18" charset="0"/>
              <a:cs typeface="Times New Roman" panose="02020603050405020304" pitchFamily="18" charset="0"/>
            </a:endParaRPr>
          </a:p>
          <a:p>
            <a:pPr marL="571500" marR="0" lvl="0" indent="-571500" algn="just" defTabSz="16326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hởi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rôm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rả</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endPar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16326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dirty="0" err="1">
                <a:solidFill>
                  <a:prstClr val="black"/>
                </a:solidFill>
                <a:latin typeface="Times New Roman" panose="02020603050405020304" pitchFamily="18" charset="0"/>
                <a:cs typeface="Times New Roman" panose="02020603050405020304" pitchFamily="18" charset="0"/>
              </a:rPr>
              <a:t>Khi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buồn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trầm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ngâm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uể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oải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5">
            <a:extLst>
              <a:ext uri="{FF2B5EF4-FFF2-40B4-BE49-F238E27FC236}">
                <a16:creationId xmlns:a16="http://schemas.microsoft.com/office/drawing/2014/main" id="{A18797BD-6F27-E172-7B9F-2CC17F2F4ACA}"/>
              </a:ext>
            </a:extLst>
          </p:cNvPr>
          <p:cNvGrpSpPr/>
          <p:nvPr/>
        </p:nvGrpSpPr>
        <p:grpSpPr>
          <a:xfrm>
            <a:off x="10820400" y="2427590"/>
            <a:ext cx="6906373" cy="7842092"/>
            <a:chOff x="0" y="0"/>
            <a:chExt cx="5592318" cy="6350000"/>
          </a:xfrm>
        </p:grpSpPr>
        <p:sp>
          <p:nvSpPr>
            <p:cNvPr id="5" name="Freeform 6">
              <a:extLst>
                <a:ext uri="{FF2B5EF4-FFF2-40B4-BE49-F238E27FC236}">
                  <a16:creationId xmlns:a16="http://schemas.microsoft.com/office/drawing/2014/main" id="{9FEF7A3B-6446-A422-4889-2ACF2695C566}"/>
                </a:ext>
              </a:extLst>
            </p:cNvPr>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5"/>
              <a:stretch>
                <a:fillRect l="-26089" r="-26089"/>
              </a:stretch>
            </a:blipFill>
          </p:spPr>
          <p:txBody>
            <a:bodyPr/>
            <a:lstStyle/>
            <a:p>
              <a:endParaRPr lang="en-US"/>
            </a:p>
          </p:txBody>
        </p:sp>
      </p:grpSp>
      <p:sp>
        <p:nvSpPr>
          <p:cNvPr id="10" name="Freeform 10"/>
          <p:cNvSpPr/>
          <p:nvPr/>
        </p:nvSpPr>
        <p:spPr>
          <a:xfrm>
            <a:off x="-1752600" y="7429500"/>
            <a:ext cx="4069911" cy="4114800"/>
          </a:xfrm>
          <a:custGeom>
            <a:avLst/>
            <a:gdLst/>
            <a:ahLst/>
            <a:cxnLst/>
            <a:rect l="l" t="t" r="r" b="b"/>
            <a:pathLst>
              <a:path w="4069911" h="4114800">
                <a:moveTo>
                  <a:pt x="0" y="0"/>
                </a:moveTo>
                <a:lnTo>
                  <a:pt x="4069912" y="0"/>
                </a:lnTo>
                <a:lnTo>
                  <a:pt x="40699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5564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1066800" y="6477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prstClr val="black"/>
                </a:solidFill>
                <a:latin typeface="Times New Roman" panose="02020603050405020304" pitchFamily="18" charset="0"/>
                <a:cs typeface="Times New Roman" panose="02020603050405020304" pitchFamily="18" charset="0"/>
              </a:rPr>
              <a: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249680" y="3710850"/>
            <a:ext cx="6629400" cy="3170099"/>
          </a:xfrm>
          <a:prstGeom prst="rect">
            <a:avLst/>
          </a:prstGeom>
        </p:spPr>
        <p:txBody>
          <a:bodyPr wrap="square">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ngủ</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à?</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Rectangle 4"/>
          <p:cNvSpPr/>
          <p:nvPr/>
        </p:nvSpPr>
        <p:spPr>
          <a:xfrm>
            <a:off x="7879080" y="2126675"/>
            <a:ext cx="9646920" cy="1323439"/>
          </a:xfrm>
          <a:prstGeom prst="rect">
            <a:avLst/>
          </a:prstGeom>
        </p:spPr>
        <p:txBody>
          <a:bodyPr wrap="square">
            <a:spAutoFit/>
          </a:bodyPr>
          <a:lstStyle/>
          <a:p>
            <a:pPr algn="just" defTabSz="1632632">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ý nghĩ trong đầu của ông Hai</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a:t>
            </a:r>
          </a:p>
        </p:txBody>
      </p:sp>
      <p:sp>
        <p:nvSpPr>
          <p:cNvPr id="2" name="Rectangle 1"/>
          <p:cNvSpPr/>
          <p:nvPr/>
        </p:nvSpPr>
        <p:spPr>
          <a:xfrm>
            <a:off x="1219200" y="2108895"/>
            <a:ext cx="6205329" cy="1323439"/>
          </a:xfrm>
          <a:prstGeom prst="rect">
            <a:avLst/>
          </a:prstGeom>
        </p:spPr>
        <p:txBody>
          <a:bodyPr wrap="square">
            <a:spAutoFit/>
          </a:bodyPr>
          <a:lstStyle/>
          <a:p>
            <a:pPr lvl="0" algn="just" defTabSz="1632632">
              <a:defRPr/>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Đối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lão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khác</a:t>
            </a:r>
            <a:endParaRPr lang="en-US" sz="4000" dirty="0">
              <a:solidFill>
                <a:prstClr val="black"/>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7543800" y="2126675"/>
            <a:ext cx="0" cy="60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94320" y="3836719"/>
            <a:ext cx="9646921" cy="3785652"/>
          </a:xfrm>
          <a:prstGeom prst="rect">
            <a:avLst/>
          </a:prstGeom>
        </p:spPr>
        <p:txBody>
          <a:bodyPr wrap="square">
            <a:spAutoFit/>
          </a:bodyPr>
          <a:lstStyle/>
          <a:p>
            <a:pPr lvl="0" algn="just" defTabSz="1632632">
              <a:defRPr/>
            </a:pPr>
            <a:r>
              <a:rPr lang="en-US" sz="4000" b="1" dirty="0" err="1">
                <a:latin typeface="Times New Roman" panose="02020603050405020304" pitchFamily="18" charset="0"/>
                <a:cs typeface="Times New Roman" panose="02020603050405020304" pitchFamily="18" charset="0"/>
              </a:rPr>
              <a:t>Ví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"Chúng nó cũng là trẻ con làng Việt gian đấy ư? Chúng nó cũng bị người ta rẻ rúng hắt hủi đấy ư? Khốn nạn, bằng ấy tuổi đầu..." </a:t>
            </a:r>
            <a:endParaRPr lang="en-US" sz="4000" dirty="0">
              <a:latin typeface="Times New Roman" panose="02020603050405020304" pitchFamily="18" charset="0"/>
              <a:cs typeface="Times New Roman" panose="02020603050405020304" pitchFamily="18" charset="0"/>
            </a:endParaRPr>
          </a:p>
          <a:p>
            <a:pPr lvl="0" algn="just" defTabSz="1632632">
              <a:defRPr/>
            </a:pPr>
            <a:r>
              <a:rPr lang="en-US" sz="4000" b="1" dirty="0">
                <a:latin typeface="Times New Roman" panose="02020603050405020304" pitchFamily="18" charset="0"/>
                <a:cs typeface="Times New Roman" panose="02020603050405020304" pitchFamily="18" charset="0"/>
                <a:sym typeface="Wingdings" panose="05000000000000000000" pitchFamily="2" charset="2"/>
              </a:rPr>
              <a:t></a:t>
            </a:r>
            <a:r>
              <a:rPr lang="vi-VN" sz="4000" b="1"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T</a:t>
            </a:r>
            <a:r>
              <a:rPr lang="vi-VN" sz="4000" b="1" dirty="0">
                <a:latin typeface="Times New Roman" panose="02020603050405020304" pitchFamily="18" charset="0"/>
                <a:cs typeface="Times New Roman" panose="02020603050405020304" pitchFamily="18" charset="0"/>
              </a:rPr>
              <a:t>hể hiện tâm trạng buồn bã, đau đớn khi nghe tin làng chợ Dầu theo giặc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0BD976D-7A3C-229C-FADD-65313D3AE974}"/>
              </a:ext>
            </a:extLst>
          </p:cNvPr>
          <p:cNvPicPr>
            <a:picLocks noChangeAspect="1"/>
          </p:cNvPicPr>
          <p:nvPr/>
        </p:nvPicPr>
        <p:blipFill>
          <a:blip r:embed="rId5">
            <a:biLevel thresh="75000"/>
          </a:blip>
          <a:stretch>
            <a:fillRect/>
          </a:stretch>
        </p:blipFill>
        <p:spPr>
          <a:xfrm>
            <a:off x="1066800" y="7138221"/>
            <a:ext cx="15742227" cy="3489528"/>
          </a:xfrm>
          <a:prstGeom prst="rect">
            <a:avLst/>
          </a:prstGeom>
        </p:spPr>
      </p:pic>
      <p:sp>
        <p:nvSpPr>
          <p:cNvPr id="10" name="Freeform 2"/>
          <p:cNvSpPr/>
          <p:nvPr/>
        </p:nvSpPr>
        <p:spPr>
          <a:xfrm>
            <a:off x="15773400" y="-1846959"/>
            <a:ext cx="4075828" cy="3780331"/>
          </a:xfrm>
          <a:custGeom>
            <a:avLst/>
            <a:gdLst/>
            <a:ahLst/>
            <a:cxnLst/>
            <a:rect l="l" t="t" r="r" b="b"/>
            <a:pathLst>
              <a:path w="4075828" h="3780331">
                <a:moveTo>
                  <a:pt x="0" y="0"/>
                </a:moveTo>
                <a:lnTo>
                  <a:pt x="4075828" y="0"/>
                </a:lnTo>
                <a:lnTo>
                  <a:pt x="4075828" y="3780331"/>
                </a:lnTo>
                <a:lnTo>
                  <a:pt x="0" y="3780331"/>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9876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barn(inVertical)">
                                      <p:cBhvr>
                                        <p:cTn id="26" dur="500"/>
                                        <p:tgtEl>
                                          <p:spTgt spid="4">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barn(inVertical)">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barn(inVertical)">
                                      <p:cBhvr>
                                        <p:cTn id="4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1409700"/>
            <a:ext cx="16230600"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solidFill>
                  <a:srgbClr val="000000"/>
                </a:solidFill>
                <a:latin typeface="#9Slide07 SVNStick A Round" panose="02000503000000000000" pitchFamily="2" charset="0"/>
                <a:cs typeface="Times New Roman" panose="02020603050405020304" pitchFamily="18" charset="0"/>
              </a:rPr>
              <a:t>Ý </a:t>
            </a:r>
            <a:r>
              <a:rPr lang="en-US" sz="6600" dirty="0" err="1">
                <a:solidFill>
                  <a:srgbClr val="000000"/>
                </a:solidFill>
                <a:latin typeface="#9Slide07 SVNStick A Round" panose="02000503000000000000" pitchFamily="2" charset="0"/>
                <a:cs typeface="Times New Roman" panose="02020603050405020304" pitchFamily="18" charset="0"/>
              </a:rPr>
              <a:t>nghĩa</a:t>
            </a:r>
            <a:r>
              <a:rPr lang="en-US" sz="6600" dirty="0">
                <a:solidFill>
                  <a:srgbClr val="000000"/>
                </a:solidFill>
                <a:latin typeface="#9Slide07 SVNStick A Round" panose="02000503000000000000" pitchFamily="2" charset="0"/>
                <a:cs typeface="Times New Roman" panose="02020603050405020304" pitchFamily="18" charset="0"/>
              </a:rPr>
              <a:t> </a:t>
            </a:r>
            <a:r>
              <a:rPr lang="en-US" sz="6600" dirty="0" err="1">
                <a:solidFill>
                  <a:srgbClr val="000000"/>
                </a:solidFill>
                <a:latin typeface="#9Slide07 SVNStick A Round" panose="02000503000000000000" pitchFamily="2" charset="0"/>
                <a:cs typeface="Times New Roman" panose="02020603050405020304" pitchFamily="18" charset="0"/>
              </a:rPr>
              <a:t>nhan</a:t>
            </a:r>
            <a:r>
              <a:rPr lang="en-US" sz="6600" dirty="0">
                <a:solidFill>
                  <a:srgbClr val="000000"/>
                </a:solidFill>
                <a:latin typeface="#9Slide07 SVNStick A Round" panose="02000503000000000000" pitchFamily="2" charset="0"/>
                <a:cs typeface="Times New Roman" panose="02020603050405020304" pitchFamily="18" charset="0"/>
              </a:rPr>
              <a:t> </a:t>
            </a:r>
            <a:r>
              <a:rPr lang="en-US" sz="6600" dirty="0" err="1">
                <a:solidFill>
                  <a:srgbClr val="000000"/>
                </a:solidFill>
                <a:latin typeface="#9Slide07 SVNStick A Round" panose="02000503000000000000" pitchFamily="2" charset="0"/>
                <a:cs typeface="Times New Roman" panose="02020603050405020304" pitchFamily="18" charset="0"/>
              </a:rPr>
              <a:t>đề</a:t>
            </a:r>
            <a:endParaRPr kumimoji="0" lang="en-US" sz="66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4" name="Group 8">
            <a:extLst>
              <a:ext uri="{FF2B5EF4-FFF2-40B4-BE49-F238E27FC236}">
                <a16:creationId xmlns:a16="http://schemas.microsoft.com/office/drawing/2014/main" id="{3E34E9FF-B618-37F8-225A-A1D76CCBFA14}"/>
              </a:ext>
            </a:extLst>
          </p:cNvPr>
          <p:cNvGrpSpPr/>
          <p:nvPr/>
        </p:nvGrpSpPr>
        <p:grpSpPr>
          <a:xfrm>
            <a:off x="-114300" y="4781085"/>
            <a:ext cx="18516600" cy="5526697"/>
            <a:chOff x="0" y="0"/>
            <a:chExt cx="6351016" cy="2051812"/>
          </a:xfrm>
        </p:grpSpPr>
        <p:sp>
          <p:nvSpPr>
            <p:cNvPr id="5" name="Freeform 9">
              <a:extLst>
                <a:ext uri="{FF2B5EF4-FFF2-40B4-BE49-F238E27FC236}">
                  <a16:creationId xmlns:a16="http://schemas.microsoft.com/office/drawing/2014/main" id="{4C80D16D-2214-6848-8367-EAD858EBB2BC}"/>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32915548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Rectangle 2"/>
          <p:cNvSpPr/>
          <p:nvPr/>
        </p:nvSpPr>
        <p:spPr>
          <a:xfrm>
            <a:off x="533400" y="1028700"/>
            <a:ext cx="13411200" cy="6863417"/>
          </a:xfrm>
          <a:prstGeom prst="rect">
            <a:avLst/>
          </a:prstGeom>
        </p:spPr>
        <p:txBody>
          <a:bodyPr wrap="square">
            <a:spAutoFit/>
          </a:bodyPr>
          <a:lstStyle/>
          <a:p>
            <a:pPr lvl="0" algn="just" defTabSz="1371600">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danh từ chung có sức khái 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chỉ mọi ngôi làng.</a:t>
            </a:r>
          </a:p>
          <a:p>
            <a:pPr lvl="0"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Làng </a:t>
            </a:r>
            <a:r>
              <a:rPr lang="en-US" sz="4000" b="1" i="1"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hợ Dầu</a:t>
            </a:r>
            <a:r>
              <a:rPr lang="en-US" sz="4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một danh từ riêng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chỉ đích danh một ngôi làng cụ 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Hai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hủ đề</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Lòng yêu nước, tinh thần kháng chiến lớn rộng bao trùm lên tình yêu 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Hai)</a:t>
            </a:r>
          </a:p>
          <a:p>
            <a:pPr lvl="0" algn="just" defTabSz="1371600">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Đặt nhan đề tác phẩm là “Làng”, có sức khái 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ý nghĩa bao trùm hơn, đó là tình yêu nước của chung những người nông dân ở bất cứ ngôi làng nào trên đất nước Việt Nam, phong trào kháng chiến có trên khắp các ngôi làng mà không phải chỉ ở riêng một ngôi làng nào cụ 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Freeform 6"/>
          <p:cNvSpPr/>
          <p:nvPr/>
        </p:nvSpPr>
        <p:spPr>
          <a:xfrm>
            <a:off x="15697200" y="-1485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13074015" y="4991100"/>
            <a:ext cx="5246370" cy="5246370"/>
            <a:chOff x="0" y="0"/>
            <a:chExt cx="6350000" cy="6350000"/>
          </a:xfrm>
        </p:grpSpPr>
        <p:sp>
          <p:nvSpPr>
            <p:cNvPr id="8" name="Freeform 8"/>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7"/>
              <a:stretch>
                <a:fillRect l="-20422" r="-20422"/>
              </a:stretch>
            </a:blipFill>
          </p:spPr>
          <p:txBody>
            <a:bodyPr/>
            <a:lstStyle/>
            <a:p>
              <a:endParaRPr lang="en-US"/>
            </a:p>
          </p:txBody>
        </p:sp>
      </p:grpSp>
    </p:spTree>
    <p:extLst>
      <p:ext uri="{BB962C8B-B14F-4D97-AF65-F5344CB8AC3E}">
        <p14:creationId xmlns:p14="http://schemas.microsoft.com/office/powerpoint/2010/main" val="26433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4419600" y="1025020"/>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3" name="Freeform 6"/>
          <p:cNvSpPr/>
          <p:nvPr/>
        </p:nvSpPr>
        <p:spPr>
          <a:xfrm>
            <a:off x="-20782" y="4526500"/>
            <a:ext cx="18308782" cy="6127450"/>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6E5156E-BDC6-1976-C600-2A3A265A66C9}"/>
              </a:ext>
            </a:extLst>
          </p:cNvPr>
          <p:cNvPicPr>
            <a:picLocks noChangeAspect="1"/>
          </p:cNvPicPr>
          <p:nvPr/>
        </p:nvPicPr>
        <p:blipFill>
          <a:blip r:embed="rId5">
            <a:duotone>
              <a:schemeClr val="accent3">
                <a:shade val="45000"/>
                <a:satMod val="135000"/>
              </a:schemeClr>
              <a:prstClr val="white"/>
            </a:duotone>
          </a:blip>
          <a:stretch>
            <a:fillRect/>
          </a:stretch>
        </p:blipFill>
        <p:spPr>
          <a:xfrm>
            <a:off x="13205839" y="-920253"/>
            <a:ext cx="4633362" cy="4115157"/>
          </a:xfrm>
          <a:prstGeom prst="rect">
            <a:avLst/>
          </a:prstGeom>
        </p:spPr>
      </p:pic>
      <p:pic>
        <p:nvPicPr>
          <p:cNvPr id="6" name="Picture 5">
            <a:extLst>
              <a:ext uri="{FF2B5EF4-FFF2-40B4-BE49-F238E27FC236}">
                <a16:creationId xmlns:a16="http://schemas.microsoft.com/office/drawing/2014/main" id="{83942169-EAB3-4F6C-F7A6-854C51EA09D5}"/>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4859000" y="-858135"/>
            <a:ext cx="4627265" cy="4115157"/>
          </a:xfrm>
          <a:prstGeom prst="rect">
            <a:avLst/>
          </a:prstGeom>
        </p:spPr>
      </p:pic>
      <p:sp>
        <p:nvSpPr>
          <p:cNvPr id="7" name="Freeform 2"/>
          <p:cNvSpPr/>
          <p:nvPr/>
        </p:nvSpPr>
        <p:spPr>
          <a:xfrm>
            <a:off x="152400" y="7581900"/>
            <a:ext cx="7315200" cy="2560320"/>
          </a:xfrm>
          <a:custGeom>
            <a:avLst/>
            <a:gdLst/>
            <a:ahLst/>
            <a:cxnLst/>
            <a:rect l="l" t="t" r="r" b="b"/>
            <a:pathLst>
              <a:path w="7315200" h="2560320">
                <a:moveTo>
                  <a:pt x="0" y="0"/>
                </a:moveTo>
                <a:lnTo>
                  <a:pt x="7315200" y="0"/>
                </a:lnTo>
                <a:lnTo>
                  <a:pt x="7315200" y="2560320"/>
                </a:lnTo>
                <a:lnTo>
                  <a:pt x="0" y="25603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467600" cy="3785652"/>
          </a:xfrm>
          <a:prstGeom prst="rect">
            <a:avLst/>
          </a:prstGeom>
        </p:spPr>
        <p:txBody>
          <a:bodyPr wrap="square">
            <a:spAutoFit/>
          </a:bodyPr>
          <a:lstStyle/>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khẩu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linh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thoại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thoại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tâm</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huống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thắt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nút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cởi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nút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5016758"/>
          </a:xfrm>
          <a:prstGeom prst="rect">
            <a:avLst/>
          </a:prstGeom>
        </p:spPr>
        <p:txBody>
          <a:bodyPr wrap="square">
            <a:spAutoFit/>
          </a:bodyPr>
          <a:lstStyle/>
          <a:p>
            <a:pPr algn="just" defTabSz="1371600"/>
            <a:r>
              <a:rPr lang="en-US" sz="4000" dirty="0">
                <a:solidFill>
                  <a:schemeClr val="tx1">
                    <a:lumMod val="95000"/>
                    <a:lumOff val="5000"/>
                  </a:schemeClr>
                </a:solidFill>
                <a:latin typeface="Times New Roman" panose="02020603050405020304" pitchFamily="18" charset="0"/>
              </a:rPr>
              <a:t>- Đ</a:t>
            </a:r>
            <a:r>
              <a:rPr lang="vi-VN" sz="4000" dirty="0">
                <a:solidFill>
                  <a:schemeClr val="tx1">
                    <a:lumMod val="95000"/>
                    <a:lumOff val="5000"/>
                  </a:schemeClr>
                </a:solidFill>
                <a:latin typeface="Times New Roman" panose="02020603050405020304" pitchFamily="18" charset="0"/>
              </a:rPr>
              <a:t>ề cập tới tình yêu làng quê và lòng yêu nước cùng tinh thần kháng chiến của người nông dân phải rời làng đi tản cư khi cuộc kháng chiến chống Pháp</a:t>
            </a:r>
            <a:r>
              <a:rPr lang="en-US" sz="4000" dirty="0">
                <a:solidFill>
                  <a:schemeClr val="tx1">
                    <a:lumMod val="95000"/>
                    <a:lumOff val="5000"/>
                  </a:schemeClr>
                </a:solidFill>
              </a:rPr>
              <a:t>. </a:t>
            </a: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hương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Nam</a:t>
            </a:r>
          </a:p>
        </p:txBody>
      </p:sp>
      <p:sp>
        <p:nvSpPr>
          <p:cNvPr id="6" name="Freeform 5"/>
          <p:cNvSpPr/>
          <p:nvPr/>
        </p:nvSpPr>
        <p:spPr>
          <a:xfrm>
            <a:off x="7086600" y="6565902"/>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5"/>
            <a:stretch>
              <a:fillRect/>
            </a:stretch>
          </a:blipFill>
        </p:spPr>
        <p:txBody>
          <a:bodyPr/>
          <a:lstStyle/>
          <a:p>
            <a:endParaRPr lang="en-US"/>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16230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724400" y="2476500"/>
            <a:ext cx="12725400" cy="440120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Tóm</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tắt</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truyện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xác</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định</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tình</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huống</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ngôi</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kể</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lời</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dẫn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trự</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tiếp</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gián</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tiếp</a:t>
            </a:r>
            <a:endParaRPr lang="en-US" sz="4000" noProof="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Tìm</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hiểu</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mối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giữa</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truyện</a:t>
            </a:r>
            <a:endPar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000" baseline="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aseline="0" noProof="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tài</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chủ</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thông</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truyện</a:t>
            </a:r>
            <a:endParaRPr lang="en-US" sz="4000" noProof="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Liên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vốn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trải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nghiệm</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bối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cảnh</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cuộc</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tại</a:t>
            </a:r>
            <a:endPar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p:cNvSpPr/>
          <p:nvPr/>
        </p:nvSpPr>
        <p:spPr>
          <a:xfrm>
            <a:off x="533400" y="3543301"/>
            <a:ext cx="4408694" cy="6743700"/>
          </a:xfrm>
          <a:custGeom>
            <a:avLst/>
            <a:gdLst/>
            <a:ahLst/>
            <a:cxnLst/>
            <a:rect l="l" t="t" r="r" b="b"/>
            <a:pathLst>
              <a:path w="3076853" h="4706467">
                <a:moveTo>
                  <a:pt x="0" y="0"/>
                </a:moveTo>
                <a:lnTo>
                  <a:pt x="3076853" y="0"/>
                </a:lnTo>
                <a:lnTo>
                  <a:pt x="3076853" y="4706467"/>
                </a:lnTo>
                <a:lnTo>
                  <a:pt x="0" y="4706467"/>
                </a:lnTo>
                <a:lnTo>
                  <a:pt x="0" y="0"/>
                </a:lnTo>
                <a:close/>
              </a:path>
            </a:pathLst>
          </a:custGeom>
          <a:blipFill>
            <a:blip r:embed="rId5"/>
            <a:stretch>
              <a:fillRect/>
            </a:stretch>
          </a:blipFill>
        </p:spPr>
        <p:txBody>
          <a:bodyPr/>
          <a:lstStyle/>
          <a:p>
            <a:endParaRPr lang="en-US"/>
          </a:p>
        </p:txBody>
      </p:sp>
      <p:sp>
        <p:nvSpPr>
          <p:cNvPr id="5" name="Freeform 3"/>
          <p:cNvSpPr/>
          <p:nvPr/>
        </p:nvSpPr>
        <p:spPr>
          <a:xfrm>
            <a:off x="15564473" y="6743700"/>
            <a:ext cx="3770653" cy="4114800"/>
          </a:xfrm>
          <a:custGeom>
            <a:avLst/>
            <a:gdLst/>
            <a:ahLst/>
            <a:cxnLst/>
            <a:rect l="l" t="t" r="r" b="b"/>
            <a:pathLst>
              <a:path w="3770653" h="4114800">
                <a:moveTo>
                  <a:pt x="0" y="0"/>
                </a:moveTo>
                <a:lnTo>
                  <a:pt x="3770653" y="0"/>
                </a:lnTo>
                <a:lnTo>
                  <a:pt x="377065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47362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7239000" y="2476500"/>
            <a:ext cx="10210800" cy="3170099"/>
          </a:xfrm>
          <a:prstGeom prst="rect">
            <a:avLst/>
          </a:prstGeom>
        </p:spPr>
        <p:txBody>
          <a:bodyPr wrap="square">
            <a:spAutoFit/>
          </a:bodyPr>
          <a:lstStyle/>
          <a:p>
            <a:pPr algn="just" defTabSz="1371600"/>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Hai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Kim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chợ</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Dầu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hôm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nay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DFE77955-CC98-92A9-5755-181ECC888C79}"/>
              </a:ext>
            </a:extLst>
          </p:cNvPr>
          <p:cNvSpPr/>
          <p:nvPr/>
        </p:nvSpPr>
        <p:spPr>
          <a:xfrm>
            <a:off x="-1903194" y="-574955"/>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5"/>
            <a:stretch>
              <a:fillRect/>
            </a:stretch>
          </a:blipFill>
        </p:spPr>
        <p:txBody>
          <a:bodyPr/>
          <a:lstStyle/>
          <a:p>
            <a:endParaRPr lang="en-US"/>
          </a:p>
        </p:txBody>
      </p:sp>
      <p:sp>
        <p:nvSpPr>
          <p:cNvPr id="4" name="Freeform 4">
            <a:extLst>
              <a:ext uri="{FF2B5EF4-FFF2-40B4-BE49-F238E27FC236}">
                <a16:creationId xmlns:a16="http://schemas.microsoft.com/office/drawing/2014/main" id="{96ABC7EF-CB0E-3804-B64C-0DA205E61BEF}"/>
              </a:ext>
            </a:extLst>
          </p:cNvPr>
          <p:cNvSpPr/>
          <p:nvPr/>
        </p:nvSpPr>
        <p:spPr>
          <a:xfrm>
            <a:off x="2332401" y="3947575"/>
            <a:ext cx="3981069" cy="4114800"/>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5647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defTabSz="1371600">
              <a:defRPr/>
            </a:pPr>
            <a:r>
              <a:rPr lang="en-US" sz="4800" b="1">
                <a:solidFill>
                  <a:prstClr val="white">
                    <a:lumMod val="50000"/>
                  </a:prstClr>
                </a:solidFill>
                <a:latin typeface="Calibri" panose="020F0502020204030204"/>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defTabSz="1371600">
              <a:defRPr/>
            </a:pPr>
            <a:r>
              <a:rPr lang="en-US" sz="4800" b="1">
                <a:solidFill>
                  <a:prstClr val="white">
                    <a:lumMod val="50000"/>
                  </a:prstClr>
                </a:solidFill>
                <a:latin typeface="Calibri" panose="020F0502020204030204"/>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defTabSz="1371600">
              <a:defRPr/>
            </a:pPr>
            <a:r>
              <a:rPr lang="en-US" sz="4800" b="1">
                <a:solidFill>
                  <a:prstClr val="white">
                    <a:lumMod val="50000"/>
                  </a:prstClr>
                </a:solidFill>
                <a:latin typeface="Calibri" panose="020F0502020204030204"/>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defTabSz="1371600">
              <a:defRPr/>
            </a:pPr>
            <a:r>
              <a:rPr lang="en-US" sz="4800" b="1">
                <a:solidFill>
                  <a:prstClr val="white">
                    <a:lumMod val="50000"/>
                  </a:prstClr>
                </a:solidFill>
                <a:latin typeface="Calibri" panose="020F0502020204030204"/>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defTabSz="1371600">
              <a:defRPr/>
            </a:pPr>
            <a:r>
              <a:rPr lang="en-US" sz="4800" b="1">
                <a:solidFill>
                  <a:prstClr val="white">
                    <a:lumMod val="50000"/>
                  </a:prstClr>
                </a:solidFill>
                <a:latin typeface="Calibri" panose="020F0502020204030204"/>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defTabSz="1371600">
              <a:defRPr/>
            </a:pPr>
            <a:r>
              <a:rPr lang="en-US" sz="4800" b="1">
                <a:solidFill>
                  <a:prstClr val="white">
                    <a:lumMod val="50000"/>
                  </a:prstClr>
                </a:solidFill>
                <a:latin typeface="Calibri" panose="020F0502020204030204"/>
              </a:rPr>
              <a:t>7</a:t>
            </a:r>
          </a:p>
        </p:txBody>
      </p:sp>
      <p:sp>
        <p:nvSpPr>
          <p:cNvPr id="61" name="5-Point Star 60">
            <a:hlinkClick r:id="rId8"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defTabSz="1371600">
              <a:defRPr/>
            </a:pPr>
            <a:r>
              <a:rPr lang="en-US" sz="4800" b="1">
                <a:solidFill>
                  <a:prstClr val="white">
                    <a:lumMod val="50000"/>
                  </a:prstClr>
                </a:solidFill>
                <a:latin typeface="Calibri" panose="020F0502020204030204"/>
              </a:rPr>
              <a:t>3</a:t>
            </a:r>
          </a:p>
        </p:txBody>
      </p:sp>
      <p:sp>
        <p:nvSpPr>
          <p:cNvPr id="63" name="5-Point Star 62">
            <a:hlinkClick r:id="rId9"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4" name="TextBox 63"/>
          <p:cNvSpPr txBox="1"/>
          <p:nvPr/>
        </p:nvSpPr>
        <p:spPr>
          <a:xfrm>
            <a:off x="6852297" y="1"/>
            <a:ext cx="497252" cy="830997"/>
          </a:xfrm>
          <a:prstGeom prst="rect">
            <a:avLst/>
          </a:prstGeom>
          <a:noFill/>
        </p:spPr>
        <p:txBody>
          <a:bodyPr wrap="none" rtlCol="0">
            <a:spAutoFit/>
          </a:bodyPr>
          <a:lstStyle/>
          <a:p>
            <a:pPr defTabSz="1371600">
              <a:defRPr/>
            </a:pPr>
            <a:r>
              <a:rPr lang="en-US" sz="4800" b="1">
                <a:solidFill>
                  <a:prstClr val="white">
                    <a:lumMod val="50000"/>
                  </a:prstClr>
                </a:solidFill>
                <a:latin typeface="Calibri" panose="020F0502020204030204"/>
              </a:rPr>
              <a:t>8</a:t>
            </a:r>
          </a:p>
        </p:txBody>
      </p:sp>
      <p:sp>
        <p:nvSpPr>
          <p:cNvPr id="65" name="5-Point Star 64">
            <a:hlinkClick r:id="rId10" action="ppaction://hlinksldjump"/>
          </p:cNvPr>
          <p:cNvSpPr/>
          <p:nvPr/>
        </p:nvSpPr>
        <p:spPr>
          <a:xfrm>
            <a:off x="6755252" y="651416"/>
            <a:ext cx="783677" cy="78367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a:solidFill>
                  <a:prstClr val="black"/>
                </a:solidFill>
                <a:latin typeface="Calibri" panose="020F0502020204030204"/>
              </a:rPr>
              <a:t>pipi</a:t>
            </a:r>
          </a:p>
        </p:txBody>
      </p:sp>
      <p:sp>
        <p:nvSpPr>
          <p:cNvPr id="71" name="Rectangle 70"/>
          <p:cNvSpPr/>
          <p:nvPr/>
        </p:nvSpPr>
        <p:spPr>
          <a:xfrm>
            <a:off x="424443" y="7272041"/>
            <a:ext cx="8610819" cy="2169825"/>
          </a:xfrm>
          <a:prstGeom prst="rect">
            <a:avLst/>
          </a:prstGeom>
          <a:noFill/>
        </p:spPr>
        <p:txBody>
          <a:bodyPr wrap="none" lIns="137160" tIns="68580" rIns="137160" bIns="68580">
            <a:spAutoFit/>
          </a:bodyPr>
          <a:lstStyle/>
          <a:p>
            <a:pPr algn="ctr" defTabSz="1371600">
              <a:defRPr/>
            </a:pPr>
            <a:r>
              <a:rPr lang="en-US" sz="1320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39040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23" presetClass="exit" presetSubtype="544" fill="hold" grpId="0" nodeType="clickEffect">
                                  <p:stCondLst>
                                    <p:cond delay="0"/>
                                  </p:stCondLst>
                                  <p:childTnLst>
                                    <p:anim calcmode="lin" valueType="num">
                                      <p:cBhvr>
                                        <p:cTn id="31" dur="500"/>
                                        <p:tgtEl>
                                          <p:spTgt spid="51"/>
                                        </p:tgtEl>
                                        <p:attrNameLst>
                                          <p:attrName>ppt_w</p:attrName>
                                        </p:attrNameLst>
                                      </p:cBhvr>
                                      <p:tavLst>
                                        <p:tav tm="0">
                                          <p:val>
                                            <p:strVal val="ppt_w"/>
                                          </p:val>
                                        </p:tav>
                                        <p:tav tm="100000">
                                          <p:val>
                                            <p:fltVal val="0"/>
                                          </p:val>
                                        </p:tav>
                                      </p:tavLst>
                                    </p:anim>
                                    <p:anim calcmode="lin" valueType="num">
                                      <p:cBhvr>
                                        <p:cTn id="32" dur="500"/>
                                        <p:tgtEl>
                                          <p:spTgt spid="51"/>
                                        </p:tgtEl>
                                        <p:attrNameLst>
                                          <p:attrName>ppt_h</p:attrName>
                                        </p:attrNameLst>
                                      </p:cBhvr>
                                      <p:tavLst>
                                        <p:tav tm="0">
                                          <p:val>
                                            <p:strVal val="ppt_h"/>
                                          </p:val>
                                        </p:tav>
                                        <p:tav tm="100000">
                                          <p:val>
                                            <p:fltVal val="0"/>
                                          </p:val>
                                        </p:tav>
                                      </p:tavLst>
                                    </p:anim>
                                    <p:anim calcmode="lin" valueType="num">
                                      <p:cBhvr>
                                        <p:cTn id="33" dur="500"/>
                                        <p:tgtEl>
                                          <p:spTgt spid="51"/>
                                        </p:tgtEl>
                                        <p:attrNameLst>
                                          <p:attrName>ppt_x</p:attrName>
                                        </p:attrNameLst>
                                      </p:cBhvr>
                                      <p:tavLst>
                                        <p:tav tm="0">
                                          <p:val>
                                            <p:strVal val="ppt_x"/>
                                          </p:val>
                                        </p:tav>
                                        <p:tav tm="100000">
                                          <p:val>
                                            <p:fltVal val="0.5"/>
                                          </p:val>
                                        </p:tav>
                                      </p:tavLst>
                                    </p:anim>
                                    <p:anim calcmode="lin" valueType="num">
                                      <p:cBhvr>
                                        <p:cTn id="34" dur="500"/>
                                        <p:tgtEl>
                                          <p:spTgt spid="51"/>
                                        </p:tgtEl>
                                        <p:attrNameLst>
                                          <p:attrName>ppt_y</p:attrName>
                                        </p:attrNameLst>
                                      </p:cBhvr>
                                      <p:tavLst>
                                        <p:tav tm="0">
                                          <p:val>
                                            <p:strVal val="ppt_y"/>
                                          </p:val>
                                        </p:tav>
                                        <p:tav tm="100000">
                                          <p:val>
                                            <p:fltVal val="0.5"/>
                                          </p:val>
                                        </p:tav>
                                      </p:tavLst>
                                    </p:anim>
                                    <p:set>
                                      <p:cBhvr>
                                        <p:cTn id="35" dur="1" fill="hold">
                                          <p:stCondLst>
                                            <p:cond delay="499"/>
                                          </p:stCondLst>
                                        </p:cTn>
                                        <p:tgtEl>
                                          <p:spTgt spid="5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
                                        <p:tgtEl>
                                          <p:spTgt spid="29"/>
                                        </p:tgtEl>
                                      </p:cBhvr>
                                    </p:animEffect>
                                    <p:set>
                                      <p:cBhvr>
                                        <p:cTn id="38"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9" restart="whenNotActive" fill="hold" evtFilter="cancelBubble" nodeType="interactiveSeq">
                <p:stCondLst>
                  <p:cond evt="onClick" delay="0">
                    <p:tgtEl>
                      <p:spTgt spid="53"/>
                    </p:tgtEl>
                  </p:cond>
                </p:stCondLst>
                <p:endSync evt="end" delay="0">
                  <p:rtn val="all"/>
                </p:endSync>
                <p:childTnLst>
                  <p:par>
                    <p:cTn id="40" fill="hold">
                      <p:stCondLst>
                        <p:cond delay="0"/>
                      </p:stCondLst>
                      <p:childTnLst>
                        <p:par>
                          <p:cTn id="41" fill="hold">
                            <p:stCondLst>
                              <p:cond delay="0"/>
                            </p:stCondLst>
                            <p:childTnLst>
                              <p:par>
                                <p:cTn id="42" presetID="23" presetClass="exit" presetSubtype="544" fill="hold" grpId="0" nodeType="clickEffect">
                                  <p:stCondLst>
                                    <p:cond delay="0"/>
                                  </p:stCondLst>
                                  <p:childTnLst>
                                    <p:anim calcmode="lin" valueType="num">
                                      <p:cBhvr>
                                        <p:cTn id="43" dur="500"/>
                                        <p:tgtEl>
                                          <p:spTgt spid="53"/>
                                        </p:tgtEl>
                                        <p:attrNameLst>
                                          <p:attrName>ppt_w</p:attrName>
                                        </p:attrNameLst>
                                      </p:cBhvr>
                                      <p:tavLst>
                                        <p:tav tm="0">
                                          <p:val>
                                            <p:strVal val="ppt_w"/>
                                          </p:val>
                                        </p:tav>
                                        <p:tav tm="100000">
                                          <p:val>
                                            <p:fltVal val="0"/>
                                          </p:val>
                                        </p:tav>
                                      </p:tavLst>
                                    </p:anim>
                                    <p:anim calcmode="lin" valueType="num">
                                      <p:cBhvr>
                                        <p:cTn id="44" dur="500"/>
                                        <p:tgtEl>
                                          <p:spTgt spid="53"/>
                                        </p:tgtEl>
                                        <p:attrNameLst>
                                          <p:attrName>ppt_h</p:attrName>
                                        </p:attrNameLst>
                                      </p:cBhvr>
                                      <p:tavLst>
                                        <p:tav tm="0">
                                          <p:val>
                                            <p:strVal val="ppt_h"/>
                                          </p:val>
                                        </p:tav>
                                        <p:tav tm="100000">
                                          <p:val>
                                            <p:fltVal val="0"/>
                                          </p:val>
                                        </p:tav>
                                      </p:tavLst>
                                    </p:anim>
                                    <p:anim calcmode="lin" valueType="num">
                                      <p:cBhvr>
                                        <p:cTn id="45" dur="500"/>
                                        <p:tgtEl>
                                          <p:spTgt spid="53"/>
                                        </p:tgtEl>
                                        <p:attrNameLst>
                                          <p:attrName>ppt_x</p:attrName>
                                        </p:attrNameLst>
                                      </p:cBhvr>
                                      <p:tavLst>
                                        <p:tav tm="0">
                                          <p:val>
                                            <p:strVal val="ppt_x"/>
                                          </p:val>
                                        </p:tav>
                                        <p:tav tm="100000">
                                          <p:val>
                                            <p:fltVal val="0.5"/>
                                          </p:val>
                                        </p:tav>
                                      </p:tavLst>
                                    </p:anim>
                                    <p:anim calcmode="lin" valueType="num">
                                      <p:cBhvr>
                                        <p:cTn id="46" dur="500"/>
                                        <p:tgtEl>
                                          <p:spTgt spid="53"/>
                                        </p:tgtEl>
                                        <p:attrNameLst>
                                          <p:attrName>ppt_y</p:attrName>
                                        </p:attrNameLst>
                                      </p:cBhvr>
                                      <p:tavLst>
                                        <p:tav tm="0">
                                          <p:val>
                                            <p:strVal val="ppt_y"/>
                                          </p:val>
                                        </p:tav>
                                        <p:tav tm="100000">
                                          <p:val>
                                            <p:fltVal val="0.5"/>
                                          </p:val>
                                        </p:tav>
                                      </p:tavLst>
                                    </p:anim>
                                    <p:set>
                                      <p:cBhvr>
                                        <p:cTn id="47" dur="1" fill="hold">
                                          <p:stCondLst>
                                            <p:cond delay="499"/>
                                          </p:stCondLst>
                                        </p:cTn>
                                        <p:tgtEl>
                                          <p:spTgt spid="53"/>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
                                        <p:tgtEl>
                                          <p:spTgt spid="52"/>
                                        </p:tgtEl>
                                      </p:cBhvr>
                                    </p:animEffect>
                                    <p:set>
                                      <p:cBhvr>
                                        <p:cTn id="50"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23" presetClass="exit" presetSubtype="544" fill="hold" grpId="0" nodeType="clickEffect">
                                  <p:stCondLst>
                                    <p:cond delay="0"/>
                                  </p:stCondLst>
                                  <p:childTnLst>
                                    <p:anim calcmode="lin" valueType="num">
                                      <p:cBhvr>
                                        <p:cTn id="55" dur="500"/>
                                        <p:tgtEl>
                                          <p:spTgt spid="55"/>
                                        </p:tgtEl>
                                        <p:attrNameLst>
                                          <p:attrName>ppt_w</p:attrName>
                                        </p:attrNameLst>
                                      </p:cBhvr>
                                      <p:tavLst>
                                        <p:tav tm="0">
                                          <p:val>
                                            <p:strVal val="ppt_w"/>
                                          </p:val>
                                        </p:tav>
                                        <p:tav tm="100000">
                                          <p:val>
                                            <p:fltVal val="0"/>
                                          </p:val>
                                        </p:tav>
                                      </p:tavLst>
                                    </p:anim>
                                    <p:anim calcmode="lin" valueType="num">
                                      <p:cBhvr>
                                        <p:cTn id="56" dur="500"/>
                                        <p:tgtEl>
                                          <p:spTgt spid="55"/>
                                        </p:tgtEl>
                                        <p:attrNameLst>
                                          <p:attrName>ppt_h</p:attrName>
                                        </p:attrNameLst>
                                      </p:cBhvr>
                                      <p:tavLst>
                                        <p:tav tm="0">
                                          <p:val>
                                            <p:strVal val="ppt_h"/>
                                          </p:val>
                                        </p:tav>
                                        <p:tav tm="100000">
                                          <p:val>
                                            <p:fltVal val="0"/>
                                          </p:val>
                                        </p:tav>
                                      </p:tavLst>
                                    </p:anim>
                                    <p:anim calcmode="lin" valueType="num">
                                      <p:cBhvr>
                                        <p:cTn id="57" dur="500"/>
                                        <p:tgtEl>
                                          <p:spTgt spid="55"/>
                                        </p:tgtEl>
                                        <p:attrNameLst>
                                          <p:attrName>ppt_x</p:attrName>
                                        </p:attrNameLst>
                                      </p:cBhvr>
                                      <p:tavLst>
                                        <p:tav tm="0">
                                          <p:val>
                                            <p:strVal val="ppt_x"/>
                                          </p:val>
                                        </p:tav>
                                        <p:tav tm="100000">
                                          <p:val>
                                            <p:fltVal val="0.5"/>
                                          </p:val>
                                        </p:tav>
                                      </p:tavLst>
                                    </p:anim>
                                    <p:anim calcmode="lin" valueType="num">
                                      <p:cBhvr>
                                        <p:cTn id="58" dur="500"/>
                                        <p:tgtEl>
                                          <p:spTgt spid="55"/>
                                        </p:tgtEl>
                                        <p:attrNameLst>
                                          <p:attrName>ppt_y</p:attrName>
                                        </p:attrNameLst>
                                      </p:cBhvr>
                                      <p:tavLst>
                                        <p:tav tm="0">
                                          <p:val>
                                            <p:strVal val="ppt_y"/>
                                          </p:val>
                                        </p:tav>
                                        <p:tav tm="100000">
                                          <p:val>
                                            <p:fltVal val="0.5"/>
                                          </p:val>
                                        </p:tav>
                                      </p:tavLst>
                                    </p:anim>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
                                        <p:tgtEl>
                                          <p:spTgt spid="54"/>
                                        </p:tgtEl>
                                      </p:cBhvr>
                                    </p:animEffect>
                                    <p:set>
                                      <p:cBhvr>
                                        <p:cTn id="62"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23" presetClass="exit" presetSubtype="544" fill="hold" grpId="0" nodeType="clickEffect">
                                  <p:stCondLst>
                                    <p:cond delay="0"/>
                                  </p:stCondLst>
                                  <p:childTnLst>
                                    <p:anim calcmode="lin" valueType="num">
                                      <p:cBhvr>
                                        <p:cTn id="67" dur="500"/>
                                        <p:tgtEl>
                                          <p:spTgt spid="57"/>
                                        </p:tgtEl>
                                        <p:attrNameLst>
                                          <p:attrName>ppt_w</p:attrName>
                                        </p:attrNameLst>
                                      </p:cBhvr>
                                      <p:tavLst>
                                        <p:tav tm="0">
                                          <p:val>
                                            <p:strVal val="ppt_w"/>
                                          </p:val>
                                        </p:tav>
                                        <p:tav tm="100000">
                                          <p:val>
                                            <p:fltVal val="0"/>
                                          </p:val>
                                        </p:tav>
                                      </p:tavLst>
                                    </p:anim>
                                    <p:anim calcmode="lin" valueType="num">
                                      <p:cBhvr>
                                        <p:cTn id="68" dur="500"/>
                                        <p:tgtEl>
                                          <p:spTgt spid="57"/>
                                        </p:tgtEl>
                                        <p:attrNameLst>
                                          <p:attrName>ppt_h</p:attrName>
                                        </p:attrNameLst>
                                      </p:cBhvr>
                                      <p:tavLst>
                                        <p:tav tm="0">
                                          <p:val>
                                            <p:strVal val="ppt_h"/>
                                          </p:val>
                                        </p:tav>
                                        <p:tav tm="100000">
                                          <p:val>
                                            <p:fltVal val="0"/>
                                          </p:val>
                                        </p:tav>
                                      </p:tavLst>
                                    </p:anim>
                                    <p:anim calcmode="lin" valueType="num">
                                      <p:cBhvr>
                                        <p:cTn id="69" dur="500"/>
                                        <p:tgtEl>
                                          <p:spTgt spid="57"/>
                                        </p:tgtEl>
                                        <p:attrNameLst>
                                          <p:attrName>ppt_x</p:attrName>
                                        </p:attrNameLst>
                                      </p:cBhvr>
                                      <p:tavLst>
                                        <p:tav tm="0">
                                          <p:val>
                                            <p:strVal val="ppt_x"/>
                                          </p:val>
                                        </p:tav>
                                        <p:tav tm="100000">
                                          <p:val>
                                            <p:fltVal val="0.5"/>
                                          </p:val>
                                        </p:tav>
                                      </p:tavLst>
                                    </p:anim>
                                    <p:anim calcmode="lin" valueType="num">
                                      <p:cBhvr>
                                        <p:cTn id="70" dur="500"/>
                                        <p:tgtEl>
                                          <p:spTgt spid="57"/>
                                        </p:tgtEl>
                                        <p:attrNameLst>
                                          <p:attrName>ppt_y</p:attrName>
                                        </p:attrNameLst>
                                      </p:cBhvr>
                                      <p:tavLst>
                                        <p:tav tm="0">
                                          <p:val>
                                            <p:strVal val="ppt_y"/>
                                          </p:val>
                                        </p:tav>
                                        <p:tav tm="100000">
                                          <p:val>
                                            <p:fltVal val="0.5"/>
                                          </p:val>
                                        </p:tav>
                                      </p:tavLst>
                                    </p:anim>
                                    <p:set>
                                      <p:cBhvr>
                                        <p:cTn id="71" dur="1" fill="hold">
                                          <p:stCondLst>
                                            <p:cond delay="499"/>
                                          </p:stCondLst>
                                        </p:cTn>
                                        <p:tgtEl>
                                          <p:spTgt spid="5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
                                        <p:tgtEl>
                                          <p:spTgt spid="56"/>
                                        </p:tgtEl>
                                      </p:cBhvr>
                                    </p:animEffect>
                                    <p:set>
                                      <p:cBhvr>
                                        <p:cTn id="74"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5" restart="whenNotActive" fill="hold" evtFilter="cancelBubble" nodeType="interactiveSeq">
                <p:stCondLst>
                  <p:cond evt="onClick" delay="0">
                    <p:tgtEl>
                      <p:spTgt spid="59"/>
                    </p:tgtEl>
                  </p:cond>
                </p:stCondLst>
                <p:endSync evt="end" delay="0">
                  <p:rtn val="all"/>
                </p:endSync>
                <p:childTnLst>
                  <p:par>
                    <p:cTn id="76" fill="hold">
                      <p:stCondLst>
                        <p:cond delay="0"/>
                      </p:stCondLst>
                      <p:childTnLst>
                        <p:par>
                          <p:cTn id="77" fill="hold">
                            <p:stCondLst>
                              <p:cond delay="0"/>
                            </p:stCondLst>
                            <p:childTnLst>
                              <p:par>
                                <p:cTn id="78" presetID="23" presetClass="exit" presetSubtype="544" fill="hold" grpId="0" nodeType="clickEffect">
                                  <p:stCondLst>
                                    <p:cond delay="0"/>
                                  </p:stCondLst>
                                  <p:childTnLst>
                                    <p:anim calcmode="lin" valueType="num">
                                      <p:cBhvr>
                                        <p:cTn id="79" dur="500"/>
                                        <p:tgtEl>
                                          <p:spTgt spid="59"/>
                                        </p:tgtEl>
                                        <p:attrNameLst>
                                          <p:attrName>ppt_w</p:attrName>
                                        </p:attrNameLst>
                                      </p:cBhvr>
                                      <p:tavLst>
                                        <p:tav tm="0">
                                          <p:val>
                                            <p:strVal val="ppt_w"/>
                                          </p:val>
                                        </p:tav>
                                        <p:tav tm="100000">
                                          <p:val>
                                            <p:fltVal val="0"/>
                                          </p:val>
                                        </p:tav>
                                      </p:tavLst>
                                    </p:anim>
                                    <p:anim calcmode="lin" valueType="num">
                                      <p:cBhvr>
                                        <p:cTn id="80" dur="500"/>
                                        <p:tgtEl>
                                          <p:spTgt spid="59"/>
                                        </p:tgtEl>
                                        <p:attrNameLst>
                                          <p:attrName>ppt_h</p:attrName>
                                        </p:attrNameLst>
                                      </p:cBhvr>
                                      <p:tavLst>
                                        <p:tav tm="0">
                                          <p:val>
                                            <p:strVal val="ppt_h"/>
                                          </p:val>
                                        </p:tav>
                                        <p:tav tm="100000">
                                          <p:val>
                                            <p:fltVal val="0"/>
                                          </p:val>
                                        </p:tav>
                                      </p:tavLst>
                                    </p:anim>
                                    <p:anim calcmode="lin" valueType="num">
                                      <p:cBhvr>
                                        <p:cTn id="81" dur="500"/>
                                        <p:tgtEl>
                                          <p:spTgt spid="59"/>
                                        </p:tgtEl>
                                        <p:attrNameLst>
                                          <p:attrName>ppt_x</p:attrName>
                                        </p:attrNameLst>
                                      </p:cBhvr>
                                      <p:tavLst>
                                        <p:tav tm="0">
                                          <p:val>
                                            <p:strVal val="ppt_x"/>
                                          </p:val>
                                        </p:tav>
                                        <p:tav tm="100000">
                                          <p:val>
                                            <p:fltVal val="0.5"/>
                                          </p:val>
                                        </p:tav>
                                      </p:tavLst>
                                    </p:anim>
                                    <p:anim calcmode="lin" valueType="num">
                                      <p:cBhvr>
                                        <p:cTn id="82" dur="500"/>
                                        <p:tgtEl>
                                          <p:spTgt spid="59"/>
                                        </p:tgtEl>
                                        <p:attrNameLst>
                                          <p:attrName>ppt_y</p:attrName>
                                        </p:attrNameLst>
                                      </p:cBhvr>
                                      <p:tavLst>
                                        <p:tav tm="0">
                                          <p:val>
                                            <p:strVal val="ppt_y"/>
                                          </p:val>
                                        </p:tav>
                                        <p:tav tm="100000">
                                          <p:val>
                                            <p:fltVal val="0.5"/>
                                          </p:val>
                                        </p:tav>
                                      </p:tavLst>
                                    </p:anim>
                                    <p:set>
                                      <p:cBhvr>
                                        <p:cTn id="83" dur="1" fill="hold">
                                          <p:stCondLst>
                                            <p:cond delay="499"/>
                                          </p:stCondLst>
                                        </p:cTn>
                                        <p:tgtEl>
                                          <p:spTgt spid="59"/>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
                                        <p:tgtEl>
                                          <p:spTgt spid="58"/>
                                        </p:tgtEl>
                                      </p:cBhvr>
                                    </p:animEffect>
                                    <p:set>
                                      <p:cBhvr>
                                        <p:cTn id="86"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23" presetClass="exit" presetSubtype="544" fill="hold" grpId="0" nodeType="clickEffect">
                                  <p:stCondLst>
                                    <p:cond delay="0"/>
                                  </p:stCondLst>
                                  <p:childTnLst>
                                    <p:anim calcmode="lin" valueType="num">
                                      <p:cBhvr>
                                        <p:cTn id="91" dur="500"/>
                                        <p:tgtEl>
                                          <p:spTgt spid="61"/>
                                        </p:tgtEl>
                                        <p:attrNameLst>
                                          <p:attrName>ppt_w</p:attrName>
                                        </p:attrNameLst>
                                      </p:cBhvr>
                                      <p:tavLst>
                                        <p:tav tm="0">
                                          <p:val>
                                            <p:strVal val="ppt_w"/>
                                          </p:val>
                                        </p:tav>
                                        <p:tav tm="100000">
                                          <p:val>
                                            <p:fltVal val="0"/>
                                          </p:val>
                                        </p:tav>
                                      </p:tavLst>
                                    </p:anim>
                                    <p:anim calcmode="lin" valueType="num">
                                      <p:cBhvr>
                                        <p:cTn id="92" dur="500"/>
                                        <p:tgtEl>
                                          <p:spTgt spid="61"/>
                                        </p:tgtEl>
                                        <p:attrNameLst>
                                          <p:attrName>ppt_h</p:attrName>
                                        </p:attrNameLst>
                                      </p:cBhvr>
                                      <p:tavLst>
                                        <p:tav tm="0">
                                          <p:val>
                                            <p:strVal val="ppt_h"/>
                                          </p:val>
                                        </p:tav>
                                        <p:tav tm="100000">
                                          <p:val>
                                            <p:fltVal val="0"/>
                                          </p:val>
                                        </p:tav>
                                      </p:tavLst>
                                    </p:anim>
                                    <p:anim calcmode="lin" valueType="num">
                                      <p:cBhvr>
                                        <p:cTn id="93" dur="500"/>
                                        <p:tgtEl>
                                          <p:spTgt spid="61"/>
                                        </p:tgtEl>
                                        <p:attrNameLst>
                                          <p:attrName>ppt_x</p:attrName>
                                        </p:attrNameLst>
                                      </p:cBhvr>
                                      <p:tavLst>
                                        <p:tav tm="0">
                                          <p:val>
                                            <p:strVal val="ppt_x"/>
                                          </p:val>
                                        </p:tav>
                                        <p:tav tm="100000">
                                          <p:val>
                                            <p:fltVal val="0.5"/>
                                          </p:val>
                                        </p:tav>
                                      </p:tavLst>
                                    </p:anim>
                                    <p:anim calcmode="lin" valueType="num">
                                      <p:cBhvr>
                                        <p:cTn id="94" dur="500"/>
                                        <p:tgtEl>
                                          <p:spTgt spid="61"/>
                                        </p:tgtEl>
                                        <p:attrNameLst>
                                          <p:attrName>ppt_y</p:attrName>
                                        </p:attrNameLst>
                                      </p:cBhvr>
                                      <p:tavLst>
                                        <p:tav tm="0">
                                          <p:val>
                                            <p:strVal val="ppt_y"/>
                                          </p:val>
                                        </p:tav>
                                        <p:tav tm="100000">
                                          <p:val>
                                            <p:fltVal val="0.5"/>
                                          </p:val>
                                        </p:tav>
                                      </p:tavLst>
                                    </p:anim>
                                    <p:set>
                                      <p:cBhvr>
                                        <p:cTn id="95" dur="1" fill="hold">
                                          <p:stCondLst>
                                            <p:cond delay="499"/>
                                          </p:stCondLst>
                                        </p:cTn>
                                        <p:tgtEl>
                                          <p:spTgt spid="61"/>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
                                        <p:tgtEl>
                                          <p:spTgt spid="60"/>
                                        </p:tgtEl>
                                      </p:cBhvr>
                                    </p:animEffect>
                                    <p:set>
                                      <p:cBhvr>
                                        <p:cTn id="98"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9" restart="whenNotActive" fill="hold" evtFilter="cancelBubble" nodeType="interactiveSeq">
                <p:stCondLst>
                  <p:cond evt="onClick" delay="0">
                    <p:tgtEl>
                      <p:spTgt spid="63"/>
                    </p:tgtEl>
                  </p:cond>
                </p:stCondLst>
                <p:endSync evt="end" delay="0">
                  <p:rtn val="all"/>
                </p:endSync>
                <p:childTnLst>
                  <p:par>
                    <p:cTn id="100" fill="hold">
                      <p:stCondLst>
                        <p:cond delay="0"/>
                      </p:stCondLst>
                      <p:childTnLst>
                        <p:par>
                          <p:cTn id="101" fill="hold">
                            <p:stCondLst>
                              <p:cond delay="0"/>
                            </p:stCondLst>
                            <p:childTnLst>
                              <p:par>
                                <p:cTn id="102" presetID="23" presetClass="exit" presetSubtype="544" fill="hold" grpId="0" nodeType="clickEffect">
                                  <p:stCondLst>
                                    <p:cond delay="0"/>
                                  </p:stCondLst>
                                  <p:childTnLst>
                                    <p:anim calcmode="lin" valueType="num">
                                      <p:cBhvr>
                                        <p:cTn id="103" dur="500"/>
                                        <p:tgtEl>
                                          <p:spTgt spid="63"/>
                                        </p:tgtEl>
                                        <p:attrNameLst>
                                          <p:attrName>ppt_w</p:attrName>
                                        </p:attrNameLst>
                                      </p:cBhvr>
                                      <p:tavLst>
                                        <p:tav tm="0">
                                          <p:val>
                                            <p:strVal val="ppt_w"/>
                                          </p:val>
                                        </p:tav>
                                        <p:tav tm="100000">
                                          <p:val>
                                            <p:fltVal val="0"/>
                                          </p:val>
                                        </p:tav>
                                      </p:tavLst>
                                    </p:anim>
                                    <p:anim calcmode="lin" valueType="num">
                                      <p:cBhvr>
                                        <p:cTn id="104" dur="500"/>
                                        <p:tgtEl>
                                          <p:spTgt spid="63"/>
                                        </p:tgtEl>
                                        <p:attrNameLst>
                                          <p:attrName>ppt_h</p:attrName>
                                        </p:attrNameLst>
                                      </p:cBhvr>
                                      <p:tavLst>
                                        <p:tav tm="0">
                                          <p:val>
                                            <p:strVal val="ppt_h"/>
                                          </p:val>
                                        </p:tav>
                                        <p:tav tm="100000">
                                          <p:val>
                                            <p:fltVal val="0"/>
                                          </p:val>
                                        </p:tav>
                                      </p:tavLst>
                                    </p:anim>
                                    <p:anim calcmode="lin" valueType="num">
                                      <p:cBhvr>
                                        <p:cTn id="105" dur="500"/>
                                        <p:tgtEl>
                                          <p:spTgt spid="63"/>
                                        </p:tgtEl>
                                        <p:attrNameLst>
                                          <p:attrName>ppt_x</p:attrName>
                                        </p:attrNameLst>
                                      </p:cBhvr>
                                      <p:tavLst>
                                        <p:tav tm="0">
                                          <p:val>
                                            <p:strVal val="ppt_x"/>
                                          </p:val>
                                        </p:tav>
                                        <p:tav tm="100000">
                                          <p:val>
                                            <p:fltVal val="0.5"/>
                                          </p:val>
                                        </p:tav>
                                      </p:tavLst>
                                    </p:anim>
                                    <p:anim calcmode="lin" valueType="num">
                                      <p:cBhvr>
                                        <p:cTn id="106" dur="500"/>
                                        <p:tgtEl>
                                          <p:spTgt spid="63"/>
                                        </p:tgtEl>
                                        <p:attrNameLst>
                                          <p:attrName>ppt_y</p:attrName>
                                        </p:attrNameLst>
                                      </p:cBhvr>
                                      <p:tavLst>
                                        <p:tav tm="0">
                                          <p:val>
                                            <p:strVal val="ppt_y"/>
                                          </p:val>
                                        </p:tav>
                                        <p:tav tm="100000">
                                          <p:val>
                                            <p:fltVal val="0.5"/>
                                          </p:val>
                                        </p:tav>
                                      </p:tavLst>
                                    </p:anim>
                                    <p:set>
                                      <p:cBhvr>
                                        <p:cTn id="107" dur="1" fill="hold">
                                          <p:stCondLst>
                                            <p:cond delay="499"/>
                                          </p:stCondLst>
                                        </p:cTn>
                                        <p:tgtEl>
                                          <p:spTgt spid="63"/>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
                                        <p:tgtEl>
                                          <p:spTgt spid="62"/>
                                        </p:tgtEl>
                                      </p:cBhvr>
                                    </p:animEffect>
                                    <p:set>
                                      <p:cBhvr>
                                        <p:cTn id="11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65"/>
                    </p:tgtEl>
                  </p:cond>
                </p:stCondLst>
                <p:endSync evt="end" delay="0">
                  <p:rtn val="all"/>
                </p:endSync>
                <p:childTnLst>
                  <p:par>
                    <p:cTn id="112" fill="hold">
                      <p:stCondLst>
                        <p:cond delay="0"/>
                      </p:stCondLst>
                      <p:childTnLst>
                        <p:par>
                          <p:cTn id="113" fill="hold">
                            <p:stCondLst>
                              <p:cond delay="0"/>
                            </p:stCondLst>
                            <p:childTnLst>
                              <p:par>
                                <p:cTn id="114" presetID="23" presetClass="exit" presetSubtype="544" fill="hold" grpId="0" nodeType="clickEffect">
                                  <p:stCondLst>
                                    <p:cond delay="0"/>
                                  </p:stCondLst>
                                  <p:childTnLst>
                                    <p:anim calcmode="lin" valueType="num">
                                      <p:cBhvr>
                                        <p:cTn id="115" dur="500"/>
                                        <p:tgtEl>
                                          <p:spTgt spid="65"/>
                                        </p:tgtEl>
                                        <p:attrNameLst>
                                          <p:attrName>ppt_w</p:attrName>
                                        </p:attrNameLst>
                                      </p:cBhvr>
                                      <p:tavLst>
                                        <p:tav tm="0">
                                          <p:val>
                                            <p:strVal val="ppt_w"/>
                                          </p:val>
                                        </p:tav>
                                        <p:tav tm="100000">
                                          <p:val>
                                            <p:fltVal val="0"/>
                                          </p:val>
                                        </p:tav>
                                      </p:tavLst>
                                    </p:anim>
                                    <p:anim calcmode="lin" valueType="num">
                                      <p:cBhvr>
                                        <p:cTn id="116" dur="500"/>
                                        <p:tgtEl>
                                          <p:spTgt spid="65"/>
                                        </p:tgtEl>
                                        <p:attrNameLst>
                                          <p:attrName>ppt_h</p:attrName>
                                        </p:attrNameLst>
                                      </p:cBhvr>
                                      <p:tavLst>
                                        <p:tav tm="0">
                                          <p:val>
                                            <p:strVal val="ppt_h"/>
                                          </p:val>
                                        </p:tav>
                                        <p:tav tm="100000">
                                          <p:val>
                                            <p:fltVal val="0"/>
                                          </p:val>
                                        </p:tav>
                                      </p:tavLst>
                                    </p:anim>
                                    <p:anim calcmode="lin" valueType="num">
                                      <p:cBhvr>
                                        <p:cTn id="117" dur="500"/>
                                        <p:tgtEl>
                                          <p:spTgt spid="65"/>
                                        </p:tgtEl>
                                        <p:attrNameLst>
                                          <p:attrName>ppt_x</p:attrName>
                                        </p:attrNameLst>
                                      </p:cBhvr>
                                      <p:tavLst>
                                        <p:tav tm="0">
                                          <p:val>
                                            <p:strVal val="ppt_x"/>
                                          </p:val>
                                        </p:tav>
                                        <p:tav tm="100000">
                                          <p:val>
                                            <p:fltVal val="0.5"/>
                                          </p:val>
                                        </p:tav>
                                      </p:tavLst>
                                    </p:anim>
                                    <p:anim calcmode="lin" valueType="num">
                                      <p:cBhvr>
                                        <p:cTn id="118" dur="500"/>
                                        <p:tgtEl>
                                          <p:spTgt spid="65"/>
                                        </p:tgtEl>
                                        <p:attrNameLst>
                                          <p:attrName>ppt_y</p:attrName>
                                        </p:attrNameLst>
                                      </p:cBhvr>
                                      <p:tavLst>
                                        <p:tav tm="0">
                                          <p:val>
                                            <p:strVal val="ppt_y"/>
                                          </p:val>
                                        </p:tav>
                                        <p:tav tm="100000">
                                          <p:val>
                                            <p:fltVal val="0.5"/>
                                          </p:val>
                                        </p:tav>
                                      </p:tavLst>
                                    </p:anim>
                                    <p:set>
                                      <p:cBhvr>
                                        <p:cTn id="119" dur="1" fill="hold">
                                          <p:stCondLst>
                                            <p:cond delay="499"/>
                                          </p:stCondLst>
                                        </p:cTn>
                                        <p:tgtEl>
                                          <p:spTgt spid="65"/>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10"/>
                                        <p:tgtEl>
                                          <p:spTgt spid="64"/>
                                        </p:tgtEl>
                                      </p:cBhvr>
                                    </p:animEffect>
                                    <p:set>
                                      <p:cBhvr>
                                        <p:cTn id="122"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7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err="1">
                <a:solidFill>
                  <a:schemeClr val="bg1"/>
                </a:solidFill>
                <a:latin typeface="Times New Roman" panose="02020603050405020304" pitchFamily="18" charset="0"/>
                <a:cs typeface="Times New Roman" panose="02020603050405020304" pitchFamily="18" charset="0"/>
              </a:rPr>
              <a:t>Tác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phẩm</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Làng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của</a:t>
            </a:r>
            <a:r>
              <a:rPr lang="en-US" sz="4800" b="1" dirty="0">
                <a:solidFill>
                  <a:schemeClr val="bg1"/>
                </a:solidFill>
                <a:latin typeface="Times New Roman" panose="02020603050405020304" pitchFamily="18" charset="0"/>
                <a:cs typeface="Times New Roman" panose="02020603050405020304" pitchFamily="18" charset="0"/>
              </a:rPr>
              <a:t> Kim </a:t>
            </a:r>
            <a:r>
              <a:rPr lang="en-US" sz="4800" b="1" dirty="0" err="1">
                <a:solidFill>
                  <a:schemeClr val="bg1"/>
                </a:solidFill>
                <a:latin typeface="Times New Roman" panose="02020603050405020304" pitchFamily="18" charset="0"/>
                <a:cs typeface="Times New Roman" panose="02020603050405020304" pitchFamily="18" charset="0"/>
              </a:rPr>
              <a:t>Lân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thuộc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thể</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loại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nào</a:t>
            </a:r>
            <a:r>
              <a:rPr lang="en-US" sz="48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err="1">
                <a:solidFill>
                  <a:schemeClr val="tx1"/>
                </a:solidFill>
                <a:latin typeface="Times New Roman" panose="02020603050405020304" pitchFamily="18" charset="0"/>
                <a:cs typeface="Times New Roman" panose="02020603050405020304" pitchFamily="18" charset="0"/>
              </a:rPr>
              <a:t>Truyện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ngắn</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397059" y="4520254"/>
            <a:ext cx="9493882" cy="1246495"/>
          </a:xfrm>
          <a:prstGeom prst="rect">
            <a:avLst/>
          </a:prstGeom>
          <a:noFill/>
        </p:spPr>
        <p:txBody>
          <a:bodyPr wrap="none" lIns="137160" tIns="68580" rIns="137160" bIns="68580">
            <a:spAutoFit/>
          </a:bodyPr>
          <a:lstStyle/>
          <a:p>
            <a:pPr algn="ctr" defTabSz="1371600">
              <a:defRPr/>
            </a:pPr>
            <a:r>
              <a:rPr lang="en-US" sz="7200" b="1">
                <a:solidFill>
                  <a:srgbClr val="FF0000"/>
                </a:solidFill>
                <a:latin typeface="Times New Roman" panose="02020603050405020304" pitchFamily="18" charset="0"/>
                <a:cs typeface="Times New Roman" panose="02020603050405020304" pitchFamily="18" charset="0"/>
              </a:rPr>
              <a:t>You are given 3 candies</a:t>
            </a:r>
          </a:p>
        </p:txBody>
      </p:sp>
    </p:spTree>
    <p:extLst>
      <p:ext uri="{BB962C8B-B14F-4D97-AF65-F5344CB8AC3E}">
        <p14:creationId xmlns:p14="http://schemas.microsoft.com/office/powerpoint/2010/main" val="314640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err="1">
                <a:solidFill>
                  <a:schemeClr val="bg1"/>
                </a:solidFill>
                <a:latin typeface="Times New Roman" panose="02020603050405020304" pitchFamily="18" charset="0"/>
                <a:cs typeface="Times New Roman" panose="02020603050405020304" pitchFamily="18" charset="0"/>
              </a:rPr>
              <a:t>Nhân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vật</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chính</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truyện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Làng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là</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ai</a:t>
            </a:r>
            <a:r>
              <a:rPr lang="en-US" sz="48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err="1">
                <a:solidFill>
                  <a:schemeClr val="tx1"/>
                </a:solidFill>
                <a:latin typeface="Times New Roman" panose="02020603050405020304" pitchFamily="18" charset="0"/>
                <a:cs typeface="Times New Roman" panose="02020603050405020304" pitchFamily="18" charset="0"/>
              </a:rPr>
              <a:t>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Hai</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397059" y="4520254"/>
            <a:ext cx="9493882" cy="1246495"/>
          </a:xfrm>
          <a:prstGeom prst="rect">
            <a:avLst/>
          </a:prstGeom>
          <a:noFill/>
        </p:spPr>
        <p:txBody>
          <a:bodyPr wrap="none" lIns="137160" tIns="68580" rIns="137160" bIns="68580">
            <a:spAutoFit/>
          </a:bodyPr>
          <a:lstStyle/>
          <a:p>
            <a:pPr algn="ctr" defTabSz="1371600">
              <a:defRPr/>
            </a:pPr>
            <a:r>
              <a:rPr lang="en-US" sz="7200" b="1">
                <a:solidFill>
                  <a:srgbClr val="FF0000"/>
                </a:solidFill>
                <a:latin typeface="Times New Roman" panose="02020603050405020304" pitchFamily="18" charset="0"/>
                <a:cs typeface="Times New Roman" panose="02020603050405020304" pitchFamily="18" charset="0"/>
              </a:rPr>
              <a:t>You are given 1 candies</a:t>
            </a:r>
          </a:p>
        </p:txBody>
      </p:sp>
      <p:sp>
        <p:nvSpPr>
          <p:cNvPr id="8" name="Pentagon 7">
            <a:hlinkClick r:id="rId8"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0353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err="1">
                <a:solidFill>
                  <a:schemeClr val="bg1"/>
                </a:solidFill>
                <a:latin typeface="Times New Roman" panose="02020603050405020304" pitchFamily="18" charset="0"/>
                <a:cs typeface="Times New Roman" panose="02020603050405020304" pitchFamily="18" charset="0"/>
              </a:rPr>
              <a:t>Truyện</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ngắn</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Làng</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viết</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về</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đề</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tài</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gì</a:t>
            </a:r>
            <a:r>
              <a:rPr lang="en-US" sz="60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err="1">
                <a:solidFill>
                  <a:schemeClr val="tx1"/>
                </a:solidFill>
                <a:latin typeface="Times New Roman" panose="02020603050405020304" pitchFamily="18" charset="0"/>
                <a:cs typeface="Times New Roman" panose="02020603050405020304" pitchFamily="18" charset="0"/>
              </a:rPr>
              <a:t>Người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dân</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397059" y="4520254"/>
            <a:ext cx="9493882" cy="1246495"/>
          </a:xfrm>
          <a:prstGeom prst="rect">
            <a:avLst/>
          </a:prstGeom>
          <a:noFill/>
        </p:spPr>
        <p:txBody>
          <a:bodyPr wrap="none" lIns="137160" tIns="68580" rIns="137160" bIns="68580">
            <a:spAutoFit/>
          </a:bodyPr>
          <a:lstStyle/>
          <a:p>
            <a:pPr algn="ctr" defTabSz="1371600">
              <a:defRPr/>
            </a:pPr>
            <a:r>
              <a:rPr lang="en-US" sz="7200" b="1">
                <a:solidFill>
                  <a:srgbClr val="FF0000"/>
                </a:solidFill>
                <a:latin typeface="Times New Roman" panose="02020603050405020304" pitchFamily="18" charset="0"/>
                <a:cs typeface="Times New Roman" panose="02020603050405020304" pitchFamily="18" charset="0"/>
              </a:rPr>
              <a:t>You are given 5 candies</a:t>
            </a:r>
          </a:p>
        </p:txBody>
      </p:sp>
      <p:sp>
        <p:nvSpPr>
          <p:cNvPr id="8" name="Pentagon 7">
            <a:hlinkClick r:id="rId8"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5340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b="1" dirty="0">
                <a:solidFill>
                  <a:schemeClr val="bg1"/>
                </a:solidFill>
                <a:latin typeface="Times New Roman" panose="02020603050405020304" pitchFamily="18" charset="0"/>
                <a:cs typeface="Times New Roman" panose="02020603050405020304" pitchFamily="18" charset="0"/>
              </a:rPr>
              <a:t>Tác giả đặt nhân vật chính vào tình huống </a:t>
            </a:r>
            <a:r>
              <a:rPr lang="en-US" sz="4800" b="1" dirty="0" err="1">
                <a:solidFill>
                  <a:schemeClr val="bg1"/>
                </a:solidFill>
                <a:latin typeface="Times New Roman" panose="02020603050405020304" pitchFamily="18" charset="0"/>
                <a:cs typeface="Times New Roman" panose="02020603050405020304" pitchFamily="18" charset="0"/>
              </a:rPr>
              <a:t>gì</a:t>
            </a:r>
            <a:r>
              <a:rPr lang="vi-VN" sz="4800" b="1" dirty="0">
                <a:solidFill>
                  <a:schemeClr val="bg1"/>
                </a:solidFill>
                <a:latin typeface="Times New Roman" panose="02020603050405020304" pitchFamily="18" charset="0"/>
                <a:cs typeface="Times New Roman" panose="02020603050405020304" pitchFamily="18" charset="0"/>
              </a:rPr>
              <a:t>?</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err="1">
                <a:solidFill>
                  <a:schemeClr val="tx1"/>
                </a:solidFill>
                <a:latin typeface="Times New Roman" panose="02020603050405020304" pitchFamily="18" charset="0"/>
                <a:cs typeface="Times New Roman" panose="02020603050405020304" pitchFamily="18" charset="0"/>
              </a:rPr>
              <a:t>Nghe</a:t>
            </a:r>
            <a:r>
              <a:rPr lang="en-US" sz="4800" b="1" dirty="0">
                <a:solidFill>
                  <a:schemeClr val="tx1"/>
                </a:solidFill>
                <a:latin typeface="Times New Roman" panose="02020603050405020304" pitchFamily="18" charset="0"/>
                <a:cs typeface="Times New Roman" panose="02020603050405020304" pitchFamily="18" charset="0"/>
              </a:rPr>
              <a:t> tin </a:t>
            </a:r>
            <a:r>
              <a:rPr lang="en-US" sz="4800" b="1" dirty="0" err="1">
                <a:solidFill>
                  <a:schemeClr val="tx1"/>
                </a:solidFill>
                <a:latin typeface="Times New Roman" panose="02020603050405020304" pitchFamily="18" charset="0"/>
                <a:cs typeface="Times New Roman" panose="02020603050405020304" pitchFamily="18" charset="0"/>
              </a:rPr>
              <a:t>làng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mình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theo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giặc</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397059" y="4520254"/>
            <a:ext cx="9493882" cy="1246495"/>
          </a:xfrm>
          <a:prstGeom prst="rect">
            <a:avLst/>
          </a:prstGeom>
          <a:noFill/>
        </p:spPr>
        <p:txBody>
          <a:bodyPr wrap="none" lIns="137160" tIns="68580" rIns="137160" bIns="68580">
            <a:spAutoFit/>
          </a:bodyPr>
          <a:lstStyle/>
          <a:p>
            <a:pPr algn="ctr" defTabSz="1371600">
              <a:defRPr/>
            </a:pPr>
            <a:r>
              <a:rPr lang="en-US" sz="7200" b="1">
                <a:solidFill>
                  <a:schemeClr val="bg1"/>
                </a:solidFill>
                <a:latin typeface="Times New Roman" panose="02020603050405020304" pitchFamily="18" charset="0"/>
                <a:cs typeface="Times New Roman" panose="02020603050405020304" pitchFamily="18" charset="0"/>
              </a:rPr>
              <a:t>You are given 8 candies</a:t>
            </a:r>
          </a:p>
        </p:txBody>
      </p:sp>
      <p:sp>
        <p:nvSpPr>
          <p:cNvPr id="8" name="Pentagon 7">
            <a:hlinkClick r:id="rId8"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16054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6600" b="1" dirty="0" err="1">
                <a:solidFill>
                  <a:schemeClr val="bg1"/>
                </a:solidFill>
                <a:latin typeface="Times New Roman" panose="02020603050405020304" pitchFamily="18" charset="0"/>
                <a:cs typeface="Times New Roman" panose="02020603050405020304" pitchFamily="18" charset="0"/>
              </a:rPr>
              <a:t>Ngôi</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kể</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trong</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truyện</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ngắn</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Làng</a:t>
            </a:r>
            <a:r>
              <a:rPr lang="en-US" sz="6600" b="1" dirty="0">
                <a:solidFill>
                  <a:schemeClr val="bg1"/>
                </a:solidFill>
                <a:latin typeface="Times New Roman" panose="02020603050405020304" pitchFamily="18" charset="0"/>
                <a:cs typeface="Times New Roman" panose="02020603050405020304" pitchFamily="18" charset="0"/>
              </a:rPr>
              <a:t>?</a:t>
            </a:r>
          </a:p>
          <a:p>
            <a:pPr defTabSz="1371600">
              <a:defRPr/>
            </a:pPr>
            <a:r>
              <a:rPr lang="en-US" sz="6600" b="1" dirty="0">
                <a:solidFill>
                  <a:schemeClr val="bg1"/>
                </a:solidFill>
                <a:latin typeface="Times New Roman" panose="02020603050405020304" pitchFamily="18" charset="0"/>
                <a:cs typeface="Times New Roman" panose="02020603050405020304" pitchFamily="18" charset="0"/>
              </a:rPr>
              <a:t>   </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N</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gôi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thứ</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3</a:t>
            </a:r>
          </a:p>
        </p:txBody>
      </p:sp>
      <p:sp>
        <p:nvSpPr>
          <p:cNvPr id="15" name="Rectangle 14"/>
          <p:cNvSpPr/>
          <p:nvPr/>
        </p:nvSpPr>
        <p:spPr>
          <a:xfrm>
            <a:off x="4166227" y="4520254"/>
            <a:ext cx="9955546" cy="1246495"/>
          </a:xfrm>
          <a:prstGeom prst="rect">
            <a:avLst/>
          </a:prstGeom>
          <a:noFill/>
        </p:spPr>
        <p:txBody>
          <a:bodyPr wrap="none" lIns="137160" tIns="68580" rIns="137160" bIns="68580">
            <a:spAutoFit/>
          </a:bodyPr>
          <a:lstStyle/>
          <a:p>
            <a:pPr algn="ctr" defTabSz="1371600">
              <a:defRPr/>
            </a:pPr>
            <a:r>
              <a:rPr lang="en-US" sz="7200" b="1">
                <a:solidFill>
                  <a:srgbClr val="FF0000"/>
                </a:solidFill>
                <a:latin typeface="Times New Roman" panose="02020603050405020304" pitchFamily="18" charset="0"/>
                <a:cs typeface="Times New Roman" panose="02020603050405020304" pitchFamily="18" charset="0"/>
              </a:rPr>
              <a:t>You are given 10 candies</a:t>
            </a:r>
          </a:p>
        </p:txBody>
      </p:sp>
      <p:sp>
        <p:nvSpPr>
          <p:cNvPr id="8" name="Pentagon 7">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70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schemeClr val="bg1"/>
                </a:solidFill>
                <a:latin typeface="Times New Roman" panose="02020603050405020304" pitchFamily="18" charset="0"/>
                <a:cs typeface="Times New Roman" panose="02020603050405020304" pitchFamily="18" charset="0"/>
              </a:rPr>
              <a:t>Truyện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ngắn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Làng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được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viết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trong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thời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gian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nào</a:t>
            </a:r>
            <a:r>
              <a:rPr lang="en-US" sz="54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spcBef>
                <a:spcPts val="900"/>
              </a:spcBef>
              <a:spcAft>
                <a:spcPts val="900"/>
              </a:spcAft>
              <a:defRPr/>
            </a:pP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1948 –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4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4397059" y="4520254"/>
            <a:ext cx="9493882" cy="1246495"/>
          </a:xfrm>
          <a:prstGeom prst="rect">
            <a:avLst/>
          </a:prstGeom>
          <a:noFill/>
        </p:spPr>
        <p:txBody>
          <a:bodyPr wrap="none" lIns="137160" tIns="68580" rIns="137160" bIns="68580">
            <a:spAutoFit/>
          </a:bodyPr>
          <a:lstStyle/>
          <a:p>
            <a:pPr algn="ctr" defTabSz="1371600">
              <a:defRPr/>
            </a:pPr>
            <a:r>
              <a:rPr lang="en-US" sz="7200" b="1">
                <a:solidFill>
                  <a:srgbClr val="FF0000"/>
                </a:solidFill>
                <a:latin typeface="Times New Roman" panose="02020603050405020304" pitchFamily="18" charset="0"/>
                <a:cs typeface="Times New Roman" panose="02020603050405020304" pitchFamily="18" charset="0"/>
              </a:rPr>
              <a:t>You are given 2 candies</a:t>
            </a:r>
          </a:p>
        </p:txBody>
      </p:sp>
      <p:sp>
        <p:nvSpPr>
          <p:cNvPr id="8" name="Pentagon 7">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280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5"/>
            <a:stretch>
              <a:fillRect/>
            </a:stretch>
          </a:blipFill>
        </p:spPr>
        <p:txBody>
          <a:bodyPr/>
          <a:lstStyle/>
          <a:p>
            <a:endParaRPr lang="en-US"/>
          </a:p>
        </p:txBody>
      </p:sp>
      <p:sp>
        <p:nvSpPr>
          <p:cNvPr id="4" name="TextBox 9">
            <a:extLst>
              <a:ext uri="{FF2B5EF4-FFF2-40B4-BE49-F238E27FC236}">
                <a16:creationId xmlns:a16="http://schemas.microsoft.com/office/drawing/2014/main" id="{54E5ADF7-0E9E-D615-B29D-AED3988D8513}"/>
              </a:ext>
            </a:extLst>
          </p:cNvPr>
          <p:cNvSpPr txBox="1"/>
          <p:nvPr/>
        </p:nvSpPr>
        <p:spPr>
          <a:xfrm>
            <a:off x="2609111" y="3427450"/>
            <a:ext cx="11017377" cy="866391"/>
          </a:xfrm>
          <a:prstGeom prst="rect">
            <a:avLst/>
          </a:prstGeom>
        </p:spPr>
        <p:txBody>
          <a:bodyPr wrap="square" lIns="0" tIns="0" rIns="0" bIns="0" rtlCol="0" anchor="t">
            <a:spAutoFit/>
          </a:bodyPr>
          <a:lstStyle/>
          <a:p>
            <a:pPr algn="ctr">
              <a:lnSpc>
                <a:spcPts val="5732"/>
              </a:lnSpc>
              <a:spcBef>
                <a:spcPct val="0"/>
              </a:spcBef>
            </a:pPr>
            <a:r>
              <a:rPr lang="en-US" sz="9600" b="1" dirty="0" err="1">
                <a:solidFill>
                  <a:srgbClr val="C00000"/>
                </a:solidFill>
                <a:latin typeface="#9Slide05 SVNLifehack Script" panose="00000500000000000000" pitchFamily="2" charset="0"/>
              </a:rPr>
              <a:t>Ghi</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chú</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từ</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vựng</a:t>
            </a:r>
            <a:endParaRPr lang="en-US" sz="9600" b="1" dirty="0">
              <a:solidFill>
                <a:srgbClr val="C00000"/>
              </a:solidFill>
              <a:latin typeface="#9Slide05 SVNLifehack Script" panose="00000500000000000000" pitchFamily="2" charset="0"/>
            </a:endParaRPr>
          </a:p>
        </p:txBody>
      </p:sp>
      <p:sp>
        <p:nvSpPr>
          <p:cNvPr id="7" name="TextBox 6">
            <a:extLst>
              <a:ext uri="{FF2B5EF4-FFF2-40B4-BE49-F238E27FC236}">
                <a16:creationId xmlns:a16="http://schemas.microsoft.com/office/drawing/2014/main" id="{46293701-F4FC-A764-A16E-3677D84EF442}"/>
              </a:ext>
            </a:extLst>
          </p:cNvPr>
          <p:cNvSpPr txBox="1"/>
          <p:nvPr/>
        </p:nvSpPr>
        <p:spPr>
          <a:xfrm>
            <a:off x="1524000" y="4930534"/>
            <a:ext cx="13705828"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Sau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6">
              <a:duotone>
                <a:schemeClr val="bg2">
                  <a:shade val="45000"/>
                  <a:satMod val="135000"/>
                </a:schemeClr>
                <a:prstClr val="white"/>
              </a:duotone>
            </a:blip>
            <a:stretch>
              <a:fillRect/>
            </a:stretch>
          </a:blipFill>
        </p:spPr>
        <p:txBody>
          <a:bodyPr/>
          <a:lstStyle/>
          <a:p>
            <a:endParaRPr lang="en-US"/>
          </a:p>
        </p:txBody>
      </p:sp>
      <p:sp>
        <p:nvSpPr>
          <p:cNvPr id="3" name="Freeform 3"/>
          <p:cNvSpPr/>
          <p:nvPr/>
        </p:nvSpPr>
        <p:spPr>
          <a:xfrm>
            <a:off x="-462371" y="7560681"/>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err="1">
                <a:solidFill>
                  <a:prstClr val="white"/>
                </a:solidFill>
                <a:latin typeface="Times New Roman" panose="02020603050405020304" pitchFamily="18" charset="0"/>
                <a:cs typeface="Times New Roman" panose="02020603050405020304" pitchFamily="18" charset="0"/>
              </a:rPr>
              <a:t>Nghệ</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thuật</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đặc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sắc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trong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của</a:t>
            </a:r>
            <a:r>
              <a:rPr lang="en-US" sz="4800" b="1" dirty="0">
                <a:solidFill>
                  <a:prstClr val="white"/>
                </a:solidFill>
                <a:latin typeface="Times New Roman" panose="02020603050405020304" pitchFamily="18" charset="0"/>
                <a:cs typeface="Times New Roman" panose="02020603050405020304" pitchFamily="18" charset="0"/>
              </a:rPr>
              <a:t> Kim </a:t>
            </a:r>
            <a:r>
              <a:rPr lang="en-US" sz="4800" b="1" dirty="0" err="1">
                <a:solidFill>
                  <a:prstClr val="white"/>
                </a:solidFill>
                <a:latin typeface="Times New Roman" panose="02020603050405020304" pitchFamily="18" charset="0"/>
                <a:cs typeface="Times New Roman" panose="02020603050405020304" pitchFamily="18" charset="0"/>
              </a:rPr>
              <a:t>Lân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là</a:t>
            </a:r>
            <a:r>
              <a:rPr lang="en-US" sz="48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397059" y="4520254"/>
            <a:ext cx="9493882" cy="1246495"/>
          </a:xfrm>
          <a:prstGeom prst="rect">
            <a:avLst/>
          </a:prstGeom>
          <a:noFill/>
        </p:spPr>
        <p:txBody>
          <a:bodyPr wrap="none" lIns="137160" tIns="68580" rIns="137160" bIns="68580">
            <a:spAutoFit/>
          </a:bodyPr>
          <a:lstStyle/>
          <a:p>
            <a:pPr algn="ctr" defTabSz="1371600">
              <a:defRPr/>
            </a:pPr>
            <a:r>
              <a:rPr lang="en-US" sz="7200" b="1">
                <a:solidFill>
                  <a:srgbClr val="FF0000"/>
                </a:solidFill>
                <a:latin typeface="Times New Roman" panose="02020603050405020304" pitchFamily="18" charset="0"/>
                <a:cs typeface="Times New Roman" panose="02020603050405020304" pitchFamily="18" charset="0"/>
              </a:rPr>
              <a:t>You are given 4 candies</a:t>
            </a:r>
          </a:p>
        </p:txBody>
      </p:sp>
      <p:sp>
        <p:nvSpPr>
          <p:cNvPr id="8" name="Pentagon 7">
            <a:hlinkClick r:id="rId7"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6507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white"/>
                </a:solidFill>
                <a:latin typeface="Calibri" panose="020F0502020204030204"/>
              </a:rPr>
              <a:t>EM ĐƯỢC XÓA MỘT ĐIỂM XẤU</a:t>
            </a:r>
          </a:p>
        </p:txBody>
      </p:sp>
      <p:sp>
        <p:nvSpPr>
          <p:cNvPr id="6" name="Pentagon 5">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2071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4" name="Group 2"/>
          <p:cNvGrpSpPr>
            <a:grpSpLocks noChangeAspect="1"/>
          </p:cNvGrpSpPr>
          <p:nvPr/>
        </p:nvGrpSpPr>
        <p:grpSpPr>
          <a:xfrm>
            <a:off x="1278407" y="3428886"/>
            <a:ext cx="4505242" cy="6362813"/>
            <a:chOff x="0" y="0"/>
            <a:chExt cx="3267456" cy="4614672"/>
          </a:xfrm>
        </p:grpSpPr>
        <p:sp>
          <p:nvSpPr>
            <p:cNvPr id="5"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en-US"/>
            </a:p>
          </p:txBody>
        </p:sp>
        <p:sp>
          <p:nvSpPr>
            <p:cNvPr id="6" name="Freeform 4"/>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6"/>
              <a:stretch>
                <a:fillRect l="-7763" r="-7763"/>
              </a:stretch>
            </a:blipFill>
          </p:spPr>
          <p:txBody>
            <a:bodyPr/>
            <a:lstStyle/>
            <a:p>
              <a:endParaRPr lang="en-US"/>
            </a:p>
          </p:txBody>
        </p:sp>
      </p:gr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1" name="TextBox 10"/>
          <p:cNvSpPr txBox="1"/>
          <p:nvPr/>
        </p:nvSpPr>
        <p:spPr>
          <a:xfrm>
            <a:off x="6396292" y="4535729"/>
            <a:ext cx="9323004" cy="932563"/>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Quê</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Ninh</a:t>
            </a:r>
            <a:r>
              <a:rPr lang="en-US" sz="4200" dirty="0">
                <a:solidFill>
                  <a:prstClr val="black"/>
                </a:solidFill>
                <a:latin typeface="Times New Roman" panose="02020603050405020304" pitchFamily="18" charset="0"/>
                <a:cs typeface="Times New Roman" panose="02020603050405020304" pitchFamily="18" charset="0"/>
              </a:rPr>
              <a:t>  </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396292" y="2237961"/>
            <a:ext cx="5495415" cy="848758"/>
          </a:xfrm>
          <a:prstGeom prst="rect">
            <a:avLst/>
          </a:prstGeom>
        </p:spPr>
        <p:txBody>
          <a:bodyPr wrap="none">
            <a:spAutoFit/>
          </a:bodyPr>
          <a:lstStyle/>
          <a:p>
            <a:pPr algn="just" defTabSz="1632632">
              <a:lnSpc>
                <a:spcPct val="130000"/>
              </a:lnSpc>
            </a:pPr>
            <a:r>
              <a:rPr lang="en-US" sz="4200" b="1" dirty="0">
                <a:latin typeface="Times New Roman" panose="02020603050405020304" pitchFamily="18" charset="0"/>
                <a:cs typeface="Times New Roman" panose="02020603050405020304" pitchFamily="18" charset="0"/>
              </a:rPr>
              <a:t>Kim </a:t>
            </a:r>
            <a:r>
              <a:rPr lang="en-US" sz="4200" b="1" dirty="0" err="1">
                <a:latin typeface="Times New Roman" panose="02020603050405020304" pitchFamily="18" charset="0"/>
                <a:cs typeface="Times New Roman" panose="02020603050405020304" pitchFamily="18" charset="0"/>
              </a:rPr>
              <a:t>Lân</a:t>
            </a:r>
            <a:r>
              <a:rPr lang="en-US" sz="4200" b="1" dirty="0">
                <a:latin typeface="Times New Roman" panose="02020603050405020304" pitchFamily="18" charset="0"/>
                <a:cs typeface="Times New Roman" panose="02020603050405020304" pitchFamily="18" charset="0"/>
              </a:rPr>
              <a:t> (1920 -2007)  </a:t>
            </a:r>
            <a:endParaRPr lang="vi-VN" sz="4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6396292" y="3396131"/>
            <a:ext cx="9323004" cy="932563"/>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sinh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Tài</a:t>
            </a:r>
            <a:r>
              <a:rPr lang="en-US" sz="4200" dirty="0">
                <a:solidFill>
                  <a:prstClr val="black"/>
                </a:solidFill>
                <a:latin typeface="Times New Roman" panose="02020603050405020304" pitchFamily="18" charset="0"/>
                <a:cs typeface="Times New Roman" panose="02020603050405020304" pitchFamily="18" charset="0"/>
              </a:rPr>
              <a:t>  </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407178" y="5597431"/>
            <a:ext cx="11353800" cy="2031325"/>
          </a:xfrm>
          <a:prstGeom prst="rect">
            <a:avLst/>
          </a:prstGeom>
          <a:noFill/>
        </p:spPr>
        <p:txBody>
          <a:bodyPr wrap="square" rtlCol="0">
            <a:spAutoFit/>
          </a:bodyPr>
          <a:lstStyle/>
          <a:p>
            <a:pPr algn="just" defTabSz="1371326"/>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Là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giả</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tiêu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biểu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của</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nền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văn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xuôi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Việt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Nam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hiện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đại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Là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cây</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bút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chuyên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viết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truyện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ngắn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về</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nông</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thôn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người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nông</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dân</a:t>
            </a:r>
            <a:endPar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2" name="TextBox 21"/>
          <p:cNvSpPr txBox="1"/>
          <p:nvPr/>
        </p:nvSpPr>
        <p:spPr>
          <a:xfrm>
            <a:off x="6396292" y="7810500"/>
            <a:ext cx="11430000" cy="1384995"/>
          </a:xfrm>
          <a:prstGeom prst="rect">
            <a:avLst/>
          </a:prstGeom>
          <a:noFill/>
        </p:spPr>
        <p:txBody>
          <a:bodyPr wrap="square" rtlCol="0">
            <a:spAutoFit/>
          </a:bodyPr>
          <a:lstStyle/>
          <a:p>
            <a:pPr defTabSz="1371326"/>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phẩm</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tiêu</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biểu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Nên</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vợ</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nên</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chồng</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(1955);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“Con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chó</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xấu</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xí</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(1962);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Hiệp</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sĩ</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gỗ</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(1988)</a:t>
            </a:r>
          </a:p>
        </p:txBody>
      </p:sp>
      <p:sp>
        <p:nvSpPr>
          <p:cNvPr id="8" name="Freeform 12">
            <a:extLst>
              <a:ext uri="{FF2B5EF4-FFF2-40B4-BE49-F238E27FC236}">
                <a16:creationId xmlns:a16="http://schemas.microsoft.com/office/drawing/2014/main" id="{0DDFD93A-DE71-C1D8-9543-A9AFC25CD518}"/>
              </a:ext>
            </a:extLst>
          </p:cNvPr>
          <p:cNvSpPr/>
          <p:nvPr/>
        </p:nvSpPr>
        <p:spPr>
          <a:xfrm flipH="1" flipV="1">
            <a:off x="16299209" y="-617022"/>
            <a:ext cx="2819217" cy="2741688"/>
          </a:xfrm>
          <a:custGeom>
            <a:avLst/>
            <a:gdLst/>
            <a:ahLst/>
            <a:cxnLst/>
            <a:rect l="l" t="t" r="r" b="b"/>
            <a:pathLst>
              <a:path w="2819217" h="2741688">
                <a:moveTo>
                  <a:pt x="2819217" y="2741688"/>
                </a:moveTo>
                <a:lnTo>
                  <a:pt x="0" y="2741688"/>
                </a:lnTo>
                <a:lnTo>
                  <a:pt x="0" y="0"/>
                </a:lnTo>
                <a:lnTo>
                  <a:pt x="2819217" y="0"/>
                </a:lnTo>
                <a:lnTo>
                  <a:pt x="2819217" y="2741688"/>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10">
            <a:extLst>
              <a:ext uri="{FF2B5EF4-FFF2-40B4-BE49-F238E27FC236}">
                <a16:creationId xmlns:a16="http://schemas.microsoft.com/office/drawing/2014/main" id="{A327F288-A44E-FEAC-585F-F6AC0879680E}"/>
              </a:ext>
            </a:extLst>
          </p:cNvPr>
          <p:cNvSpPr/>
          <p:nvPr/>
        </p:nvSpPr>
        <p:spPr>
          <a:xfrm flipH="1" flipV="1">
            <a:off x="12120802" y="-918575"/>
            <a:ext cx="5140318" cy="2248889"/>
          </a:xfrm>
          <a:custGeom>
            <a:avLst/>
            <a:gdLst/>
            <a:ahLst/>
            <a:cxnLst/>
            <a:rect l="l" t="t" r="r" b="b"/>
            <a:pathLst>
              <a:path w="5140318" h="2248889">
                <a:moveTo>
                  <a:pt x="5140318" y="2248890"/>
                </a:moveTo>
                <a:lnTo>
                  <a:pt x="0" y="2248890"/>
                </a:lnTo>
                <a:lnTo>
                  <a:pt x="0" y="0"/>
                </a:lnTo>
                <a:lnTo>
                  <a:pt x="5140318" y="0"/>
                </a:lnTo>
                <a:lnTo>
                  <a:pt x="5140318" y="224889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barn(inVertical)">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a:off x="9601200" y="1333500"/>
            <a:ext cx="8215397" cy="8903970"/>
            <a:chOff x="0" y="0"/>
            <a:chExt cx="4218432" cy="4572000"/>
          </a:xfrm>
        </p:grpSpPr>
        <p:sp>
          <p:nvSpPr>
            <p:cNvPr id="5" name="Freeform 5"/>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5"/>
              <a:stretch>
                <a:fillRect r="-62562"/>
              </a:stretch>
            </a:blipFill>
          </p:spPr>
          <p:txBody>
            <a:bodyPr/>
            <a:lstStyle/>
            <a:p>
              <a:endParaRPr lang="en-US"/>
            </a:p>
          </p:txBody>
        </p:sp>
        <p:sp>
          <p:nvSpPr>
            <p:cNvPr id="6" name="Freeform 6"/>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6"/>
              <a:stretch>
                <a:fillRect t="-9" b="-9"/>
              </a:stretch>
            </a:blipFill>
          </p:spPr>
          <p:txBody>
            <a:bodyPr/>
            <a:lstStyle/>
            <a:p>
              <a:endParaRPr lang="en-US"/>
            </a:p>
          </p:txBody>
        </p:sp>
      </p:grpSp>
      <p:sp>
        <p:nvSpPr>
          <p:cNvPr id="31" name="Rectangle 30"/>
          <p:cNvSpPr/>
          <p:nvPr/>
        </p:nvSpPr>
        <p:spPr>
          <a:xfrm>
            <a:off x="1309255" y="2019300"/>
            <a:ext cx="7772400" cy="6762685"/>
          </a:xfrm>
          <a:prstGeom prst="rect">
            <a:avLst/>
          </a:prstGeom>
        </p:spPr>
        <p:txBody>
          <a:bodyPr wrap="square">
            <a:spAutoFit/>
          </a:bodyPr>
          <a:lstStyle/>
          <a:p>
            <a:pPr marL="0" marR="0" lvl="0" indent="0" algn="just" defTabSz="1371326" rtl="0" eaLnBrk="1" fontAlgn="auto" latinLnBrk="0" hangingPunct="1">
              <a:lnSpc>
                <a:spcPct val="150000"/>
              </a:lnSpc>
              <a:spcBef>
                <a:spcPts val="0"/>
              </a:spcBef>
              <a:spcAft>
                <a:spcPts val="0"/>
              </a:spcAft>
              <a:buClrTx/>
              <a:buSzTx/>
              <a:buFontTx/>
              <a:buNone/>
              <a:tabLst/>
              <a:defRPr/>
            </a:pP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Hồ Quang Lợi</a:t>
            </a:r>
            <a:r>
              <a:rPr kumimoji="0" lang="en-US"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kumimoji="0" lang="en-US"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Trưởng Ban Tuyên giáo Thành ủy Hà Nội nhận định: </a:t>
            </a:r>
            <a:r>
              <a:rPr kumimoji="0" lang="vi-VN" sz="42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“Gia tài sáng tác của nhà văn Kim Lân không thật nhiều về số lượng nhưng là tinh hoa quý báu. Hầu hết các tác phẩm của ông đều trụ lại với thời gian."</a:t>
            </a:r>
            <a:endParaRPr kumimoji="0" lang="en-US" sz="42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9">
            <a:extLst>
              <a:ext uri="{FF2B5EF4-FFF2-40B4-BE49-F238E27FC236}">
                <a16:creationId xmlns:a16="http://schemas.microsoft.com/office/drawing/2014/main" id="{9577B656-5E25-8E49-7A83-AC799A14AC2F}"/>
              </a:ext>
            </a:extLst>
          </p:cNvPr>
          <p:cNvSpPr/>
          <p:nvPr/>
        </p:nvSpPr>
        <p:spPr>
          <a:xfrm>
            <a:off x="-1905000" y="-2057400"/>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28620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1110606" y="3788915"/>
            <a:ext cx="6269678" cy="848758"/>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Ngôi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ngôi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thứ</a:t>
            </a:r>
            <a:r>
              <a:rPr lang="en-US" sz="4200" dirty="0">
                <a:solidFill>
                  <a:prstClr val="black"/>
                </a:solidFill>
                <a:latin typeface="Times New Roman" panose="02020603050405020304" pitchFamily="18" charset="0"/>
                <a:cs typeface="Times New Roman" panose="02020603050405020304" pitchFamily="18" charset="0"/>
              </a:rPr>
              <a:t> 3</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8610600" y="2021919"/>
            <a:ext cx="8839200"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Hoàn </a:t>
            </a:r>
            <a:r>
              <a:rPr lang="en-US" sz="4200" b="1" dirty="0" err="1">
                <a:solidFill>
                  <a:prstClr val="black"/>
                </a:solidFill>
                <a:latin typeface="Times New Roman" panose="02020603050405020304" pitchFamily="18" charset="0"/>
                <a:cs typeface="Times New Roman" panose="02020603050405020304" pitchFamily="18" charset="0"/>
              </a:rPr>
              <a:t>cảnh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cuộc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thực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Pháp</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36D2DC-CC92-EB57-FCFA-A9B7E92B1CA5}"/>
              </a:ext>
            </a:extLst>
          </p:cNvPr>
          <p:cNvSpPr txBox="1"/>
          <p:nvPr/>
        </p:nvSpPr>
        <p:spPr>
          <a:xfrm>
            <a:off x="10815342" y="4066986"/>
            <a:ext cx="6934200"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lần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a:t>
            </a:r>
            <a:r>
              <a:rPr lang="en-US" sz="4200" dirty="0">
                <a:solidFill>
                  <a:prstClr val="black"/>
                </a:solidFill>
                <a:latin typeface="Times New Roman" panose="02020603050405020304" pitchFamily="18" charset="0"/>
                <a:cs typeface="Times New Roman" panose="02020603050405020304" pitchFamily="18" charset="0"/>
              </a:rPr>
              <a:t> Văn </a:t>
            </a:r>
            <a:r>
              <a:rPr lang="en-US" sz="4200" dirty="0" err="1">
                <a:solidFill>
                  <a:prstClr val="black"/>
                </a:solidFill>
                <a:latin typeface="Times New Roman" panose="02020603050405020304" pitchFamily="18" charset="0"/>
                <a:cs typeface="Times New Roman" panose="02020603050405020304" pitchFamily="18" charset="0"/>
              </a:rPr>
              <a:t>nghệ</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năm</a:t>
            </a:r>
            <a:r>
              <a:rPr lang="en-US" sz="4200" dirty="0">
                <a:solidFill>
                  <a:prstClr val="black"/>
                </a:solidFill>
                <a:latin typeface="Times New Roman" panose="02020603050405020304" pitchFamily="18" charset="0"/>
                <a:cs typeface="Times New Roman" panose="02020603050405020304" pitchFamily="18" charset="0"/>
              </a:rPr>
              <a:t> 1948</a:t>
            </a:r>
          </a:p>
        </p:txBody>
      </p:sp>
      <p:sp>
        <p:nvSpPr>
          <p:cNvPr id="6" name="TextBox 5">
            <a:extLst>
              <a:ext uri="{FF2B5EF4-FFF2-40B4-BE49-F238E27FC236}">
                <a16:creationId xmlns:a16="http://schemas.microsoft.com/office/drawing/2014/main" id="{B5AF8F44-8B17-FC0F-21A1-712D159B6022}"/>
              </a:ext>
            </a:extLst>
          </p:cNvPr>
          <p:cNvSpPr txBox="1"/>
          <p:nvPr/>
        </p:nvSpPr>
        <p:spPr>
          <a:xfrm>
            <a:off x="10587443" y="6819900"/>
            <a:ext cx="5791200" cy="848758"/>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ngắn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6598228" y="8559658"/>
            <a:ext cx="4495800" cy="848758"/>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tự</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8CBE31F-01E0-F7ED-106C-6A9F1960D6CF}"/>
              </a:ext>
            </a:extLst>
          </p:cNvPr>
          <p:cNvSpPr txBox="1"/>
          <p:nvPr/>
        </p:nvSpPr>
        <p:spPr>
          <a:xfrm>
            <a:off x="1225560" y="6643919"/>
            <a:ext cx="4692274"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Nhân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vật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chính</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a:t>
            </a: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33" name="Freeform 7">
            <a:extLst>
              <a:ext uri="{FF2B5EF4-FFF2-40B4-BE49-F238E27FC236}">
                <a16:creationId xmlns:a16="http://schemas.microsoft.com/office/drawing/2014/main" id="{62673CFC-297D-84E6-0228-94667F1CA003}"/>
              </a:ext>
            </a:extLst>
          </p:cNvPr>
          <p:cNvSpPr/>
          <p:nvPr/>
        </p:nvSpPr>
        <p:spPr>
          <a:xfrm>
            <a:off x="-1143000" y="8700634"/>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1E4AA5DF-BCC5-C0A3-8A82-76DAA30CA1A0}"/>
              </a:ext>
            </a:extLst>
          </p:cNvPr>
          <p:cNvGrpSpPr/>
          <p:nvPr/>
        </p:nvGrpSpPr>
        <p:grpSpPr>
          <a:xfrm>
            <a:off x="6237948" y="3352179"/>
            <a:ext cx="4204855" cy="4847095"/>
            <a:chOff x="6237948" y="3352179"/>
            <a:chExt cx="4204855" cy="4847095"/>
          </a:xfrm>
        </p:grpSpPr>
        <p:grpSp>
          <p:nvGrpSpPr>
            <p:cNvPr id="7" name="Group 7"/>
            <p:cNvGrpSpPr/>
            <p:nvPr/>
          </p:nvGrpSpPr>
          <p:grpSpPr>
            <a:xfrm>
              <a:off x="6640764" y="4365631"/>
              <a:ext cx="3656644" cy="3265170"/>
              <a:chOff x="149860" y="501650"/>
              <a:chExt cx="12882880" cy="11503660"/>
            </a:xfrm>
          </p:grpSpPr>
          <p:sp>
            <p:nvSpPr>
              <p:cNvPr id="8" name="Freeform 8"/>
              <p:cNvSpPr/>
              <p:nvPr/>
            </p:nvSpPr>
            <p:spPr>
              <a:xfrm>
                <a:off x="0" y="0"/>
                <a:ext cx="12882879" cy="11503660"/>
              </a:xfrm>
              <a:custGeom>
                <a:avLst/>
                <a:gdLst/>
                <a:ahLst/>
                <a:cxnLst/>
                <a:rect l="l" t="t" r="r" b="b"/>
                <a:pathLst>
                  <a:path w="12882879" h="11503660">
                    <a:moveTo>
                      <a:pt x="11337290" y="2283460"/>
                    </a:moveTo>
                    <a:cubicBezTo>
                      <a:pt x="10535920" y="1322070"/>
                      <a:pt x="9357360" y="730250"/>
                      <a:pt x="8139430" y="440690"/>
                    </a:cubicBezTo>
                    <a:cubicBezTo>
                      <a:pt x="6921500"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0" y="10773410"/>
                      <a:pt x="11055350" y="8940800"/>
                    </a:cubicBezTo>
                    <a:cubicBezTo>
                      <a:pt x="12630149" y="7108190"/>
                      <a:pt x="12882880" y="4138930"/>
                      <a:pt x="11337290" y="2283460"/>
                    </a:cubicBezTo>
                    <a:close/>
                  </a:path>
                </a:pathLst>
              </a:custGeom>
              <a:blipFill>
                <a:blip r:embed="rId8"/>
                <a:stretch>
                  <a:fillRect l="-28395" t="-103745" r="-45289" b="-32381"/>
                </a:stretch>
              </a:blipFill>
            </p:spPr>
            <p:txBody>
              <a:bodyPr/>
              <a:lstStyle/>
              <a:p>
                <a:endParaRPr lang="en-US"/>
              </a:p>
            </p:txBody>
          </p:sp>
        </p:grpSp>
        <p:sp>
          <p:nvSpPr>
            <p:cNvPr id="34" name="Freeform 2"/>
            <p:cNvSpPr/>
            <p:nvPr/>
          </p:nvSpPr>
          <p:spPr>
            <a:xfrm>
              <a:off x="6237948" y="3352179"/>
              <a:ext cx="4204855" cy="4847095"/>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P spid="6"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1066800" y="4035504"/>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grpSp>
        <p:nvGrpSpPr>
          <p:cNvPr id="3" name="Group 10">
            <a:extLst>
              <a:ext uri="{FF2B5EF4-FFF2-40B4-BE49-F238E27FC236}">
                <a16:creationId xmlns:a16="http://schemas.microsoft.com/office/drawing/2014/main" id="{B1F3DF9E-2C8D-D9B7-5E0F-E0A8E1121BD7}"/>
              </a:ext>
            </a:extLst>
          </p:cNvPr>
          <p:cNvGrpSpPr>
            <a:grpSpLocks noChangeAspect="1"/>
          </p:cNvGrpSpPr>
          <p:nvPr/>
        </p:nvGrpSpPr>
        <p:grpSpPr>
          <a:xfrm>
            <a:off x="10287000" y="114300"/>
            <a:ext cx="7032984" cy="9822648"/>
            <a:chOff x="0" y="0"/>
            <a:chExt cx="8122920" cy="11344910"/>
          </a:xfrm>
        </p:grpSpPr>
        <p:sp>
          <p:nvSpPr>
            <p:cNvPr id="4" name="Freeform 11">
              <a:extLst>
                <a:ext uri="{FF2B5EF4-FFF2-40B4-BE49-F238E27FC236}">
                  <a16:creationId xmlns:a16="http://schemas.microsoft.com/office/drawing/2014/main" id="{A1240DFC-D54A-C636-F4A3-00F7C2B3CEF5}"/>
                </a:ext>
              </a:extLst>
            </p:cNvPr>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5"/>
              <a:stretch>
                <a:fillRect l="-75286" r="-75286"/>
              </a:stretch>
            </a:blipFill>
          </p:spPr>
          <p:txBody>
            <a:bodyPr/>
            <a:lstStyle/>
            <a:p>
              <a:endParaRPr lang="en-US"/>
            </a:p>
          </p:txBody>
        </p:sp>
        <p:sp>
          <p:nvSpPr>
            <p:cNvPr id="5" name="Freeform 12">
              <a:extLst>
                <a:ext uri="{FF2B5EF4-FFF2-40B4-BE49-F238E27FC236}">
                  <a16:creationId xmlns:a16="http://schemas.microsoft.com/office/drawing/2014/main" id="{1B5DC312-3A5B-C6FE-7DD8-E1AE1776B59E}"/>
                </a:ext>
              </a:extLst>
            </p:cNvPr>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5"/>
              <a:stretch>
                <a:fillRect l="-91183" r="-91183"/>
              </a:stretch>
            </a:blipFill>
          </p:spPr>
          <p:txBody>
            <a:bodyPr/>
            <a:lstStyle/>
            <a:p>
              <a:endParaRPr lang="en-US"/>
            </a:p>
          </p:txBody>
        </p:sp>
        <p:sp>
          <p:nvSpPr>
            <p:cNvPr id="7" name="Freeform 13">
              <a:extLst>
                <a:ext uri="{FF2B5EF4-FFF2-40B4-BE49-F238E27FC236}">
                  <a16:creationId xmlns:a16="http://schemas.microsoft.com/office/drawing/2014/main" id="{2BB30540-E5EA-15B7-C8C5-5CBB7C569583}"/>
                </a:ext>
              </a:extLst>
            </p:cNvPr>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solidFill>
              <a:srgbClr val="000000">
                <a:alpha val="0"/>
              </a:srgbClr>
            </a:solidFill>
            <a:ln w="12700">
              <a:solidFill>
                <a:srgbClr val="000000"/>
              </a:solidFill>
            </a:ln>
          </p:spPr>
          <p:txBody>
            <a:bodyPr/>
            <a:lstStyle/>
            <a:p>
              <a:endParaRPr lang="en-US"/>
            </a:p>
          </p:txBody>
        </p:sp>
        <p:sp>
          <p:nvSpPr>
            <p:cNvPr id="8" name="Freeform 14">
              <a:extLst>
                <a:ext uri="{FF2B5EF4-FFF2-40B4-BE49-F238E27FC236}">
                  <a16:creationId xmlns:a16="http://schemas.microsoft.com/office/drawing/2014/main" id="{3EAB0DD8-0907-A34E-61F2-6A9A51CA0649}"/>
                </a:ext>
              </a:extLst>
            </p:cNvPr>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6"/>
              <a:stretch>
                <a:fillRect l="-26" r="-26"/>
              </a:stretch>
            </a:blipFill>
          </p:spPr>
          <p:txBody>
            <a:bodyPr/>
            <a:lstStyle/>
            <a:p>
              <a:endParaRPr lang="en-US"/>
            </a:p>
          </p:txBody>
        </p:sp>
      </p:gr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71709" y="2781300"/>
            <a:ext cx="8243199" cy="443198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1. </a:t>
            </a: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Cốt</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và</a:t>
            </a:r>
            <a:endPar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tình</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huống</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của</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văn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bản</a:t>
            </a:r>
            <a:endPar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4" name="Group 4"/>
          <p:cNvGrpSpPr/>
          <p:nvPr/>
        </p:nvGrpSpPr>
        <p:grpSpPr>
          <a:xfrm>
            <a:off x="466857" y="17318"/>
            <a:ext cx="8753343" cy="10269682"/>
            <a:chOff x="0" y="0"/>
            <a:chExt cx="5678297" cy="6336030"/>
          </a:xfrm>
        </p:grpSpPr>
        <p:sp>
          <p:nvSpPr>
            <p:cNvPr id="5" name="Freeform 5"/>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5"/>
              <a:stretch>
                <a:fillRect l="-20289" r="-20289"/>
              </a:stretch>
            </a:blipFill>
          </p:spPr>
          <p:txBody>
            <a:bodyPr/>
            <a:lstStyle/>
            <a:p>
              <a:endParaRPr lang="en-US"/>
            </a:p>
          </p:txBody>
        </p:sp>
      </p:grpSp>
    </p:spTree>
    <p:extLst>
      <p:ext uri="{BB962C8B-B14F-4D97-AF65-F5344CB8AC3E}">
        <p14:creationId xmlns:p14="http://schemas.microsoft.com/office/powerpoint/2010/main" val="2909933205"/>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5223</TotalTime>
  <Words>3102</Words>
  <Application>Microsoft Office PowerPoint</Application>
  <PresentationFormat>Custom</PresentationFormat>
  <Paragraphs>271</Paragraphs>
  <Slides>41</Slides>
  <Notes>36</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41</vt:i4>
      </vt:variant>
    </vt:vector>
  </HeadingPairs>
  <TitlesOfParts>
    <vt:vector size="62" baseType="lpstr">
      <vt:lpstr>Times New Roman</vt:lpstr>
      <vt:lpstr>#9Slide05 Agile Script Calligra</vt:lpstr>
      <vt:lpstr>Calibri Light</vt:lpstr>
      <vt:lpstr>#9Slide07 SVNStick A Round</vt:lpstr>
      <vt:lpstr>#9Slide04 Podkova ExtraBold</vt:lpstr>
      <vt:lpstr>Calibri</vt:lpstr>
      <vt:lpstr>Open Sans</vt:lpstr>
      <vt:lpstr>#9Slide04 Vollkorn Bold</vt:lpstr>
      <vt:lpstr>Arial</vt:lpstr>
      <vt:lpstr>#9Slide05 SVNLifehack Script</vt:lpstr>
      <vt:lpstr>#9Slide07 IcielBaliho Script</vt:lpstr>
      <vt:lpstr>Wingdings</vt:lpstr>
      <vt:lpstr>#9Slide07 IcielSoup of Justice</vt:lpstr>
      <vt:lpstr>Office Theme</vt:lpstr>
      <vt:lpstr>3_Office Theme</vt:lpstr>
      <vt:lpstr>4_Office Theme</vt:lpstr>
      <vt:lpstr>5_Office Theme</vt:lpstr>
      <vt:lpstr>6_Office Theme</vt:lpstr>
      <vt:lpstr>7_Office Theme</vt:lpstr>
      <vt:lpstr>1_Office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Admin</dc:creator>
  <cp:lastModifiedBy>Administrator</cp:lastModifiedBy>
  <cp:revision>187</cp:revision>
  <dcterms:created xsi:type="dcterms:W3CDTF">2006-08-16T00:00:00Z</dcterms:created>
  <dcterms:modified xsi:type="dcterms:W3CDTF">2024-11-21T09:22:35Z</dcterms:modified>
  <dc:identifier>DAFqk0XwARU</dc:identifier>
</cp:coreProperties>
</file>