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theme/theme6.xml" ContentType="application/vnd.openxmlformats-officedocument.theme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7.xml" ContentType="application/vnd.openxmlformats-officedocument.theme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96" r:id="rId4"/>
    <p:sldMasterId id="2147483720" r:id="rId5"/>
    <p:sldMasterId id="2147483734" r:id="rId6"/>
    <p:sldMasterId id="2147483747" r:id="rId7"/>
    <p:sldMasterId id="2147483759" r:id="rId8"/>
  </p:sldMasterIdLst>
  <p:notesMasterIdLst>
    <p:notesMasterId r:id="rId27"/>
  </p:notesMasterIdLst>
  <p:handoutMasterIdLst>
    <p:handoutMasterId r:id="rId28"/>
  </p:handoutMasterIdLst>
  <p:sldIdLst>
    <p:sldId id="302" r:id="rId9"/>
    <p:sldId id="325" r:id="rId10"/>
    <p:sldId id="304" r:id="rId11"/>
    <p:sldId id="311" r:id="rId12"/>
    <p:sldId id="305" r:id="rId13"/>
    <p:sldId id="316" r:id="rId14"/>
    <p:sldId id="312" r:id="rId15"/>
    <p:sldId id="280" r:id="rId16"/>
    <p:sldId id="313" r:id="rId17"/>
    <p:sldId id="314" r:id="rId18"/>
    <p:sldId id="315" r:id="rId19"/>
    <p:sldId id="317" r:id="rId20"/>
    <p:sldId id="321" r:id="rId21"/>
    <p:sldId id="318" r:id="rId22"/>
    <p:sldId id="319" r:id="rId23"/>
    <p:sldId id="320" r:id="rId24"/>
    <p:sldId id="324" r:id="rId25"/>
    <p:sldId id="323" r:id="rId26"/>
  </p:sldIdLst>
  <p:sldSz cx="9144000" cy="6858000" type="screen4x3"/>
  <p:notesSz cx="6858000" cy="9144000"/>
  <p:custDataLst>
    <p:tags r:id="rId2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85" autoAdjust="0"/>
    <p:restoredTop sz="94660"/>
  </p:normalViewPr>
  <p:slideViewPr>
    <p:cSldViewPr>
      <p:cViewPr varScale="1">
        <p:scale>
          <a:sx n="63" d="100"/>
          <a:sy n="63" d="100"/>
        </p:scale>
        <p:origin x="1612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Relationship Id="rId8" Type="http://schemas.openxmlformats.org/officeDocument/2006/relationships/slideMaster" Target="slideMasters/slideMaster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A9DB41-63C1-404C-9350-059E384C7700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A4477C-4B9F-431D-8490-59794A8D4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0838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4FCD3E-F01E-49C1-A749-937922BA4B37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36D70F-A8A4-423C-A721-08758064C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318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391F5-9618-4E9C-AC88-D11322F53D5D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C645-A30C-455F-A2CE-982DA19FB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154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391F5-9618-4E9C-AC88-D11322F53D5D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C645-A30C-455F-A2CE-982DA19FB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28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391F5-9618-4E9C-AC88-D11322F53D5D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C645-A30C-455F-A2CE-982DA19FB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5789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05B691-7565-47A8-8AF9-CFDFDF79E70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856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B6A51E-E044-417F-B81F-DE328DF9612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7478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F94718-1856-411B-99BC-174E991FF7F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8737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7E279C-F039-4807-88E1-3624F7192F7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67120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F0E971-5E05-493F-B83B-8F978A4C8C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6834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7DABE5-1901-423E-B2B3-F938C680E75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903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2B589B-E8F8-4AB0-A066-B110FCB5EB6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74519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A7E0D2-2C3D-449F-A917-C909AFF5FE7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50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391F5-9618-4E9C-AC88-D11322F53D5D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C645-A30C-455F-A2CE-982DA19FB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9409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BD6E23-C492-4AA3-8ECE-F922A397328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10973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109135-DD24-4FBE-A8A1-DCF72C7A1D9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05939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2ADD56-246C-4F03-BDC7-767D9D425BE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17726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15A64C-78EF-4171-8AFC-61BB14427AF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26318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DD61C-F96A-412A-8317-945725C9FE8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667959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BD64B-7A04-4FE2-8A21-A855EC03610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453268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517C2A-8350-4419-9FEF-5611011C4E0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39490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C1506B-AD48-4A15-9737-48DBA26BB2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894510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AED3E8-B494-47F0-9F77-F1708151D63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581775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431ED2-CB9F-4A0E-9D36-3398A5D192F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867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391F5-9618-4E9C-AC88-D11322F53D5D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C645-A30C-455F-A2CE-982DA19FB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25786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B123E6-572B-4972-9475-9F3F7068AE8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85189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8DAA2C-CCA0-4846-A025-9EC9C086137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4704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CBB013-2167-4AC7-BE47-814F18224A1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235952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6A716F-CC0E-4C56-9DDF-DC826D4E778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097240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391F5-9618-4E9C-AC88-D11322F53D5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C645-A30C-455F-A2CE-982DA19FBF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02200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391F5-9618-4E9C-AC88-D11322F53D5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C645-A30C-455F-A2CE-982DA19FBF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836252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391F5-9618-4E9C-AC88-D11322F53D5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C645-A30C-455F-A2CE-982DA19FBF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731858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391F5-9618-4E9C-AC88-D11322F53D5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C645-A30C-455F-A2CE-982DA19FBF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255033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391F5-9618-4E9C-AC88-D11322F53D5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C645-A30C-455F-A2CE-982DA19FBF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466124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391F5-9618-4E9C-AC88-D11322F53D5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C645-A30C-455F-A2CE-982DA19FBF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8063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391F5-9618-4E9C-AC88-D11322F53D5D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C645-A30C-455F-A2CE-982DA19FB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8118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391F5-9618-4E9C-AC88-D11322F53D5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C645-A30C-455F-A2CE-982DA19FBF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873807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391F5-9618-4E9C-AC88-D11322F53D5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C645-A30C-455F-A2CE-982DA19FBF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95809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391F5-9618-4E9C-AC88-D11322F53D5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C645-A30C-455F-A2CE-982DA19FBF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916952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391F5-9618-4E9C-AC88-D11322F53D5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C645-A30C-455F-A2CE-982DA19FBF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20701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391F5-9618-4E9C-AC88-D11322F53D5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C645-A30C-455F-A2CE-982DA19FBF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50806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BE715-1BD8-4056-A4D6-E36B56C5875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888558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F348FA-01EB-44CA-ADD8-6772DEAE15F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711041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AB690D-F489-4374-89A9-E1959B9D48E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148705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B0DB88-5F06-42C7-B33F-0099792B6B4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548012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3798EF-431F-464B-96FE-FA24B56D975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9848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391F5-9618-4E9C-AC88-D11322F53D5D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C645-A30C-455F-A2CE-982DA19FB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30638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9940B8-27B5-4116-9601-17AA8090F79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71263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400157-A3EE-4F53-80F6-24B6388A53F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719813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299430-A940-48BE-86A8-628F80153C7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954875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3225D8-C8D1-4597-AD17-815FAC90613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863774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B4CFCD-D20D-47D3-BD90-D4DD48E2A58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6831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C06F9-055A-405B-9987-E41B6D86625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654554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D8AFEC-274E-41E7-A34E-1E406912E44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621138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C71624-0368-448E-AE84-0FC7BBD8299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748873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Tiêu đề phụ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/>
              <a:t>Bấm để chỉnh sửa kiểu phụ đề của Bản cái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56BCD7-34D7-43B2-8D63-F241C33659E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860941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7FD3C3-7FE4-4167-9FEA-2248938E6BE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9880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391F5-9618-4E9C-AC88-D11322F53D5D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C645-A30C-455F-A2CE-982DA19FB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8497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vi-VN"/>
              <a:t>Chỉnh sửa kiểu văn bản của Bản cái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5E034D-7A20-4697-9EDD-AEF2450C62F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72266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vi-VN"/>
              <a:t>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ộ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vi-VN"/>
              <a:t>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C0F84-28D2-4079-AC1E-04E5A146D8F4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412464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Chỉnh sửa kiểu văn bản của Bản cái</a:t>
            </a:r>
          </a:p>
        </p:txBody>
      </p:sp>
      <p:sp>
        <p:nvSpPr>
          <p:cNvPr id="4" name="Chỗ dành sẵn cho Nội dung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vi-VN"/>
              <a:t>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Văn bản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Chỉnh sửa kiểu văn bản của Bản cái</a:t>
            </a:r>
          </a:p>
        </p:txBody>
      </p:sp>
      <p:sp>
        <p:nvSpPr>
          <p:cNvPr id="6" name="Chỗ dành sẵn cho Nội dung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vi-VN"/>
              <a:t>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C5E657-2362-43FC-B742-23F968A438FD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878925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C22452-2F6E-4AC0-ABDE-4963F249AFC0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924025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28D47B-0F85-4D31-AFCA-346F1FA7C56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924640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Văn bản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Chỉnh sửa kiểu văn bản của Bản cái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369A0B-CAFF-463A-9296-C3366353A0D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491741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Hình ảnh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Chỗ dành sẵn cho Văn bản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Chỉnh sửa kiểu văn bản của Bản cái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01E9BB-5351-4A66-A5ED-ABA430B196D4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273986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33897-9931-4038-BDDE-DD5B4C0C67C4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10510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Dọc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vi-VN"/>
              <a:t>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2DE576-3559-4E13-B416-8B1B384DB047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7287257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ội dung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vi-VN"/>
              <a:t>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7B60F5-ECBC-42C5-8AEC-96727703A2D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1236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391F5-9618-4E9C-AC88-D11322F53D5D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C645-A30C-455F-A2CE-982DA19FB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428950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B7DC-70DF-4A31-B747-4A3FF179FC9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1751E-147A-4421-94E2-E6F3CF674F3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7453736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B7DC-70DF-4A31-B747-4A3FF179FC9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1751E-147A-4421-94E2-E6F3CF674F3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0920602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B7DC-70DF-4A31-B747-4A3FF179FC9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1751E-147A-4421-94E2-E6F3CF674F3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7603450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B7DC-70DF-4A31-B747-4A3FF179FC9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1751E-147A-4421-94E2-E6F3CF674F3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7865933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B7DC-70DF-4A31-B747-4A3FF179FC9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1751E-147A-4421-94E2-E6F3CF674F3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6585413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B7DC-70DF-4A31-B747-4A3FF179FC9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1751E-147A-4421-94E2-E6F3CF674F3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358801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B7DC-70DF-4A31-B747-4A3FF179FC9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1751E-147A-4421-94E2-E6F3CF674F3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8930196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B7DC-70DF-4A31-B747-4A3FF179FC9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1751E-147A-4421-94E2-E6F3CF674F3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31443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B7DC-70DF-4A31-B747-4A3FF179FC9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1751E-147A-4421-94E2-E6F3CF674F3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26450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B7DC-70DF-4A31-B747-4A3FF179FC9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1751E-147A-4421-94E2-E6F3CF674F3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029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391F5-9618-4E9C-AC88-D11322F53D5D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C645-A30C-455F-A2CE-982DA19FB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894554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B7DC-70DF-4A31-B747-4A3FF179FC9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1751E-147A-4421-94E2-E6F3CF674F3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3702989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9959B2-DC88-478E-8EED-F064E2E706E6}" type="slidenum">
              <a:rPr lang="vi-V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167219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EE3EEB-DCCA-4D14-A45C-3C4494EE1DFB}" type="slidenum">
              <a:rPr lang="vi-V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6003309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486DC8-04D9-4601-8630-4BA65D2E2159}" type="slidenum">
              <a:rPr lang="vi-V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8478842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633B21-0330-443E-A473-7BC095F3471F}" type="slidenum">
              <a:rPr lang="vi-V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1192949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D30C06-F603-4386-8CC0-B8BD5B17E8E4}" type="slidenum">
              <a:rPr lang="vi-V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33311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C36D14-0AB2-409F-9A63-5009D640C3E9}" type="slidenum">
              <a:rPr lang="vi-V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295963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655B81-0CC3-4681-80D3-EA457AAAC99D}" type="slidenum">
              <a:rPr lang="vi-V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5576017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A56458-5F78-4DAE-AA4A-34D2EAD46D07}" type="slidenum">
              <a:rPr lang="vi-V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811431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A2C0C7-13C7-4AFC-AB76-66EF85703731}" type="slidenum">
              <a:rPr lang="vi-V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553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391F5-9618-4E9C-AC88-D11322F53D5D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C645-A30C-455F-A2CE-982DA19FB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14531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DD4643-CAEC-4926-B4A3-83FD4A43189D}" type="slidenum">
              <a:rPr lang="vi-V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7835470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36CB64-BA19-4A7D-BBEF-A81E8D33756E}" type="slidenum">
              <a:rPr lang="vi-V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6171754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FB03F9-9B50-4076-B9A3-87180BF9F2CB}" type="slidenum">
              <a:rPr lang="vi-V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1513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slideLayout" Target="../slideLayouts/slideLayout57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slideLayout" Target="../slideLayouts/slideLayout56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slideLayout" Target="../slideLayouts/slideLayout69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7.xml"/><Relationship Id="rId3" Type="http://schemas.openxmlformats.org/officeDocument/2006/relationships/slideLayout" Target="../slideLayouts/slideLayout72.xml"/><Relationship Id="rId7" Type="http://schemas.openxmlformats.org/officeDocument/2006/relationships/slideLayout" Target="../slideLayouts/slideLayout76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71.xml"/><Relationship Id="rId1" Type="http://schemas.openxmlformats.org/officeDocument/2006/relationships/slideLayout" Target="../slideLayouts/slideLayout70.xml"/><Relationship Id="rId6" Type="http://schemas.openxmlformats.org/officeDocument/2006/relationships/slideLayout" Target="../slideLayouts/slideLayout75.xml"/><Relationship Id="rId11" Type="http://schemas.openxmlformats.org/officeDocument/2006/relationships/slideLayout" Target="../slideLayouts/slideLayout80.xml"/><Relationship Id="rId5" Type="http://schemas.openxmlformats.org/officeDocument/2006/relationships/slideLayout" Target="../slideLayouts/slideLayout74.xml"/><Relationship Id="rId10" Type="http://schemas.openxmlformats.org/officeDocument/2006/relationships/slideLayout" Target="../slideLayouts/slideLayout79.xml"/><Relationship Id="rId4" Type="http://schemas.openxmlformats.org/officeDocument/2006/relationships/slideLayout" Target="../slideLayouts/slideLayout73.xml"/><Relationship Id="rId9" Type="http://schemas.openxmlformats.org/officeDocument/2006/relationships/slideLayout" Target="../slideLayouts/slideLayout78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8.xml"/><Relationship Id="rId13" Type="http://schemas.openxmlformats.org/officeDocument/2006/relationships/theme" Target="../theme/theme8.xml"/><Relationship Id="rId3" Type="http://schemas.openxmlformats.org/officeDocument/2006/relationships/slideLayout" Target="../slideLayouts/slideLayout83.xml"/><Relationship Id="rId7" Type="http://schemas.openxmlformats.org/officeDocument/2006/relationships/slideLayout" Target="../slideLayouts/slideLayout87.xml"/><Relationship Id="rId12" Type="http://schemas.openxmlformats.org/officeDocument/2006/relationships/slideLayout" Target="../slideLayouts/slideLayout92.xml"/><Relationship Id="rId2" Type="http://schemas.openxmlformats.org/officeDocument/2006/relationships/slideLayout" Target="../slideLayouts/slideLayout82.xml"/><Relationship Id="rId1" Type="http://schemas.openxmlformats.org/officeDocument/2006/relationships/slideLayout" Target="../slideLayouts/slideLayout81.xml"/><Relationship Id="rId6" Type="http://schemas.openxmlformats.org/officeDocument/2006/relationships/slideLayout" Target="../slideLayouts/slideLayout86.xml"/><Relationship Id="rId11" Type="http://schemas.openxmlformats.org/officeDocument/2006/relationships/slideLayout" Target="../slideLayouts/slideLayout91.xml"/><Relationship Id="rId5" Type="http://schemas.openxmlformats.org/officeDocument/2006/relationships/slideLayout" Target="../slideLayouts/slideLayout85.xml"/><Relationship Id="rId10" Type="http://schemas.openxmlformats.org/officeDocument/2006/relationships/slideLayout" Target="../slideLayouts/slideLayout90.xml"/><Relationship Id="rId4" Type="http://schemas.openxmlformats.org/officeDocument/2006/relationships/slideLayout" Target="../slideLayouts/slideLayout84.xml"/><Relationship Id="rId9" Type="http://schemas.openxmlformats.org/officeDocument/2006/relationships/slideLayout" Target="../slideLayouts/slideLayout8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9391F5-9618-4E9C-AC88-D11322F53D5D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8C645-A30C-455F-A2CE-982DA19FB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732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57CE94B-425A-412E-9549-792D9C341907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012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4FBBAFA-FC33-4E7D-9711-9078F242E99F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749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9391F5-9618-4E9C-AC88-D11322F53D5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8C645-A30C-455F-A2CE-982DA19FBF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4217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8566010-7DC0-46EB-8381-A87637604FB8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4920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F005A1-ABE0-4568-9940-59E42FFF65BD}" type="slidenum">
              <a:rPr lang="en-US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8951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  <p:sldLayoutId id="214748374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57B7DC-70DF-4A31-B747-4A3FF179FC9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E1751E-147A-4421-94E2-E6F3CF674F3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229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vi-V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smtClean="0"/>
              <a:t>Click to edit Master text styles</a:t>
            </a:r>
          </a:p>
          <a:p>
            <a:pPr lvl="1"/>
            <a:r>
              <a:rPr lang="vi-VN" smtClean="0"/>
              <a:t>Second level</a:t>
            </a:r>
          </a:p>
          <a:p>
            <a:pPr lvl="2"/>
            <a:r>
              <a:rPr lang="vi-VN" smtClean="0"/>
              <a:t>Third level</a:t>
            </a:r>
          </a:p>
          <a:p>
            <a:pPr lvl="3"/>
            <a:r>
              <a:rPr lang="vi-VN" smtClean="0"/>
              <a:t>Fourth level</a:t>
            </a:r>
          </a:p>
          <a:p>
            <a:pPr lvl="4"/>
            <a:r>
              <a:rPr lang="vi-VN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59A37B-9868-4116-BFB8-6D70E2492610}" type="slidenum">
              <a:rPr lang="vi-VN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9007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7" Type="http://schemas.openxmlformats.org/officeDocument/2006/relationships/image" Target="../media/image6.gi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3.xml"/><Relationship Id="rId6" Type="http://schemas.openxmlformats.org/officeDocument/2006/relationships/image" Target="../media/image5.wmf"/><Relationship Id="rId5" Type="http://schemas.openxmlformats.org/officeDocument/2006/relationships/image" Target="../media/image4.gif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g"/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7" Type="http://schemas.openxmlformats.org/officeDocument/2006/relationships/image" Target="../media/image9.jpeg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8.wmf"/><Relationship Id="rId5" Type="http://schemas.openxmlformats.org/officeDocument/2006/relationships/image" Target="../media/image2.wmf"/><Relationship Id="rId4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5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image" Target="../media/image8.wmf"/><Relationship Id="rId5" Type="http://schemas.openxmlformats.org/officeDocument/2006/relationships/image" Target="../media/image2.wmf"/><Relationship Id="rId4" Type="http://schemas.openxmlformats.org/officeDocument/2006/relationships/slideLayout" Target="../slideLayouts/slideLayout4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7" Type="http://schemas.openxmlformats.org/officeDocument/2006/relationships/image" Target="../media/image8.wmf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image" Target="../media/image2.wmf"/><Relationship Id="rId5" Type="http://schemas.openxmlformats.org/officeDocument/2006/relationships/slideLayout" Target="../slideLayouts/slideLayout40.xml"/><Relationship Id="rId4" Type="http://schemas.openxmlformats.org/officeDocument/2006/relationships/tags" Target="../tags/tag1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59.xml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7" Type="http://schemas.openxmlformats.org/officeDocument/2006/relationships/image" Target="../media/image13.jpg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image" Target="../media/image8.wmf"/><Relationship Id="rId5" Type="http://schemas.openxmlformats.org/officeDocument/2006/relationships/image" Target="../media/image2.wmf"/><Relationship Id="rId4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BOOK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610799">
            <a:off x="152400" y="2292350"/>
            <a:ext cx="3429000" cy="167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590800" cy="257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 descr="POINSET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717925"/>
            <a:ext cx="3429000" cy="3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 descr="Bellcoll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-76200"/>
            <a:ext cx="1371600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 descr="FIREWRK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86238"/>
            <a:ext cx="2471738" cy="267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 descr="image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3838" y="4648200"/>
            <a:ext cx="1376362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9" descr="image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5257800"/>
            <a:ext cx="1376362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10" descr="image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4876800"/>
            <a:ext cx="1376363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6747" name="WordArt 11"/>
          <p:cNvSpPr>
            <a:spLocks noChangeArrowheads="1" noChangeShapeType="1" noTextEdit="1"/>
          </p:cNvSpPr>
          <p:nvPr/>
        </p:nvSpPr>
        <p:spPr bwMode="auto">
          <a:xfrm>
            <a:off x="838200" y="838200"/>
            <a:ext cx="8153400" cy="22098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kern="1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3300"/>
                    </a:gs>
                  </a:gsLst>
                  <a:path path="rect">
                    <a:fillToRect l="50000" t="50000" r="50000" b="50000"/>
                  </a:path>
                </a:gradFill>
                <a:latin typeface=".VnAristote"/>
              </a:rPr>
              <a:t>NhiÖt liÖt chµo mõng c¸c thÇy c« gi¸o vµ c¸c em häc sinh!</a:t>
            </a:r>
          </a:p>
        </p:txBody>
      </p:sp>
      <p:sp>
        <p:nvSpPr>
          <p:cNvPr id="116748" name="WordArt 12"/>
          <p:cNvSpPr>
            <a:spLocks noChangeArrowheads="1" noChangeShapeType="1" noTextEdit="1"/>
          </p:cNvSpPr>
          <p:nvPr/>
        </p:nvSpPr>
        <p:spPr bwMode="auto">
          <a:xfrm>
            <a:off x="3124200" y="3429000"/>
            <a:ext cx="53340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</a:rPr>
              <a:t>N</a:t>
            </a:r>
            <a:r>
              <a:rPr lang="vi-VN" sz="36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</a:rPr>
              <a:t>gữ văn 6</a:t>
            </a:r>
            <a:endParaRPr lang="en-US" sz="3600" kern="10" dirty="0" smtClean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VNI-Book"/>
            </a:endParaRPr>
          </a:p>
        </p:txBody>
      </p:sp>
    </p:spTree>
    <p:extLst>
      <p:ext uri="{BB962C8B-B14F-4D97-AF65-F5344CB8AC3E}">
        <p14:creationId xmlns:p14="http://schemas.microsoft.com/office/powerpoint/2010/main" val="3864443637"/>
      </p:ext>
    </p:extLst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6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70" decel="100000"/>
                                        <p:tgtEl>
                                          <p:spTgt spid="11674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770" decel="100000"/>
                                        <p:tgtEl>
                                          <p:spTgt spid="11674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674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3" dur="770" fill="hold"/>
                                        <p:tgtEl>
                                          <p:spTgt spid="116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6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" dur="770" fill="hold"/>
                                        <p:tgtEl>
                                          <p:spTgt spid="116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6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47" grpId="0" animBg="1"/>
      <p:bldP spid="11674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sz="3200" dirty="0" err="1" smtClean="0"/>
              <a:t>Ca</a:t>
            </a:r>
            <a:r>
              <a:rPr lang="en-US" sz="3200" dirty="0" smtClean="0"/>
              <a:t>́ </a:t>
            </a:r>
            <a:r>
              <a:rPr lang="en-US" sz="3200" dirty="0" err="1" smtClean="0"/>
              <a:t>linh</a:t>
            </a:r>
            <a:endParaRPr lang="en-US" sz="3200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2286000"/>
            <a:ext cx="3886200" cy="3581400"/>
          </a:xfrm>
        </p:spPr>
      </p:pic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sz="3200" dirty="0" err="1" smtClean="0"/>
              <a:t>Bông</a:t>
            </a:r>
            <a:r>
              <a:rPr lang="en-US" sz="3200" dirty="0" smtClean="0"/>
              <a:t>  </a:t>
            </a:r>
            <a:r>
              <a:rPr lang="en-US" sz="3200" dirty="0" err="1" smtClean="0"/>
              <a:t>điên</a:t>
            </a:r>
            <a:r>
              <a:rPr lang="en-US" sz="3200" dirty="0" smtClean="0"/>
              <a:t> </a:t>
            </a:r>
            <a:r>
              <a:rPr lang="en-US" sz="3200" dirty="0" err="1" smtClean="0"/>
              <a:t>điển</a:t>
            </a:r>
            <a:endParaRPr lang="en-US" sz="3200" dirty="0"/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286000"/>
            <a:ext cx="4038600" cy="3581400"/>
          </a:xfrm>
        </p:spPr>
      </p:pic>
    </p:spTree>
    <p:extLst>
      <p:ext uri="{BB962C8B-B14F-4D97-AF65-F5344CB8AC3E}">
        <p14:creationId xmlns:p14="http://schemas.microsoft.com/office/powerpoint/2010/main" val="1764387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8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Món</a:t>
            </a:r>
            <a:r>
              <a:rPr lang="en-US" dirty="0" smtClean="0"/>
              <a:t> </a:t>
            </a:r>
            <a:r>
              <a:rPr lang="en-US" dirty="0" err="1" smtClean="0"/>
              <a:t>ăn</a:t>
            </a:r>
            <a:r>
              <a:rPr lang="en-US" dirty="0" smtClean="0"/>
              <a:t> </a:t>
            </a:r>
            <a:r>
              <a:rPr lang="en-US" dirty="0" err="1" smtClean="0"/>
              <a:t>nơi</a:t>
            </a:r>
            <a:r>
              <a:rPr lang="en-US" dirty="0" smtClean="0"/>
              <a:t> </a:t>
            </a:r>
            <a:r>
              <a:rPr lang="en-US" dirty="0" err="1" smtClean="0"/>
              <a:t>Đồng</a:t>
            </a:r>
            <a:r>
              <a:rPr lang="en-US" dirty="0" smtClean="0"/>
              <a:t> </a:t>
            </a:r>
            <a:r>
              <a:rPr lang="en-US" dirty="0" err="1" smtClean="0"/>
              <a:t>Tháp</a:t>
            </a:r>
            <a:r>
              <a:rPr lang="en-US" dirty="0" smtClean="0"/>
              <a:t> </a:t>
            </a:r>
            <a:r>
              <a:rPr lang="en-US" dirty="0" err="1" smtClean="0"/>
              <a:t>Mười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err="1" smtClean="0"/>
              <a:t>Ca</a:t>
            </a:r>
            <a:r>
              <a:rPr lang="en-US" dirty="0" smtClean="0"/>
              <a:t>́ </a:t>
            </a:r>
            <a:r>
              <a:rPr lang="en-US" dirty="0" err="1" smtClean="0"/>
              <a:t>linh</a:t>
            </a:r>
            <a:r>
              <a:rPr lang="en-US" dirty="0" smtClean="0"/>
              <a:t> </a:t>
            </a:r>
            <a:r>
              <a:rPr lang="en-US" dirty="0" err="1" smtClean="0"/>
              <a:t>kho</a:t>
            </a:r>
            <a:r>
              <a:rPr lang="en-US" dirty="0" smtClean="0"/>
              <a:t> </a:t>
            </a:r>
            <a:r>
              <a:rPr lang="en-US" dirty="0" err="1" smtClean="0"/>
              <a:t>tô</a:t>
            </a:r>
            <a:r>
              <a:rPr lang="en-US" dirty="0" smtClean="0"/>
              <a:t>̣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2514600"/>
            <a:ext cx="3753284" cy="3059906"/>
          </a:xfrm>
        </p:spPr>
      </p:pic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err="1" smtClean="0"/>
              <a:t>Bông</a:t>
            </a:r>
            <a:r>
              <a:rPr lang="en-US" dirty="0" smtClean="0"/>
              <a:t> </a:t>
            </a:r>
            <a:r>
              <a:rPr lang="en-US" dirty="0" err="1" smtClean="0"/>
              <a:t>điên</a:t>
            </a:r>
            <a:r>
              <a:rPr lang="en-US" dirty="0" smtClean="0"/>
              <a:t> </a:t>
            </a:r>
            <a:r>
              <a:rPr lang="en-US" dirty="0" err="1" smtClean="0"/>
              <a:t>điển</a:t>
            </a:r>
            <a:r>
              <a:rPr lang="en-US" dirty="0" smtClean="0"/>
              <a:t> </a:t>
            </a:r>
            <a:r>
              <a:rPr lang="en-US" dirty="0" err="1" smtClean="0"/>
              <a:t>xào</a:t>
            </a:r>
            <a:r>
              <a:rPr lang="en-US" dirty="0" smtClean="0"/>
              <a:t> </a:t>
            </a:r>
            <a:r>
              <a:rPr lang="en-US" dirty="0" err="1" smtClean="0"/>
              <a:t>tôm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590800"/>
            <a:ext cx="3926178" cy="2940844"/>
          </a:xfrm>
        </p:spPr>
      </p:pic>
    </p:spTree>
    <p:extLst>
      <p:ext uri="{BB962C8B-B14F-4D97-AF65-F5344CB8AC3E}">
        <p14:creationId xmlns:p14="http://schemas.microsoft.com/office/powerpoint/2010/main" val="43088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81000" y="838200"/>
            <a:ext cx="8229600" cy="1143000"/>
          </a:xfrm>
        </p:spPr>
        <p:txBody>
          <a:bodyPr/>
          <a:lstStyle/>
          <a:p>
            <a:r>
              <a:rPr lang="en-US" dirty="0" err="1" smtClean="0"/>
              <a:t>Khu</a:t>
            </a:r>
            <a:r>
              <a:rPr lang="en-US" dirty="0" smtClean="0"/>
              <a:t> di </a:t>
            </a:r>
            <a:r>
              <a:rPr lang="en-US" dirty="0" err="1" smtClean="0"/>
              <a:t>tích</a:t>
            </a:r>
            <a:r>
              <a:rPr lang="en-US" dirty="0" smtClean="0"/>
              <a:t> Gò </a:t>
            </a:r>
            <a:r>
              <a:rPr lang="en-US" dirty="0" err="1" smtClean="0"/>
              <a:t>Tháp</a:t>
            </a:r>
            <a:endParaRPr lang="en-US" dirty="0"/>
          </a:p>
        </p:txBody>
      </p:sp>
      <p:pic>
        <p:nvPicPr>
          <p:cNvPr id="12" name="Content Placeholder 11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5" y="2286000"/>
            <a:ext cx="5105400" cy="4343400"/>
          </a:xfrm>
        </p:spPr>
      </p:pic>
      <p:pic>
        <p:nvPicPr>
          <p:cNvPr id="13" name="Content Placeholder 12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2286000"/>
            <a:ext cx="3962400" cy="4343400"/>
          </a:xfrm>
        </p:spPr>
      </p:pic>
    </p:spTree>
    <p:extLst>
      <p:ext uri="{BB962C8B-B14F-4D97-AF65-F5344CB8AC3E}">
        <p14:creationId xmlns:p14="http://schemas.microsoft.com/office/powerpoint/2010/main" val="173756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762000"/>
            <a:ext cx="4040188" cy="639762"/>
          </a:xfrm>
        </p:spPr>
        <p:txBody>
          <a:bodyPr/>
          <a:lstStyle/>
          <a:p>
            <a:r>
              <a:rPr lang="en-US" dirty="0" err="1" smtClean="0"/>
              <a:t>Tháp</a:t>
            </a:r>
            <a:r>
              <a:rPr lang="en-US" dirty="0" smtClean="0"/>
              <a:t> Bà ( </a:t>
            </a:r>
            <a:r>
              <a:rPr lang="en-US" dirty="0" err="1" smtClean="0"/>
              <a:t>Nha</a:t>
            </a:r>
            <a:r>
              <a:rPr lang="en-US" dirty="0" smtClean="0"/>
              <a:t> </a:t>
            </a:r>
            <a:r>
              <a:rPr lang="en-US" dirty="0" err="1" smtClean="0"/>
              <a:t>Trang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828800"/>
            <a:ext cx="4727616" cy="3733800"/>
          </a:xfrm>
        </p:spPr>
      </p:pic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762000"/>
            <a:ext cx="4041775" cy="639762"/>
          </a:xfrm>
        </p:spPr>
        <p:txBody>
          <a:bodyPr>
            <a:normAutofit fontScale="92500"/>
          </a:bodyPr>
          <a:lstStyle/>
          <a:p>
            <a:r>
              <a:rPr lang="en-US" dirty="0" err="1" smtClean="0"/>
              <a:t>Thánh</a:t>
            </a:r>
            <a:r>
              <a:rPr lang="en-US" dirty="0" smtClean="0"/>
              <a:t> </a:t>
            </a:r>
            <a:r>
              <a:rPr lang="en-US" dirty="0" err="1" smtClean="0"/>
              <a:t>địa</a:t>
            </a:r>
            <a:r>
              <a:rPr lang="en-US" dirty="0" smtClean="0"/>
              <a:t> Mỹ </a:t>
            </a:r>
            <a:r>
              <a:rPr lang="en-US" dirty="0" err="1" smtClean="0"/>
              <a:t>Sơn</a:t>
            </a:r>
            <a:r>
              <a:rPr lang="en-US" dirty="0" smtClean="0"/>
              <a:t> (</a:t>
            </a:r>
            <a:r>
              <a:rPr lang="en-US" dirty="0" err="1" smtClean="0"/>
              <a:t>Quảng</a:t>
            </a:r>
            <a:r>
              <a:rPr lang="en-US" dirty="0" smtClean="0"/>
              <a:t> Nam)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1828800"/>
            <a:ext cx="4343400" cy="3733799"/>
          </a:xfrm>
        </p:spPr>
      </p:pic>
    </p:spTree>
    <p:extLst>
      <p:ext uri="{BB962C8B-B14F-4D97-AF65-F5344CB8AC3E}">
        <p14:creationId xmlns:p14="http://schemas.microsoft.com/office/powerpoint/2010/main" val="2339374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52400" y="5696211"/>
            <a:ext cx="8229600" cy="1143000"/>
          </a:xfrm>
        </p:spPr>
        <p:txBody>
          <a:bodyPr/>
          <a:lstStyle/>
          <a:p>
            <a:r>
              <a:rPr lang="en-US" dirty="0" err="1" smtClean="0"/>
              <a:t>Người</a:t>
            </a:r>
            <a:r>
              <a:rPr lang="en-US" dirty="0" smtClean="0"/>
              <a:t> </a:t>
            </a:r>
            <a:r>
              <a:rPr lang="en-US" dirty="0" err="1" smtClean="0"/>
              <a:t>dân</a:t>
            </a:r>
            <a:r>
              <a:rPr lang="en-US" dirty="0" smtClean="0"/>
              <a:t> </a:t>
            </a:r>
            <a:r>
              <a:rPr lang="en-US" dirty="0" err="1" smtClean="0"/>
              <a:t>Đồng</a:t>
            </a:r>
            <a:r>
              <a:rPr lang="en-US" dirty="0" smtClean="0"/>
              <a:t> </a:t>
            </a:r>
            <a:r>
              <a:rPr lang="en-US" dirty="0" err="1" smtClean="0"/>
              <a:t>Tháp</a:t>
            </a:r>
            <a:r>
              <a:rPr lang="en-US" dirty="0" smtClean="0"/>
              <a:t> </a:t>
            </a:r>
            <a:r>
              <a:rPr lang="en-US" dirty="0" err="1" smtClean="0"/>
              <a:t>Mười</a:t>
            </a:r>
            <a:endParaRPr lang="en-US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609600"/>
            <a:ext cx="8153400" cy="5029200"/>
          </a:xfrm>
        </p:spPr>
      </p:pic>
    </p:spTree>
    <p:extLst>
      <p:ext uri="{BB962C8B-B14F-4D97-AF65-F5344CB8AC3E}">
        <p14:creationId xmlns:p14="http://schemas.microsoft.com/office/powerpoint/2010/main" val="2446733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00"/>
            <a:ext cx="8229600" cy="11430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066800"/>
            <a:ext cx="6781800" cy="4915331"/>
          </a:xfrm>
        </p:spPr>
      </p:pic>
    </p:spTree>
    <p:extLst>
      <p:ext uri="{BB962C8B-B14F-4D97-AF65-F5344CB8AC3E}">
        <p14:creationId xmlns:p14="http://schemas.microsoft.com/office/powerpoint/2010/main" val="193950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loud Callout 3"/>
          <p:cNvSpPr/>
          <p:nvPr/>
        </p:nvSpPr>
        <p:spPr>
          <a:xfrm>
            <a:off x="838200" y="1676400"/>
            <a:ext cx="7620000" cy="396240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20018" y="3118991"/>
            <a:ext cx="685636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    Trình bày những đặc sắc chính về</a:t>
            </a:r>
          </a:p>
          <a:p>
            <a:r>
              <a:rPr lang="en-US" sz="3200" dirty="0" smtClean="0"/>
              <a:t>̀ </a:t>
            </a:r>
            <a:r>
              <a:rPr lang="en-US" sz="3200" dirty="0" err="1" smtClean="0"/>
              <a:t>nghê</a:t>
            </a:r>
            <a:r>
              <a:rPr lang="en-US" sz="3200" dirty="0" smtClean="0"/>
              <a:t>̣ </a:t>
            </a:r>
            <a:r>
              <a:rPr lang="en-US" sz="3200" dirty="0" err="1" smtClean="0"/>
              <a:t>thuật</a:t>
            </a:r>
            <a:r>
              <a:rPr lang="en-US" sz="3200" dirty="0" smtClean="0"/>
              <a:t>, </a:t>
            </a:r>
            <a:r>
              <a:rPr lang="en-US" sz="3200" dirty="0" err="1" smtClean="0"/>
              <a:t>nội</a:t>
            </a:r>
            <a:r>
              <a:rPr lang="en-US" sz="3200" dirty="0" smtClean="0"/>
              <a:t> dung </a:t>
            </a:r>
            <a:r>
              <a:rPr lang="en-US" sz="3200" dirty="0" err="1" smtClean="0"/>
              <a:t>của</a:t>
            </a:r>
            <a:r>
              <a:rPr lang="en-US" sz="3200" dirty="0" smtClean="0"/>
              <a:t> </a:t>
            </a:r>
            <a:r>
              <a:rPr lang="en-US" sz="3200" dirty="0" err="1" smtClean="0"/>
              <a:t>văn</a:t>
            </a:r>
            <a:r>
              <a:rPr lang="en-US" sz="3200" dirty="0" smtClean="0"/>
              <a:t> </a:t>
            </a:r>
            <a:r>
              <a:rPr lang="en-US" sz="3200" dirty="0" err="1" smtClean="0"/>
              <a:t>bản</a:t>
            </a:r>
            <a:r>
              <a:rPr lang="en-US" sz="3200" dirty="0" smtClean="0"/>
              <a:t>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53990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pPr algn="ctr" eaLnBrk="1" hangingPunct="1"/>
            <a:r>
              <a:rPr lang="en-US" altLang="en-US" b="1" smtClean="0">
                <a:solidFill>
                  <a:srgbClr val="0000FF"/>
                </a:solidFill>
              </a:rPr>
              <a:t>III. Tổng kết</a:t>
            </a:r>
            <a:r>
              <a:rPr lang="en-US" altLang="en-US" smtClean="0"/>
              <a:t> 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47800"/>
            <a:ext cx="8686800" cy="5105400"/>
          </a:xfrm>
        </p:spPr>
        <p:txBody>
          <a:bodyPr/>
          <a:lstStyle/>
          <a:p>
            <a:pPr marL="0" indent="0" eaLnBrk="1" hangingPunct="1">
              <a:buClr>
                <a:srgbClr val="CC00FF"/>
              </a:buClr>
              <a:buNone/>
            </a:pPr>
            <a:r>
              <a:rPr lang="en-US" altLang="en-US" b="1" dirty="0" smtClean="0">
                <a:solidFill>
                  <a:srgbClr val="CC00FF"/>
                </a:solidFill>
                <a:sym typeface="Wingdings" pitchFamily="2" charset="2"/>
              </a:rPr>
              <a:t>1.Nghệ thuật</a:t>
            </a:r>
            <a:r>
              <a:rPr lang="en-US" altLang="en-US" dirty="0" smtClean="0">
                <a:solidFill>
                  <a:srgbClr val="CC00FF"/>
                </a:solidFill>
                <a:sym typeface="Wingdings" pitchFamily="2" charset="2"/>
              </a:rPr>
              <a:t> </a:t>
            </a:r>
          </a:p>
          <a:p>
            <a:pPr marL="0" indent="0">
              <a:buClr>
                <a:srgbClr val="CC00FF"/>
              </a:buClr>
              <a:buNone/>
            </a:pPr>
            <a:r>
              <a:rPr lang="nl-NL" dirty="0">
                <a:latin typeface="Times New Roman"/>
                <a:ea typeface="Calibri"/>
              </a:rPr>
              <a:t>- Thể loại du kí ghi lại trải nghiệm về vùng đất mới.</a:t>
            </a:r>
            <a:endParaRPr lang="en-US" altLang="en-US" dirty="0" smtClean="0">
              <a:solidFill>
                <a:srgbClr val="CC00FF"/>
              </a:solidFill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51923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7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-381000" y="304800"/>
            <a:ext cx="8229600" cy="914400"/>
          </a:xfrm>
        </p:spPr>
        <p:txBody>
          <a:bodyPr/>
          <a:lstStyle/>
          <a:p>
            <a:pPr algn="ctr" eaLnBrk="1" hangingPunct="1"/>
            <a:r>
              <a:rPr lang="en-US" altLang="en-US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 </a:t>
            </a:r>
            <a:r>
              <a:rPr lang="en-US" altLang="en-US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altLang="en-US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76400"/>
            <a:ext cx="8686800" cy="4876800"/>
          </a:xfrm>
        </p:spPr>
        <p:txBody>
          <a:bodyPr>
            <a:normAutofit fontScale="92500"/>
          </a:bodyPr>
          <a:lstStyle/>
          <a:p>
            <a:pPr marL="0" indent="0" algn="just" eaLnBrk="1" hangingPunct="1">
              <a:buClr>
                <a:srgbClr val="CC00FF"/>
              </a:buClr>
              <a:buNone/>
            </a:pPr>
            <a:r>
              <a:rPr lang="en-US" altLang="en-US" sz="4000" b="1" dirty="0" smtClean="0">
                <a:solidFill>
                  <a:srgbClr val="CC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2.Nội dung</a:t>
            </a:r>
            <a:r>
              <a:rPr lang="en-US" altLang="en-US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- </a:t>
            </a:r>
            <a:r>
              <a:rPr lang="fr-FR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Tác</a:t>
            </a:r>
            <a:r>
              <a:rPr lang="fr-FR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giả</a:t>
            </a:r>
            <a:r>
              <a:rPr lang="fr-FR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đã</a:t>
            </a:r>
            <a:r>
              <a:rPr lang="fr-FR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kể</a:t>
            </a:r>
            <a:r>
              <a:rPr lang="fr-FR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về</a:t>
            </a:r>
            <a:r>
              <a:rPr lang="fr-FR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trải</a:t>
            </a:r>
            <a:r>
              <a:rPr lang="fr-FR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nghiệm</a:t>
            </a:r>
            <a:r>
              <a:rPr lang="fr-FR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của</a:t>
            </a:r>
            <a:r>
              <a:rPr lang="fr-FR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bản</a:t>
            </a:r>
            <a:r>
              <a:rPr lang="fr-FR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thân</a:t>
            </a:r>
            <a:r>
              <a:rPr lang="fr-FR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khi </a:t>
            </a:r>
            <a:r>
              <a:rPr lang="fr-FR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được</a:t>
            </a:r>
            <a:r>
              <a:rPr lang="fr-FR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đến</a:t>
            </a:r>
            <a:r>
              <a:rPr lang="fr-FR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vùng</a:t>
            </a:r>
            <a:r>
              <a:rPr lang="fr-FR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đất</a:t>
            </a:r>
            <a:r>
              <a:rPr lang="fr-FR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Đồng</a:t>
            </a:r>
            <a:r>
              <a:rPr lang="fr-FR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Tháp</a:t>
            </a:r>
            <a:r>
              <a:rPr lang="fr-FR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Mười</a:t>
            </a:r>
            <a:r>
              <a:rPr lang="fr-FR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 </a:t>
            </a:r>
            <a:r>
              <a:rPr lang="fr-FR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Đó</a:t>
            </a:r>
            <a:r>
              <a:rPr lang="fr-FR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là </a:t>
            </a:r>
            <a:r>
              <a:rPr lang="fr-FR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một</a:t>
            </a:r>
            <a:r>
              <a:rPr lang="fr-FR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chuyến</a:t>
            </a:r>
            <a:r>
              <a:rPr lang="fr-FR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thú</a:t>
            </a:r>
            <a:r>
              <a:rPr lang="fr-FR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vị</a:t>
            </a:r>
            <a:r>
              <a:rPr lang="fr-FR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, </a:t>
            </a:r>
            <a:r>
              <a:rPr lang="fr-FR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tác</a:t>
            </a:r>
            <a:r>
              <a:rPr lang="fr-FR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giả</a:t>
            </a:r>
            <a:r>
              <a:rPr lang="fr-FR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đã</a:t>
            </a:r>
            <a:r>
              <a:rPr lang="fr-FR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được</a:t>
            </a:r>
            <a:r>
              <a:rPr lang="fr-FR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tìm</a:t>
            </a:r>
            <a:r>
              <a:rPr lang="fr-FR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hiểu</a:t>
            </a:r>
            <a:r>
              <a:rPr lang="fr-FR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nhiều</a:t>
            </a:r>
            <a:r>
              <a:rPr lang="fr-FR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hơn</a:t>
            </a:r>
            <a:r>
              <a:rPr lang="fr-FR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về</a:t>
            </a:r>
            <a:r>
              <a:rPr lang="fr-FR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cảnh</a:t>
            </a:r>
            <a:r>
              <a:rPr lang="fr-FR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vật</a:t>
            </a:r>
            <a:r>
              <a:rPr lang="fr-FR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, </a:t>
            </a:r>
            <a:r>
              <a:rPr lang="fr-FR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thiên</a:t>
            </a:r>
            <a:r>
              <a:rPr lang="fr-FR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nhiên</a:t>
            </a:r>
            <a:r>
              <a:rPr lang="fr-FR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, di </a:t>
            </a:r>
            <a:r>
              <a:rPr lang="fr-FR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tích</a:t>
            </a:r>
            <a:r>
              <a:rPr lang="fr-FR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, </a:t>
            </a:r>
            <a:r>
              <a:rPr lang="fr-FR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ẩm</a:t>
            </a:r>
            <a:r>
              <a:rPr lang="fr-FR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thực</a:t>
            </a:r>
            <a:r>
              <a:rPr lang="fr-FR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và</a:t>
            </a:r>
            <a:r>
              <a:rPr lang="fr-FR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cả</a:t>
            </a:r>
            <a:r>
              <a:rPr lang="fr-FR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con </a:t>
            </a:r>
            <a:r>
              <a:rPr lang="fr-FR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người</a:t>
            </a:r>
            <a:r>
              <a:rPr lang="fr-FR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nơi</a:t>
            </a:r>
            <a:r>
              <a:rPr lang="fr-FR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đây</a:t>
            </a:r>
            <a:r>
              <a:rPr lang="fr-FR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fr-FR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  </a:t>
            </a:r>
            <a:r>
              <a:rPr lang="fr-FR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Thể</a:t>
            </a:r>
            <a:r>
              <a:rPr lang="fr-FR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hiện</a:t>
            </a:r>
            <a:r>
              <a:rPr lang="fr-FR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sự</a:t>
            </a:r>
            <a:r>
              <a:rPr lang="fr-FR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yêu</a:t>
            </a:r>
            <a:r>
              <a:rPr lang="fr-FR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mến</a:t>
            </a:r>
            <a:r>
              <a:rPr lang="fr-FR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, </a:t>
            </a:r>
            <a:r>
              <a:rPr lang="fr-FR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tự</a:t>
            </a:r>
            <a:r>
              <a:rPr lang="fr-FR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hào</a:t>
            </a:r>
            <a:r>
              <a:rPr lang="fr-FR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về</a:t>
            </a:r>
            <a:r>
              <a:rPr lang="fr-FR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cảnh</a:t>
            </a:r>
            <a:r>
              <a:rPr lang="fr-FR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đẹp</a:t>
            </a:r>
            <a:r>
              <a:rPr lang="fr-FR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thiên</a:t>
            </a:r>
            <a:r>
              <a:rPr lang="fr-FR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nhiên</a:t>
            </a:r>
            <a:r>
              <a:rPr lang="fr-FR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và</a:t>
            </a:r>
            <a:r>
              <a:rPr lang="fr-FR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con </a:t>
            </a:r>
            <a:r>
              <a:rPr lang="fr-FR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người</a:t>
            </a:r>
            <a:r>
              <a:rPr lang="fr-FR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vùng</a:t>
            </a:r>
            <a:r>
              <a:rPr lang="fr-FR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ĐTM.</a:t>
            </a:r>
            <a:endParaRPr lang="en-US" sz="2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609600" indent="-609600" algn="just" eaLnBrk="1" hangingPunct="1">
              <a:buFont typeface="Wingdings" pitchFamily="2" charset="2"/>
              <a:buNone/>
            </a:pPr>
            <a:r>
              <a:rPr lang="en-US" altLang="en-US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endParaRPr lang="en-US" altLang="en-US" sz="3600" b="1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306948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4" grpId="0"/>
      <p:bldP spid="11571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14340" name="Picture 4" descr="4aacd32f_29cfec02_hinhnen_91_resiz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533400" y="838200"/>
            <a:ext cx="8001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fr-FR" b="1" dirty="0" smtClean="0">
                <a:solidFill>
                  <a:srgbClr val="0066FF"/>
                </a:solidFill>
              </a:rPr>
              <a:t>-</a:t>
            </a:r>
            <a:r>
              <a:rPr lang="en-US" b="1" dirty="0" smtClean="0">
                <a:solidFill>
                  <a:srgbClr val="0066FF"/>
                </a:solidFill>
              </a:rPr>
              <a:t> </a:t>
            </a:r>
            <a:endParaRPr lang="vi-VN" b="1" dirty="0" smtClean="0">
              <a:solidFill>
                <a:srgbClr val="0066FF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71600" y="1070882"/>
            <a:ext cx="664669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en-US" sz="5400" b="1" dirty="0">
                <a:ln w="31550" cmpd="sng">
                  <a:gradFill>
                    <a:gsLst>
                      <a:gs pos="25000">
                        <a:srgbClr val="BBE0E3">
                          <a:shade val="25000"/>
                          <a:satMod val="190000"/>
                        </a:srgbClr>
                      </a:gs>
                      <a:gs pos="80000">
                        <a:srgbClr val="BBE0E3">
                          <a:tint val="75000"/>
                          <a:satMod val="190000"/>
                        </a:srgb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ĐỒNG THÁP MƯỜI </a:t>
            </a:r>
          </a:p>
          <a:p>
            <a:pPr lvl="0" algn="ctr"/>
            <a:r>
              <a:rPr lang="en-US" sz="5400" b="1" dirty="0">
                <a:ln w="31550" cmpd="sng">
                  <a:gradFill>
                    <a:gsLst>
                      <a:gs pos="25000">
                        <a:srgbClr val="BBE0E3">
                          <a:shade val="25000"/>
                          <a:satMod val="190000"/>
                        </a:srgbClr>
                      </a:gs>
                      <a:gs pos="80000">
                        <a:srgbClr val="BBE0E3">
                          <a:tint val="75000"/>
                          <a:satMod val="190000"/>
                        </a:srgb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MÙA NƯỚC NỔI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00600" y="3089751"/>
            <a:ext cx="34868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r" fontAlgn="base">
              <a:spcBef>
                <a:spcPct val="20000"/>
              </a:spcBef>
              <a:spcAft>
                <a:spcPct val="0"/>
              </a:spcAft>
            </a:pPr>
            <a:r>
              <a:rPr lang="en-US" sz="3200" kern="0" dirty="0">
                <a:solidFill>
                  <a:srgbClr val="000000"/>
                </a:solidFill>
              </a:rPr>
              <a:t>- </a:t>
            </a:r>
            <a:r>
              <a:rPr lang="en-US" sz="3200" kern="0" dirty="0" err="1">
                <a:solidFill>
                  <a:srgbClr val="000000"/>
                </a:solidFill>
              </a:rPr>
              <a:t>Văn</a:t>
            </a:r>
            <a:r>
              <a:rPr lang="en-US" sz="3200" kern="0" dirty="0">
                <a:solidFill>
                  <a:srgbClr val="000000"/>
                </a:solidFill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</a:rPr>
              <a:t>Công</a:t>
            </a:r>
            <a:r>
              <a:rPr lang="en-US" sz="3200" kern="0" dirty="0">
                <a:solidFill>
                  <a:srgbClr val="000000"/>
                </a:solidFill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</a:rPr>
              <a:t>Hùng</a:t>
            </a:r>
            <a:r>
              <a:rPr lang="en-US" sz="3200" kern="0" dirty="0">
                <a:solidFill>
                  <a:srgbClr val="000000"/>
                </a:solidFill>
              </a:rPr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91477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POINSET2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2" y="4763"/>
            <a:ext cx="1735076" cy="2313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4129712"/>
            <a:ext cx="1838740" cy="2728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</a:extLst>
        </p:spPr>
      </p:pic>
      <p:pic>
        <p:nvPicPr>
          <p:cNvPr id="6" name="Picture 3" descr="three-violet-flowers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838739" y="6150758"/>
            <a:ext cx="4542183" cy="707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158348"/>
            <a:ext cx="8229600" cy="4525963"/>
          </a:xfrm>
        </p:spPr>
        <p:txBody>
          <a:bodyPr/>
          <a:lstStyle/>
          <a:p>
            <a:endParaRPr lang="en-US" b="1" dirty="0"/>
          </a:p>
        </p:txBody>
      </p:sp>
      <p:sp>
        <p:nvSpPr>
          <p:cNvPr id="3" name="Oval Callout 2"/>
          <p:cNvSpPr/>
          <p:nvPr/>
        </p:nvSpPr>
        <p:spPr>
          <a:xfrm>
            <a:off x="685800" y="1600200"/>
            <a:ext cx="7162800" cy="3276600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229350" y="2667000"/>
            <a:ext cx="578395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những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hiểu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biết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của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vê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tác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̉ </a:t>
            </a:r>
          </a:p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Hùng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53634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066800"/>
            <a:ext cx="4800600" cy="5791200"/>
          </a:xfrm>
        </p:spPr>
        <p:txBody>
          <a:bodyPr/>
          <a:lstStyle/>
          <a:p>
            <a:pPr marL="711200" indent="-711200" eaLnBrk="1" hangingPunct="1">
              <a:buFontTx/>
              <a:buAutoNum type="romanUcPeriod"/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TÌM HIỂU CHUNG</a:t>
            </a:r>
          </a:p>
          <a:p>
            <a:pPr marL="0" indent="0" eaLnBrk="1" hangingPunct="1">
              <a:buNone/>
            </a:pPr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1. Tác giả </a:t>
            </a:r>
          </a:p>
          <a:p>
            <a:pPr marL="0" indent="0" eaLnBrk="1" hangingPunct="1">
              <a:buNone/>
            </a:pPr>
            <a:r>
              <a:rPr lang="vi-VN" sz="2800" b="1" dirty="0" smtClean="0">
                <a:latin typeface="Times New Roman" pitchFamily="18" charset="0"/>
              </a:rPr>
              <a:t>- Tác giả: Văn Công Hùng</a:t>
            </a:r>
          </a:p>
          <a:p>
            <a:pPr marL="0" indent="0" eaLnBrk="1" hangingPunct="1">
              <a:buNone/>
            </a:pPr>
            <a:r>
              <a:rPr lang="vi-VN" sz="2800" b="1" dirty="0" smtClean="0">
                <a:latin typeface="Times New Roman" pitchFamily="18" charset="0"/>
              </a:rPr>
              <a:t>- Năm sinh: 1958</a:t>
            </a:r>
          </a:p>
          <a:p>
            <a:pPr marL="0" indent="0" eaLnBrk="1" hangingPunct="1">
              <a:buNone/>
            </a:pPr>
            <a:r>
              <a:rPr lang="vi-VN" sz="2800" b="1" dirty="0" smtClean="0">
                <a:latin typeface="Times New Roman" pitchFamily="18" charset="0"/>
              </a:rPr>
              <a:t>- Quê quán: Thừa Thiên Huế</a:t>
            </a:r>
          </a:p>
          <a:p>
            <a:pPr marL="0" indent="0" eaLnBrk="1" hangingPunct="1">
              <a:buNone/>
            </a:pPr>
            <a:endParaRPr lang="en-US" sz="2800" b="1" dirty="0" smtClean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076" name="Text Box 9"/>
          <p:cNvSpPr txBox="1">
            <a:spLocks noChangeArrowheads="1"/>
          </p:cNvSpPr>
          <p:nvPr/>
        </p:nvSpPr>
        <p:spPr bwMode="auto">
          <a:xfrm>
            <a:off x="5867400" y="5334000"/>
            <a:ext cx="3048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660033"/>
                </a:solidFill>
                <a:latin typeface="Times New Roman" pitchFamily="18" charset="0"/>
              </a:rPr>
              <a:t>VĂN CÔNG HÙNG</a:t>
            </a: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1121369"/>
            <a:ext cx="3505199" cy="4190999"/>
          </a:xfrm>
        </p:spPr>
      </p:pic>
    </p:spTree>
    <p:extLst>
      <p:ext uri="{BB962C8B-B14F-4D97-AF65-F5344CB8AC3E}">
        <p14:creationId xmlns:p14="http://schemas.microsoft.com/office/powerpoint/2010/main" val="1742373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0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8" descr="POINSET2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-21921"/>
            <a:ext cx="1735076" cy="2313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00600"/>
            <a:ext cx="1386592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13129" y="1243025"/>
            <a:ext cx="8145904" cy="3728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4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2.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Tác</a:t>
            </a:r>
            <a:r>
              <a:rPr lang="en-US" sz="24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phẩm</a:t>
            </a:r>
            <a:endParaRPr lang="en-US" dirty="0">
              <a:solidFill>
                <a:srgbClr val="FF0000"/>
              </a:solidFill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vi-VN" sz="2400" dirty="0">
                <a:latin typeface="Times New Roman"/>
                <a:ea typeface="Calibri"/>
                <a:cs typeface="Times New Roman"/>
              </a:rPr>
              <a:t>- </a:t>
            </a:r>
            <a:r>
              <a:rPr lang="vi-VN" sz="2400" b="1" dirty="0">
                <a:latin typeface="Times New Roman"/>
                <a:ea typeface="Calibri"/>
                <a:cs typeface="Times New Roman"/>
              </a:rPr>
              <a:t>Thể loại</a:t>
            </a:r>
            <a:r>
              <a:rPr lang="vi-VN" sz="2400" dirty="0">
                <a:latin typeface="Times New Roman"/>
                <a:ea typeface="Calibri"/>
                <a:cs typeface="Times New Roman"/>
              </a:rPr>
              <a:t>: Du kí.</a:t>
            </a:r>
            <a:endParaRPr lang="en-US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vi-VN" sz="2400" dirty="0">
                <a:latin typeface="Times New Roman"/>
                <a:ea typeface="Calibri"/>
                <a:cs typeface="Times New Roman"/>
              </a:rPr>
              <a:t>- </a:t>
            </a:r>
            <a:r>
              <a:rPr lang="vi-VN" sz="2400" b="1" dirty="0">
                <a:latin typeface="Times New Roman"/>
                <a:ea typeface="Calibri"/>
                <a:cs typeface="Times New Roman"/>
              </a:rPr>
              <a:t>Phương thức biểu đạt</a:t>
            </a:r>
            <a:r>
              <a:rPr lang="vi-VN" sz="2400" dirty="0">
                <a:latin typeface="Times New Roman"/>
                <a:ea typeface="Calibri"/>
                <a:cs typeface="Times New Roman"/>
              </a:rPr>
              <a:t>: Tự sự kết hợp miêu tả, biểu cảm.</a:t>
            </a:r>
            <a:endParaRPr lang="en-US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vi-VN" sz="2400" dirty="0">
                <a:latin typeface="Times New Roman"/>
                <a:ea typeface="Calibri"/>
                <a:cs typeface="Times New Roman"/>
              </a:rPr>
              <a:t>- </a:t>
            </a:r>
            <a:r>
              <a:rPr lang="vi-VN" sz="2400" b="1" dirty="0">
                <a:latin typeface="Times New Roman"/>
                <a:ea typeface="Calibri"/>
                <a:cs typeface="Times New Roman"/>
              </a:rPr>
              <a:t>Xuất xứ</a:t>
            </a:r>
            <a:r>
              <a:rPr lang="vi-VN" sz="2400" dirty="0">
                <a:latin typeface="Times New Roman"/>
                <a:ea typeface="Calibri"/>
                <a:cs typeface="Times New Roman"/>
              </a:rPr>
              <a:t>: Dẫn theo Báo Văn nghệ, số 49, tháng 12/2011</a:t>
            </a:r>
            <a:r>
              <a:rPr lang="vi-VN" sz="2400" dirty="0" smtClean="0">
                <a:latin typeface="Times New Roman"/>
                <a:ea typeface="Calibri"/>
                <a:cs typeface="Times New Roman"/>
              </a:rPr>
              <a:t>.</a:t>
            </a:r>
            <a:endParaRPr lang="en-US" dirty="0" smtClean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400" b="1" dirty="0" smtClean="0">
                <a:latin typeface="Times New Roman"/>
                <a:ea typeface="Calibri"/>
                <a:cs typeface="Times New Roman"/>
              </a:rPr>
              <a:t>- </a:t>
            </a:r>
            <a:r>
              <a:rPr lang="en-US" sz="2400" b="1" dirty="0" err="1" smtClean="0">
                <a:latin typeface="Times New Roman"/>
                <a:ea typeface="Calibri"/>
                <a:cs typeface="Times New Roman"/>
              </a:rPr>
              <a:t>Ngôi</a:t>
            </a:r>
            <a:r>
              <a:rPr lang="en-US" sz="2400" b="1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>
                <a:latin typeface="Times New Roman"/>
                <a:ea typeface="Calibri"/>
                <a:cs typeface="Times New Roman"/>
              </a:rPr>
              <a:t>kể</a:t>
            </a:r>
            <a:r>
              <a:rPr lang="en-US" sz="2400" b="1" dirty="0">
                <a:latin typeface="Times New Roman"/>
                <a:ea typeface="Calibri"/>
                <a:cs typeface="Times New Roman"/>
              </a:rPr>
              <a:t>:</a:t>
            </a:r>
            <a:r>
              <a:rPr lang="en-US" sz="2400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Calibri"/>
                <a:cs typeface="Times New Roman"/>
              </a:rPr>
              <a:t>ngôi</a:t>
            </a:r>
            <a:r>
              <a:rPr lang="en-US" sz="2400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Calibri"/>
                <a:cs typeface="Times New Roman"/>
              </a:rPr>
              <a:t>thứ</a:t>
            </a:r>
            <a:r>
              <a:rPr lang="en-US" sz="2400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dirty="0" err="1" smtClean="0">
                <a:latin typeface="Times New Roman"/>
                <a:ea typeface="Calibri"/>
                <a:cs typeface="Times New Roman"/>
              </a:rPr>
              <a:t>nhất</a:t>
            </a:r>
            <a:endParaRPr lang="en-US" sz="2400" dirty="0" smtClean="0">
              <a:latin typeface="Times New Roman"/>
              <a:ea typeface="Calibri"/>
              <a:cs typeface="Times New Roman"/>
            </a:endParaRPr>
          </a:p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endParaRPr lang="en-US" sz="2400" dirty="0" smtClean="0">
              <a:latin typeface="Times New Roman"/>
              <a:ea typeface="Calibri"/>
              <a:cs typeface="Times New Roman"/>
            </a:endParaRP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endParaRPr lang="en-US" dirty="0">
              <a:ea typeface="Calibri"/>
              <a:cs typeface="Times New Roman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22881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8" descr="POINSET2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-21921"/>
            <a:ext cx="1735076" cy="2313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00600"/>
            <a:ext cx="1386592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13129" y="1243025"/>
            <a:ext cx="8145904" cy="30475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vi-VN" sz="2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-</a:t>
            </a:r>
            <a:r>
              <a:rPr lang="vi-VN" sz="2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 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Bô</a:t>
            </a:r>
            <a:r>
              <a:rPr lang="en-US" sz="2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́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cục</a:t>
            </a:r>
            <a:r>
              <a:rPr lang="en-US" sz="2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: 3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phần</a:t>
            </a:r>
            <a:endParaRPr lang="en-US" sz="2400" b="1" dirty="0" smtClean="0">
              <a:solidFill>
                <a:prstClr val="black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4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+ </a:t>
            </a:r>
            <a:r>
              <a:rPr lang="en-US" sz="2400" dirty="0" err="1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Phần</a:t>
            </a:r>
            <a:r>
              <a:rPr lang="en-US" sz="24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1: </a:t>
            </a:r>
            <a:r>
              <a:rPr lang="en-US" sz="2400" dirty="0" err="1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Đoạn</a:t>
            </a:r>
            <a:r>
              <a:rPr lang="en-US" sz="24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1,2, 4-&gt;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Thiên</a:t>
            </a:r>
            <a:r>
              <a:rPr lang="en-US" sz="2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nhiên</a:t>
            </a:r>
            <a:r>
              <a:rPr lang="en-US" sz="2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,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cảnh</a:t>
            </a:r>
            <a:r>
              <a:rPr lang="en-US" sz="2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quan</a:t>
            </a:r>
            <a:r>
              <a:rPr lang="en-US" sz="2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nơi</a:t>
            </a:r>
            <a:r>
              <a:rPr lang="en-US" sz="2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Đồng</a:t>
            </a:r>
            <a:r>
              <a:rPr lang="en-US" sz="2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T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háp</a:t>
            </a:r>
            <a:r>
              <a:rPr lang="en-US" sz="2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Mười</a:t>
            </a:r>
            <a:r>
              <a:rPr lang="en-US" sz="2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4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+ </a:t>
            </a:r>
            <a:r>
              <a:rPr lang="en-US" sz="2400" dirty="0" err="1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Phần</a:t>
            </a:r>
            <a:r>
              <a:rPr lang="en-US" sz="24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2:  </a:t>
            </a:r>
            <a:r>
              <a:rPr lang="en-US" sz="2400" dirty="0" err="1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Đoạn</a:t>
            </a:r>
            <a:r>
              <a:rPr lang="en-US" sz="24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3,5-&gt; 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Nét</a:t>
            </a:r>
            <a:r>
              <a:rPr lang="en-US" sz="2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văn</a:t>
            </a:r>
            <a:r>
              <a:rPr lang="en-US" sz="2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hóa</a:t>
            </a:r>
            <a:r>
              <a:rPr lang="en-US" sz="2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nơi</a:t>
            </a:r>
            <a:r>
              <a:rPr lang="en-US" sz="2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Đồng</a:t>
            </a:r>
            <a:r>
              <a:rPr lang="en-US" sz="2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Tháp</a:t>
            </a:r>
            <a:r>
              <a:rPr lang="en-US" sz="2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Mười</a:t>
            </a:r>
            <a:r>
              <a:rPr lang="en-US" sz="2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4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+ </a:t>
            </a:r>
            <a:r>
              <a:rPr lang="en-US" sz="2400" dirty="0" err="1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Phần</a:t>
            </a:r>
            <a:r>
              <a:rPr lang="en-US" sz="24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3: </a:t>
            </a:r>
            <a:r>
              <a:rPr lang="en-US" sz="2400" dirty="0" err="1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Đoạn</a:t>
            </a:r>
            <a:r>
              <a:rPr lang="en-US" sz="24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6-&gt;  </a:t>
            </a:r>
            <a:r>
              <a:rPr lang="en-US" sz="2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Con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người</a:t>
            </a:r>
            <a:r>
              <a:rPr lang="en-US" sz="2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nơi</a:t>
            </a:r>
            <a:r>
              <a:rPr lang="en-US" sz="2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Đồng</a:t>
            </a:r>
            <a:r>
              <a:rPr lang="en-US" sz="2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Tháp</a:t>
            </a:r>
            <a:r>
              <a:rPr lang="en-US" sz="2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Mười</a:t>
            </a:r>
            <a:endParaRPr lang="en-US" sz="2400" b="1" dirty="0" smtClean="0">
              <a:solidFill>
                <a:prstClr val="black"/>
              </a:solidFill>
              <a:latin typeface="Times New Roman"/>
              <a:ea typeface="Calibri"/>
              <a:cs typeface="Times New Roman"/>
            </a:endParaRP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endParaRPr lang="en-US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pic>
        <p:nvPicPr>
          <p:cNvPr id="5" name="Picture 8" descr="POINSET2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30479"/>
            <a:ext cx="1735076" cy="2313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131812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 descr="poohframe458hp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325"/>
            <a:ext cx="9144000" cy="679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Hộp Văn bản 1"/>
          <p:cNvSpPr txBox="1">
            <a:spLocks noChangeArrowheads="1"/>
          </p:cNvSpPr>
          <p:nvPr/>
        </p:nvSpPr>
        <p:spPr bwMode="auto">
          <a:xfrm>
            <a:off x="2590800" y="2286000"/>
            <a:ext cx="4419600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400" b="1" i="1" kern="100" dirty="0" err="1" smtClean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Tác</a:t>
            </a:r>
            <a:r>
              <a:rPr lang="en-US" sz="2400" b="1" i="1" kern="100" dirty="0" smtClean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 </a:t>
            </a:r>
            <a:r>
              <a:rPr lang="en-US" sz="2400" b="1" i="1" kern="100" dirty="0" err="1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giả</a:t>
            </a:r>
            <a:r>
              <a:rPr lang="en-US" sz="2400" b="1" i="1" kern="100" dirty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 </a:t>
            </a:r>
            <a:r>
              <a:rPr lang="en-US" sz="2400" b="1" i="1" kern="100" dirty="0" err="1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đã</a:t>
            </a:r>
            <a:r>
              <a:rPr lang="en-US" sz="2400" b="1" i="1" kern="100" dirty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 </a:t>
            </a:r>
            <a:r>
              <a:rPr lang="en-US" sz="2400" b="1" i="1" kern="100" dirty="0" err="1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lựa</a:t>
            </a:r>
            <a:r>
              <a:rPr lang="en-US" sz="2400" b="1" i="1" kern="100" dirty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 </a:t>
            </a:r>
            <a:r>
              <a:rPr lang="en-US" sz="2400" b="1" i="1" kern="100" dirty="0" err="1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chọn</a:t>
            </a:r>
            <a:r>
              <a:rPr lang="en-US" sz="2400" b="1" i="1" kern="100" dirty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 </a:t>
            </a:r>
            <a:r>
              <a:rPr lang="en-US" sz="2400" b="1" i="1" kern="100" dirty="0" err="1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những</a:t>
            </a:r>
            <a:r>
              <a:rPr lang="en-US" sz="2400" b="1" i="1" kern="100" dirty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 </a:t>
            </a:r>
            <a:r>
              <a:rPr lang="en-US" sz="2400" b="1" i="1" kern="100" dirty="0" err="1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những</a:t>
            </a:r>
            <a:r>
              <a:rPr lang="en-US" sz="2400" b="1" i="1" kern="100" dirty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 </a:t>
            </a:r>
            <a:r>
              <a:rPr lang="en-US" sz="2400" b="1" i="1" kern="100" dirty="0" err="1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yếu</a:t>
            </a:r>
            <a:r>
              <a:rPr lang="en-US" sz="2400" b="1" i="1" kern="100" dirty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 </a:t>
            </a:r>
            <a:r>
              <a:rPr lang="en-US" sz="2400" b="1" i="1" kern="100" dirty="0" err="1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tố</a:t>
            </a:r>
            <a:r>
              <a:rPr lang="en-US" sz="2400" b="1" i="1" kern="100" dirty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 </a:t>
            </a:r>
            <a:r>
              <a:rPr lang="en-US" sz="2400" b="1" i="1" kern="100" dirty="0" err="1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nào</a:t>
            </a:r>
            <a:r>
              <a:rPr lang="en-US" sz="2400" b="1" i="1" kern="100" dirty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 </a:t>
            </a:r>
            <a:r>
              <a:rPr lang="en-US" sz="2400" b="1" i="1" kern="100" dirty="0" err="1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để</a:t>
            </a:r>
            <a:r>
              <a:rPr lang="en-US" sz="2400" b="1" i="1" kern="100" dirty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 </a:t>
            </a:r>
            <a:r>
              <a:rPr lang="en-US" sz="2400" b="1" i="1" kern="100" dirty="0" err="1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miêu</a:t>
            </a:r>
            <a:r>
              <a:rPr lang="en-US" sz="2400" b="1" i="1" kern="100" dirty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 </a:t>
            </a:r>
            <a:r>
              <a:rPr lang="en-US" sz="2400" b="1" i="1" kern="100" dirty="0" err="1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tả</a:t>
            </a:r>
            <a:r>
              <a:rPr lang="en-US" sz="2400" b="1" i="1" kern="100" dirty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 </a:t>
            </a:r>
            <a:r>
              <a:rPr lang="en-US" sz="2400" b="1" i="1" kern="100" dirty="0" err="1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thiên</a:t>
            </a:r>
            <a:r>
              <a:rPr lang="en-US" sz="2400" b="1" i="1" kern="100" dirty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 </a:t>
            </a:r>
            <a:r>
              <a:rPr lang="en-US" sz="2400" b="1" i="1" kern="100" dirty="0" err="1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nhiên</a:t>
            </a:r>
            <a:r>
              <a:rPr lang="en-US" sz="2400" b="1" i="1" kern="100" dirty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 </a:t>
            </a:r>
            <a:r>
              <a:rPr lang="en-US" sz="2400" b="1" i="1" kern="100" dirty="0" smtClean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ĐTM?</a:t>
            </a:r>
            <a:r>
              <a:rPr lang="en-US" sz="2400" b="1" dirty="0" smtClean="0">
                <a:latin typeface="Calibri"/>
                <a:ea typeface="SimSun"/>
                <a:cs typeface="Times New Roman"/>
              </a:rPr>
              <a:t> </a:t>
            </a:r>
            <a:r>
              <a:rPr lang="en-US" sz="2400" b="1" i="1" kern="100" dirty="0" err="1" smtClean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Tìm</a:t>
            </a:r>
            <a:r>
              <a:rPr lang="en-US" sz="2400" b="1" i="1" kern="100" dirty="0" smtClean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 </a:t>
            </a:r>
            <a:r>
              <a:rPr lang="en-US" sz="2400" b="1" i="1" kern="100" dirty="0" err="1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những</a:t>
            </a:r>
            <a:r>
              <a:rPr lang="en-US" sz="2400" b="1" i="1" kern="100" dirty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 chi </a:t>
            </a:r>
            <a:r>
              <a:rPr lang="en-US" sz="2400" b="1" i="1" kern="100" dirty="0" err="1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tiết</a:t>
            </a:r>
            <a:r>
              <a:rPr lang="en-US" sz="2400" b="1" i="1" kern="100" dirty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 </a:t>
            </a:r>
            <a:r>
              <a:rPr lang="en-US" sz="2400" b="1" i="1" kern="100" dirty="0" err="1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nói</a:t>
            </a:r>
            <a:r>
              <a:rPr lang="en-US" sz="2400" b="1" i="1" kern="100" dirty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 </a:t>
            </a:r>
            <a:r>
              <a:rPr lang="en-US" sz="2400" b="1" i="1" kern="100" dirty="0" err="1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đến</a:t>
            </a:r>
            <a:r>
              <a:rPr lang="en-US" sz="2400" b="1" i="1" kern="100" dirty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 </a:t>
            </a:r>
            <a:r>
              <a:rPr lang="en-US" sz="2400" b="1" i="1" kern="100" dirty="0" err="1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vai</a:t>
            </a:r>
            <a:r>
              <a:rPr lang="en-US" sz="2400" b="1" i="1" kern="100" dirty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 </a:t>
            </a:r>
            <a:r>
              <a:rPr lang="en-US" sz="2400" b="1" i="1" kern="100" dirty="0" err="1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trò</a:t>
            </a:r>
            <a:r>
              <a:rPr lang="en-US" sz="2400" b="1" i="1" kern="100" dirty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 </a:t>
            </a:r>
            <a:r>
              <a:rPr lang="en-US" sz="2400" b="1" i="1" kern="100" dirty="0" err="1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quan</a:t>
            </a:r>
            <a:r>
              <a:rPr lang="en-US" sz="2400" b="1" i="1" kern="100" dirty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 </a:t>
            </a:r>
            <a:r>
              <a:rPr lang="en-US" sz="2400" b="1" i="1" kern="100" dirty="0" err="1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trọng</a:t>
            </a:r>
            <a:r>
              <a:rPr lang="en-US" sz="2400" b="1" i="1" kern="100" dirty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 </a:t>
            </a:r>
            <a:r>
              <a:rPr lang="en-US" sz="2400" b="1" i="1" kern="100" dirty="0" err="1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của</a:t>
            </a:r>
            <a:r>
              <a:rPr lang="en-US" sz="2400" b="1" i="1" kern="100" dirty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 </a:t>
            </a:r>
            <a:r>
              <a:rPr lang="en-US" sz="2400" b="1" i="1" kern="100" dirty="0" err="1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lũ</a:t>
            </a:r>
            <a:r>
              <a:rPr lang="en-US" sz="2400" b="1" i="1" kern="100" dirty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 </a:t>
            </a:r>
            <a:r>
              <a:rPr lang="en-US" sz="2400" b="1" i="1" kern="100" dirty="0" err="1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với</a:t>
            </a:r>
            <a:r>
              <a:rPr lang="en-US" sz="2400" b="1" i="1" kern="100" dirty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 ĐTM?</a:t>
            </a:r>
            <a:endParaRPr lang="en-US" sz="2400" b="1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84283237"/>
      </p:ext>
    </p:extLst>
  </p:cSld>
  <p:clrMapOvr>
    <a:masterClrMapping/>
  </p:clrMapOvr>
  <p:transition spd="slow">
    <p:wheel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8" descr="POINSET2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2" y="4763"/>
            <a:ext cx="1735076" cy="2313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00600"/>
            <a:ext cx="1386592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</a:extLst>
        </p:spPr>
      </p:pic>
      <p:sp>
        <p:nvSpPr>
          <p:cNvPr id="18" name="Title 17"/>
          <p:cNvSpPr>
            <a:spLocks noGrp="1"/>
          </p:cNvSpPr>
          <p:nvPr>
            <p:ph type="title"/>
          </p:nvPr>
        </p:nvSpPr>
        <p:spPr>
          <a:xfrm>
            <a:off x="609600" y="152400"/>
            <a:ext cx="2855913" cy="1295400"/>
          </a:xfrm>
        </p:spPr>
        <p:txBody>
          <a:bodyPr>
            <a:noAutofit/>
          </a:bodyPr>
          <a:lstStyle/>
          <a:p>
            <a:pPr lvl="0">
              <a:lnSpc>
                <a:spcPct val="115000"/>
              </a:lnSpc>
              <a:spcBef>
                <a:spcPct val="20000"/>
              </a:spcBef>
            </a:pPr>
            <a:r>
              <a:rPr lang="en-US" sz="24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en-US" sz="24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</a:br>
            <a:r>
              <a:rPr lang="en-US" sz="24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en-US" sz="24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</a:br>
            <a:r>
              <a:rPr lang="en-US" sz="24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en-US" sz="24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</a:br>
            <a:r>
              <a:rPr lang="en-US" sz="24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en-US" sz="24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</a:br>
            <a:r>
              <a:rPr lang="en-US" sz="24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en-US" sz="24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</a:br>
            <a:r>
              <a:rPr lang="en-US" sz="24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en-US" sz="24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</a:br>
            <a:r>
              <a:rPr lang="en-US" sz="24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en-US" sz="24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</a:br>
            <a:r>
              <a:rPr lang="en-US" sz="24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en-US" sz="24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</a:br>
            <a:r>
              <a:rPr lang="en-US" sz="24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en-US" sz="24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</a:br>
            <a:r>
              <a:rPr lang="en-US" sz="24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en-US" sz="24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</a:br>
            <a:r>
              <a:rPr lang="en-US" sz="24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en-US" sz="24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</a:br>
            <a:r>
              <a:rPr lang="en-US" sz="24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en-US" sz="24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</a:br>
            <a:r>
              <a:rPr lang="en-US" sz="24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en-US" sz="24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</a:br>
            <a:r>
              <a:rPr lang="en-US" sz="24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en-US" sz="24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</a:br>
            <a:r>
              <a:rPr lang="en-US" sz="24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en-US" sz="24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</a:br>
            <a:r>
              <a:rPr lang="en-US" sz="24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en-US" sz="24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</a:br>
            <a:r>
              <a:rPr lang="en-US" sz="24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en-US" sz="24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</a:br>
            <a:r>
              <a:rPr lang="en-US" sz="24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en-US" sz="24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</a:br>
            <a:r>
              <a:rPr lang="en-US" sz="24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en-US" sz="24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</a:br>
            <a:r>
              <a:rPr lang="en-US" sz="24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en-US" sz="24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</a:br>
            <a:r>
              <a:rPr lang="en-US" sz="24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en-US" sz="24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</a:br>
            <a:r>
              <a:rPr lang="en-US" sz="24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en-US" sz="24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</a:br>
            <a:r>
              <a:rPr lang="en-US" sz="24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II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.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Tìm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hiểu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chi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tiết</a:t>
            </a:r>
            <a:r>
              <a:rPr lang="en-US" sz="1800" b="0" dirty="0">
                <a:solidFill>
                  <a:prstClr val="black"/>
                </a:solidFill>
                <a:ea typeface="Calibri"/>
                <a:cs typeface="Times New Roman"/>
              </a:rPr>
              <a:t/>
            </a:r>
            <a:br>
              <a:rPr lang="en-US" sz="1800" b="0" dirty="0">
                <a:solidFill>
                  <a:prstClr val="black"/>
                </a:solidFill>
                <a:ea typeface="Calibri"/>
                <a:cs typeface="Times New Roman"/>
              </a:rPr>
            </a:br>
            <a:endParaRPr lang="en-US" sz="3600" dirty="0"/>
          </a:p>
        </p:txBody>
      </p:sp>
      <p:pic>
        <p:nvPicPr>
          <p:cNvPr id="21" name="Content Placeholder 20"/>
          <p:cNvPicPr>
            <a:picLocks noGrp="1" noChangeAspect="1"/>
          </p:cNvPicPr>
          <p:nvPr>
            <p:ph idx="1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1722" y="866360"/>
            <a:ext cx="4922278" cy="4962940"/>
          </a:xfrm>
        </p:spPr>
      </p:pic>
      <p:sp>
        <p:nvSpPr>
          <p:cNvPr id="20" name="Text Placeholder 19"/>
          <p:cNvSpPr>
            <a:spLocks noGrp="1"/>
          </p:cNvSpPr>
          <p:nvPr>
            <p:ph type="body" sz="half" idx="2"/>
          </p:nvPr>
        </p:nvSpPr>
        <p:spPr>
          <a:xfrm>
            <a:off x="76200" y="990600"/>
            <a:ext cx="3886200" cy="5135563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fr-FR" sz="2400" b="1" i="1" dirty="0" smtClean="0">
                <a:latin typeface="Times New Roman"/>
                <a:ea typeface="Calibri"/>
                <a:cs typeface="Times New Roman"/>
              </a:rPr>
              <a:t>1</a:t>
            </a:r>
            <a:r>
              <a:rPr lang="fr-FR" sz="2400" b="1" i="1" dirty="0">
                <a:latin typeface="Times New Roman"/>
                <a:ea typeface="Calibri"/>
                <a:cs typeface="Times New Roman"/>
              </a:rPr>
              <a:t>. </a:t>
            </a:r>
            <a:r>
              <a:rPr lang="fr-FR" sz="2400" b="1" i="1" dirty="0" err="1">
                <a:latin typeface="Times New Roman"/>
                <a:ea typeface="Calibri"/>
                <a:cs typeface="Times New Roman"/>
              </a:rPr>
              <a:t>Thiên</a:t>
            </a:r>
            <a:r>
              <a:rPr lang="fr-FR" sz="2400" b="1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fr-FR" sz="2400" b="1" i="1" dirty="0" err="1">
                <a:latin typeface="Times New Roman"/>
                <a:ea typeface="Calibri"/>
                <a:cs typeface="Times New Roman"/>
              </a:rPr>
              <a:t>nhiên</a:t>
            </a:r>
            <a:r>
              <a:rPr lang="fr-FR" sz="2400" b="1" i="1" dirty="0">
                <a:latin typeface="Times New Roman"/>
                <a:ea typeface="Calibri"/>
                <a:cs typeface="Times New Roman"/>
              </a:rPr>
              <a:t>, </a:t>
            </a:r>
            <a:r>
              <a:rPr lang="fr-FR" sz="2400" b="1" i="1" dirty="0" err="1">
                <a:latin typeface="Times New Roman"/>
                <a:ea typeface="Calibri"/>
                <a:cs typeface="Times New Roman"/>
              </a:rPr>
              <a:t>cảnh</a:t>
            </a:r>
            <a:r>
              <a:rPr lang="fr-FR" sz="2400" b="1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fr-FR" sz="2400" b="1" i="1" dirty="0" err="1">
                <a:latin typeface="Times New Roman"/>
                <a:ea typeface="Calibri"/>
                <a:cs typeface="Times New Roman"/>
              </a:rPr>
              <a:t>quan</a:t>
            </a:r>
            <a:r>
              <a:rPr lang="fr-FR" sz="2400" b="1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fr-FR" sz="2400" b="1" i="1" dirty="0" err="1">
                <a:latin typeface="Times New Roman"/>
                <a:ea typeface="Calibri"/>
                <a:cs typeface="Times New Roman"/>
              </a:rPr>
              <a:t>nơi</a:t>
            </a:r>
            <a:r>
              <a:rPr lang="fr-FR" sz="2400" b="1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fr-FR" sz="2400" b="1" i="1" dirty="0" err="1">
                <a:latin typeface="Times New Roman"/>
                <a:ea typeface="Calibri"/>
                <a:cs typeface="Times New Roman"/>
              </a:rPr>
              <a:t>Đồng</a:t>
            </a:r>
            <a:r>
              <a:rPr lang="fr-FR" sz="2400" b="1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fr-FR" sz="2400" b="1" i="1" dirty="0" err="1">
                <a:latin typeface="Times New Roman"/>
                <a:ea typeface="Calibri"/>
                <a:cs typeface="Times New Roman"/>
              </a:rPr>
              <a:t>Tháp</a:t>
            </a:r>
            <a:r>
              <a:rPr lang="fr-FR" sz="2400" b="1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fr-FR" sz="2400" b="1" i="1" dirty="0" err="1">
                <a:latin typeface="Times New Roman"/>
                <a:ea typeface="Calibri"/>
                <a:cs typeface="Times New Roman"/>
              </a:rPr>
              <a:t>Mười</a:t>
            </a:r>
            <a:endParaRPr lang="en-US" sz="18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fr-FR" sz="2400" b="1" dirty="0">
                <a:latin typeface="Times New Roman"/>
                <a:ea typeface="Calibri"/>
                <a:cs typeface="Times New Roman"/>
              </a:rPr>
              <a:t>- </a:t>
            </a:r>
            <a:r>
              <a:rPr lang="vi-VN" sz="2400" b="1" dirty="0">
                <a:latin typeface="Times New Roman"/>
                <a:ea typeface="Calibri"/>
                <a:cs typeface="Times New Roman"/>
              </a:rPr>
              <a:t>Lũ: </a:t>
            </a:r>
            <a:endParaRPr lang="en-US" sz="18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vi-VN" sz="2400" dirty="0">
                <a:latin typeface="Times New Roman"/>
                <a:ea typeface="Calibri"/>
                <a:cs typeface="Times New Roman"/>
              </a:rPr>
              <a:t>+ Là nguồn sống của cả cư dân miền sông nước.</a:t>
            </a:r>
            <a:endParaRPr lang="en-US" sz="18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vi-VN" sz="2400" dirty="0">
                <a:latin typeface="Times New Roman"/>
                <a:ea typeface="Calibri"/>
                <a:cs typeface="Times New Roman"/>
              </a:rPr>
              <a:t>+ Mang phù sa mùa màng về, mang tôm cá về, làm nên một nền văn hóa đồng bằng.</a:t>
            </a:r>
            <a:endParaRPr lang="en-US" sz="18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vi-VN" sz="2400" dirty="0">
                <a:latin typeface="Times New Roman"/>
                <a:ea typeface="Calibri"/>
                <a:cs typeface="Times New Roman"/>
              </a:rPr>
              <a:t>+ Nếu không có lũ, nước kiệt đi thì sẽ rất khó khăn.</a:t>
            </a:r>
            <a:endParaRPr lang="en-US" sz="1800" dirty="0">
              <a:ea typeface="Calibri"/>
              <a:cs typeface="Times New Roman"/>
            </a:endParaRP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93924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 smtClean="0"/>
              <a:t>Kênh</a:t>
            </a:r>
            <a:r>
              <a:rPr lang="en-US" sz="2800" dirty="0" smtClean="0"/>
              <a:t> </a:t>
            </a:r>
            <a:r>
              <a:rPr lang="en-US" sz="2800" dirty="0" err="1" smtClean="0"/>
              <a:t>rạch</a:t>
            </a:r>
            <a:r>
              <a:rPr lang="en-US" sz="2800" dirty="0" smtClean="0"/>
              <a:t> </a:t>
            </a:r>
            <a:r>
              <a:rPr lang="en-US" sz="2800" dirty="0" err="1" smtClean="0"/>
              <a:t>Đồng</a:t>
            </a:r>
            <a:r>
              <a:rPr lang="en-US" sz="2800" dirty="0" smtClean="0"/>
              <a:t> </a:t>
            </a:r>
            <a:r>
              <a:rPr lang="en-US" sz="2800" dirty="0" err="1" smtClean="0"/>
              <a:t>Tháp</a:t>
            </a:r>
            <a:r>
              <a:rPr lang="en-US" sz="2800" dirty="0" smtClean="0"/>
              <a:t> </a:t>
            </a:r>
            <a:r>
              <a:rPr lang="en-US" sz="2800" dirty="0" err="1" smtClean="0"/>
              <a:t>Mười</a:t>
            </a:r>
            <a:endParaRPr lang="en-US" sz="2800" dirty="0"/>
          </a:p>
        </p:txBody>
      </p:sp>
      <p:pic>
        <p:nvPicPr>
          <p:cNvPr id="8" name="Picture Placeholder 7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23" r="4823"/>
          <a:stretch>
            <a:fillRect/>
          </a:stretch>
        </p:blipFill>
        <p:spPr>
          <a:xfrm>
            <a:off x="914400" y="152400"/>
            <a:ext cx="7543800" cy="4575175"/>
          </a:xfrm>
        </p:spPr>
      </p:pic>
      <p:sp>
        <p:nvSpPr>
          <p:cNvPr id="7" name="Text Placeholder 6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703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1.0&quot;&gt;&lt;object type=&quot;1&quot; unique_id=&quot;10001&quot;&gt;&lt;object type=&quot;8&quot; unique_id=&quot;10002&quot;&gt;&lt;/object&gt;&lt;object type=&quot;2&quot; unique_id=&quot;10003&quot;&gt;&lt;object type=&quot;3&quot; unique_id=&quot;15922&quot;&gt;&lt;property id=&quot;20148&quot; value=&quot;5&quot;/&gt;&lt;property id=&quot;20300&quot; value=&quot;Slide 1&quot;/&gt;&lt;property id=&quot;20307&quot; value=&quot;257&quot;/&gt;&lt;/object&gt;&lt;object type=&quot;3&quot; unique_id=&quot;15923&quot;&gt;&lt;property id=&quot;20148&quot; value=&quot;5&quot;/&gt;&lt;property id=&quot;20300&quot; value=&quot;Slide 2&quot;/&gt;&lt;property id=&quot;20307&quot; value=&quot;258&quot;/&gt;&lt;/object&gt;&lt;object type=&quot;3&quot; unique_id=&quot;15924&quot;&gt;&lt;property id=&quot;20148&quot; value=&quot;5&quot;/&gt;&lt;property id=&quot;20300&quot; value=&quot;Slide 3&quot;/&gt;&lt;property id=&quot;20307&quot; value=&quot;259&quot;/&gt;&lt;/object&gt;&lt;object type=&quot;3&quot; unique_id=&quot;15925&quot;&gt;&lt;property id=&quot;20148&quot; value=&quot;5&quot;/&gt;&lt;property id=&quot;20300&quot; value=&quot;Slide 4&quot;/&gt;&lt;property id=&quot;20307&quot; value=&quot;260&quot;/&gt;&lt;/object&gt;&lt;object type=&quot;3&quot; unique_id=&quot;15926&quot;&gt;&lt;property id=&quot;20148&quot; value=&quot;5&quot;/&gt;&lt;property id=&quot;20300&quot; value=&quot;Slide 5&quot;/&gt;&lt;property id=&quot;20307&quot; value=&quot;261&quot;/&gt;&lt;/object&gt;&lt;object type=&quot;3&quot; unique_id=&quot;15927&quot;&gt;&lt;property id=&quot;20148&quot; value=&quot;5&quot;/&gt;&lt;property id=&quot;20300&quot; value=&quot;Slide 6&quot;/&gt;&lt;property id=&quot;20307&quot; value=&quot;262&quot;/&gt;&lt;/object&gt;&lt;object type=&quot;3&quot; unique_id=&quot;15928&quot;&gt;&lt;property id=&quot;20148&quot; value=&quot;5&quot;/&gt;&lt;property id=&quot;20300&quot; value=&quot;Slide 7&quot;/&gt;&lt;property id=&quot;20307&quot; value=&quot;263&quot;/&gt;&lt;/object&gt;&lt;object type=&quot;3&quot; unique_id=&quot;15929&quot;&gt;&lt;property id=&quot;20148&quot; value=&quot;5&quot;/&gt;&lt;property id=&quot;20300&quot; value=&quot;Slide 8&quot;/&gt;&lt;property id=&quot;20307&quot; value=&quot;264&quot;/&gt;&lt;/object&gt;&lt;object type=&quot;3&quot; unique_id=&quot;15930&quot;&gt;&lt;property id=&quot;20148&quot; value=&quot;5&quot;/&gt;&lt;property id=&quot;20300&quot; value=&quot;Slide 9&quot;/&gt;&lt;property id=&quot;20307&quot; value=&quot;265&quot;/&gt;&lt;/object&gt;&lt;object type=&quot;3&quot; unique_id=&quot;15931&quot;&gt;&lt;property id=&quot;20148&quot; value=&quot;5&quot;/&gt;&lt;property id=&quot;20300&quot; value=&quot;Slide 10&quot;/&gt;&lt;property id=&quot;20307&quot; value=&quot;266&quot;/&gt;&lt;/object&gt;&lt;object type=&quot;3&quot; unique_id=&quot;15932&quot;&gt;&lt;property id=&quot;20148&quot; value=&quot;5&quot;/&gt;&lt;property id=&quot;20300&quot; value=&quot;Slide 11&quot;/&gt;&lt;property id=&quot;20307&quot; value=&quot;267&quot;/&gt;&lt;/object&gt;&lt;object type=&quot;3&quot; unique_id=&quot;16117&quot;&gt;&lt;property id=&quot;20148&quot; value=&quot;5&quot;/&gt;&lt;property id=&quot;20300&quot; value=&quot;Slide 12&quot;/&gt;&lt;property id=&quot;20307&quot; value=&quot;268&quot;/&gt;&lt;/object&gt;&lt;object type=&quot;3&quot; unique_id=&quot;16118&quot;&gt;&lt;property id=&quot;20148&quot; value=&quot;5&quot;/&gt;&lt;property id=&quot;20300&quot; value=&quot;Slide 13&quot;/&gt;&lt;property id=&quot;20307&quot; value=&quot;269&quot;/&gt;&lt;/object&gt;&lt;object type=&quot;3&quot; unique_id=&quot;16119&quot;&gt;&lt;property id=&quot;20148&quot; value=&quot;5&quot;/&gt;&lt;property id=&quot;20300&quot; value=&quot;Slide 14&quot;/&gt;&lt;property id=&quot;20307&quot; value=&quot;270&quot;/&gt;&lt;/object&gt;&lt;object type=&quot;3&quot; unique_id=&quot;16120&quot;&gt;&lt;property id=&quot;20148&quot; value=&quot;5&quot;/&gt;&lt;property id=&quot;20300&quot; value=&quot;Slide 15&quot;/&gt;&lt;property id=&quot;20307&quot; value=&quot;271&quot;/&gt;&lt;/object&gt;&lt;object type=&quot;3&quot; unique_id=&quot;16121&quot;&gt;&lt;property id=&quot;20148&quot; value=&quot;5&quot;/&gt;&lt;property id=&quot;20300&quot; value=&quot;Slide 16&quot;/&gt;&lt;property id=&quot;20307&quot; value=&quot;272&quot;/&gt;&lt;/object&gt;&lt;object type=&quot;3&quot; unique_id=&quot;16122&quot;&gt;&lt;property id=&quot;20148&quot; value=&quot;5&quot;/&gt;&lt;property id=&quot;20300&quot; value=&quot;Slide 17&quot;/&gt;&lt;property id=&quot;20307&quot; value=&quot;273&quot;/&gt;&lt;/object&gt;&lt;object type=&quot;3&quot; unique_id=&quot;16123&quot;&gt;&lt;property id=&quot;20148&quot; value=&quot;5&quot;/&gt;&lt;property id=&quot;20300&quot; value=&quot;Slide 18&quot;/&gt;&lt;property id=&quot;20307&quot; value=&quot;274&quot;/&gt;&lt;/object&gt;&lt;object type=&quot;3&quot; unique_id=&quot;16124&quot;&gt;&lt;property id=&quot;20148&quot; value=&quot;5&quot;/&gt;&lt;property id=&quot;20300&quot; value=&quot;Slide 19&quot;/&gt;&lt;property id=&quot;20307&quot; value=&quot;275&quot;/&gt;&lt;/object&gt;&lt;object type=&quot;3&quot; unique_id=&quot;16125&quot;&gt;&lt;property id=&quot;20148&quot; value=&quot;5&quot;/&gt;&lt;property id=&quot;20300&quot; value=&quot;Slide 20&quot;/&gt;&lt;property id=&quot;20307&quot; value=&quot;276&quot;/&gt;&lt;/object&gt;&lt;object type=&quot;3&quot; unique_id=&quot;16126&quot;&gt;&lt;property id=&quot;20148&quot; value=&quot;5&quot;/&gt;&lt;property id=&quot;20300&quot; value=&quot;Slide 21&quot;/&gt;&lt;property id=&quot;20307&quot; value=&quot;277&quot;/&gt;&lt;/object&gt;&lt;object type=&quot;3&quot; unique_id=&quot;16127&quot;&gt;&lt;property id=&quot;20148&quot; value=&quot;5&quot;/&gt;&lt;property id=&quot;20300&quot; value=&quot;Slide 22&quot;/&gt;&lt;property id=&quot;20307&quot; value=&quot;278&quot;/&gt;&lt;/object&gt;&lt;object type=&quot;3&quot; unique_id=&quot;16386&quot;&gt;&lt;property id=&quot;20148&quot; value=&quot;5&quot;/&gt;&lt;property id=&quot;20300&quot; value=&quot;Slide 23&quot;/&gt;&lt;property id=&quot;20307&quot; value=&quot;279&quot;/&gt;&lt;/object&gt;&lt;object type=&quot;3&quot; unique_id=&quot;16387&quot;&gt;&lt;property id=&quot;20148&quot; value=&quot;5&quot;/&gt;&lt;property id=&quot;20300&quot; value=&quot;Slide 24&quot;/&gt;&lt;property id=&quot;20307&quot; value=&quot;280&quot;/&gt;&lt;/object&gt;&lt;object type=&quot;3&quot; unique_id=&quot;16544&quot;&gt;&lt;property id=&quot;20148&quot; value=&quot;5&quot;/&gt;&lt;property id=&quot;20300&quot; value=&quot;Slide 25 - &amp;quot;Câu 2: Tác giả đã dùng biện pháp nghệ thuật nào để nêu bật được sự khác biệt, đối lập về cách sống của người da đỏ&quot;/&gt;&lt;property id=&quot;20307&quot; value=&quot;281&quot;/&gt;&lt;/object&gt;&lt;object type=&quot;3&quot; unique_id=&quot;16545&quot;&gt;&lt;property id=&quot;20148&quot; value=&quot;5&quot;/&gt;&lt;property id=&quot;20300&quot; value=&quot;Slide 26&quot;/&gt;&lt;property id=&quot;20307&quot; value=&quot;282&quot;/&gt;&lt;/object&gt;&lt;object type=&quot;3&quot; unique_id=&quot;16546&quot;&gt;&lt;property id=&quot;20148&quot; value=&quot;5&quot;/&gt;&lt;property id=&quot;20300&quot; value=&quot;Slide 27&quot;/&gt;&lt;property id=&quot;20307&quot; value=&quot;283&quot;/&gt;&lt;/object&gt;&lt;object type=&quot;3&quot; unique_id=&quot;16721&quot;&gt;&lt;property id=&quot;20148&quot; value=&quot;5&quot;/&gt;&lt;property id=&quot;20300&quot; value=&quot;Slide 28&quot;/&gt;&lt;property id=&quot;20307&quot; value=&quot;284&quot;/&gt;&lt;/object&gt;&lt;object type=&quot;3&quot; unique_id=&quot;16722&quot;&gt;&lt;property id=&quot;20148&quot; value=&quot;5&quot;/&gt;&lt;property id=&quot;20300&quot; value=&quot;Slide 29&quot;/&gt;&lt;property id=&quot;20307&quot; value=&quot;285&quot;/&gt;&lt;/object&gt;&lt;object type=&quot;3&quot; unique_id=&quot;16723&quot;&gt;&lt;property id=&quot;20148&quot; value=&quot;5&quot;/&gt;&lt;property id=&quot;20300&quot; value=&quot;Slide 30&quot;/&gt;&lt;property id=&quot;20307&quot; value=&quot;286&quot;/&gt;&lt;/object&gt;&lt;object type=&quot;3&quot; unique_id=&quot;16724&quot;&gt;&lt;property id=&quot;20148&quot; value=&quot;5&quot;/&gt;&lt;property id=&quot;20300&quot; value=&quot;Slide 31&quot;/&gt;&lt;property id=&quot;20307&quot; value=&quot;287&quot;/&gt;&lt;/object&gt;&lt;object type=&quot;3&quot; unique_id=&quot;16956&quot;&gt;&lt;property id=&quot;20148&quot; value=&quot;5&quot;/&gt;&lt;property id=&quot;20300&quot; value=&quot;Slide 32&quot;/&gt;&lt;property id=&quot;20307&quot; value=&quot;288&quot;/&gt;&lt;/object&gt;&lt;object type=&quot;3&quot; unique_id=&quot;16957&quot;&gt;&lt;property id=&quot;20148&quot; value=&quot;5&quot;/&gt;&lt;property id=&quot;20300&quot; value=&quot;Slide 33&quot;/&gt;&lt;property id=&quot;20307&quot; value=&quot;289&quot;/&gt;&lt;/object&gt;&lt;object type=&quot;3&quot; unique_id=&quot;16958&quot;&gt;&lt;property id=&quot;20148&quot; value=&quot;5&quot;/&gt;&lt;property id=&quot;20300&quot; value=&quot;Slide 34&quot;/&gt;&lt;property id=&quot;20307&quot; value=&quot;290&quot;/&gt;&lt;/object&gt;&lt;object type=&quot;3&quot; unique_id=&quot;16959&quot;&gt;&lt;property id=&quot;20148&quot; value=&quot;5&quot;/&gt;&lt;property id=&quot;20300&quot; value=&quot;Slide 35&quot;/&gt;&lt;property id=&quot;20307&quot; value=&quot;291&quot;/&gt;&lt;/object&gt;&lt;object type=&quot;3&quot; unique_id=&quot;16960&quot;&gt;&lt;property id=&quot;20148&quot; value=&quot;5&quot;/&gt;&lt;property id=&quot;20300&quot; value=&quot;Slide 36&quot;/&gt;&lt;property id=&quot;20307&quot; value=&quot;292&quot;/&gt;&lt;/object&gt;&lt;object type=&quot;3&quot; unique_id=&quot;17265&quot;&gt;&lt;property id=&quot;20148&quot; value=&quot;5&quot;/&gt;&lt;property id=&quot;20300&quot; value=&quot;Slide 37&quot;/&gt;&lt;property id=&quot;20307&quot; value=&quot;293&quot;/&gt;&lt;/object&gt;&lt;object type=&quot;3&quot; unique_id=&quot;17266&quot;&gt;&lt;property id=&quot;20148&quot; value=&quot;5&quot;/&gt;&lt;property id=&quot;20300&quot; value=&quot;Slide 38&quot;/&gt;&lt;property id=&quot;20307&quot; value=&quot;294&quot;/&gt;&lt;/object&gt;&lt;object type=&quot;3&quot; unique_id=&quot;17267&quot;&gt;&lt;property id=&quot;20148&quot; value=&quot;5&quot;/&gt;&lt;property id=&quot;20300&quot; value=&quot;Slide 39&quot;/&gt;&lt;property id=&quot;20307&quot; value=&quot;295&quot;/&gt;&lt;/object&gt;&lt;object type=&quot;3&quot; unique_id=&quot;17268&quot;&gt;&lt;property id=&quot;20148&quot; value=&quot;5&quot;/&gt;&lt;property id=&quot;20300&quot; value=&quot;Slide 40&quot;/&gt;&lt;property id=&quot;20307&quot; value=&quot;296&quot;/&gt;&lt;/object&gt;&lt;object type=&quot;3&quot; unique_id=&quot;17479&quot;&gt;&lt;property id=&quot;20148&quot; value=&quot;5&quot;/&gt;&lt;property id=&quot;20300&quot; value=&quot;Slide 41&quot;/&gt;&lt;property id=&quot;20307&quot; value=&quot;297&quot;/&gt;&lt;/object&gt;&lt;object type=&quot;3&quot; unique_id=&quot;17480&quot;&gt;&lt;property id=&quot;20148&quot; value=&quot;5&quot;/&gt;&lt;property id=&quot;20300&quot; value=&quot;Slide 42&quot;/&gt;&lt;property id=&quot;20307&quot; value=&quot;298&quot;/&gt;&lt;/object&gt;&lt;object type=&quot;3&quot; unique_id=&quot;17481&quot;&gt;&lt;property id=&quot;20148&quot; value=&quot;5&quot;/&gt;&lt;property id=&quot;20300&quot; value=&quot;Slide 43 - &amp;quot;VIDEO KẾT THÚC BÀI HỌC&amp;quot;&quot;/&gt;&lt;property id=&quot;20307&quot; value=&quot;299&quot;/&gt;&lt;/object&gt;&lt;/object&gt;&lt;/object&gt;&lt;/database&gt;"/>
  <p:tag name="SECTOMILLISECCONVERTED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AUTOSHAPE_INFO" val="&lt;ThreeDShapeInfo&gt;&lt;uuid val=&quot;{8632B325-35CB-45EE-9C41-0500D5E9311C}&quot;/&gt;&lt;isInvalidForFieldText val=&quot;0&quot;/&gt;&lt;Image&gt;&lt;filename val=&quot;C:\Users\APHUON~1\AppData\Local\Temp\PR\data\asimages\{8632B325-35CB-45EE-9C41-0500D5E9311C}.png&quot;/&gt;&lt;left val=&quot;0&quot;/&gt;&lt;top val=&quot;324&quot;/&gt;&lt;width val=&quot;194&quot;/&gt;&lt;height val=&quot;215&quot;/&gt;&lt;hasText val=&quot;1&quot;/&gt;&lt;/Image&gt;&lt;/ThreeDShapeInfo&gt;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AUTOSHAPE_INFO" val="&lt;ThreeDShapeInfo&gt;&lt;uuid val=&quot;{51DCAEBE-28CD-498D-B609-71EAE1C8DB5C}&quot;/&gt;&lt;isInvalidForFieldText val=&quot;0&quot;/&gt;&lt;Image&gt;&lt;filename val=&quot;C:\Users\APHUON~1\AppData\Local\Temp\PR\data\asimages\{51DCAEBE-28CD-498D-B609-71EAE1C8DB5C}.png&quot;/&gt;&lt;left val=&quot;0&quot;/&gt;&lt;top val=&quot;0&quot;/&gt;&lt;width val=&quot;183&quot;/&gt;&lt;height val=&quot;183&quot;/&gt;&lt;hasText val=&quot;1&quot;/&gt;&lt;/Image&gt;&lt;/ThreeDShapeInfo&gt;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SlideThumbPath val=&quot;Slide24.PNG&quot;/&gt;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AUTOSHAPE_INFO" val="&lt;ThreeDShapeInfo&gt;&lt;uuid val=&quot;{51DCAEBE-28CD-498D-B609-71EAE1C8DB5C}&quot;/&gt;&lt;isInvalidForFieldText val=&quot;0&quot;/&gt;&lt;Image&gt;&lt;filename val=&quot;C:\Users\APHUON~1\AppData\Local\Temp\PR\data\asimages\{51DCAEBE-28CD-498D-B609-71EAE1C8DB5C}.png&quot;/&gt;&lt;left val=&quot;0&quot;/&gt;&lt;top val=&quot;0&quot;/&gt;&lt;width val=&quot;183&quot;/&gt;&lt;height val=&quot;183&quot;/&gt;&lt;hasText val=&quot;1&quot;/&gt;&lt;/Image&gt;&lt;/ThreeDShapeInfo&gt;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AUTOSHAPE_INFO" val="&lt;ThreeDShapeInfo&gt;&lt;uuid val=&quot;{8632B325-35CB-45EE-9C41-0500D5E9311C}&quot;/&gt;&lt;isInvalidForFieldText val=&quot;0&quot;/&gt;&lt;Image&gt;&lt;filename val=&quot;C:\Users\APHUON~1\AppData\Local\Temp\PR\data\asimages\{8632B325-35CB-45EE-9C41-0500D5E9311C}.png&quot;/&gt;&lt;left val=&quot;0&quot;/&gt;&lt;top val=&quot;324&quot;/&gt;&lt;width val=&quot;194&quot;/&gt;&lt;height val=&quot;215&quot;/&gt;&lt;hasText val=&quot;1&quot;/&gt;&lt;/Image&gt;&lt;/ThreeDShapeInfo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SlideThumbPath val=&quot;Slide22.PNG&quot;/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AUTOSHAPE_INFO" val="&lt;ThreeDShapeInfo&gt;&lt;uuid val=&quot;{1B3A8E49-9D8B-4184-84FD-B179606C6739}&quot;/&gt;&lt;isInvalidForFieldText val=&quot;0&quot;/&gt;&lt;Image&gt;&lt;filename val=&quot;C:\Users\APHUON~1\AppData\Local\Temp\PR\data\asimages\{1B3A8E49-9D8B-4184-84FD-B179606C6739}.png&quot;/&gt;&lt;left val=&quot;0&quot;/&gt;&lt;top val=&quot;0&quot;/&gt;&lt;width val=&quot;183&quot;/&gt;&lt;height val=&quot;183&quot;/&gt;&lt;hasText val=&quot;1&quot;/&gt;&lt;/Image&gt;&lt;/ThreeDShapeInfo&gt;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AUTOSHAPE_INFO" val="&lt;ThreeDShapeInfo&gt;&lt;uuid val=&quot;{8533BCE8-F974-4B9A-9143-E0746645094E}&quot;/&gt;&lt;isInvalidForFieldText val=&quot;0&quot;/&gt;&lt;Image&gt;&lt;filename val=&quot;C:\Users\APHUON~1\AppData\Local\Temp\PR\data\asimages\{8533BCE8-F974-4B9A-9143-E0746645094E}.png&quot;/&gt;&lt;left val=&quot;0&quot;/&gt;&lt;top val=&quot;324&quot;/&gt;&lt;width val=&quot;194&quot;/&gt;&lt;height val=&quot;215&quot;/&gt;&lt;hasText val=&quot;1&quot;/&gt;&lt;/Image&gt;&lt;/ThreeDShapeInfo&gt;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SlideThumbPath val=&quot;Slide24.PNG&quot;/&gt;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AUTOSHAPE_INFO" val="&lt;ThreeDShapeInfo&gt;&lt;uuid val=&quot;{51DCAEBE-28CD-498D-B609-71EAE1C8DB5C}&quot;/&gt;&lt;isInvalidForFieldText val=&quot;0&quot;/&gt;&lt;Image&gt;&lt;filename val=&quot;C:\Users\APHUON~1\AppData\Local\Temp\PR\data\asimages\{51DCAEBE-28CD-498D-B609-71EAE1C8DB5C}.png&quot;/&gt;&lt;left val=&quot;0&quot;/&gt;&lt;top val=&quot;0&quot;/&gt;&lt;width val=&quot;183&quot;/&gt;&lt;height val=&quot;183&quot;/&gt;&lt;hasText val=&quot;1&quot;/&gt;&lt;/Image&gt;&lt;/ThreeDShapeInfo&gt;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AUTOSHAPE_INFO" val="&lt;ThreeDShapeInfo&gt;&lt;uuid val=&quot;{8632B325-35CB-45EE-9C41-0500D5E9311C}&quot;/&gt;&lt;isInvalidForFieldText val=&quot;0&quot;/&gt;&lt;Image&gt;&lt;filename val=&quot;C:\Users\APHUON~1\AppData\Local\Temp\PR\data\asimages\{8632B325-35CB-45EE-9C41-0500D5E9311C}.png&quot;/&gt;&lt;left val=&quot;0&quot;/&gt;&lt;top val=&quot;324&quot;/&gt;&lt;width val=&quot;194&quot;/&gt;&lt;height val=&quot;215&quot;/&gt;&lt;hasText val=&quot;1&quot;/&gt;&lt;/Image&gt;&lt;/ThreeDShapeInfo&gt;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SlideThumbPath val=&quot;Slide24.PNG&quot;/&gt;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AUTOSHAPE_INFO" val="&lt;ThreeDShapeInfo&gt;&lt;uuid val=&quot;{51DCAEBE-28CD-498D-B609-71EAE1C8DB5C}&quot;/&gt;&lt;isInvalidForFieldText val=&quot;0&quot;/&gt;&lt;Image&gt;&lt;filename val=&quot;C:\Users\APHUON~1\AppData\Local\Temp\PR\data\asimages\{51DCAEBE-28CD-498D-B609-71EAE1C8DB5C}.png&quot;/&gt;&lt;left val=&quot;0&quot;/&gt;&lt;top val=&quot;0&quot;/&gt;&lt;width val=&quot;183&quot;/&gt;&lt;height val=&quot;183&quot;/&gt;&lt;hasText val=&quot;1&quot;/&gt;&lt;/Image&gt;&lt;/ThreeDShapeInfo&gt;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292</Words>
  <Application>Microsoft Office PowerPoint</Application>
  <PresentationFormat>On-screen Show (4:3)</PresentationFormat>
  <Paragraphs>50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18</vt:i4>
      </vt:variant>
    </vt:vector>
  </HeadingPairs>
  <TitlesOfParts>
    <vt:vector size="33" baseType="lpstr">
      <vt:lpstr>SimSun</vt:lpstr>
      <vt:lpstr>.VnAristote</vt:lpstr>
      <vt:lpstr>Arial</vt:lpstr>
      <vt:lpstr>Calibri</vt:lpstr>
      <vt:lpstr>Times New Roman</vt:lpstr>
      <vt:lpstr>VNI-Book</vt:lpstr>
      <vt:lpstr>Wingdings</vt:lpstr>
      <vt:lpstr>Office Theme</vt:lpstr>
      <vt:lpstr>Default Design</vt:lpstr>
      <vt:lpstr>1_Default Design</vt:lpstr>
      <vt:lpstr>2_Office Theme</vt:lpstr>
      <vt:lpstr>2_Default Design</vt:lpstr>
      <vt:lpstr>3_Default Design</vt:lpstr>
      <vt:lpstr>1_Office Theme</vt:lpstr>
      <vt:lpstr>4_Default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                 II. Tìm hiểu chi tiết </vt:lpstr>
      <vt:lpstr>Kênh rạch Đồng Tháp Mười</vt:lpstr>
      <vt:lpstr>PowerPoint Presentation</vt:lpstr>
      <vt:lpstr>Món ăn nơi Đồng Tháp Mười</vt:lpstr>
      <vt:lpstr>Khu di tích Gò Tháp</vt:lpstr>
      <vt:lpstr>PowerPoint Presentation</vt:lpstr>
      <vt:lpstr>Người dân Đồng Tháp Mười</vt:lpstr>
      <vt:lpstr>PowerPoint Presentation</vt:lpstr>
      <vt:lpstr>PowerPoint Presentation</vt:lpstr>
      <vt:lpstr>III. Tổng kết </vt:lpstr>
      <vt:lpstr>III. Tổng kết </vt:lpstr>
    </vt:vector>
  </TitlesOfParts>
  <Company>Sky123.Org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Sky123.Org</dc:creator>
  <cp:lastModifiedBy>FPT</cp:lastModifiedBy>
  <cp:revision>40</cp:revision>
  <cp:lastPrinted>2021-06-11T09:38:59Z</cp:lastPrinted>
  <dcterms:created xsi:type="dcterms:W3CDTF">2018-01-29T00:01:51Z</dcterms:created>
  <dcterms:modified xsi:type="dcterms:W3CDTF">2024-11-24T03:48:56Z</dcterms:modified>
</cp:coreProperties>
</file>