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33" r:id="rId2"/>
    <p:sldId id="335" r:id="rId3"/>
    <p:sldId id="357" r:id="rId4"/>
    <p:sldId id="334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FFFF"/>
    <a:srgbClr val="FF6600"/>
    <a:srgbClr val="FF0000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8" autoAdjust="0"/>
    <p:restoredTop sz="98566" autoAdjust="0"/>
  </p:normalViewPr>
  <p:slideViewPr>
    <p:cSldViewPr snapToGrid="0">
      <p:cViewPr varScale="1">
        <p:scale>
          <a:sx n="73" d="100"/>
          <a:sy n="73" d="100"/>
        </p:scale>
        <p:origin x="4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#-1,1,Slide 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TỬ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KHOA HỌC TỰ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NHIÊN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 8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78441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2139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6657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21229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kali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252338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kali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potassium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339622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kali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protein, vitamin,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Uống nước cam thời điểm nào tốt nhất cho sức khỏ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8472"/>
            <a:ext cx="8562110" cy="428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1858" y="0"/>
            <a:ext cx="37507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78441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2139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6657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21229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kali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252338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kali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potassium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339622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kali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protein, vitamin,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2551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kali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61541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Potassium chloride 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KCl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497563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Potassium sulfate –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53233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80690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N, P, K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NPK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9648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86223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29032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N, P, K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NPK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21493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N:P:K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60650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N, P, K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%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350705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0226" y="3114675"/>
            <a:ext cx="3062720" cy="374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0" y="440044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4864798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570992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ô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6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3826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846978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169210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ô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257164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Uống nước cam thời điểm nào tốt nhất cho sức khỏ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415" y="1274619"/>
            <a:ext cx="4239491" cy="344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1997" y="0"/>
            <a:ext cx="5084618" cy="682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3826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846978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169210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ô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257164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548616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Uống nước cam thời điểm nào tốt nhất cho sức khỏ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61" y="0"/>
            <a:ext cx="5428384" cy="685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508" y="2663687"/>
            <a:ext cx="12191992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76199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6486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09202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N, P, K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52151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Ca, Mg, S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90944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Si, B, Zn, Fe, Cu…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6692" y="3744596"/>
            <a:ext cx="3228108" cy="311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0" y="374928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1649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51657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30813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2509" y="554181"/>
            <a:ext cx="4239491" cy="387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Uống nước cam thời điểm nào tốt nhất cho sức khỏ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C:\Users\AsuS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719"/>
            <a:ext cx="12192000" cy="6517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83126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2746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N, P, K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7040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Ca, Mg, S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092022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Si, B, Zn, Fe, Cu…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293186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3475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76842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55999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5432848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urea –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Ammonium nitrate –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Ammonium sulfate -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63347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78441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2139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66253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245410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332695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urea –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Ammonium nitrate –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Ammonium sulfate -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417347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02436" y="3882863"/>
            <a:ext cx="3089565" cy="29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0" y="466897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phosphorus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phosphate.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58522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Uống nước cam thời điểm nào tốt nhất cho sức khỏ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:\Users\AsuS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8579"/>
            <a:ext cx="12192000" cy="4838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78441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2139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6657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16129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phosphorus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phosphate.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307755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40058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450457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phosphate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calcium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magnesium.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501719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Superphosphate – Ca(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55035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kali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590389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kali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potassium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2917</TotalTime>
  <Words>1310</Words>
  <Application>Microsoft Office PowerPoint</Application>
  <PresentationFormat>Widescreen</PresentationFormat>
  <Paragraphs>101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Admin</cp:lastModifiedBy>
  <cp:revision>691</cp:revision>
  <dcterms:created xsi:type="dcterms:W3CDTF">2022-07-11T10:05:56Z</dcterms:created>
  <dcterms:modified xsi:type="dcterms:W3CDTF">2024-11-25T02:31:59Z</dcterms:modified>
</cp:coreProperties>
</file>