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0" r:id="rId3"/>
    <p:sldMasterId id="2147483680" r:id="rId4"/>
    <p:sldMasterId id="2147483690" r:id="rId5"/>
    <p:sldMasterId id="2147483738" r:id="rId6"/>
    <p:sldMasterId id="2147483772" r:id="rId7"/>
  </p:sldMasterIdLst>
  <p:notesMasterIdLst>
    <p:notesMasterId r:id="rId37"/>
  </p:notesMasterIdLst>
  <p:sldIdLst>
    <p:sldId id="561" r:id="rId8"/>
    <p:sldId id="557" r:id="rId9"/>
    <p:sldId id="312" r:id="rId10"/>
    <p:sldId id="269" r:id="rId11"/>
    <p:sldId id="333" r:id="rId12"/>
    <p:sldId id="314" r:id="rId13"/>
    <p:sldId id="398" r:id="rId14"/>
    <p:sldId id="554" r:id="rId15"/>
    <p:sldId id="317" r:id="rId16"/>
    <p:sldId id="559" r:id="rId17"/>
    <p:sldId id="469" r:id="rId18"/>
    <p:sldId id="560" r:id="rId19"/>
    <p:sldId id="474" r:id="rId20"/>
    <p:sldId id="526" r:id="rId21"/>
    <p:sldId id="516" r:id="rId22"/>
    <p:sldId id="532" r:id="rId23"/>
    <p:sldId id="531" r:id="rId24"/>
    <p:sldId id="472" r:id="rId25"/>
    <p:sldId id="527" r:id="rId26"/>
    <p:sldId id="517" r:id="rId27"/>
    <p:sldId id="518" r:id="rId28"/>
    <p:sldId id="529" r:id="rId29"/>
    <p:sldId id="555" r:id="rId30"/>
    <p:sldId id="530" r:id="rId31"/>
    <p:sldId id="545" r:id="rId32"/>
    <p:sldId id="519" r:id="rId33"/>
    <p:sldId id="501" r:id="rId34"/>
    <p:sldId id="502" r:id="rId35"/>
    <p:sldId id="546" r:id="rId36"/>
  </p:sldIdLst>
  <p:sldSz cx="18288000" cy="10287000"/>
  <p:notesSz cx="6858000" cy="9144000"/>
  <p:embeddedFontLst>
    <p:embeddedFont>
      <p:font typeface="#9Slide07 IcielBaliho Script" panose="020B0604020202020204" charset="0"/>
      <p:regular r:id="rId38"/>
    </p:embeddedFont>
    <p:embeddedFont>
      <p:font typeface="微软雅黑 Light" panose="020B0502040204020203" pitchFamily="34" charset="-122"/>
      <p:regular r:id="rId39"/>
    </p:embeddedFont>
    <p:embeddedFont>
      <p:font typeface="微软雅黑" panose="020B0503020204020204" pitchFamily="34" charset="-122"/>
      <p:regular r:id="rId40"/>
      <p:bold r:id="rId41"/>
    </p:embeddedFont>
    <p:embeddedFont>
      <p:font typeface="#9Slide05 SVNLifehack Script" panose="00000500000000000000" charset="0"/>
      <p:regular r:id="rId42"/>
    </p:embeddedFont>
    <p:embeddedFont>
      <p:font typeface="#9Slide04 Podkova ExtraBold" panose="020B0604020202020204" charset="0"/>
      <p:bold r:id="rId43"/>
    </p:embeddedFont>
    <p:embeddedFont>
      <p:font typeface="#9Slide05 SVNMotion Picture" panose="02040603050506020204" charset="0"/>
      <p:regular r:id="rId44"/>
    </p:embeddedFont>
    <p:embeddedFont>
      <p:font typeface="#9Slide04 Vollkorn Bold" panose="020B0604020202020204" charset="0"/>
      <p:bold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#9Slide05 Agile Script Calligra" panose="020B0604020202020204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70000"/>
    <a:srgbClr val="FEF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216" autoAdjust="0"/>
  </p:normalViewPr>
  <p:slideViewPr>
    <p:cSldViewPr>
      <p:cViewPr varScale="1">
        <p:scale>
          <a:sx n="46" d="100"/>
          <a:sy n="46" d="100"/>
        </p:scale>
        <p:origin x="7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font" Target="fonts/font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font" Target="fonts/font12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1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4E477-C2CB-42F8-AD38-D407B73188FA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D7FDE-8DF9-4EBF-84F7-10C7049D0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6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D7FDE-8DF9-4EBF-84F7-10C7049D0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239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D7FDE-8DF9-4EBF-84F7-10C7049D05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09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D7FDE-8DF9-4EBF-84F7-10C7049D05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2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Chia </a:t>
            </a:r>
            <a:r>
              <a:rPr lang="en-US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4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PHT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: 10 </a:t>
            </a:r>
            <a:r>
              <a:rPr lang="en-US" baseline="0" dirty="0" err="1"/>
              <a:t>phút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D7FDE-8DF9-4EBF-84F7-10C7049D0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271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D7FDE-8DF9-4EBF-84F7-10C7049D0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705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D7FDE-8DF9-4EBF-84F7-10C7049D0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641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D7FDE-8DF9-4EBF-84F7-10C7049D0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907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D7FDE-8DF9-4EBF-84F7-10C7049D0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739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D7FDE-8DF9-4EBF-84F7-10C7049D0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483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chuyện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chiến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miêu</a:t>
            </a:r>
            <a:r>
              <a:rPr lang="en-US" baseline="0" dirty="0"/>
              <a:t> </a:t>
            </a:r>
            <a:r>
              <a:rPr lang="en-US" baseline="0" dirty="0" err="1"/>
              <a:t>tả</a:t>
            </a:r>
            <a:r>
              <a:rPr lang="en-US" baseline="0" dirty="0"/>
              <a:t> </a:t>
            </a:r>
            <a:r>
              <a:rPr lang="en-US" baseline="0" dirty="0" err="1"/>
              <a:t>trực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bom</a:t>
            </a:r>
            <a:r>
              <a:rPr lang="en-US" baseline="0" dirty="0"/>
              <a:t> </a:t>
            </a:r>
            <a:r>
              <a:rPr lang="en-US" baseline="0" dirty="0" err="1"/>
              <a:t>đạn</a:t>
            </a:r>
            <a:r>
              <a:rPr lang="en-US" baseline="0" dirty="0"/>
              <a:t>, </a:t>
            </a:r>
            <a:r>
              <a:rPr lang="en-US" baseline="0" dirty="0" err="1"/>
              <a:t>đổ</a:t>
            </a:r>
            <a:r>
              <a:rPr lang="en-US" baseline="0" dirty="0"/>
              <a:t> </a:t>
            </a:r>
            <a:r>
              <a:rPr lang="en-US" baseline="0" dirty="0" err="1"/>
              <a:t>máu</a:t>
            </a:r>
            <a:r>
              <a:rPr lang="en-US" baseline="0" dirty="0"/>
              <a:t>, </a:t>
            </a:r>
            <a:r>
              <a:rPr lang="en-US" baseline="0" dirty="0" err="1"/>
              <a:t>chết</a:t>
            </a:r>
            <a:r>
              <a:rPr lang="en-US" baseline="0" dirty="0"/>
              <a:t> </a:t>
            </a:r>
            <a:r>
              <a:rPr lang="en-US" baseline="0" dirty="0" err="1"/>
              <a:t>chóc</a:t>
            </a:r>
            <a:r>
              <a:rPr lang="en-US" baseline="0" dirty="0"/>
              <a:t>,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anh</a:t>
            </a:r>
            <a:r>
              <a:rPr lang="en-US" baseline="0" dirty="0"/>
              <a:t> </a:t>
            </a:r>
            <a:r>
              <a:rPr lang="en-US" baseline="0" dirty="0" err="1"/>
              <a:t>hùng</a:t>
            </a:r>
            <a:r>
              <a:rPr lang="en-US" baseline="0" dirty="0"/>
              <a:t>.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diện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cầm</a:t>
            </a:r>
            <a:r>
              <a:rPr lang="en-US" baseline="0" dirty="0"/>
              <a:t> sung (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lính</a:t>
            </a:r>
            <a:r>
              <a:rPr lang="en-US" baseline="0" dirty="0"/>
              <a:t>)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dân</a:t>
            </a:r>
            <a:r>
              <a:rPr lang="en-US" baseline="0" dirty="0"/>
              <a:t> </a:t>
            </a:r>
            <a:r>
              <a:rPr lang="en-US" baseline="0" dirty="0" err="1"/>
              <a:t>bình</a:t>
            </a:r>
            <a:r>
              <a:rPr lang="en-US" baseline="0" dirty="0"/>
              <a:t> </a:t>
            </a:r>
            <a:r>
              <a:rPr lang="en-US" baseline="0" dirty="0" err="1"/>
              <a:t>thường-ông</a:t>
            </a:r>
            <a:r>
              <a:rPr lang="en-US" baseline="0" dirty="0"/>
              <a:t> </a:t>
            </a:r>
            <a:r>
              <a:rPr lang="en-US" baseline="0" dirty="0" err="1"/>
              <a:t>lão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cây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chiến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luôn</a:t>
            </a:r>
            <a:r>
              <a:rPr lang="en-US" baseline="0" dirty="0"/>
              <a:t> day </a:t>
            </a:r>
            <a:r>
              <a:rPr lang="en-US" baseline="0" dirty="0" err="1"/>
              <a:t>dứt</a:t>
            </a:r>
            <a:r>
              <a:rPr lang="en-US" baseline="0" dirty="0"/>
              <a:t> </a:t>
            </a:r>
            <a:r>
              <a:rPr lang="en-US" baseline="0" dirty="0" err="1"/>
              <a:t>nghĩ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tồn</a:t>
            </a:r>
            <a:r>
              <a:rPr lang="en-US" baseline="0" dirty="0"/>
              <a:t> </a:t>
            </a:r>
            <a:r>
              <a:rPr lang="en-US" baseline="0" dirty="0" err="1"/>
              <a:t>tại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con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bối</a:t>
            </a:r>
            <a:r>
              <a:rPr lang="en-US" baseline="0" dirty="0"/>
              <a:t> </a:t>
            </a:r>
            <a:r>
              <a:rPr lang="en-US" baseline="0" dirty="0" err="1"/>
              <a:t>cảnh</a:t>
            </a:r>
            <a:r>
              <a:rPr lang="en-US" baseline="0" dirty="0"/>
              <a:t> </a:t>
            </a:r>
            <a:r>
              <a:rPr lang="en-US" baseline="0" dirty="0" err="1"/>
              <a:t>chiến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. </a:t>
            </a:r>
            <a:r>
              <a:rPr lang="en-US" baseline="0" dirty="0" err="1"/>
              <a:t>Tuy</a:t>
            </a:r>
            <a:r>
              <a:rPr lang="en-US" baseline="0" dirty="0"/>
              <a:t> </a:t>
            </a:r>
            <a:r>
              <a:rPr lang="en-US" baseline="0" dirty="0" err="1"/>
              <a:t>nhiên</a:t>
            </a:r>
            <a:r>
              <a:rPr lang="en-US" baseline="0" dirty="0"/>
              <a:t>,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phản</a:t>
            </a:r>
            <a:r>
              <a:rPr lang="en-US" baseline="0" dirty="0"/>
              <a:t> </a:t>
            </a:r>
            <a:r>
              <a:rPr lang="en-US" baseline="0" dirty="0" err="1"/>
              <a:t>chiến</a:t>
            </a:r>
            <a:r>
              <a:rPr lang="en-US" baseline="0" dirty="0"/>
              <a:t> </a:t>
            </a:r>
            <a:r>
              <a:rPr lang="en-US" baseline="0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,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, chi </a:t>
            </a:r>
            <a:r>
              <a:rPr lang="en-US" baseline="0" dirty="0" err="1"/>
              <a:t>tiết</a:t>
            </a:r>
            <a:r>
              <a:rPr lang="en-US" baseline="0" dirty="0"/>
              <a:t>…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sức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sâu</a:t>
            </a:r>
            <a:r>
              <a:rPr lang="en-US" baseline="0" dirty="0"/>
              <a:t> </a:t>
            </a:r>
            <a:r>
              <a:rPr lang="en-US" baseline="0" dirty="0" err="1"/>
              <a:t>sắc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D7FDE-8DF9-4EBF-84F7-10C7049D0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380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D7FDE-8DF9-4EBF-84F7-10C7049D0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25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D7FDE-8DF9-4EBF-84F7-10C7049D05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2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D7FDE-8DF9-4EBF-84F7-10C7049D0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579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D7FDE-8DF9-4EBF-84F7-10C7049D0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029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D7FDE-8DF9-4EBF-84F7-10C7049D05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73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D7FDE-8DF9-4EBF-84F7-10C7049D0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923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D7FDE-8DF9-4EBF-84F7-10C7049D0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041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D7FDE-8DF9-4EBF-84F7-10C7049D0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143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D7FDE-8DF9-4EBF-84F7-10C7049D0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0913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D7FDE-8DF9-4EBF-84F7-10C7049D0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801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D7FDE-8DF9-4EBF-84F7-10C7049D0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76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D7FDE-8DF9-4EBF-84F7-10C7049D05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25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D7FDE-8DF9-4EBF-84F7-10C7049D05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34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D7FDE-8DF9-4EBF-84F7-10C7049D05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62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Truyện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ở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,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xưng</a:t>
            </a:r>
            <a:r>
              <a:rPr lang="en-US" dirty="0"/>
              <a:t> “</a:t>
            </a:r>
            <a:r>
              <a:rPr lang="en-US" dirty="0" err="1"/>
              <a:t>tôi</a:t>
            </a:r>
            <a:r>
              <a:rPr lang="en-US" dirty="0"/>
              <a:t>”,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lính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băng</a:t>
            </a:r>
            <a:r>
              <a:rPr lang="en-US" dirty="0"/>
              <a:t> qua </a:t>
            </a:r>
            <a:r>
              <a:rPr lang="en-US" dirty="0" err="1"/>
              <a:t>cầu</a:t>
            </a:r>
            <a:r>
              <a:rPr lang="en-US" dirty="0"/>
              <a:t>, </a:t>
            </a:r>
            <a:r>
              <a:rPr lang="en-US" dirty="0" err="1"/>
              <a:t>thăm</a:t>
            </a:r>
            <a:r>
              <a:rPr lang="en-US" dirty="0"/>
              <a:t> </a:t>
            </a:r>
            <a:r>
              <a:rPr lang="en-US" dirty="0" err="1"/>
              <a:t>dò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kia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</a:t>
            </a:r>
            <a:r>
              <a:rPr lang="en-US" dirty="0" err="1"/>
              <a:t>địch</a:t>
            </a:r>
            <a:r>
              <a:rPr lang="en-US" dirty="0"/>
              <a:t>. Anh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lão</a:t>
            </a:r>
            <a:r>
              <a:rPr lang="en-US" dirty="0"/>
              <a:t>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D7FDE-8DF9-4EBF-84F7-10C7049D05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829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D7FDE-8DF9-4EBF-84F7-10C7049D05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3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D7FDE-8DF9-4EBF-84F7-10C7049D05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03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D7FDE-8DF9-4EBF-84F7-10C7049D05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8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936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00308"/>
            <a:ext cx="16459200" cy="6788945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34535"/>
            <a:ext cx="4267200" cy="547688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629948"/>
            <a:fld id="{7FE5A9CD-1CA5-4BB6-ABF6-C3DB2F9C09D1}" type="datetimeFigureOut">
              <a:rPr lang="en-US" sz="3200" smtClean="0">
                <a:solidFill>
                  <a:prstClr val="black"/>
                </a:solidFill>
              </a:rPr>
              <a:pPr defTabSz="1629948"/>
              <a:t>25/11/2024</a:t>
            </a:fld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9534535"/>
            <a:ext cx="5791200" cy="547688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629948"/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9534535"/>
            <a:ext cx="4267200" cy="547688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629948"/>
            <a:fld id="{E9E3A461-C528-4C33-83FA-271D1850C3B5}" type="slidenum">
              <a:rPr lang="en-US" sz="3200" smtClean="0">
                <a:solidFill>
                  <a:prstClr val="black"/>
                </a:solidFill>
              </a:rPr>
              <a:pPr defTabSz="1629948"/>
              <a:t>‹#›</a:t>
            </a:fld>
            <a:endParaRPr 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15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14400" y="438155"/>
            <a:ext cx="16459200" cy="207645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914400" y="2857500"/>
            <a:ext cx="16459200" cy="61722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7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7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7838"/>
            <a:ext cx="4267200" cy="714377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629948">
              <a:defRPr/>
            </a:pPr>
            <a:fld id="{E979D15E-7C97-46BA-A533-0FCFA23F6052}" type="slidenum">
              <a:rPr lang="en-US" sz="3200" smtClean="0">
                <a:solidFill>
                  <a:prstClr val="black"/>
                </a:solidFill>
              </a:rPr>
              <a:pPr defTabSz="1629948">
                <a:defRPr/>
              </a:pPr>
              <a:t>‹#›</a:t>
            </a:fld>
            <a:endParaRPr 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82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614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7838"/>
            <a:ext cx="4267200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/>
            <a:fld id="{475E0F57-EEA1-4A8B-9311-4AD2064A14C0}" type="slidenum">
              <a:rPr lang="en-US" sz="3200" smtClean="0">
                <a:solidFill>
                  <a:prstClr val="black"/>
                </a:solidFill>
              </a:rPr>
              <a:pPr defTabSz="1629948"/>
              <a:t>‹#›</a:t>
            </a:fld>
            <a:endParaRPr 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4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597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063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32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280" y="9367838"/>
            <a:ext cx="4267836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813" y="9367838"/>
            <a:ext cx="5790446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5922" y="9367838"/>
            <a:ext cx="4267835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fld id="{BEF8FD80-C95D-4220-BF8B-01906B7B67AD}" type="slidenum">
              <a:rPr lang="en-US" sz="3200" smtClean="0">
                <a:solidFill>
                  <a:srgbClr val="000000"/>
                </a:solidFill>
              </a:rPr>
              <a:pPr defTabSz="1629948">
                <a:defRPr/>
              </a:pPr>
              <a:t>‹#›</a:t>
            </a:fld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70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249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00308"/>
            <a:ext cx="16459200" cy="6788945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34535"/>
            <a:ext cx="4267200" cy="547688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629948"/>
            <a:fld id="{7FE5A9CD-1CA5-4BB6-ABF6-C3DB2F9C09D1}" type="datetimeFigureOut">
              <a:rPr lang="en-US" sz="3200" smtClean="0">
                <a:solidFill>
                  <a:prstClr val="black"/>
                </a:solidFill>
              </a:rPr>
              <a:pPr defTabSz="1629948"/>
              <a:t>25/11/2024</a:t>
            </a:fld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9534535"/>
            <a:ext cx="5791200" cy="547688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629948"/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9534535"/>
            <a:ext cx="4267200" cy="547688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629948"/>
            <a:fld id="{E9E3A461-C528-4C33-83FA-271D1850C3B5}" type="slidenum">
              <a:rPr lang="en-US" sz="3200" smtClean="0">
                <a:solidFill>
                  <a:prstClr val="black"/>
                </a:solidFill>
              </a:rPr>
              <a:pPr defTabSz="1629948"/>
              <a:t>‹#›</a:t>
            </a:fld>
            <a:endParaRPr 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24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14400" y="438155"/>
            <a:ext cx="16459200" cy="207645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914400" y="2857500"/>
            <a:ext cx="16459200" cy="61722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7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7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7838"/>
            <a:ext cx="4267200" cy="714377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629948">
              <a:defRPr/>
            </a:pPr>
            <a:fld id="{E979D15E-7C97-46BA-A533-0FCFA23F6052}" type="slidenum">
              <a:rPr lang="en-US" sz="3200" smtClean="0">
                <a:solidFill>
                  <a:prstClr val="black"/>
                </a:solidFill>
              </a:rPr>
              <a:pPr defTabSz="1629948">
                <a:defRPr/>
              </a:pPr>
              <a:t>‹#›</a:t>
            </a:fld>
            <a:endParaRPr 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3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404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7838"/>
            <a:ext cx="4267200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/>
            <a:fld id="{475E0F57-EEA1-4A8B-9311-4AD2064A14C0}" type="slidenum">
              <a:rPr lang="en-US" sz="3200" smtClean="0">
                <a:solidFill>
                  <a:prstClr val="black"/>
                </a:solidFill>
              </a:rPr>
              <a:pPr defTabSz="1629948"/>
              <a:t>‹#›</a:t>
            </a:fld>
            <a:endParaRPr 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9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745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707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634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280" y="9367838"/>
            <a:ext cx="4267836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813" y="9367838"/>
            <a:ext cx="5790446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5922" y="9367838"/>
            <a:ext cx="4267835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fld id="{BEF8FD80-C95D-4220-BF8B-01906B7B67AD}" type="slidenum">
              <a:rPr lang="en-US" sz="3200" smtClean="0">
                <a:solidFill>
                  <a:srgbClr val="000000"/>
                </a:solidFill>
              </a:rPr>
              <a:pPr defTabSz="1629948">
                <a:defRPr/>
              </a:pPr>
              <a:t>‹#›</a:t>
            </a:fld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1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379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00308"/>
            <a:ext cx="16459200" cy="6788945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34535"/>
            <a:ext cx="4267200" cy="547688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629948"/>
            <a:fld id="{7FE5A9CD-1CA5-4BB6-ABF6-C3DB2F9C09D1}" type="datetimeFigureOut">
              <a:rPr lang="en-US" sz="3200" smtClean="0">
                <a:solidFill>
                  <a:prstClr val="black"/>
                </a:solidFill>
              </a:rPr>
              <a:pPr defTabSz="1629948"/>
              <a:t>25/11/2024</a:t>
            </a:fld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9534535"/>
            <a:ext cx="5791200" cy="547688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629948"/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9534535"/>
            <a:ext cx="4267200" cy="547688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629948"/>
            <a:fld id="{E9E3A461-C528-4C33-83FA-271D1850C3B5}" type="slidenum">
              <a:rPr lang="en-US" sz="3200" smtClean="0">
                <a:solidFill>
                  <a:prstClr val="black"/>
                </a:solidFill>
              </a:rPr>
              <a:pPr defTabSz="1629948"/>
              <a:t>‹#›</a:t>
            </a:fld>
            <a:endParaRPr 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98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14400" y="438155"/>
            <a:ext cx="16459200" cy="207645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914400" y="2857500"/>
            <a:ext cx="16459200" cy="61722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7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7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7838"/>
            <a:ext cx="4267200" cy="714377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629948">
              <a:defRPr/>
            </a:pPr>
            <a:fld id="{E979D15E-7C97-46BA-A533-0FCFA23F6052}" type="slidenum">
              <a:rPr lang="en-US" sz="3200" smtClean="0">
                <a:solidFill>
                  <a:prstClr val="black"/>
                </a:solidFill>
              </a:rPr>
              <a:pPr defTabSz="1629948">
                <a:defRPr/>
              </a:pPr>
              <a:t>‹#›</a:t>
            </a:fld>
            <a:endParaRPr 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99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872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7838"/>
            <a:ext cx="4267200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/>
            <a:fld id="{475E0F57-EEA1-4A8B-9311-4AD2064A14C0}" type="slidenum">
              <a:rPr lang="en-US" sz="3200" smtClean="0">
                <a:solidFill>
                  <a:prstClr val="black"/>
                </a:solidFill>
              </a:rPr>
              <a:pPr defTabSz="1629948"/>
              <a:t>‹#›</a:t>
            </a:fld>
            <a:endParaRPr 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462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47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023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26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280" y="9367838"/>
            <a:ext cx="4267836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813" y="9367838"/>
            <a:ext cx="5790446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5922" y="9367838"/>
            <a:ext cx="4267835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fld id="{BEF8FD80-C95D-4220-BF8B-01906B7B67AD}" type="slidenum">
              <a:rPr lang="en-US" sz="3200" smtClean="0">
                <a:solidFill>
                  <a:srgbClr val="000000"/>
                </a:solidFill>
              </a:rPr>
              <a:pPr defTabSz="1629948">
                <a:defRPr/>
              </a:pPr>
              <a:t>‹#›</a:t>
            </a:fld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134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65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00308"/>
            <a:ext cx="16459200" cy="6788945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34535"/>
            <a:ext cx="4267200" cy="547688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629948"/>
            <a:fld id="{7FE5A9CD-1CA5-4BB6-ABF6-C3DB2F9C09D1}" type="datetimeFigureOut">
              <a:rPr lang="en-US" sz="3200" smtClean="0">
                <a:solidFill>
                  <a:prstClr val="black"/>
                </a:solidFill>
              </a:rPr>
              <a:pPr defTabSz="1629948"/>
              <a:t>25/11/2024</a:t>
            </a:fld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9534535"/>
            <a:ext cx="5791200" cy="547688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629948"/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9534535"/>
            <a:ext cx="4267200" cy="547688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629948"/>
            <a:fld id="{E9E3A461-C528-4C33-83FA-271D1850C3B5}" type="slidenum">
              <a:rPr lang="en-US" sz="3200" smtClean="0">
                <a:solidFill>
                  <a:prstClr val="black"/>
                </a:solidFill>
              </a:rPr>
              <a:pPr defTabSz="1629948"/>
              <a:t>‹#›</a:t>
            </a:fld>
            <a:endParaRPr 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395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14400" y="438155"/>
            <a:ext cx="16459200" cy="207645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914400" y="2857500"/>
            <a:ext cx="16459200" cy="61722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7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7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7838"/>
            <a:ext cx="4267200" cy="714377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629948">
              <a:defRPr/>
            </a:pPr>
            <a:fld id="{E979D15E-7C97-46BA-A533-0FCFA23F6052}" type="slidenum">
              <a:rPr lang="en-US" sz="3200" smtClean="0">
                <a:solidFill>
                  <a:prstClr val="black"/>
                </a:solidFill>
              </a:rPr>
              <a:pPr defTabSz="1629948">
                <a:defRPr/>
              </a:pPr>
              <a:t>‹#›</a:t>
            </a:fld>
            <a:endParaRPr 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50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84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7838"/>
            <a:ext cx="4267200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/>
            <a:fld id="{475E0F57-EEA1-4A8B-9311-4AD2064A14C0}" type="slidenum">
              <a:rPr lang="en-US" sz="3200" smtClean="0">
                <a:solidFill>
                  <a:prstClr val="black"/>
                </a:solidFill>
              </a:rPr>
              <a:pPr defTabSz="1629948"/>
              <a:t>‹#›</a:t>
            </a:fld>
            <a:endParaRPr 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890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67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1494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7372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280" y="9367838"/>
            <a:ext cx="4267836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813" y="9367838"/>
            <a:ext cx="5790446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5922" y="9367838"/>
            <a:ext cx="4267835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fld id="{BEF8FD80-C95D-4220-BF8B-01906B7B67AD}" type="slidenum">
              <a:rPr lang="en-US" sz="3200" smtClean="0">
                <a:solidFill>
                  <a:srgbClr val="000000"/>
                </a:solidFill>
              </a:rPr>
              <a:pPr defTabSz="1629948">
                <a:defRPr/>
              </a:pPr>
              <a:t>‹#›</a:t>
            </a:fld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414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5241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00308"/>
            <a:ext cx="16459200" cy="6788945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34535"/>
            <a:ext cx="4267200" cy="547688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629948"/>
            <a:fld id="{7FE5A9CD-1CA5-4BB6-ABF6-C3DB2F9C09D1}" type="datetimeFigureOut">
              <a:rPr lang="en-US" sz="3200" smtClean="0">
                <a:solidFill>
                  <a:prstClr val="black"/>
                </a:solidFill>
              </a:rPr>
              <a:pPr defTabSz="1629948"/>
              <a:t>25/11/2024</a:t>
            </a:fld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9534535"/>
            <a:ext cx="5791200" cy="547688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629948"/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9534535"/>
            <a:ext cx="4267200" cy="547688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629948"/>
            <a:fld id="{E9E3A461-C528-4C33-83FA-271D1850C3B5}" type="slidenum">
              <a:rPr lang="en-US" sz="3200" smtClean="0">
                <a:solidFill>
                  <a:prstClr val="black"/>
                </a:solidFill>
              </a:rPr>
              <a:pPr defTabSz="1629948"/>
              <a:t>‹#›</a:t>
            </a:fld>
            <a:endParaRPr 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6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14400" y="438155"/>
            <a:ext cx="16459200" cy="207645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914400" y="2857500"/>
            <a:ext cx="16459200" cy="61722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7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7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7838"/>
            <a:ext cx="4267200" cy="714377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629948">
              <a:defRPr/>
            </a:pPr>
            <a:fld id="{E979D15E-7C97-46BA-A533-0FCFA23F6052}" type="slidenum">
              <a:rPr lang="en-US" sz="3200" smtClean="0">
                <a:solidFill>
                  <a:prstClr val="black"/>
                </a:solidFill>
              </a:rPr>
              <a:pPr defTabSz="1629948">
                <a:defRPr/>
              </a:pPr>
              <a:t>‹#›</a:t>
            </a:fld>
            <a:endParaRPr 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974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3771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7838"/>
            <a:ext cx="4267200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/>
            <a:fld id="{475E0F57-EEA1-4A8B-9311-4AD2064A14C0}" type="slidenum">
              <a:rPr lang="en-US" sz="3200" smtClean="0">
                <a:solidFill>
                  <a:prstClr val="black"/>
                </a:solidFill>
              </a:rPr>
              <a:pPr defTabSz="1629948"/>
              <a:t>‹#›</a:t>
            </a:fld>
            <a:endParaRPr 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05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2437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3926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4185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280" y="9367838"/>
            <a:ext cx="4267836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813" y="9367838"/>
            <a:ext cx="5790446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5922" y="9367838"/>
            <a:ext cx="4267835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fld id="{BEF8FD80-C95D-4220-BF8B-01906B7B67AD}" type="slidenum">
              <a:rPr lang="en-US" sz="3200" smtClean="0">
                <a:solidFill>
                  <a:srgbClr val="000000"/>
                </a:solidFill>
              </a:rPr>
              <a:pPr defTabSz="1629948">
                <a:defRPr/>
              </a:pPr>
              <a:t>‹#›</a:t>
            </a:fld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07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388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00308"/>
            <a:ext cx="16459200" cy="6788945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34535"/>
            <a:ext cx="4267200" cy="547688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629948"/>
            <a:fld id="{7FE5A9CD-1CA5-4BB6-ABF6-C3DB2F9C09D1}" type="datetimeFigureOut">
              <a:rPr lang="en-US" sz="3200" smtClean="0">
                <a:solidFill>
                  <a:prstClr val="black"/>
                </a:solidFill>
              </a:rPr>
              <a:pPr defTabSz="1629948"/>
              <a:t>25/11/2024</a:t>
            </a:fld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9534535"/>
            <a:ext cx="5791200" cy="547688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629948"/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9534535"/>
            <a:ext cx="4267200" cy="547688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629948"/>
            <a:fld id="{E9E3A461-C528-4C33-83FA-271D1850C3B5}" type="slidenum">
              <a:rPr lang="en-US" sz="3200" smtClean="0">
                <a:solidFill>
                  <a:prstClr val="black"/>
                </a:solidFill>
              </a:rPr>
              <a:pPr defTabSz="1629948"/>
              <a:t>‹#›</a:t>
            </a:fld>
            <a:endParaRPr 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825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14400" y="438155"/>
            <a:ext cx="16459200" cy="2076450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914400" y="2857500"/>
            <a:ext cx="16459200" cy="61722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7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7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7838"/>
            <a:ext cx="4267200" cy="714377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1629948">
              <a:defRPr/>
            </a:pPr>
            <a:fld id="{E979D15E-7C97-46BA-A533-0FCFA23F6052}" type="slidenum">
              <a:rPr lang="en-US" sz="3200" smtClean="0">
                <a:solidFill>
                  <a:prstClr val="black"/>
                </a:solidFill>
              </a:rPr>
              <a:pPr defTabSz="1629948">
                <a:defRPr/>
              </a:pPr>
              <a:t>‹#›</a:t>
            </a:fld>
            <a:endParaRPr 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3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1807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6400" y="9367838"/>
            <a:ext cx="4267200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/>
            <a:fld id="{475E0F57-EEA1-4A8B-9311-4AD2064A14C0}" type="slidenum">
              <a:rPr lang="en-US" sz="3200" smtClean="0">
                <a:solidFill>
                  <a:prstClr val="black"/>
                </a:solidFill>
              </a:rPr>
              <a:pPr defTabSz="1629948"/>
              <a:t>‹#›</a:t>
            </a:fld>
            <a:endParaRPr 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909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6188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323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1254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280" y="9367838"/>
            <a:ext cx="4267836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813" y="9367838"/>
            <a:ext cx="5790446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05922" y="9367838"/>
            <a:ext cx="4267835" cy="714377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1629948">
              <a:defRPr/>
            </a:pPr>
            <a:fld id="{BEF8FD80-C95D-4220-BF8B-01906B7B67AD}" type="slidenum">
              <a:rPr lang="en-US" sz="3200" smtClean="0">
                <a:solidFill>
                  <a:srgbClr val="000000"/>
                </a:solidFill>
              </a:rPr>
              <a:pPr defTabSz="1629948">
                <a:defRPr/>
              </a:pPr>
              <a:t>‹#›</a:t>
            </a:fld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3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61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34000"/>
            <a:lum/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846" y="-4892333"/>
            <a:ext cx="18285395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03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1629948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1478" indent="-611478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24703" indent="-509253" algn="l" defTabSz="1629948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7929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852897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68391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83346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98810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13780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28751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4983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0421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5434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0883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75854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0837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06302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21283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34000"/>
            <a:lum/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846" y="-4892333"/>
            <a:ext cx="18285395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22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ctr" defTabSz="1629948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1478" indent="-611478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24703" indent="-509253" algn="l" defTabSz="1629948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7929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852897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68391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83346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98810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13780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28751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4983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0421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5434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0883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75854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0837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06302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21283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34000"/>
            <a:lum/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846" y="-4892333"/>
            <a:ext cx="18285395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23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ctr" defTabSz="1629948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1478" indent="-611478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24703" indent="-509253" algn="l" defTabSz="1629948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7929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852897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68391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83346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98810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13780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28751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4983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0421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5434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0883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75854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0837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06302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21283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846" y="-4892333"/>
            <a:ext cx="18285395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1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xStyles>
    <p:titleStyle>
      <a:lvl1pPr algn="ctr" defTabSz="1629948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1478" indent="-611478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24703" indent="-509253" algn="l" defTabSz="1629948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7929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852897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68391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83346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98810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13780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28751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4983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0421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5434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0883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75854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0837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06302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21283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846" y="-4892333"/>
            <a:ext cx="18285395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71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p:txStyles>
    <p:titleStyle>
      <a:lvl1pPr algn="ctr" defTabSz="1629948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1478" indent="-611478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24703" indent="-509253" algn="l" defTabSz="1629948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7929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852897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68391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83346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98810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13780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28751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4983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0421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5434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0883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75854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0837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06302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21283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846" y="-4892333"/>
            <a:ext cx="18285395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68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</p:sldLayoutIdLst>
  <p:txStyles>
    <p:titleStyle>
      <a:lvl1pPr algn="ctr" defTabSz="1629948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1478" indent="-611478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24703" indent="-509253" algn="l" defTabSz="1629948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7929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852897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68391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83346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98810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13780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28751" indent="-407492" algn="l" defTabSz="1629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4983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0421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5434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0883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75854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0837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06302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21283" algn="l" defTabSz="1629948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4" name="Rectangle 820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3A6E4B-835C-CB9C-57D2-8AC996782B5F}"/>
              </a:ext>
            </a:extLst>
          </p:cNvPr>
          <p:cNvSpPr txBox="1"/>
          <p:nvPr/>
        </p:nvSpPr>
        <p:spPr>
          <a:xfrm>
            <a:off x="1257300" y="3499945"/>
            <a:ext cx="6929431" cy="5765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5DBF40-2BB3-8D14-AD20-70054B108B17}"/>
              </a:ext>
            </a:extLst>
          </p:cNvPr>
          <p:cNvSpPr txBox="1"/>
          <p:nvPr/>
        </p:nvSpPr>
        <p:spPr>
          <a:xfrm>
            <a:off x="1143000" y="5997396"/>
            <a:ext cx="1648129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800" dirty="0" err="1">
                <a:latin typeface="#9Slide05 SVNMotion Picture" panose="02040603050506020204" pitchFamily="18" charset="0"/>
                <a:cs typeface="Times New Roman" panose="02020603050405020304" pitchFamily="18" charset="0"/>
              </a:rPr>
              <a:t>Tưởng</a:t>
            </a:r>
            <a:r>
              <a:rPr lang="en-US" sz="8800" dirty="0">
                <a:latin typeface="#9Slide05 SVNMotion Pictur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latin typeface="#9Slide05 SVNMotion Picture" panose="02040603050506020204" pitchFamily="18" charset="0"/>
                <a:cs typeface="Times New Roman" panose="02020603050405020304" pitchFamily="18" charset="0"/>
              </a:rPr>
              <a:t>tượng</a:t>
            </a:r>
            <a:r>
              <a:rPr lang="en-US" sz="8800" dirty="0">
                <a:latin typeface="#9Slide05 SVNMotion Pictur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latin typeface="#9Slide05 SVNMotion Picture" panose="02040603050506020204" pitchFamily="18" charset="0"/>
                <a:cs typeface="Times New Roman" panose="02020603050405020304" pitchFamily="18" charset="0"/>
              </a:rPr>
              <a:t>cùng</a:t>
            </a:r>
            <a:r>
              <a:rPr lang="en-US" sz="8800" dirty="0">
                <a:latin typeface="#9Slide05 SVNMotion Pictur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latin typeface="#9Slide05 SVNMotion Picture" panose="02040603050506020204" pitchFamily="18" charset="0"/>
                <a:cs typeface="Times New Roman" panose="02020603050405020304" pitchFamily="18" charset="0"/>
              </a:rPr>
              <a:t>tôi</a:t>
            </a:r>
            <a:r>
              <a:rPr lang="en-US" sz="8800" dirty="0">
                <a:latin typeface="#9Slide05 SVNMotion Picture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nay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8134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411C45FB-39A0-B470-D7B2-C286AD4237F5}"/>
              </a:ext>
            </a:extLst>
          </p:cNvPr>
          <p:cNvSpPr txBox="1"/>
          <p:nvPr/>
        </p:nvSpPr>
        <p:spPr>
          <a:xfrm>
            <a:off x="9448800" y="3333968"/>
            <a:ext cx="10592424" cy="3221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870000"/>
                </a:solidFill>
                <a:effectLst/>
                <a:uLnTx/>
                <a:uFillTx/>
                <a:latin typeface="#9Slide05 SVNLifehack Script" panose="00000500000000000000" pitchFamily="2" charset="0"/>
                <a:ea typeface="+mj-ea"/>
                <a:cs typeface="+mj-cs"/>
              </a:rPr>
              <a:t>1. </a:t>
            </a:r>
          </a:p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870000"/>
                </a:solidFill>
                <a:effectLst/>
                <a:uLnTx/>
                <a:uFillTx/>
                <a:latin typeface="#9Slide05 SVNLifehack Script" panose="00000500000000000000" pitchFamily="2" charset="0"/>
                <a:ea typeface="+mj-ea"/>
                <a:cs typeface="+mj-cs"/>
              </a:rPr>
              <a:t>Đề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870000"/>
                </a:solidFill>
                <a:effectLst/>
                <a:uLnTx/>
                <a:uFillTx/>
                <a:latin typeface="#9Slide05 SVNLifehack Script" panose="00000500000000000000" pitchFamily="2" charset="0"/>
                <a:ea typeface="+mj-ea"/>
                <a:cs typeface="+mj-cs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870000"/>
                </a:solidFill>
                <a:effectLst/>
                <a:uLnTx/>
                <a:uFillTx/>
                <a:latin typeface="#9Slide05 SVNLifehack Script" panose="00000500000000000000" pitchFamily="2" charset="0"/>
                <a:ea typeface="+mj-ea"/>
                <a:cs typeface="+mj-cs"/>
              </a:rPr>
              <a:t>tài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870000"/>
                </a:solidFill>
                <a:effectLst/>
                <a:uLnTx/>
                <a:uFillTx/>
                <a:latin typeface="#9Slide05 SVNLifehack Script" panose="00000500000000000000" pitchFamily="2" charset="0"/>
                <a:ea typeface="+mj-ea"/>
                <a:cs typeface="+mj-cs"/>
              </a:rPr>
              <a:t>,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870000"/>
                </a:solidFill>
                <a:effectLst/>
                <a:uLnTx/>
                <a:uFillTx/>
                <a:latin typeface="#9Slide05 SVNLifehack Script" panose="00000500000000000000" pitchFamily="2" charset="0"/>
                <a:ea typeface="+mj-ea"/>
                <a:cs typeface="+mj-cs"/>
              </a:rPr>
              <a:t>bối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870000"/>
                </a:solidFill>
                <a:effectLst/>
                <a:uLnTx/>
                <a:uFillTx/>
                <a:latin typeface="#9Slide05 SVNLifehack Script" panose="00000500000000000000" pitchFamily="2" charset="0"/>
                <a:ea typeface="+mj-ea"/>
                <a:cs typeface="+mj-cs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870000"/>
                </a:solidFill>
                <a:effectLst/>
                <a:uLnTx/>
                <a:uFillTx/>
                <a:latin typeface="#9Slide05 SVNLifehack Script" panose="00000500000000000000" pitchFamily="2" charset="0"/>
                <a:ea typeface="+mj-ea"/>
                <a:cs typeface="+mj-cs"/>
              </a:rPr>
              <a:t>cảnh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870000"/>
              </a:solidFill>
              <a:effectLst/>
              <a:uLnTx/>
              <a:uFillTx/>
              <a:latin typeface="#9Slide05 SVNLifehack Script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492947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87005886-F06D-27B5-5D3F-CE5AEF616F79}"/>
              </a:ext>
            </a:extLst>
          </p:cNvPr>
          <p:cNvSpPr txBox="1"/>
          <p:nvPr/>
        </p:nvSpPr>
        <p:spPr>
          <a:xfrm>
            <a:off x="609600" y="647700"/>
            <a:ext cx="166116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B8418E-32B4-8811-EF6B-C7D2C162FEFE}"/>
              </a:ext>
            </a:extLst>
          </p:cNvPr>
          <p:cNvSpPr txBox="1"/>
          <p:nvPr/>
        </p:nvSpPr>
        <p:spPr>
          <a:xfrm>
            <a:off x="609600" y="1562100"/>
            <a:ext cx="1661160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(1936-1939)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E-bro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Các-lốt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Tô-rơ-tô-sa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19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D27FC72E-196F-4AF4-AF1B-AC5ED9B76298}"/>
              </a:ext>
            </a:extLst>
          </p:cNvPr>
          <p:cNvSpPr txBox="1"/>
          <p:nvPr/>
        </p:nvSpPr>
        <p:spPr>
          <a:xfrm>
            <a:off x="-990600" y="3238500"/>
            <a:ext cx="10592424" cy="3221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870000"/>
                </a:solidFill>
                <a:effectLst/>
                <a:uLnTx/>
                <a:uFillTx/>
                <a:latin typeface="#9Slide05 SVNLifehack Script" panose="00000500000000000000" pitchFamily="2" charset="0"/>
                <a:ea typeface="+mj-ea"/>
                <a:cs typeface="+mj-cs"/>
              </a:rPr>
              <a:t>2.</a:t>
            </a:r>
          </a:p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6600" b="1" dirty="0" err="1">
                <a:solidFill>
                  <a:srgbClr val="870000"/>
                </a:solidFill>
                <a:latin typeface="#9Slide05 SVNLifehack Script" panose="00000500000000000000" pitchFamily="2" charset="0"/>
                <a:ea typeface="+mj-ea"/>
                <a:cs typeface="+mj-cs"/>
              </a:rPr>
              <a:t>Nhân</a:t>
            </a:r>
            <a:r>
              <a:rPr lang="en-US" sz="6600" b="1" dirty="0">
                <a:solidFill>
                  <a:srgbClr val="870000"/>
                </a:solidFill>
                <a:latin typeface="#9Slide05 SVNLifehack Script" panose="00000500000000000000" pitchFamily="2" charset="0"/>
                <a:ea typeface="+mj-ea"/>
                <a:cs typeface="+mj-cs"/>
              </a:rPr>
              <a:t> </a:t>
            </a:r>
            <a:r>
              <a:rPr lang="en-US" sz="6600" b="1" dirty="0" err="1">
                <a:solidFill>
                  <a:srgbClr val="870000"/>
                </a:solidFill>
                <a:latin typeface="#9Slide05 SVNLifehack Script" panose="00000500000000000000" pitchFamily="2" charset="0"/>
                <a:ea typeface="+mj-ea"/>
                <a:cs typeface="+mj-cs"/>
              </a:rPr>
              <a:t>vật</a:t>
            </a:r>
            <a:r>
              <a:rPr lang="en-US" sz="6600" b="1" dirty="0">
                <a:solidFill>
                  <a:srgbClr val="870000"/>
                </a:solidFill>
                <a:latin typeface="#9Slide05 SVNLifehack Script" panose="00000500000000000000" pitchFamily="2" charset="0"/>
                <a:ea typeface="+mj-ea"/>
                <a:cs typeface="+mj-cs"/>
              </a:rPr>
              <a:t> (</a:t>
            </a:r>
            <a:r>
              <a:rPr lang="en-US" sz="6600" b="1" dirty="0" err="1">
                <a:solidFill>
                  <a:srgbClr val="870000"/>
                </a:solidFill>
                <a:latin typeface="#9Slide05 SVNLifehack Script" panose="00000500000000000000" pitchFamily="2" charset="0"/>
                <a:ea typeface="+mj-ea"/>
                <a:cs typeface="+mj-cs"/>
              </a:rPr>
              <a:t>ông</a:t>
            </a:r>
            <a:r>
              <a:rPr lang="en-US" sz="6600" b="1" dirty="0">
                <a:solidFill>
                  <a:srgbClr val="870000"/>
                </a:solidFill>
                <a:latin typeface="#9Slide05 SVNLifehack Script" panose="00000500000000000000" pitchFamily="2" charset="0"/>
                <a:ea typeface="+mj-ea"/>
                <a:cs typeface="+mj-cs"/>
              </a:rPr>
              <a:t> </a:t>
            </a:r>
            <a:r>
              <a:rPr lang="en-US" sz="6600" b="1" dirty="0" err="1">
                <a:solidFill>
                  <a:srgbClr val="870000"/>
                </a:solidFill>
                <a:latin typeface="#9Slide05 SVNLifehack Script" panose="00000500000000000000" pitchFamily="2" charset="0"/>
                <a:ea typeface="+mj-ea"/>
                <a:cs typeface="+mj-cs"/>
              </a:rPr>
              <a:t>lão</a:t>
            </a:r>
            <a:r>
              <a:rPr lang="en-US" sz="6600" b="1" dirty="0">
                <a:solidFill>
                  <a:srgbClr val="870000"/>
                </a:solidFill>
                <a:latin typeface="#9Slide05 SVNLifehack Script" panose="00000500000000000000" pitchFamily="2" charset="0"/>
                <a:ea typeface="+mj-ea"/>
                <a:cs typeface="+mj-cs"/>
              </a:rPr>
              <a:t>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870000"/>
              </a:solidFill>
              <a:effectLst/>
              <a:uLnTx/>
              <a:uFillTx/>
              <a:latin typeface="#9Slide05 SVNLifehack Script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669305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87005886-F06D-27B5-5D3F-CE5AEF616F79}"/>
              </a:ext>
            </a:extLst>
          </p:cNvPr>
          <p:cNvSpPr txBox="1"/>
          <p:nvPr/>
        </p:nvSpPr>
        <p:spPr>
          <a:xfrm>
            <a:off x="687740" y="876300"/>
            <a:ext cx="830732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lão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FBCE42-3A6A-CD14-2237-689F1FD0F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0" y="5443"/>
            <a:ext cx="7315200" cy="1044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8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71500"/>
            <a:ext cx="708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Ngoại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864133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màu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đen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Đeo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đôi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kính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gọng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thép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Khuôn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mặt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xám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bẩn</a:t>
            </a:r>
            <a:endParaRPr kumimoji="0" lang="en-US" sz="4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Chi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tiết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xuất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lần</a:t>
            </a:r>
            <a:endParaRPr kumimoji="0" lang="en-US" sz="4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 defTabSz="1632632">
              <a:defRPr/>
            </a:pPr>
            <a:r>
              <a:rPr lang="en-US" sz="42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42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Bối</a:t>
            </a:r>
            <a:r>
              <a:rPr lang="en-US" sz="42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42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chiến</a:t>
            </a:r>
            <a:r>
              <a:rPr lang="en-US" sz="42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42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khốc</a:t>
            </a:r>
            <a:r>
              <a:rPr lang="en-US" sz="42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liệt</a:t>
            </a:r>
            <a:r>
              <a:rPr lang="en-US" sz="42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hoang</a:t>
            </a:r>
            <a:r>
              <a:rPr lang="en-US" sz="42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tàn</a:t>
            </a:r>
            <a:endParaRPr lang="en-US" sz="4200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61627" y="571500"/>
            <a:ext cx="708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00" y="1979924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632632">
              <a:defRPr/>
            </a:pP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nhúc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nhích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82A39-F8AC-BF12-4F68-D97048E1E6BE}"/>
              </a:ext>
            </a:extLst>
          </p:cNvPr>
          <p:cNvSpPr txBox="1"/>
          <p:nvPr/>
        </p:nvSpPr>
        <p:spPr>
          <a:xfrm>
            <a:off x="9677402" y="3767492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632632">
              <a:defRPr/>
            </a:pP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rời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quê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hương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xa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đàn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4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súc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62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900BB1-E108-41FA-A6B8-0680D0E5E080}"/>
              </a:ext>
            </a:extLst>
          </p:cNvPr>
          <p:cNvSpPr txBox="1"/>
          <p:nvPr/>
        </p:nvSpPr>
        <p:spPr>
          <a:xfrm>
            <a:off x="838200" y="647700"/>
            <a:ext cx="1645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C39D21-0575-8FE2-7823-DD98E76578DF}"/>
              </a:ext>
            </a:extLst>
          </p:cNvPr>
          <p:cNvGrpSpPr>
            <a:grpSpLocks noChangeAspect="1"/>
          </p:cNvGrpSpPr>
          <p:nvPr/>
        </p:nvGrpSpPr>
        <p:grpSpPr>
          <a:xfrm>
            <a:off x="6324600" y="2781300"/>
            <a:ext cx="5246370" cy="5246370"/>
            <a:chOff x="0" y="0"/>
            <a:chExt cx="19050000" cy="190500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81D1222-5476-3B77-80F5-1D4027A069E4}"/>
                </a:ext>
              </a:extLst>
            </p:cNvPr>
            <p:cNvSpPr/>
            <p:nvPr/>
          </p:nvSpPr>
          <p:spPr>
            <a:xfrm>
              <a:off x="348882" y="766744"/>
              <a:ext cx="18352235" cy="17516512"/>
            </a:xfrm>
            <a:custGeom>
              <a:avLst/>
              <a:gdLst/>
              <a:ahLst/>
              <a:cxnLst/>
              <a:rect l="l" t="t" r="r" b="b"/>
              <a:pathLst>
                <a:path w="18352235" h="17516512">
                  <a:moveTo>
                    <a:pt x="9176118" y="14013"/>
                  </a:moveTo>
                  <a:cubicBezTo>
                    <a:pt x="6042785" y="0"/>
                    <a:pt x="3141451" y="1663572"/>
                    <a:pt x="1570726" y="4374807"/>
                  </a:cubicBezTo>
                  <a:cubicBezTo>
                    <a:pt x="0" y="7086041"/>
                    <a:pt x="0" y="10430470"/>
                    <a:pt x="1570726" y="13141705"/>
                  </a:cubicBezTo>
                  <a:cubicBezTo>
                    <a:pt x="3141451" y="15852939"/>
                    <a:pt x="6042785" y="17516512"/>
                    <a:pt x="9176118" y="17502499"/>
                  </a:cubicBezTo>
                  <a:cubicBezTo>
                    <a:pt x="12309451" y="17516512"/>
                    <a:pt x="15210784" y="15852939"/>
                    <a:pt x="16781510" y="13141705"/>
                  </a:cubicBezTo>
                  <a:cubicBezTo>
                    <a:pt x="18352235" y="10430470"/>
                    <a:pt x="18352235" y="7086041"/>
                    <a:pt x="16781510" y="4374807"/>
                  </a:cubicBezTo>
                  <a:cubicBezTo>
                    <a:pt x="15210784" y="1663572"/>
                    <a:pt x="12309451" y="0"/>
                    <a:pt x="9176118" y="14013"/>
                  </a:cubicBezTo>
                  <a:close/>
                </a:path>
              </a:pathLst>
            </a:custGeom>
            <a:blipFill>
              <a:blip r:embed="rId5"/>
              <a:stretch>
                <a:fillRect l="-19930" r="-1993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6790310-BF97-46B6-466E-2CE5C29D088E}"/>
                </a:ext>
              </a:extLst>
            </p:cNvPr>
            <p:cNvSpPr/>
            <p:nvPr/>
          </p:nvSpPr>
          <p:spPr>
            <a:xfrm>
              <a:off x="0" y="0"/>
              <a:ext cx="19050000" cy="19050000"/>
            </a:xfrm>
            <a:custGeom>
              <a:avLst/>
              <a:gdLst/>
              <a:ahLst/>
              <a:cxnLst/>
              <a:rect l="l" t="t" r="r" b="b"/>
              <a:pathLst>
                <a:path w="19050000" h="19050000">
                  <a:moveTo>
                    <a:pt x="0" y="0"/>
                  </a:moveTo>
                  <a:lnTo>
                    <a:pt x="19050000" y="0"/>
                  </a:lnTo>
                  <a:lnTo>
                    <a:pt x="19050000" y="19050000"/>
                  </a:lnTo>
                  <a:lnTo>
                    <a:pt x="0" y="1905000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55FBDC7-7A74-DB3E-3A48-336FF2B7F8F9}"/>
              </a:ext>
            </a:extLst>
          </p:cNvPr>
          <p:cNvSpPr txBox="1"/>
          <p:nvPr/>
        </p:nvSpPr>
        <p:spPr>
          <a:xfrm>
            <a:off x="11105318" y="2189138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lão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6DFBC273-9043-6FA9-4876-E4267BF01397}"/>
              </a:ext>
            </a:extLst>
          </p:cNvPr>
          <p:cNvCxnSpPr/>
          <p:nvPr/>
        </p:nvCxnSpPr>
        <p:spPr>
          <a:xfrm rot="5400000" flipH="1" flipV="1">
            <a:off x="9748033" y="2564038"/>
            <a:ext cx="1362853" cy="1351718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8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6051" y="582913"/>
            <a:ext cx="1645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870000"/>
                </a:solidFill>
                <a:effectLst/>
                <a:uLnTx/>
                <a:uFillTx/>
                <a:latin typeface="#9Slide05 SVNLifehack Script" panose="00000500000000000000" pitchFamily="2" charset="0"/>
                <a:cs typeface="Times New Roman" panose="02020603050405020304" pitchFamily="18" charset="0"/>
              </a:rPr>
              <a:t>Hỏi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870000"/>
                </a:solidFill>
                <a:effectLst/>
                <a:uLnTx/>
                <a:uFillTx/>
                <a:latin typeface="#9Slide05 SVNLifehack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870000"/>
                </a:solidFill>
                <a:effectLst/>
                <a:uLnTx/>
                <a:uFillTx/>
                <a:latin typeface="#9Slide05 SVNLifehack Script" panose="00000500000000000000" pitchFamily="2" charset="0"/>
                <a:cs typeface="Times New Roman" panose="02020603050405020304" pitchFamily="18" charset="0"/>
              </a:rPr>
              <a:t>nhanh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870000"/>
                </a:solidFill>
                <a:effectLst/>
                <a:uLnTx/>
                <a:uFillTx/>
                <a:latin typeface="#9Slide05 SVNLifehack Script" panose="00000500000000000000" pitchFamily="2" charset="0"/>
                <a:cs typeface="Times New Roman" panose="02020603050405020304" pitchFamily="18" charset="0"/>
              </a:rPr>
              <a:t>-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870000"/>
                </a:solidFill>
                <a:effectLst/>
                <a:uLnTx/>
                <a:uFillTx/>
                <a:latin typeface="#9Slide05 SVNLifehack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870000"/>
                </a:solidFill>
                <a:latin typeface="#9Slide05 SVNLifehack Script" panose="000005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sz="6000" b="1" dirty="0">
                <a:solidFill>
                  <a:srgbClr val="870000"/>
                </a:solidFill>
                <a:latin typeface="#9Slide05 SVNLifehack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870000"/>
                </a:solidFill>
                <a:latin typeface="#9Slide05 SVNLifehack Script" panose="00000500000000000000" pitchFamily="2" charset="0"/>
                <a:cs typeface="Times New Roman" panose="02020603050405020304" pitchFamily="18" charset="0"/>
              </a:rPr>
              <a:t>nhanh</a:t>
            </a:r>
            <a:endParaRPr lang="en-US" sz="5400" b="1" dirty="0">
              <a:solidFill>
                <a:srgbClr val="870000"/>
              </a:solidFill>
              <a:latin typeface="#9Slide05 SVNLifehack Script" panose="00000500000000000000" pitchFamily="2" charset="0"/>
              <a:cs typeface="Times New Roman" panose="02020603050405020304" pitchFamily="18" charset="0"/>
            </a:endParaRPr>
          </a:p>
          <a:p>
            <a:pPr marL="0" marR="0" lvl="0" indent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lão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1791" y="3117273"/>
            <a:ext cx="99034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aseline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xoá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nhoà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lvl="0" algn="just" defTabSz="1632632"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ợi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tưởng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hạt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bụi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nạn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vô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vội</a:t>
            </a:r>
            <a:r>
              <a:rPr lang="en-US" sz="4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sức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khái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quát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hàm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súc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điệp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tác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phẩm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647700"/>
            <a:ext cx="1645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476500"/>
            <a:ext cx="510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thân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>
          <a:xfrm>
            <a:off x="6324600" y="2781300"/>
            <a:ext cx="5246370" cy="5246370"/>
            <a:chOff x="0" y="0"/>
            <a:chExt cx="19050000" cy="19050000"/>
          </a:xfrm>
        </p:grpSpPr>
        <p:sp>
          <p:nvSpPr>
            <p:cNvPr id="5" name="Freeform 5"/>
            <p:cNvSpPr/>
            <p:nvPr/>
          </p:nvSpPr>
          <p:spPr>
            <a:xfrm>
              <a:off x="348882" y="766744"/>
              <a:ext cx="18352235" cy="17516512"/>
            </a:xfrm>
            <a:custGeom>
              <a:avLst/>
              <a:gdLst/>
              <a:ahLst/>
              <a:cxnLst/>
              <a:rect l="l" t="t" r="r" b="b"/>
              <a:pathLst>
                <a:path w="18352235" h="17516512">
                  <a:moveTo>
                    <a:pt x="9176118" y="14013"/>
                  </a:moveTo>
                  <a:cubicBezTo>
                    <a:pt x="6042785" y="0"/>
                    <a:pt x="3141451" y="1663572"/>
                    <a:pt x="1570726" y="4374807"/>
                  </a:cubicBezTo>
                  <a:cubicBezTo>
                    <a:pt x="0" y="7086041"/>
                    <a:pt x="0" y="10430470"/>
                    <a:pt x="1570726" y="13141705"/>
                  </a:cubicBezTo>
                  <a:cubicBezTo>
                    <a:pt x="3141451" y="15852939"/>
                    <a:pt x="6042785" y="17516512"/>
                    <a:pt x="9176118" y="17502499"/>
                  </a:cubicBezTo>
                  <a:cubicBezTo>
                    <a:pt x="12309451" y="17516512"/>
                    <a:pt x="15210784" y="15852939"/>
                    <a:pt x="16781510" y="13141705"/>
                  </a:cubicBezTo>
                  <a:cubicBezTo>
                    <a:pt x="18352235" y="10430470"/>
                    <a:pt x="18352235" y="7086041"/>
                    <a:pt x="16781510" y="4374807"/>
                  </a:cubicBezTo>
                  <a:cubicBezTo>
                    <a:pt x="15210784" y="1663572"/>
                    <a:pt x="12309451" y="0"/>
                    <a:pt x="9176118" y="14013"/>
                  </a:cubicBezTo>
                  <a:close/>
                </a:path>
              </a:pathLst>
            </a:custGeom>
            <a:blipFill>
              <a:blip r:embed="rId5"/>
              <a:stretch>
                <a:fillRect l="-19930" r="-1993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9050000" cy="19050000"/>
            </a:xfrm>
            <a:custGeom>
              <a:avLst/>
              <a:gdLst/>
              <a:ahLst/>
              <a:cxnLst/>
              <a:rect l="l" t="t" r="r" b="b"/>
              <a:pathLst>
                <a:path w="19050000" h="19050000">
                  <a:moveTo>
                    <a:pt x="0" y="0"/>
                  </a:moveTo>
                  <a:lnTo>
                    <a:pt x="19050000" y="0"/>
                  </a:lnTo>
                  <a:lnTo>
                    <a:pt x="19050000" y="19050000"/>
                  </a:lnTo>
                  <a:lnTo>
                    <a:pt x="0" y="1905000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E8164C0-8E6B-359C-5B84-4C97B6A4004B}"/>
              </a:ext>
            </a:extLst>
          </p:cNvPr>
          <p:cNvSpPr txBox="1"/>
          <p:nvPr/>
        </p:nvSpPr>
        <p:spPr>
          <a:xfrm>
            <a:off x="11105318" y="2189138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lão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79D62-2F2F-9F35-1B7B-9A89A0172823}"/>
              </a:ext>
            </a:extLst>
          </p:cNvPr>
          <p:cNvSpPr txBox="1"/>
          <p:nvPr/>
        </p:nvSpPr>
        <p:spPr>
          <a:xfrm>
            <a:off x="12496800" y="3870665"/>
            <a:ext cx="563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- 76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9704ED-7D44-6B7F-1CF4-5FD974674EB5}"/>
              </a:ext>
            </a:extLst>
          </p:cNvPr>
          <p:cNvSpPr txBox="1"/>
          <p:nvPr/>
        </p:nvSpPr>
        <p:spPr>
          <a:xfrm>
            <a:off x="11951970" y="6819900"/>
            <a:ext cx="60113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Quê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ở Xan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Các-lốt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985E74-CD92-2839-EED3-AA246A12AF36}"/>
              </a:ext>
            </a:extLst>
          </p:cNvPr>
          <p:cNvSpPr txBox="1"/>
          <p:nvPr/>
        </p:nvSpPr>
        <p:spPr>
          <a:xfrm>
            <a:off x="914400" y="4451002"/>
            <a:ext cx="510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nuôi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gia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súc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lo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lắng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chúng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ED4F02-6B49-69B7-0609-C71F36B9890B}"/>
              </a:ext>
            </a:extLst>
          </p:cNvPr>
          <p:cNvSpPr txBox="1"/>
          <p:nvPr/>
        </p:nvSpPr>
        <p:spPr>
          <a:xfrm>
            <a:off x="1010274" y="7881167"/>
            <a:ext cx="72528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Phải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rời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quê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hương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pháo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kích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cuối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cùng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rời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thị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trấn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12 ki-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lô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mét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6DA24F26-159C-C734-CE78-FED26933CBEB}"/>
              </a:ext>
            </a:extLst>
          </p:cNvPr>
          <p:cNvCxnSpPr>
            <a:endCxn id="7" idx="1"/>
          </p:cNvCxnSpPr>
          <p:nvPr/>
        </p:nvCxnSpPr>
        <p:spPr>
          <a:xfrm rot="5400000" flipH="1" flipV="1">
            <a:off x="9748033" y="2564038"/>
            <a:ext cx="1362853" cy="1351718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CD32AA2F-DCAA-1760-ACCD-8AC02D0EA119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10287000" y="4239997"/>
            <a:ext cx="2209800" cy="9614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672FFA3C-D005-A21E-4E51-37A61FE7612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0058400" y="5790814"/>
            <a:ext cx="1893570" cy="139841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9AAD9501-3138-FBFC-E936-030FB1132E29}"/>
              </a:ext>
            </a:extLst>
          </p:cNvPr>
          <p:cNvCxnSpPr>
            <a:cxnSpLocks/>
            <a:endCxn id="11" idx="0"/>
          </p:cNvCxnSpPr>
          <p:nvPr/>
        </p:nvCxnSpPr>
        <p:spPr>
          <a:xfrm rot="10800000" flipV="1">
            <a:off x="4636702" y="6960749"/>
            <a:ext cx="3847336" cy="920417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D9B96FAF-46E5-AC89-11CA-C71AC490241C}"/>
              </a:ext>
            </a:extLst>
          </p:cNvPr>
          <p:cNvCxnSpPr>
            <a:cxnSpLocks/>
          </p:cNvCxnSpPr>
          <p:nvPr/>
        </p:nvCxnSpPr>
        <p:spPr>
          <a:xfrm rot="10800000">
            <a:off x="6109716" y="5404484"/>
            <a:ext cx="1586486" cy="38632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9A6773BC-C442-7CF1-D356-F68F36A363F5}"/>
              </a:ext>
            </a:extLst>
          </p:cNvPr>
          <p:cNvCxnSpPr>
            <a:cxnSpLocks/>
            <a:endCxn id="4" idx="3"/>
          </p:cNvCxnSpPr>
          <p:nvPr/>
        </p:nvCxnSpPr>
        <p:spPr>
          <a:xfrm rot="10800000">
            <a:off x="6096001" y="2845833"/>
            <a:ext cx="1690121" cy="95255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99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68794"/>
            <a:ext cx="1645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714500"/>
            <a:ext cx="1645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Ông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lão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xuất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sát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kể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kể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chuyện</a:t>
            </a:r>
            <a:endParaRPr lang="en-US" sz="4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kumimoji="0" lang="en-US" sz="42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kumimoji="0" lang="en-US" sz="4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kumimoji="0" lang="en-US" sz="4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bình</a:t>
            </a:r>
            <a:r>
              <a:rPr kumimoji="0" lang="en-US" sz="4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thường</a:t>
            </a:r>
            <a:r>
              <a:rPr kumimoji="0" lang="en-US" sz="4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sz="4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vô</a:t>
            </a:r>
            <a:r>
              <a:rPr kumimoji="0" lang="en-US" sz="4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tội</a:t>
            </a:r>
            <a:r>
              <a:rPr kumimoji="0" lang="en-US" sz="4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sz="4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trung</a:t>
            </a:r>
            <a:r>
              <a:rPr kumimoji="0" lang="en-US" sz="4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lập</a:t>
            </a:r>
            <a:r>
              <a:rPr kumimoji="0" lang="en-US" sz="4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sz="4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nhưng</a:t>
            </a:r>
            <a:r>
              <a:rPr kumimoji="0" lang="en-US" sz="4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kumimoji="0" lang="en-US" sz="4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kumimoji="0" lang="en-US" sz="4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nạn</a:t>
            </a:r>
            <a:r>
              <a:rPr kumimoji="0" lang="en-US" sz="4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kumimoji="0" lang="en-US" sz="4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bị</a:t>
            </a:r>
            <a:r>
              <a:rPr kumimoji="0" lang="en-US" sz="4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nghiến</a:t>
            </a:r>
            <a:r>
              <a:rPr kumimoji="0" lang="en-US" sz="4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nát</a:t>
            </a:r>
            <a:r>
              <a:rPr kumimoji="0" lang="en-US" sz="4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bởi</a:t>
            </a:r>
            <a:r>
              <a:rPr kumimoji="0" lang="en-US" sz="4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kumimoji="0" lang="en-US" sz="4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bạo</a:t>
            </a:r>
            <a:r>
              <a:rPr kumimoji="0" lang="en-US" sz="4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tàn</a:t>
            </a:r>
            <a:r>
              <a:rPr kumimoji="0" lang="en-US" sz="4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sz="4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huỷ</a:t>
            </a:r>
            <a:r>
              <a:rPr kumimoji="0" lang="en-US" sz="4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diệt</a:t>
            </a:r>
            <a:r>
              <a:rPr kumimoji="0" lang="en-US" sz="4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kumimoji="0" lang="en-US" sz="4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chiến</a:t>
            </a:r>
            <a:r>
              <a:rPr kumimoji="0" lang="en-US" sz="420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endParaRPr kumimoji="0" lang="en-US" sz="4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43200" y="4115476"/>
            <a:ext cx="2819400" cy="4876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4102776"/>
            <a:ext cx="2819400" cy="4876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296400" y="4102776"/>
            <a:ext cx="2819400" cy="4876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573000" y="4102776"/>
            <a:ext cx="2819400" cy="4876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06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596338"/>
            <a:ext cx="1645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8864" y="6384413"/>
            <a:ext cx="1645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Ông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lão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xuất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qua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quan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sát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kể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kể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chuyện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bình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thường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vô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tội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trung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lập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nhưng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nạn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bị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nghiến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nát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bởi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bạo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tàn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huỷ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diệt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chiến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03D98-9472-D882-5A84-E434C7043648}"/>
              </a:ext>
            </a:extLst>
          </p:cNvPr>
          <p:cNvSpPr txBox="1"/>
          <p:nvPr/>
        </p:nvSpPr>
        <p:spPr>
          <a:xfrm>
            <a:off x="1298864" y="8432136"/>
            <a:ext cx="1645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đời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mờ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mịt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u </a:t>
            </a:r>
            <a:r>
              <a:rPr kumimoji="0" lang="en-US" sz="4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ám</a:t>
            </a:r>
            <a:r>
              <a:rPr kumimoji="0" lang="en-US" sz="4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chết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1D8432-602F-C0E8-4CE2-6CF01C4BEA37}"/>
              </a:ext>
            </a:extLst>
          </p:cNvPr>
          <p:cNvSpPr txBox="1"/>
          <p:nvPr/>
        </p:nvSpPr>
        <p:spPr>
          <a:xfrm>
            <a:off x="1600200" y="9205436"/>
            <a:ext cx="1645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Tiếng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phản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chiến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0608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A56990B-8281-D730-C9A6-1D35DFED3EBA}"/>
              </a:ext>
            </a:extLst>
          </p:cNvPr>
          <p:cNvGrpSpPr/>
          <p:nvPr/>
        </p:nvGrpSpPr>
        <p:grpSpPr>
          <a:xfrm>
            <a:off x="1143000" y="571500"/>
            <a:ext cx="16002000" cy="8931630"/>
            <a:chOff x="0" y="0"/>
            <a:chExt cx="4274726" cy="2156781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4692653-7522-147A-77A2-A0350C9180E5}"/>
                </a:ext>
              </a:extLst>
            </p:cNvPr>
            <p:cNvSpPr/>
            <p:nvPr/>
          </p:nvSpPr>
          <p:spPr>
            <a:xfrm>
              <a:off x="0" y="0"/>
              <a:ext cx="4274726" cy="2156781"/>
            </a:xfrm>
            <a:custGeom>
              <a:avLst/>
              <a:gdLst/>
              <a:ahLst/>
              <a:cxnLst/>
              <a:rect l="l" t="t" r="r" b="b"/>
              <a:pathLst>
                <a:path w="4274726" h="2156781">
                  <a:moveTo>
                    <a:pt x="0" y="0"/>
                  </a:moveTo>
                  <a:lnTo>
                    <a:pt x="4274726" y="0"/>
                  </a:lnTo>
                  <a:lnTo>
                    <a:pt x="4274726" y="2156781"/>
                  </a:lnTo>
                  <a:lnTo>
                    <a:pt x="0" y="21567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EA357C-B6A0-14D2-801F-FDA0D7654FAE}"/>
                </a:ext>
              </a:extLst>
            </p:cNvPr>
            <p:cNvSpPr txBox="1"/>
            <p:nvPr/>
          </p:nvSpPr>
          <p:spPr>
            <a:xfrm>
              <a:off x="0" y="-47625"/>
              <a:ext cx="4274726" cy="22044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2A11D377-E83F-9229-C35B-6C53181740F6}"/>
              </a:ext>
            </a:extLst>
          </p:cNvPr>
          <p:cNvSpPr txBox="1"/>
          <p:nvPr/>
        </p:nvSpPr>
        <p:spPr>
          <a:xfrm>
            <a:off x="457200" y="1150931"/>
            <a:ext cx="16219714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dirty="0" err="1">
                <a:latin typeface="#9Slide07 IcielBaliho Script" pitchFamily="2" charset="0"/>
                <a:cs typeface="Times New Roman" panose="02020603050405020304" pitchFamily="18" charset="0"/>
              </a:rPr>
              <a:t>Bài</a:t>
            </a:r>
            <a:r>
              <a:rPr lang="en-US" sz="8800" dirty="0">
                <a:latin typeface="#9Slide07 IcielBaliho Script" pitchFamily="2" charset="0"/>
                <a:cs typeface="Times New Roman" panose="02020603050405020304" pitchFamily="18" charset="0"/>
              </a:rPr>
              <a:t> 4. </a:t>
            </a:r>
            <a:r>
              <a:rPr lang="en-US" sz="8800" dirty="0" err="1">
                <a:latin typeface="#9Slide07 IcielBaliho Script" pitchFamily="2" charset="0"/>
                <a:cs typeface="Times New Roman" panose="02020603050405020304" pitchFamily="18" charset="0"/>
              </a:rPr>
              <a:t>Truyện</a:t>
            </a:r>
            <a:r>
              <a:rPr lang="en-US" sz="8800" dirty="0">
                <a:latin typeface="#9Slide07 IcielBaliho Script" pitchFamily="2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latin typeface="#9Slide07 IcielBaliho Script" pitchFamily="2" charset="0"/>
                <a:cs typeface="Times New Roman" panose="02020603050405020304" pitchFamily="18" charset="0"/>
              </a:rPr>
              <a:t>ngắn</a:t>
            </a:r>
            <a:endParaRPr lang="en-US" sz="8800" dirty="0">
              <a:latin typeface="#9Slide07 IcielBaliho Script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2082-F0C2-86FF-2536-B313A62A93C4}"/>
              </a:ext>
            </a:extLst>
          </p:cNvPr>
          <p:cNvSpPr txBox="1"/>
          <p:nvPr/>
        </p:nvSpPr>
        <p:spPr>
          <a:xfrm>
            <a:off x="2819400" y="4602885"/>
            <a:ext cx="12988946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nl-NL" sz="11500" b="1" dirty="0">
                <a:solidFill>
                  <a:srgbClr val="870000"/>
                </a:solidFill>
                <a:latin typeface="#9Slide05 Agile Script Calligra" panose="03070402050302030203" pitchFamily="66" charset="0"/>
                <a:cs typeface="Times New Roman" pitchFamily="18" charset="0"/>
              </a:rPr>
              <a:t>Ông lão bên chiếc cầu</a:t>
            </a:r>
            <a:endParaRPr lang="en-US" sz="11500" b="1" dirty="0">
              <a:solidFill>
                <a:srgbClr val="870000"/>
              </a:solidFill>
              <a:latin typeface="#9Slide05 Agile Script Calligra" panose="03070402050302030203" pitchFamily="66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C0F02C-DFF8-1A01-1A27-193B95B79B97}"/>
              </a:ext>
            </a:extLst>
          </p:cNvPr>
          <p:cNvSpPr txBox="1"/>
          <p:nvPr/>
        </p:nvSpPr>
        <p:spPr>
          <a:xfrm>
            <a:off x="4953000" y="3130655"/>
            <a:ext cx="83820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nl-NL" sz="4400" smtClean="0">
                <a:latin typeface="#9Slide04 Vollkorn Bold" panose="00000800000000000000" pitchFamily="2" charset="0"/>
                <a:ea typeface="#9Slide04 Vollkorn Bold" panose="00000800000000000000" pitchFamily="2" charset="0"/>
                <a:cs typeface="Times New Roman" pitchFamily="18" charset="0"/>
              </a:rPr>
              <a:t>Tiết 46,47 : Đọc </a:t>
            </a:r>
            <a:r>
              <a:rPr lang="nl-NL" sz="4400" dirty="0">
                <a:latin typeface="#9Slide04 Vollkorn Bold" panose="00000800000000000000" pitchFamily="2" charset="0"/>
                <a:ea typeface="#9Slide04 Vollkorn Bold" panose="00000800000000000000" pitchFamily="2" charset="0"/>
                <a:cs typeface="Times New Roman" pitchFamily="18" charset="0"/>
              </a:rPr>
              <a:t>hiểu văn bản</a:t>
            </a:r>
            <a:endParaRPr lang="en-US" sz="4400" dirty="0">
              <a:latin typeface="#9Slide04 Vollkorn Bold" panose="00000800000000000000" pitchFamily="2" charset="0"/>
              <a:ea typeface="#9Slide04 Vollkorn Bold" panose="00000800000000000000" pitchFamily="2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250981-EAF0-3563-4EAA-D242FBEBA2BA}"/>
              </a:ext>
            </a:extLst>
          </p:cNvPr>
          <p:cNvSpPr txBox="1"/>
          <p:nvPr/>
        </p:nvSpPr>
        <p:spPr>
          <a:xfrm>
            <a:off x="10896600" y="6154325"/>
            <a:ext cx="5150997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nl-NL" sz="5400" b="1" dirty="0">
                <a:latin typeface="#9Slide05 Agile Script Calligra" panose="03070402050302030203" pitchFamily="66" charset="0"/>
                <a:ea typeface="#9Slide04 Vollkorn Bold" panose="00000800000000000000" pitchFamily="2" charset="0"/>
                <a:cs typeface="Times New Roman" pitchFamily="18" charset="0"/>
              </a:rPr>
              <a:t>- Hê-Minh- Uê -</a:t>
            </a:r>
            <a:endParaRPr lang="en-US" sz="5400" b="1" dirty="0">
              <a:latin typeface="#9Slide05 Agile Script Calligra" panose="03070402050302030203" pitchFamily="66" charset="0"/>
              <a:ea typeface="#9Slide04 Vollkorn Bold" panose="00000800000000000000" pitchFamily="2" charset="0"/>
              <a:cs typeface="Times New Roman" pitchFamily="18" charset="0"/>
            </a:endParaRP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73117A2D-6BC0-86ED-8DB9-1BAC9A152DEA}"/>
              </a:ext>
            </a:extLst>
          </p:cNvPr>
          <p:cNvSpPr/>
          <p:nvPr/>
        </p:nvSpPr>
        <p:spPr>
          <a:xfrm>
            <a:off x="13182600" y="7289912"/>
            <a:ext cx="3743286" cy="2213218"/>
          </a:xfrm>
          <a:custGeom>
            <a:avLst/>
            <a:gdLst/>
            <a:ahLst/>
            <a:cxnLst/>
            <a:rect l="l" t="t" r="r" b="b"/>
            <a:pathLst>
              <a:path w="3743286" h="2213218">
                <a:moveTo>
                  <a:pt x="0" y="0"/>
                </a:moveTo>
                <a:lnTo>
                  <a:pt x="3743286" y="0"/>
                </a:lnTo>
                <a:lnTo>
                  <a:pt x="3743286" y="2213218"/>
                </a:lnTo>
                <a:lnTo>
                  <a:pt x="0" y="22132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71EFD1D6-0476-6749-CBCE-952CF0E49912}"/>
              </a:ext>
            </a:extLst>
          </p:cNvPr>
          <p:cNvSpPr/>
          <p:nvPr/>
        </p:nvSpPr>
        <p:spPr>
          <a:xfrm>
            <a:off x="13716000" y="607839"/>
            <a:ext cx="3329096" cy="2222172"/>
          </a:xfrm>
          <a:custGeom>
            <a:avLst/>
            <a:gdLst/>
            <a:ahLst/>
            <a:cxnLst/>
            <a:rect l="l" t="t" r="r" b="b"/>
            <a:pathLst>
              <a:path w="3329096" h="2222172">
                <a:moveTo>
                  <a:pt x="0" y="0"/>
                </a:moveTo>
                <a:lnTo>
                  <a:pt x="3329097" y="0"/>
                </a:lnTo>
                <a:lnTo>
                  <a:pt x="3329097" y="2222172"/>
                </a:lnTo>
                <a:lnTo>
                  <a:pt x="0" y="22221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4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53390"/>
            <a:ext cx="1645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870000"/>
                </a:solidFill>
                <a:latin typeface="#9Slide05 SVNLifehack Script" panose="00000500000000000000" pitchFamily="2" charset="0"/>
                <a:cs typeface="Times New Roman" panose="02020603050405020304" pitchFamily="18" charset="0"/>
              </a:rPr>
              <a:t>THINK- PAIR- SHARE</a:t>
            </a:r>
          </a:p>
          <a:p>
            <a:pPr marL="0" marR="0" lvl="0" indent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Phục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niềm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may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mắn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lão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cuối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phản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ngộ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Qua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gửi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gắm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3DB39E-39F8-0699-97D5-74B967E26327}"/>
              </a:ext>
            </a:extLst>
          </p:cNvPr>
          <p:cNvGrpSpPr/>
          <p:nvPr/>
        </p:nvGrpSpPr>
        <p:grpSpPr>
          <a:xfrm>
            <a:off x="762000" y="3314700"/>
            <a:ext cx="16459200" cy="6022464"/>
            <a:chOff x="762000" y="3314700"/>
            <a:chExt cx="16459200" cy="6022464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3314700"/>
              <a:ext cx="16459200" cy="461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6326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- 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Là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những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chi 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tiết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đối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lập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với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cảnh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ngộ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của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ông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lão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, 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ra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sắc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thái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mỉa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mai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cho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tác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phẩm</a:t>
              </a:r>
              <a:endPara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pPr lvl="0" algn="just" defTabSz="1632632">
                <a:defRPr/>
              </a:pPr>
              <a:r>
                <a:rPr kumimoji="0" lang="en-US" sz="4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+</a:t>
              </a:r>
              <a:r>
                <a:rPr kumimoji="0" lang="en-US" sz="420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noProof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gày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lễ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kỉ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chúa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Giê-su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cõi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chết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nhưng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không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có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ai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trở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về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từ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cõi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chết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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thời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điểm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này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lại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trở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thành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thời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điểm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của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cái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chết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và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sự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huỷ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diệt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do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chiến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tranh</a:t>
              </a:r>
              <a:endPara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pPr lvl="0" algn="just" defTabSz="1632632">
                <a:defRPr/>
              </a:pPr>
              <a:r>
                <a:rPr kumimoji="0" lang="en-US" sz="4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+ 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Niềm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may 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mắn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”: 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mèo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xoay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xở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bồ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bay </a:t>
              </a:r>
              <a:r>
                <a:rPr lang="en-US" sz="4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..) </a:t>
              </a:r>
              <a:r>
                <a:rPr lang="en-US" sz="4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gợi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sự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trớ</a:t>
              </a:r>
              <a:r>
                <a:rPr lang="en-US" sz="4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4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trêu</a:t>
              </a:r>
              <a:endParaRPr kumimoji="0" lang="en-US" sz="4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64710B-ABF1-7203-FBA0-9B7A7AD34E76}"/>
                </a:ext>
              </a:extLst>
            </p:cNvPr>
            <p:cNvSpPr txBox="1"/>
            <p:nvPr/>
          </p:nvSpPr>
          <p:spPr>
            <a:xfrm>
              <a:off x="3124200" y="7952169"/>
              <a:ext cx="14097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defTabSz="1632632">
                <a:defRPr/>
              </a:pPr>
              <a:r>
                <a: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- </a:t>
              </a:r>
              <a:r>
                <a:rPr kumimoji="0" lang="en-US" sz="4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Điều</a:t>
              </a:r>
              <a:r>
                <a:rPr kumimoji="0" lang="en-US" sz="42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kumimoji="0" lang="en-US" sz="42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tác</a:t>
              </a:r>
              <a:r>
                <a:rPr kumimoji="0" lang="en-US" sz="42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kumimoji="0" lang="en-US" sz="42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giả</a:t>
              </a:r>
              <a:r>
                <a:rPr kumimoji="0" lang="en-US" sz="42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kumimoji="0" lang="en-US" sz="42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gửi</a:t>
              </a:r>
              <a:r>
                <a:rPr kumimoji="0" lang="en-US" sz="42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kumimoji="0" lang="en-US" sz="42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gắm</a:t>
              </a:r>
              <a:r>
                <a:rPr kumimoji="0" lang="en-US" sz="420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: </a:t>
              </a:r>
              <a:r>
                <a:rPr kumimoji="0" lang="en-US" sz="420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thể</a:t>
              </a:r>
              <a:r>
                <a:rPr kumimoji="0" lang="en-US" sz="420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kumimoji="0" lang="en-US" sz="420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hiện</a:t>
              </a:r>
              <a:r>
                <a:rPr kumimoji="0" lang="en-US" sz="420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kumimoji="0" lang="en-US" sz="420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tiếng</a:t>
              </a:r>
              <a:r>
                <a:rPr kumimoji="0" lang="en-US" sz="420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kumimoji="0" lang="en-US" sz="420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nói</a:t>
              </a:r>
              <a:r>
                <a:rPr kumimoji="0" lang="en-US" sz="420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kumimoji="0" lang="en-US" sz="420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phản</a:t>
              </a:r>
              <a:r>
                <a:rPr kumimoji="0" lang="en-US" sz="420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kumimoji="0" lang="en-US" sz="420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chiến</a:t>
              </a:r>
              <a:r>
                <a:rPr kumimoji="0" lang="en-US" sz="420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, </a:t>
              </a:r>
              <a:r>
                <a:rPr kumimoji="0" lang="en-US" sz="420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sự</a:t>
              </a:r>
              <a:r>
                <a:rPr kumimoji="0" lang="en-US" sz="420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kumimoji="0" lang="en-US" sz="420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tàn</a:t>
              </a:r>
              <a:r>
                <a:rPr kumimoji="0" lang="en-US" sz="420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kumimoji="0" lang="en-US" sz="420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bạo</a:t>
              </a:r>
              <a:r>
                <a:rPr kumimoji="0" lang="en-US" sz="420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kumimoji="0" lang="en-US" sz="420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của</a:t>
              </a:r>
              <a:r>
                <a:rPr kumimoji="0" lang="en-US" sz="420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kumimoji="0" lang="en-US" sz="420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chiến</a:t>
              </a:r>
              <a:r>
                <a:rPr kumimoji="0" lang="en-US" sz="420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kumimoji="0" lang="en-US" sz="420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tranh</a:t>
              </a:r>
              <a:r>
                <a:rPr kumimoji="0" lang="en-US" sz="420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kumimoji="0" lang="en-US" sz="420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với</a:t>
              </a:r>
              <a:r>
                <a:rPr kumimoji="0" lang="en-US" sz="420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kumimoji="0" lang="en-US" sz="420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những</a:t>
              </a:r>
              <a:r>
                <a:rPr kumimoji="0" lang="en-US" sz="420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con </a:t>
              </a:r>
              <a:r>
                <a:rPr kumimoji="0" lang="en-US" sz="420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người</a:t>
              </a:r>
              <a:r>
                <a:rPr kumimoji="0" lang="en-US" sz="420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kumimoji="0" lang="en-US" sz="420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vô</a:t>
              </a:r>
              <a:r>
                <a:rPr kumimoji="0" lang="en-US" sz="420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kumimoji="0" lang="en-US" sz="420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tội</a:t>
              </a:r>
              <a:r>
                <a:rPr kumimoji="0" lang="en-US" sz="420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.</a:t>
              </a:r>
              <a:endParaRPr kumimoji="0" lang="en-US" sz="4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947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3021147"/>
            <a:ext cx="1645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 dirty="0">
                <a:solidFill>
                  <a:srgbClr val="870000"/>
                </a:solidFill>
                <a:latin typeface="#9Slide05 SVNLifehack Script" panose="00000500000000000000" pitchFamily="2" charset="0"/>
                <a:cs typeface="Times New Roman" panose="02020603050405020304" pitchFamily="18" charset="0"/>
              </a:rPr>
              <a:t>3. </a:t>
            </a:r>
          </a:p>
          <a:p>
            <a:pPr marL="0" marR="0" lvl="0" indent="0" algn="ctr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 dirty="0" err="1">
                <a:solidFill>
                  <a:srgbClr val="870000"/>
                </a:solidFill>
                <a:latin typeface="#9Slide05 SVNLifehack Script" panose="00000500000000000000" pitchFamily="2" charset="0"/>
                <a:cs typeface="Times New Roman" panose="02020603050405020304" pitchFamily="18" charset="0"/>
              </a:rPr>
              <a:t>Đặc</a:t>
            </a:r>
            <a:r>
              <a:rPr lang="en-US" sz="6000" b="1" noProof="0" dirty="0">
                <a:solidFill>
                  <a:srgbClr val="870000"/>
                </a:solidFill>
                <a:latin typeface="#9Slide05 SVNLifehack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b="1" noProof="0" dirty="0" err="1">
                <a:solidFill>
                  <a:srgbClr val="870000"/>
                </a:solidFill>
                <a:latin typeface="#9Slide05 SVNLifehack Script" panose="00000500000000000000" pitchFamily="2" charset="0"/>
                <a:cs typeface="Times New Roman" panose="02020603050405020304" pitchFamily="18" charset="0"/>
              </a:rPr>
              <a:t>sắc</a:t>
            </a:r>
            <a:r>
              <a:rPr lang="en-US" sz="6000" b="1" noProof="0" dirty="0">
                <a:solidFill>
                  <a:srgbClr val="870000"/>
                </a:solidFill>
                <a:latin typeface="#9Slide05 SVNLifehack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b="1" noProof="0" dirty="0" err="1">
                <a:solidFill>
                  <a:srgbClr val="870000"/>
                </a:solidFill>
                <a:latin typeface="#9Slide05 SVNLifehack Script" panose="00000500000000000000" pitchFamily="2" charset="0"/>
                <a:cs typeface="Times New Roman" panose="02020603050405020304" pitchFamily="18" charset="0"/>
              </a:rPr>
              <a:t>nghệ</a:t>
            </a:r>
            <a:r>
              <a:rPr lang="en-US" sz="6000" b="1" noProof="0" dirty="0">
                <a:solidFill>
                  <a:srgbClr val="870000"/>
                </a:solidFill>
                <a:latin typeface="#9Slide05 SVNLifehack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b="1" noProof="0" dirty="0" err="1">
                <a:solidFill>
                  <a:srgbClr val="870000"/>
                </a:solidFill>
                <a:latin typeface="#9Slide05 SVNLifehack Script" panose="00000500000000000000" pitchFamily="2" charset="0"/>
                <a:cs typeface="Times New Roman" panose="02020603050405020304" pitchFamily="18" charset="0"/>
              </a:rPr>
              <a:t>thuật</a:t>
            </a:r>
            <a:r>
              <a:rPr lang="en-US" sz="6000" b="1" noProof="0" dirty="0">
                <a:solidFill>
                  <a:srgbClr val="870000"/>
                </a:solidFill>
                <a:latin typeface="#9Slide05 SVNLifehack Script" panose="000005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 dirty="0" err="1">
                <a:solidFill>
                  <a:srgbClr val="870000"/>
                </a:solidFill>
                <a:latin typeface="#9Slide05 SVNLifehack Script" panose="000005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6000" b="1" noProof="0" dirty="0">
                <a:solidFill>
                  <a:srgbClr val="870000"/>
                </a:solidFill>
                <a:latin typeface="#9Slide05 SVNLifehack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b="1" noProof="0" dirty="0" err="1">
                <a:solidFill>
                  <a:srgbClr val="870000"/>
                </a:solidFill>
                <a:latin typeface="#9Slide05 SVNLifehack Script" panose="00000500000000000000" pitchFamily="2" charset="0"/>
                <a:cs typeface="Times New Roman" panose="02020603050405020304" pitchFamily="18" charset="0"/>
              </a:rPr>
              <a:t>truyện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870000"/>
              </a:solidFill>
              <a:effectLst/>
              <a:uLnTx/>
              <a:uFillTx/>
              <a:latin typeface="#9Slide05 SVNLifehack Script" panose="000005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17483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952494"/>
              </p:ext>
            </p:extLst>
          </p:nvPr>
        </p:nvGraphicFramePr>
        <p:xfrm>
          <a:off x="468085" y="952500"/>
          <a:ext cx="17351829" cy="536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8230">
                  <a:extLst>
                    <a:ext uri="{9D8B030D-6E8A-4147-A177-3AD203B41FA5}">
                      <a16:colId xmlns:a16="http://schemas.microsoft.com/office/drawing/2014/main" val="1667426464"/>
                    </a:ext>
                  </a:extLst>
                </a:gridCol>
                <a:gridCol w="13563599">
                  <a:extLst>
                    <a:ext uri="{9D8B030D-6E8A-4147-A177-3AD203B41FA5}">
                      <a16:colId xmlns:a16="http://schemas.microsoft.com/office/drawing/2014/main" val="1177746043"/>
                    </a:ext>
                  </a:extLst>
                </a:gridCol>
              </a:tblGrid>
              <a:tr h="408276">
                <a:tc>
                  <a:txBody>
                    <a:bodyPr/>
                    <a:lstStyle/>
                    <a:p>
                      <a:pPr algn="just"/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Nhân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vật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ông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lão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nạn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nhân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bé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nhỏ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,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vô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tội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trong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chiến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tranh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96441"/>
                  </a:ext>
                </a:extLst>
              </a:tr>
              <a:tr h="763299">
                <a:tc>
                  <a:txBody>
                    <a:bodyPr/>
                    <a:lstStyle/>
                    <a:p>
                      <a:pPr algn="just"/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Chim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bồ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câu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hoà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bình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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chim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bay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đi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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hoà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bình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không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còn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,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chỉ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có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chiến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tranh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và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chết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chóc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)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489026"/>
                  </a:ext>
                </a:extLst>
              </a:tr>
              <a:tr h="763299">
                <a:tc>
                  <a:txBody>
                    <a:bodyPr/>
                    <a:lstStyle/>
                    <a:p>
                      <a:pPr algn="just"/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Con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mèo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con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người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bé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nhỏ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,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đàn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ông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,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đàn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bà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,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trẻ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con,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dân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thường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…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có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thể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tự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xoay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xở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để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thoát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khỏi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chiến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tranh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605340"/>
                  </a:ext>
                </a:extLst>
              </a:tr>
              <a:tr h="763299">
                <a:tc>
                  <a:txBody>
                    <a:bodyPr/>
                    <a:lstStyle/>
                    <a:p>
                      <a:pPr algn="just"/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Con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dê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vật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hiến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tế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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số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phận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ông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lão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và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người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dân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vô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tội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sẽ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bị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nghiến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nát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bởi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chiến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sz="40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tranh</a:t>
                      </a:r>
                      <a:r>
                        <a:rPr kumimoji="0" lang="en-US" sz="4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.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488505"/>
                  </a:ext>
                </a:extLst>
              </a:tr>
              <a:tr h="4260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200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ranh</a:t>
                      </a:r>
                      <a:r>
                        <a:rPr lang="en-US" sz="420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420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20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420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phe</a:t>
                      </a:r>
                      <a:r>
                        <a:rPr lang="en-US" sz="420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420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i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endParaRPr lang="en-US" sz="420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微软雅黑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6326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38100"/>
            <a:ext cx="1645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8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34961"/>
            <a:ext cx="1652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Sử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chủ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yếu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ngôn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đối</a:t>
            </a:r>
            <a:r>
              <a:rPr kumimoji="0" lang="en-US" sz="4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thoại</a:t>
            </a:r>
            <a:r>
              <a:rPr lang="en-US" sz="42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4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sz="4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2, </a:t>
            </a:r>
            <a:r>
              <a:rPr lang="en-US" sz="4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4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4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tự</a:t>
            </a:r>
            <a:r>
              <a:rPr lang="en-US" sz="4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bộc</a:t>
            </a:r>
            <a:r>
              <a:rPr lang="en-US" sz="4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lộ</a:t>
            </a:r>
            <a:r>
              <a:rPr lang="en-US" sz="4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n-US" sz="42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2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sz="42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42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42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hàm</a:t>
            </a:r>
            <a:r>
              <a:rPr lang="en-US" sz="42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súc</a:t>
            </a:r>
            <a:r>
              <a:rPr lang="en-US" sz="42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42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42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điệp</a:t>
            </a:r>
            <a:r>
              <a:rPr lang="en-US" sz="42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nghệ</a:t>
            </a:r>
            <a:r>
              <a:rPr lang="en-US" sz="42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thuật</a:t>
            </a:r>
            <a:r>
              <a:rPr lang="en-US" sz="42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42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tác</a:t>
            </a:r>
            <a:r>
              <a:rPr lang="en-US" sz="42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phẩm</a:t>
            </a:r>
            <a:endParaRPr lang="en-US" sz="4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3162300"/>
            <a:ext cx="105917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4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4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4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hãnh</a:t>
            </a:r>
            <a:r>
              <a:rPr lang="en-US" sz="4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4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00" b="1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1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96100"/>
            <a:ext cx="1645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870000"/>
                </a:solidFill>
                <a:effectLst/>
                <a:uLnTx/>
                <a:uFillTx/>
                <a:latin typeface="#9Slide05 SVNLifehack Script" panose="00000500000000000000" pitchFamily="2" charset="0"/>
                <a:cs typeface="Times New Roman" panose="02020603050405020304" pitchFamily="18" charset="0"/>
              </a:rPr>
              <a:t>4. </a:t>
            </a:r>
          </a:p>
          <a:p>
            <a:pPr marL="0" marR="0" lvl="0" indent="0" algn="ctr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870000"/>
                </a:solidFill>
                <a:effectLst/>
                <a:uLnTx/>
                <a:uFillTx/>
                <a:latin typeface="#9Slide05 SVNLifehack Script" panose="00000500000000000000" pitchFamily="2" charset="0"/>
                <a:cs typeface="Times New Roman" panose="02020603050405020304" pitchFamily="18" charset="0"/>
              </a:rPr>
              <a:t>Thông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870000"/>
                </a:solidFill>
                <a:effectLst/>
                <a:uLnTx/>
                <a:uFillTx/>
                <a:latin typeface="#9Slide05 SVNLifehack Script" panose="00000500000000000000" pitchFamily="2" charset="0"/>
                <a:cs typeface="Times New Roman" panose="02020603050405020304" pitchFamily="18" charset="0"/>
              </a:rPr>
              <a:t> điệp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rgbClr val="870000"/>
                </a:solidFill>
                <a:effectLst/>
                <a:uLnTx/>
                <a:uFillTx/>
                <a:latin typeface="#9Slide05 SVNLifehack Script" panose="00000500000000000000" pitchFamily="2" charset="0"/>
                <a:cs typeface="Times New Roman" panose="02020603050405020304" pitchFamily="18" charset="0"/>
              </a:rPr>
              <a:t>của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870000"/>
                </a:solidFill>
                <a:effectLst/>
                <a:uLnTx/>
                <a:uFillTx/>
                <a:latin typeface="#9Slide05 SVNLifehack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rgbClr val="870000"/>
                </a:solidFill>
                <a:effectLst/>
                <a:uLnTx/>
                <a:uFillTx/>
                <a:latin typeface="#9Slide05 SVNLifehack Script" panose="00000500000000000000" pitchFamily="2" charset="0"/>
                <a:cs typeface="Times New Roman" panose="02020603050405020304" pitchFamily="18" charset="0"/>
              </a:rPr>
              <a:t>truyện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870000"/>
              </a:solidFill>
              <a:effectLst/>
              <a:uLnTx/>
              <a:uFillTx/>
              <a:latin typeface="#9Slide05 SVNLifehack Script" panose="000005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2343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355" y="331469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870000"/>
                </a:solidFill>
                <a:effectLst/>
                <a:uLnTx/>
                <a:uFillTx/>
                <a:latin typeface="#9Slide05 SVNLifehack Script" panose="00000500000000000000" pitchFamily="2" charset="0"/>
                <a:cs typeface="Times New Roman" panose="02020603050405020304" pitchFamily="18" charset="0"/>
              </a:rPr>
              <a:t>Cây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870000"/>
                </a:solidFill>
                <a:effectLst/>
                <a:uLnTx/>
                <a:uFillTx/>
                <a:latin typeface="#9Slide05 SVNLifehack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870000"/>
                </a:solidFill>
                <a:effectLst/>
                <a:uLnTx/>
                <a:uFillTx/>
                <a:latin typeface="#9Slide05 SVNLifehack Script" panose="00000500000000000000" pitchFamily="2" charset="0"/>
                <a:cs typeface="Times New Roman" panose="02020603050405020304" pitchFamily="18" charset="0"/>
              </a:rPr>
              <a:t>thông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870000"/>
                </a:solidFill>
                <a:effectLst/>
                <a:uLnTx/>
                <a:uFillTx/>
                <a:latin typeface="#9Slide05 SVNLifehack Scrip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870000"/>
                </a:solidFill>
                <a:effectLst/>
                <a:uLnTx/>
                <a:uFillTx/>
                <a:latin typeface="#9Slide05 SVNLifehack Script" panose="00000500000000000000" pitchFamily="2" charset="0"/>
                <a:cs typeface="Times New Roman" panose="02020603050405020304" pitchFamily="18" charset="0"/>
              </a:rPr>
              <a:t>điệp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870000"/>
                </a:solidFill>
                <a:effectLst/>
                <a:uLnTx/>
                <a:uFillTx/>
                <a:latin typeface="#9Slide05 SVNLifehack Script" panose="00000500000000000000" pitchFamily="2" charset="0"/>
                <a:cs typeface="Times New Roman" panose="02020603050405020304" pitchFamily="18" charset="0"/>
              </a:rPr>
              <a:t>, ý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870000"/>
                </a:solidFill>
                <a:effectLst/>
                <a:uLnTx/>
                <a:uFillTx/>
                <a:latin typeface="#9Slide05 SVNLifehack Script" panose="00000500000000000000" pitchFamily="2" charset="0"/>
                <a:cs typeface="Times New Roman" panose="02020603050405020304" pitchFamily="18" charset="0"/>
              </a:rPr>
              <a:t>nghĩa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870000"/>
              </a:solidFill>
              <a:effectLst/>
              <a:uLnTx/>
              <a:uFillTx/>
              <a:latin typeface="#9Slide05 SVNLifehack Script" panose="00000500000000000000" pitchFamily="2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0797796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764" y="1790700"/>
            <a:ext cx="7696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US" sz="4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4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4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kumimoji="0" lang="en-US" sz="4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4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4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kumimoji="0" lang="en-US" sz="42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200" baseline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</a:t>
            </a:r>
            <a:r>
              <a:rPr lang="en-US" sz="4200" baseline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4200" baseline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baseline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tâm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tới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phận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nhỏ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bé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vô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tội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trở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nạn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chiến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R="0" lvl="0" algn="just" defTabSz="16326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2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Ý </a:t>
            </a:r>
            <a:r>
              <a:rPr lang="en-US" sz="42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sz="42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4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nhắc</a:t>
            </a:r>
            <a:r>
              <a:rPr lang="en-US" sz="4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nhở</a:t>
            </a:r>
            <a:r>
              <a:rPr lang="en-US" sz="4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4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4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phải</a:t>
            </a:r>
            <a:r>
              <a:rPr lang="en-US" sz="4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trân</a:t>
            </a:r>
            <a:r>
              <a:rPr lang="en-US" sz="4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trọng</a:t>
            </a:r>
            <a:r>
              <a:rPr lang="en-US" sz="4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lang="en-US" sz="4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sz="4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giữ</a:t>
            </a:r>
            <a:r>
              <a:rPr lang="en-US" sz="4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gìn</a:t>
            </a:r>
            <a:r>
              <a:rPr lang="en-US" sz="4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nền</a:t>
            </a:r>
            <a:r>
              <a:rPr lang="en-US" sz="4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hoà</a:t>
            </a:r>
            <a:r>
              <a:rPr lang="en-US" sz="4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bình</a:t>
            </a:r>
            <a:r>
              <a:rPr lang="en-US" sz="4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sz="4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toàn</a:t>
            </a:r>
            <a:r>
              <a:rPr lang="en-US" sz="4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r>
              <a:rPr lang="en-US" sz="42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2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giới</a:t>
            </a:r>
            <a:endParaRPr kumimoji="0" lang="en-US" sz="4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5209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4" name="Rectangle 820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3A6E4B-835C-CB9C-57D2-8AC996782B5F}"/>
              </a:ext>
            </a:extLst>
          </p:cNvPr>
          <p:cNvSpPr txBox="1"/>
          <p:nvPr/>
        </p:nvSpPr>
        <p:spPr>
          <a:xfrm>
            <a:off x="1257300" y="3499945"/>
            <a:ext cx="6929431" cy="5765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7005886-F06D-27B5-5D3F-CE5AEF616F79}"/>
              </a:ext>
            </a:extLst>
          </p:cNvPr>
          <p:cNvSpPr txBox="1"/>
          <p:nvPr/>
        </p:nvSpPr>
        <p:spPr>
          <a:xfrm>
            <a:off x="8915400" y="3924300"/>
            <a:ext cx="871742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870000"/>
                </a:solidFill>
                <a:effectLst/>
                <a:uLnTx/>
                <a:uFillTx/>
                <a:latin typeface="#9Slide04 Podkova ExtraBold" panose="00000900000000000000" pitchFamily="2" charset="0"/>
                <a:ea typeface="+mn-ea"/>
                <a:cs typeface="Times New Roman" panose="02020603050405020304" pitchFamily="18" charset="0"/>
              </a:rPr>
              <a:t>III.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870000"/>
                </a:solidFill>
                <a:latin typeface="#9Slide04 Podkova ExtraBold" panose="00000900000000000000" pitchFamily="2" charset="0"/>
                <a:cs typeface="Times New Roman" panose="02020603050405020304" pitchFamily="18" charset="0"/>
              </a:rPr>
              <a:t>TỔNG KẾT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870000"/>
              </a:solidFill>
              <a:effectLst/>
              <a:uLnTx/>
              <a:uFillTx/>
              <a:latin typeface="#9Slide04 Podkova ExtraBold" panose="00000900000000000000" pitchFamily="2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55441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87005886-F06D-27B5-5D3F-CE5AEF616F79}"/>
              </a:ext>
            </a:extLst>
          </p:cNvPr>
          <p:cNvSpPr txBox="1"/>
          <p:nvPr/>
        </p:nvSpPr>
        <p:spPr>
          <a:xfrm>
            <a:off x="914400" y="800100"/>
            <a:ext cx="69342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6774" y="1887766"/>
            <a:ext cx="64897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71600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371600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371600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7005886-F06D-27B5-5D3F-CE5AEF616F79}"/>
              </a:ext>
            </a:extLst>
          </p:cNvPr>
          <p:cNvSpPr txBox="1"/>
          <p:nvPr/>
        </p:nvSpPr>
        <p:spPr>
          <a:xfrm>
            <a:off x="785336" y="5645751"/>
            <a:ext cx="64897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6774" y="6672284"/>
            <a:ext cx="62233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71600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phận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hẩm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ông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lão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algn="just" defTabSz="1371600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Phơi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bày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tàn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bạo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tội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ác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chiến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tranh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lên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dân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vô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tội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79146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2476500"/>
            <a:ext cx="84204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(7-10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-minh-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uê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7542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57" y="4481218"/>
            <a:ext cx="18342191" cy="2743201"/>
            <a:chOff x="-305" y="2987478"/>
            <a:chExt cx="12188952" cy="18288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4" name="Freeform: Shape 13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4E18942-F45C-4C9A-0130-0AA15FD5F563}"/>
              </a:ext>
            </a:extLst>
          </p:cNvPr>
          <p:cNvSpPr txBox="1"/>
          <p:nvPr/>
        </p:nvSpPr>
        <p:spPr>
          <a:xfrm>
            <a:off x="9705370" y="6826555"/>
            <a:ext cx="7389617" cy="2264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>
              <a:solidFill>
                <a:schemeClr val="tx2"/>
              </a:solidFill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87005886-F06D-27B5-5D3F-CE5AEF616F79}"/>
              </a:ext>
            </a:extLst>
          </p:cNvPr>
          <p:cNvSpPr txBox="1"/>
          <p:nvPr/>
        </p:nvSpPr>
        <p:spPr>
          <a:xfrm>
            <a:off x="7840623" y="7223521"/>
            <a:ext cx="1111911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870000"/>
                </a:solidFill>
                <a:latin typeface="#9Slide04 Podkova ExtraBold" panose="00000900000000000000" pitchFamily="2" charset="0"/>
                <a:cs typeface="Times New Roman" panose="02020603050405020304" pitchFamily="18" charset="0"/>
              </a:rPr>
              <a:t>I. </a:t>
            </a:r>
          </a:p>
          <a:p>
            <a:pPr algn="ctr"/>
            <a:r>
              <a:rPr lang="en-US" sz="6000" dirty="0">
                <a:solidFill>
                  <a:srgbClr val="870000"/>
                </a:solidFill>
                <a:latin typeface="#9Slide04 Podkova ExtraBold" panose="00000900000000000000" pitchFamily="2" charset="0"/>
                <a:cs typeface="Times New Roman" panose="02020603050405020304" pitchFamily="18" charset="0"/>
              </a:rPr>
              <a:t>ĐỌC- TÌM HIỂU CHUNG</a:t>
            </a:r>
          </a:p>
        </p:txBody>
      </p:sp>
    </p:spTree>
    <p:extLst>
      <p:ext uri="{BB962C8B-B14F-4D97-AF65-F5344CB8AC3E}">
        <p14:creationId xmlns:p14="http://schemas.microsoft.com/office/powerpoint/2010/main" val="647735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87005886-F06D-27B5-5D3F-CE5AEF616F79}"/>
              </a:ext>
            </a:extLst>
          </p:cNvPr>
          <p:cNvSpPr txBox="1"/>
          <p:nvPr/>
        </p:nvSpPr>
        <p:spPr>
          <a:xfrm>
            <a:off x="914400" y="800100"/>
            <a:ext cx="4057650" cy="507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C90365-6D1C-33F3-3344-509A3BED8A80}"/>
              </a:ext>
            </a:extLst>
          </p:cNvPr>
          <p:cNvSpPr txBox="1"/>
          <p:nvPr/>
        </p:nvSpPr>
        <p:spPr>
          <a:xfrm>
            <a:off x="2943225" y="2552700"/>
            <a:ext cx="1208051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nl-NL" sz="4400" dirty="0">
                <a:latin typeface="Times New Roman" pitchFamily="18" charset="0"/>
                <a:cs typeface="Times New Roman" pitchFamily="18" charset="0"/>
              </a:rPr>
              <a:t>Giọng đọc to, rõ ràng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90365-6D1C-33F3-3344-509A3BED8A80}"/>
              </a:ext>
            </a:extLst>
          </p:cNvPr>
          <p:cNvSpPr txBox="1"/>
          <p:nvPr/>
        </p:nvSpPr>
        <p:spPr>
          <a:xfrm>
            <a:off x="1219200" y="1632898"/>
            <a:ext cx="1208051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nl-NL" sz="4400" dirty="0">
                <a:latin typeface="Times New Roman" pitchFamily="18" charset="0"/>
                <a:cs typeface="Times New Roman" pitchFamily="18" charset="0"/>
              </a:rPr>
              <a:t>a. Đọc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3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C90365-6D1C-33F3-3344-509A3BED8A80}"/>
              </a:ext>
            </a:extLst>
          </p:cNvPr>
          <p:cNvSpPr txBox="1"/>
          <p:nvPr/>
        </p:nvSpPr>
        <p:spPr>
          <a:xfrm>
            <a:off x="1981200" y="1409700"/>
            <a:ext cx="1208051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nl-NL" sz="4400" b="1" dirty="0">
                <a:latin typeface="Times New Roman" pitchFamily="18" charset="0"/>
                <a:cs typeface="Times New Roman" pitchFamily="18" charset="0"/>
              </a:rPr>
              <a:t>b. Chú thích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7005886-F06D-27B5-5D3F-CE5AEF616F79}"/>
              </a:ext>
            </a:extLst>
          </p:cNvPr>
          <p:cNvSpPr txBox="1"/>
          <p:nvPr/>
        </p:nvSpPr>
        <p:spPr>
          <a:xfrm>
            <a:off x="914400" y="668919"/>
            <a:ext cx="4057650" cy="507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93701-F4FC-A764-A16E-3677D84EF442}"/>
              </a:ext>
            </a:extLst>
          </p:cNvPr>
          <p:cNvSpPr txBox="1"/>
          <p:nvPr/>
        </p:nvSpPr>
        <p:spPr>
          <a:xfrm>
            <a:off x="2641161" y="2667986"/>
            <a:ext cx="11470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Xan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Các-lốt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CE87F-AF28-9159-4EDD-7908173E335C}"/>
              </a:ext>
            </a:extLst>
          </p:cNvPr>
          <p:cNvSpPr txBox="1"/>
          <p:nvPr/>
        </p:nvSpPr>
        <p:spPr>
          <a:xfrm>
            <a:off x="2641161" y="4955147"/>
            <a:ext cx="114709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Tô-rơ-tô-sa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Bai-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Ta-ra-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gô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E0EDE9-5420-242D-66F8-622E379DDD25}"/>
              </a:ext>
            </a:extLst>
          </p:cNvPr>
          <p:cNvSpPr txBox="1"/>
          <p:nvPr/>
        </p:nvSpPr>
        <p:spPr>
          <a:xfrm>
            <a:off x="2641161" y="3737418"/>
            <a:ext cx="11470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E-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brô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5DBF40-2BB3-8D14-AD20-70054B108B17}"/>
              </a:ext>
            </a:extLst>
          </p:cNvPr>
          <p:cNvSpPr txBox="1"/>
          <p:nvPr/>
        </p:nvSpPr>
        <p:spPr>
          <a:xfrm>
            <a:off x="2641161" y="6825329"/>
            <a:ext cx="114709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Bác-xê-lô-na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Ca-ta-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</a:p>
        </p:txBody>
      </p:sp>
    </p:spTree>
    <p:extLst>
      <p:ext uri="{BB962C8B-B14F-4D97-AF65-F5344CB8AC3E}">
        <p14:creationId xmlns:p14="http://schemas.microsoft.com/office/powerpoint/2010/main" val="392479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87005886-F06D-27B5-5D3F-CE5AEF616F79}"/>
              </a:ext>
            </a:extLst>
          </p:cNvPr>
          <p:cNvSpPr txBox="1"/>
          <p:nvPr/>
        </p:nvSpPr>
        <p:spPr>
          <a:xfrm>
            <a:off x="914400" y="800100"/>
            <a:ext cx="6400800" cy="507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73"/>
              </a:lnSpc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C90365-6D1C-33F3-3344-509A3BED8A80}"/>
              </a:ext>
            </a:extLst>
          </p:cNvPr>
          <p:cNvSpPr txBox="1"/>
          <p:nvPr/>
        </p:nvSpPr>
        <p:spPr>
          <a:xfrm>
            <a:off x="1274943" y="1579425"/>
            <a:ext cx="1208051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nl-NL" sz="4400" b="1" dirty="0">
                <a:latin typeface="Times New Roman" pitchFamily="18" charset="0"/>
                <a:cs typeface="Times New Roman" pitchFamily="18" charset="0"/>
              </a:rPr>
              <a:t>a. Tác giả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3749381"/>
            <a:ext cx="1165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632632"/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II)</a:t>
            </a:r>
            <a:endParaRPr lang="vi-VN" sz="4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43600" y="2115737"/>
            <a:ext cx="7394973" cy="9325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632632">
              <a:lnSpc>
                <a:spcPct val="130000"/>
              </a:lnSpc>
            </a:pPr>
            <a:r>
              <a:rPr lang="vi-VN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nít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-minh-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uê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(1899-1961)</a:t>
            </a:r>
            <a:endParaRPr lang="vi-VN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2957614"/>
            <a:ext cx="932300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632632">
              <a:lnSpc>
                <a:spcPct val="130000"/>
              </a:lnSpc>
            </a:pP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vi-VN" sz="4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5238134"/>
            <a:ext cx="1143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326"/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-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Sáng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tác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ông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hiện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tâm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niệm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“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viết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áng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xuôi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đơn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giản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trung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con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người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”,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gồm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70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truyện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ngắn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, 8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tiểu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thuyết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vài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tuỳ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bút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hồi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kí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1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thơ</a:t>
            </a:r>
            <a:endParaRPr lang="en-US" altLang="zh-CN" sz="4200" kern="100" dirty="0">
              <a:solidFill>
                <a:prstClr val="black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54487" y="7932119"/>
            <a:ext cx="115715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326"/>
            <a:r>
              <a:rPr lang="en-US" altLang="zh-CN" sz="42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- </a:t>
            </a:r>
            <a:r>
              <a:rPr lang="en-US" altLang="zh-CN" sz="42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Tác</a:t>
            </a:r>
            <a:r>
              <a:rPr lang="en-US" altLang="zh-CN" sz="42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phẩm</a:t>
            </a:r>
            <a:r>
              <a:rPr lang="en-US" altLang="zh-CN" sz="42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tiêu</a:t>
            </a:r>
            <a:r>
              <a:rPr lang="en-US" altLang="zh-CN" sz="42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biểu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42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‘‘</a:t>
            </a:r>
            <a:r>
              <a:rPr lang="en-US" altLang="zh-CN" sz="4200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42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thời</a:t>
            </a:r>
            <a:r>
              <a:rPr lang="en-US" altLang="zh-CN" sz="42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đại</a:t>
            </a:r>
            <a:r>
              <a:rPr lang="en-US" altLang="zh-CN" sz="42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chúng</a:t>
            </a:r>
            <a:r>
              <a:rPr lang="en-US" altLang="zh-CN" sz="42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ta’’ 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(1925); </a:t>
            </a:r>
            <a:r>
              <a:rPr lang="en-US" altLang="zh-CN" sz="42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sz="4200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Mặt</a:t>
            </a:r>
            <a:r>
              <a:rPr lang="en-US" altLang="zh-CN" sz="42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trời</a:t>
            </a:r>
            <a:r>
              <a:rPr lang="en-US" altLang="zh-CN" sz="42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vẫn</a:t>
            </a:r>
            <a:r>
              <a:rPr lang="en-US" altLang="zh-CN" sz="42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mọc</a:t>
            </a:r>
            <a:r>
              <a:rPr lang="en-US" altLang="zh-CN" sz="42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” 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(1926); </a:t>
            </a:r>
            <a:r>
              <a:rPr lang="en-US" altLang="zh-CN" sz="42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‘‘</a:t>
            </a:r>
            <a:r>
              <a:rPr lang="en-US" altLang="zh-CN" sz="4200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Giã</a:t>
            </a:r>
            <a:r>
              <a:rPr lang="en-US" altLang="zh-CN" sz="42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42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vũ</a:t>
            </a:r>
            <a:r>
              <a:rPr lang="en-US" altLang="zh-CN" sz="42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khí</a:t>
            </a:r>
            <a:r>
              <a:rPr lang="en-US" altLang="zh-CN" sz="42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” 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(1929), </a:t>
            </a:r>
            <a:r>
              <a:rPr lang="en-US" altLang="zh-CN" sz="42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sz="4200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Chuông</a:t>
            </a:r>
            <a:r>
              <a:rPr lang="en-US" altLang="zh-CN" sz="42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nguyện</a:t>
            </a:r>
            <a:r>
              <a:rPr lang="en-US" altLang="zh-CN" sz="42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hồn</a:t>
            </a:r>
            <a:r>
              <a:rPr lang="en-US" altLang="zh-CN" sz="42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ai</a:t>
            </a:r>
            <a:r>
              <a:rPr lang="en-US" altLang="zh-CN" sz="42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2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(1940)</a:t>
            </a:r>
          </a:p>
        </p:txBody>
      </p:sp>
      <p:pic>
        <p:nvPicPr>
          <p:cNvPr id="1026" name="Picture 2" descr="Ernest Hemingway – Wikipedia tiếng Việt">
            <a:extLst>
              <a:ext uri="{FF2B5EF4-FFF2-40B4-BE49-F238E27FC236}">
                <a16:creationId xmlns:a16="http://schemas.microsoft.com/office/drawing/2014/main" id="{8ACEF7A1-6136-BAA8-0457-D168DEDFF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162300"/>
            <a:ext cx="4884223" cy="610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79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9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5DBEA9BC-B381-040E-EA95-BB064B3C7C40}"/>
              </a:ext>
            </a:extLst>
          </p:cNvPr>
          <p:cNvSpPr/>
          <p:nvPr/>
        </p:nvSpPr>
        <p:spPr>
          <a:xfrm>
            <a:off x="6677478" y="3619501"/>
            <a:ext cx="4244493" cy="40386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87005886-F06D-27B5-5D3F-CE5AEF616F79}"/>
              </a:ext>
            </a:extLst>
          </p:cNvPr>
          <p:cNvSpPr txBox="1"/>
          <p:nvPr/>
        </p:nvSpPr>
        <p:spPr>
          <a:xfrm>
            <a:off x="914400" y="800100"/>
            <a:ext cx="6400800" cy="507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C90365-6D1C-33F3-3344-509A3BED8A80}"/>
              </a:ext>
            </a:extLst>
          </p:cNvPr>
          <p:cNvSpPr txBox="1"/>
          <p:nvPr/>
        </p:nvSpPr>
        <p:spPr>
          <a:xfrm>
            <a:off x="1274943" y="1579425"/>
            <a:ext cx="1208051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Tác phẩm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755" y="3238500"/>
            <a:ext cx="5050478" cy="2529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632632">
              <a:lnSpc>
                <a:spcPct val="130000"/>
              </a:lnSpc>
            </a:pP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vi-VN" sz="4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18F5CF-0725-1FAE-6359-9BF6040BCE06}"/>
              </a:ext>
            </a:extLst>
          </p:cNvPr>
          <p:cNvSpPr txBox="1"/>
          <p:nvPr/>
        </p:nvSpPr>
        <p:spPr>
          <a:xfrm>
            <a:off x="11468100" y="2614281"/>
            <a:ext cx="6096000" cy="2529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632632">
              <a:lnSpc>
                <a:spcPct val="130000"/>
              </a:lnSpc>
            </a:pP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 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19/5/1938)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C80C32-32CD-354F-87EB-52DBDAE3D7AE}"/>
              </a:ext>
            </a:extLst>
          </p:cNvPr>
          <p:cNvSpPr txBox="1"/>
          <p:nvPr/>
        </p:nvSpPr>
        <p:spPr>
          <a:xfrm>
            <a:off x="11614698" y="6686413"/>
            <a:ext cx="6400800" cy="848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632632">
              <a:lnSpc>
                <a:spcPct val="130000"/>
              </a:lnSpc>
            </a:pP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vi-VN" sz="4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505C8F-7ABD-A752-A7F2-09C5048D0DD1}"/>
              </a:ext>
            </a:extLst>
          </p:cNvPr>
          <p:cNvSpPr txBox="1"/>
          <p:nvPr/>
        </p:nvSpPr>
        <p:spPr>
          <a:xfrm>
            <a:off x="7010400" y="8446148"/>
            <a:ext cx="4597371" cy="848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632632">
              <a:lnSpc>
                <a:spcPct val="130000"/>
              </a:lnSpc>
            </a:pP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PTBĐ: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vi-VN" sz="4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4B09F0-4457-1E2C-06B9-5CE824AC2B8D}"/>
              </a:ext>
            </a:extLst>
          </p:cNvPr>
          <p:cNvSpPr txBox="1"/>
          <p:nvPr/>
        </p:nvSpPr>
        <p:spPr>
          <a:xfrm>
            <a:off x="949036" y="6686413"/>
            <a:ext cx="4648200" cy="1688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632632">
              <a:lnSpc>
                <a:spcPct val="130000"/>
              </a:lnSpc>
            </a:pP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530A91C0-EBEF-AB8B-29E2-C15C1FAF127E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9677400" y="3878891"/>
            <a:ext cx="1790700" cy="95980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7B5D54E6-2818-4CC7-FB68-D33E9BC9F85D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9906000" y="6201669"/>
            <a:ext cx="1708698" cy="90912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6F40C24B-FA73-05EA-E355-85BF6FCC3155}"/>
              </a:ext>
            </a:extLst>
          </p:cNvPr>
          <p:cNvCxnSpPr>
            <a:cxnSpLocks/>
            <a:endCxn id="7" idx="0"/>
          </p:cNvCxnSpPr>
          <p:nvPr/>
        </p:nvCxnSpPr>
        <p:spPr>
          <a:xfrm rot="16200000" flipH="1">
            <a:off x="8112228" y="7249290"/>
            <a:ext cx="1789918" cy="60379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AF8A693A-81A9-7F80-9933-09C7D6E4746B}"/>
              </a:ext>
            </a:extLst>
          </p:cNvPr>
          <p:cNvCxnSpPr>
            <a:cxnSpLocks/>
            <a:endCxn id="8" idx="3"/>
          </p:cNvCxnSpPr>
          <p:nvPr/>
        </p:nvCxnSpPr>
        <p:spPr>
          <a:xfrm rot="10800000" flipV="1">
            <a:off x="5597236" y="6057900"/>
            <a:ext cx="1694888" cy="147300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72071001-51A4-06B5-18D9-793550A99A15}"/>
              </a:ext>
            </a:extLst>
          </p:cNvPr>
          <p:cNvCxnSpPr>
            <a:cxnSpLocks/>
            <a:endCxn id="10" idx="3"/>
          </p:cNvCxnSpPr>
          <p:nvPr/>
        </p:nvCxnSpPr>
        <p:spPr>
          <a:xfrm rot="10800000">
            <a:off x="5788234" y="4503110"/>
            <a:ext cx="1836819" cy="4242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reeform 3"/>
          <p:cNvSpPr/>
          <p:nvPr/>
        </p:nvSpPr>
        <p:spPr>
          <a:xfrm>
            <a:off x="16764000" y="7237506"/>
            <a:ext cx="3394710" cy="4114800"/>
          </a:xfrm>
          <a:custGeom>
            <a:avLst/>
            <a:gdLst/>
            <a:ahLst/>
            <a:cxnLst/>
            <a:rect l="l" t="t" r="r" b="b"/>
            <a:pathLst>
              <a:path w="3394710" h="4114800">
                <a:moveTo>
                  <a:pt x="0" y="0"/>
                </a:moveTo>
                <a:lnTo>
                  <a:pt x="3394710" y="0"/>
                </a:lnTo>
                <a:lnTo>
                  <a:pt x="33947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8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476500"/>
            <a:ext cx="159984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71600">
              <a:tabLst>
                <a:tab pos="1314450" algn="l"/>
              </a:tabLst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2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 defTabSz="1371600">
              <a:tabLst>
                <a:tab pos="1314450" algn="l"/>
              </a:tabLst>
            </a:pPr>
            <a:r>
              <a:rPr lang="vi-V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vi-V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 1 </a:t>
            </a:r>
            <a:r>
              <a:rPr lang="vi-V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(từ đầu đến…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lão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vẫn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ngồi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vi-V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): Hoàn cảnh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 defTabSz="1371600">
              <a:tabLst>
                <a:tab pos="1314450" algn="l"/>
              </a:tabLst>
            </a:pPr>
            <a:r>
              <a:rPr lang="vi-V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vi-V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 2 </a:t>
            </a:r>
            <a:r>
              <a:rPr lang="vi-V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(tiếp theo đến…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hết</a:t>
            </a:r>
            <a:r>
              <a:rPr lang="vi-V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):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lão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87005886-F06D-27B5-5D3F-CE5AEF616F79}"/>
              </a:ext>
            </a:extLst>
          </p:cNvPr>
          <p:cNvSpPr txBox="1"/>
          <p:nvPr/>
        </p:nvSpPr>
        <p:spPr>
          <a:xfrm>
            <a:off x="914400" y="800100"/>
            <a:ext cx="6400800" cy="507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C90365-6D1C-33F3-3344-509A3BED8A80}"/>
              </a:ext>
            </a:extLst>
          </p:cNvPr>
          <p:cNvSpPr txBox="1"/>
          <p:nvPr/>
        </p:nvSpPr>
        <p:spPr>
          <a:xfrm>
            <a:off x="1274943" y="1579425"/>
            <a:ext cx="1208051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Tác phẩm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73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4" name="Rectangle 820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3A6E4B-835C-CB9C-57D2-8AC996782B5F}"/>
              </a:ext>
            </a:extLst>
          </p:cNvPr>
          <p:cNvSpPr txBox="1"/>
          <p:nvPr/>
        </p:nvSpPr>
        <p:spPr>
          <a:xfrm>
            <a:off x="1257300" y="3499945"/>
            <a:ext cx="6929431" cy="5765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7005886-F06D-27B5-5D3F-CE5AEF616F79}"/>
              </a:ext>
            </a:extLst>
          </p:cNvPr>
          <p:cNvSpPr txBox="1"/>
          <p:nvPr/>
        </p:nvSpPr>
        <p:spPr>
          <a:xfrm>
            <a:off x="4419600" y="6452236"/>
            <a:ext cx="871742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870000"/>
                </a:solidFill>
                <a:latin typeface="#9Slide04 Podkova ExtraBold" panose="00000900000000000000" pitchFamily="2" charset="0"/>
                <a:cs typeface="Times New Roman" panose="02020603050405020304" pitchFamily="18" charset="0"/>
              </a:rPr>
              <a:t>II. </a:t>
            </a:r>
          </a:p>
          <a:p>
            <a:pPr algn="ctr"/>
            <a:r>
              <a:rPr lang="en-US" sz="7200" dirty="0">
                <a:solidFill>
                  <a:srgbClr val="870000"/>
                </a:solidFill>
                <a:latin typeface="#9Slide04 Podkova ExtraBold" panose="00000900000000000000" pitchFamily="2" charset="0"/>
                <a:cs typeface="Times New Roman" panose="02020603050405020304" pitchFamily="18" charset="0"/>
              </a:rPr>
              <a:t>TÌM HIỂU CHI TIẾT</a:t>
            </a:r>
          </a:p>
        </p:txBody>
      </p:sp>
    </p:spTree>
    <p:extLst>
      <p:ext uri="{BB962C8B-B14F-4D97-AF65-F5344CB8AC3E}">
        <p14:creationId xmlns:p14="http://schemas.microsoft.com/office/powerpoint/2010/main" val="385163946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5661</TotalTime>
  <Words>1619</Words>
  <Application>Microsoft Office PowerPoint</Application>
  <PresentationFormat>Custom</PresentationFormat>
  <Paragraphs>154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48" baseType="lpstr">
      <vt:lpstr>#9Slide07 IcielBaliho Script</vt:lpstr>
      <vt:lpstr>微软雅黑 Light</vt:lpstr>
      <vt:lpstr>微软雅黑</vt:lpstr>
      <vt:lpstr>#9Slide05 SVNLifehack Script</vt:lpstr>
      <vt:lpstr>Arial</vt:lpstr>
      <vt:lpstr>#9Slide04 Podkova ExtraBold</vt:lpstr>
      <vt:lpstr>#9Slide05 SVNMotion Picture</vt:lpstr>
      <vt:lpstr>Wingdings</vt:lpstr>
      <vt:lpstr>#9Slide04 Vollkorn Bold</vt:lpstr>
      <vt:lpstr>Calibri</vt:lpstr>
      <vt:lpstr>Times New Roman</vt:lpstr>
      <vt:lpstr>#9Slide05 Agile Script Calligra</vt:lpstr>
      <vt:lpstr>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father's day presentation</dc:title>
  <cp:lastModifiedBy>Admin</cp:lastModifiedBy>
  <cp:revision>238</cp:revision>
  <dcterms:created xsi:type="dcterms:W3CDTF">2006-08-16T00:00:00Z</dcterms:created>
  <dcterms:modified xsi:type="dcterms:W3CDTF">2024-11-25T02:46:45Z</dcterms:modified>
  <dc:identifier>DAFqk0XwARU</dc:identifier>
</cp:coreProperties>
</file>