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57" r:id="rId3"/>
    <p:sldId id="258" r:id="rId4"/>
    <p:sldId id="260" r:id="rId5"/>
    <p:sldId id="259" r:id="rId6"/>
    <p:sldId id="261" r:id="rId7"/>
    <p:sldId id="262" r:id="rId8"/>
    <p:sldId id="264" r:id="rId9"/>
    <p:sldId id="263"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707CFC-6DDD-4868-9F42-BDDAC492547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188138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0645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6418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698091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20043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1507034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07CFC-6DDD-4868-9F42-BDDAC492547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4121871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07CFC-6DDD-4868-9F42-BDDAC492547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85627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07CFC-6DDD-4868-9F42-BDDAC492547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40671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707CFC-6DDD-4868-9F42-BDDAC492547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8691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707CFC-6DDD-4868-9F42-BDDAC492547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5128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707CFC-6DDD-4868-9F42-BDDAC4925470}"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1994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707CFC-6DDD-4868-9F42-BDDAC4925470}"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332608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07CFC-6DDD-4868-9F42-BDDAC4925470}"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39650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707CFC-6DDD-4868-9F42-BDDAC492547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E3DB-1770-4D61-8EB2-369F738BB928}" type="slidenum">
              <a:rPr lang="en-US" smtClean="0"/>
              <a:t>‹#›</a:t>
            </a:fld>
            <a:endParaRPr lang="en-US"/>
          </a:p>
        </p:txBody>
      </p:sp>
    </p:spTree>
    <p:extLst>
      <p:ext uri="{BB962C8B-B14F-4D97-AF65-F5344CB8AC3E}">
        <p14:creationId xmlns:p14="http://schemas.microsoft.com/office/powerpoint/2010/main" val="241759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3E3DB-1770-4D61-8EB2-369F738BB928}" type="slidenum">
              <a:rPr lang="en-US" smtClean="0"/>
              <a:t>‹#›</a:t>
            </a:fld>
            <a:endParaRPr lang="en-US"/>
          </a:p>
        </p:txBody>
      </p:sp>
      <p:sp>
        <p:nvSpPr>
          <p:cNvPr id="5" name="Date Placeholder 4"/>
          <p:cNvSpPr>
            <a:spLocks noGrp="1"/>
          </p:cNvSpPr>
          <p:nvPr>
            <p:ph type="dt" sz="half" idx="10"/>
          </p:nvPr>
        </p:nvSpPr>
        <p:spPr/>
        <p:txBody>
          <a:bodyPr/>
          <a:lstStyle/>
          <a:p>
            <a:fld id="{12707CFC-6DDD-4868-9F42-BDDAC4925470}" type="datetimeFigureOut">
              <a:rPr lang="en-US" smtClean="0"/>
              <a:t>11/5/2024</a:t>
            </a:fld>
            <a:endParaRPr lang="en-US"/>
          </a:p>
        </p:txBody>
      </p:sp>
    </p:spTree>
    <p:extLst>
      <p:ext uri="{BB962C8B-B14F-4D97-AF65-F5344CB8AC3E}">
        <p14:creationId xmlns:p14="http://schemas.microsoft.com/office/powerpoint/2010/main" val="212416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707CFC-6DDD-4868-9F42-BDDAC4925470}" type="datetimeFigureOut">
              <a:rPr lang="en-US" smtClean="0"/>
              <a:t>11/5/2024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13E3DB-1770-4D61-8EB2-369F738BB928}" type="slidenum">
              <a:rPr lang="en-US" smtClean="0"/>
              <a:t>‹#›</a:t>
            </a:fld>
            <a:endParaRPr lang="en-US"/>
          </a:p>
        </p:txBody>
      </p:sp>
    </p:spTree>
    <p:extLst>
      <p:ext uri="{BB962C8B-B14F-4D97-AF65-F5344CB8AC3E}">
        <p14:creationId xmlns:p14="http://schemas.microsoft.com/office/powerpoint/2010/main" val="125760805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f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20.jfif"/><Relationship Id="rId18" Type="http://schemas.openxmlformats.org/officeDocument/2006/relationships/image" Target="../media/image23.jfif"/><Relationship Id="rId3" Type="http://schemas.openxmlformats.org/officeDocument/2006/relationships/slideLayout" Target="../slideLayouts/slideLayout2.xml"/><Relationship Id="rId7" Type="http://schemas.openxmlformats.org/officeDocument/2006/relationships/image" Target="../media/image16.png"/><Relationship Id="rId12" Type="http://schemas.openxmlformats.org/officeDocument/2006/relationships/slide" Target="slide18.xml"/><Relationship Id="rId17" Type="http://schemas.openxmlformats.org/officeDocument/2006/relationships/slide" Target="slide21.xml"/><Relationship Id="rId2" Type="http://schemas.microsoft.com/office/2007/relationships/media" Target="../media/media1.WAV"/><Relationship Id="rId16" Type="http://schemas.openxmlformats.org/officeDocument/2006/relationships/image" Target="../media/image22.jfif"/><Relationship Id="rId1" Type="http://schemas.openxmlformats.org/officeDocument/2006/relationships/audio" Target="NULL" TargetMode="External"/><Relationship Id="rId6" Type="http://schemas.openxmlformats.org/officeDocument/2006/relationships/image" Target="../media/image15.png"/><Relationship Id="rId11" Type="http://schemas.openxmlformats.org/officeDocument/2006/relationships/image" Target="../media/image19.jfif"/><Relationship Id="rId5" Type="http://schemas.openxmlformats.org/officeDocument/2006/relationships/image" Target="../media/image14.png"/><Relationship Id="rId15" Type="http://schemas.openxmlformats.org/officeDocument/2006/relationships/image" Target="../media/image21.jfif"/><Relationship Id="rId10" Type="http://schemas.openxmlformats.org/officeDocument/2006/relationships/image" Target="../media/image18.gif"/><Relationship Id="rId19" Type="http://schemas.openxmlformats.org/officeDocument/2006/relationships/slide" Target="slide22.xml"/><Relationship Id="rId4" Type="http://schemas.openxmlformats.org/officeDocument/2006/relationships/image" Target="../media/image13.png"/><Relationship Id="rId9" Type="http://schemas.openxmlformats.org/officeDocument/2006/relationships/image" Target="../media/image17.gif"/><Relationship Id="rId1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xml"/><Relationship Id="rId5" Type="http://schemas.microsoft.com/office/2007/relationships/hdphoto" Target="../media/hdphoto1.wdp"/><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5.gif"/><Relationship Id="rId4" Type="http://schemas.openxmlformats.org/officeDocument/2006/relationships/image" Target="../media/image20.jf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fif"/><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6.gif"/><Relationship Id="rId4" Type="http://schemas.openxmlformats.org/officeDocument/2006/relationships/image" Target="../media/image21.jfif"/></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7.gif"/><Relationship Id="rId4" Type="http://schemas.openxmlformats.org/officeDocument/2006/relationships/image" Target="../media/image22.jfif"/></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8.gif"/><Relationship Id="rId4" Type="http://schemas.openxmlformats.org/officeDocument/2006/relationships/image" Target="../media/image23.jf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f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876235-9E77-D4C6-0443-D16B607937A9}"/>
              </a:ext>
            </a:extLst>
          </p:cNvPr>
          <p:cNvSpPr txBox="1"/>
          <p:nvPr/>
        </p:nvSpPr>
        <p:spPr>
          <a:xfrm>
            <a:off x="4046874" y="748034"/>
            <a:ext cx="3076484" cy="707886"/>
          </a:xfrm>
          <a:prstGeom prst="rect">
            <a:avLst/>
          </a:prstGeom>
          <a:noFill/>
        </p:spPr>
        <p:txBody>
          <a:bodyPr wrap="non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KHỞI ĐỘNG</a:t>
            </a:r>
          </a:p>
        </p:txBody>
      </p:sp>
      <p:sp>
        <p:nvSpPr>
          <p:cNvPr id="5" name="TextBox 4">
            <a:extLst>
              <a:ext uri="{FF2B5EF4-FFF2-40B4-BE49-F238E27FC236}">
                <a16:creationId xmlns:a16="http://schemas.microsoft.com/office/drawing/2014/main" id="{D9362D75-C5C6-FDDA-D785-6975176DAA3E}"/>
              </a:ext>
            </a:extLst>
          </p:cNvPr>
          <p:cNvSpPr txBox="1"/>
          <p:nvPr/>
        </p:nvSpPr>
        <p:spPr>
          <a:xfrm>
            <a:off x="1569653" y="2061556"/>
            <a:ext cx="7720121" cy="523220"/>
          </a:xfrm>
          <a:prstGeom prst="rect">
            <a:avLst/>
          </a:prstGeom>
          <a:noFill/>
        </p:spPr>
        <p:txBody>
          <a:bodyPr wrap="square" rtlCol="0">
            <a:spAutoFit/>
          </a:bodyPr>
          <a:lstStyle/>
          <a:p>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kể</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rừng</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việt</a:t>
            </a:r>
            <a:r>
              <a:rPr lang="en-US" sz="2800" dirty="0">
                <a:latin typeface="Times New Roman" panose="02020603050405020304" pitchFamily="18" charset="0"/>
                <a:ea typeface="Times New Roman" panose="02020603050405020304" pitchFamily="18" charset="0"/>
              </a:rPr>
              <a:t> Nam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19373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BB2180-CE75-2FDD-4A3C-C4F10360BAE0}"/>
              </a:ext>
            </a:extLst>
          </p:cNvPr>
          <p:cNvSpPr txBox="1"/>
          <p:nvPr/>
        </p:nvSpPr>
        <p:spPr>
          <a:xfrm>
            <a:off x="475032" y="291328"/>
            <a:ext cx="6118412" cy="548099"/>
          </a:xfrm>
          <a:prstGeom prst="rect">
            <a:avLst/>
          </a:prstGeom>
          <a:noFill/>
        </p:spPr>
        <p:txBody>
          <a:bodyPr wrap="square">
            <a:spAutoFit/>
          </a:bodyPr>
          <a:lstStyle/>
          <a:p>
            <a:pPr algn="just">
              <a:lnSpc>
                <a:spcPct val="115000"/>
              </a:lnSpc>
              <a:spcAft>
                <a:spcPts val="8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ta</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AA17C6E-3BD5-BD89-4A23-2C682BDC42FF}"/>
              </a:ext>
            </a:extLst>
          </p:cNvPr>
          <p:cNvSpPr txBox="1"/>
          <p:nvPr/>
        </p:nvSpPr>
        <p:spPr>
          <a:xfrm>
            <a:off x="729113" y="839427"/>
            <a:ext cx="7208696" cy="556434"/>
          </a:xfrm>
          <a:prstGeom prst="rect">
            <a:avLst/>
          </a:prstGeom>
          <a:noFill/>
        </p:spPr>
        <p:txBody>
          <a:bodyPr wrap="square">
            <a:spAutoFit/>
          </a:bodyPr>
          <a:lstStyle/>
          <a:p>
            <a:pPr algn="just">
              <a:lnSpc>
                <a:spcPct val="115000"/>
              </a:lnSpc>
              <a:spcAft>
                <a:spcPts val="800"/>
              </a:spcAft>
            </a:pP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endParaRPr lang="en-US" sz="2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peech Bubble: Rectangle 7">
            <a:extLst>
              <a:ext uri="{FF2B5EF4-FFF2-40B4-BE49-F238E27FC236}">
                <a16:creationId xmlns:a16="http://schemas.microsoft.com/office/drawing/2014/main" id="{F23ECA9A-09A2-3DFE-4466-67498C72E5F2}"/>
              </a:ext>
            </a:extLst>
          </p:cNvPr>
          <p:cNvSpPr/>
          <p:nvPr/>
        </p:nvSpPr>
        <p:spPr>
          <a:xfrm>
            <a:off x="1749287" y="2127227"/>
            <a:ext cx="5817704" cy="1734422"/>
          </a:xfrm>
          <a:prstGeom prst="wedgeRectCallout">
            <a:avLst>
              <a:gd name="adj1" fmla="val 43795"/>
              <a:gd name="adj2" fmla="val -960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D766C546-20B7-C771-64EF-F030AD87BA09}"/>
              </a:ext>
            </a:extLst>
          </p:cNvPr>
          <p:cNvPicPr>
            <a:picLocks noChangeAspect="1"/>
          </p:cNvPicPr>
          <p:nvPr/>
        </p:nvPicPr>
        <p:blipFill rotWithShape="1">
          <a:blip r:embed="rId2">
            <a:extLst>
              <a:ext uri="{28A0092B-C50C-407E-A947-70E740481C1C}">
                <a14:useLocalDpi xmlns:a14="http://schemas.microsoft.com/office/drawing/2010/main" val="0"/>
              </a:ext>
            </a:extLst>
          </a:blip>
          <a:srcRect b="10192"/>
          <a:stretch/>
        </p:blipFill>
        <p:spPr>
          <a:xfrm>
            <a:off x="4434853" y="2658572"/>
            <a:ext cx="2224502" cy="3868886"/>
          </a:xfrm>
          <a:prstGeom prst="rect">
            <a:avLst/>
          </a:prstGeom>
        </p:spPr>
      </p:pic>
      <p:sp>
        <p:nvSpPr>
          <p:cNvPr id="12" name="TextBox 11">
            <a:extLst>
              <a:ext uri="{FF2B5EF4-FFF2-40B4-BE49-F238E27FC236}">
                <a16:creationId xmlns:a16="http://schemas.microsoft.com/office/drawing/2014/main" id="{99CAF6AE-82B6-D6AB-537C-622D2EB1CCFD}"/>
              </a:ext>
            </a:extLst>
          </p:cNvPr>
          <p:cNvSpPr txBox="1"/>
          <p:nvPr/>
        </p:nvSpPr>
        <p:spPr>
          <a:xfrm>
            <a:off x="1747424" y="4703800"/>
            <a:ext cx="2687429" cy="523220"/>
          </a:xfrm>
          <a:prstGeom prst="rect">
            <a:avLst/>
          </a:prstGeom>
          <a:noFill/>
          <a:ln>
            <a:solidFill>
              <a:srgbClr val="FF0000"/>
            </a:solidFill>
          </a:ln>
        </p:spPr>
        <p:txBody>
          <a:bodyPr wrap="square">
            <a:spAutoFit/>
          </a:bodyPr>
          <a:lstStyle/>
          <a:p>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28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01FE3A0-7ACF-FB89-40C6-BC62184F4BCB}"/>
              </a:ext>
            </a:extLst>
          </p:cNvPr>
          <p:cNvSpPr txBox="1"/>
          <p:nvPr/>
        </p:nvSpPr>
        <p:spPr>
          <a:xfrm>
            <a:off x="4434853" y="1784079"/>
            <a:ext cx="2680495" cy="548099"/>
          </a:xfrm>
          <a:prstGeom prst="rect">
            <a:avLst/>
          </a:prstGeom>
          <a:noFill/>
          <a:ln>
            <a:solidFill>
              <a:srgbClr val="FF0000"/>
            </a:solidFill>
          </a:ln>
        </p:spPr>
        <p:txBody>
          <a:bodyPr wrap="square">
            <a:spAutoFit/>
          </a:bodyPr>
          <a:lstStyle/>
          <a:p>
            <a:pPr>
              <a:lnSpc>
                <a:spcPct val="115000"/>
              </a:lnSpc>
              <a:spcAft>
                <a:spcPts val="800"/>
              </a:spcAft>
            </a:pP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EA3BFE0E-5F56-548E-A111-9DF0850DFB09}"/>
              </a:ext>
            </a:extLst>
          </p:cNvPr>
          <p:cNvSpPr txBox="1"/>
          <p:nvPr/>
        </p:nvSpPr>
        <p:spPr>
          <a:xfrm>
            <a:off x="7293947" y="4742082"/>
            <a:ext cx="2687429" cy="523220"/>
          </a:xfrm>
          <a:prstGeom prst="rect">
            <a:avLst/>
          </a:prstGeom>
          <a:noFill/>
          <a:ln>
            <a:solidFill>
              <a:srgbClr val="FF0000"/>
            </a:solidFill>
          </a:ln>
        </p:spPr>
        <p:txBody>
          <a:bodyPr wrap="square">
            <a:spAutoFit/>
          </a:bodyPr>
          <a:lstStyle/>
          <a:p>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46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grpId="1" nodeType="clickEffect">
                                  <p:stCondLst>
                                    <p:cond delay="0"/>
                                  </p:stCondLst>
                                  <p:childTnLst>
                                    <p:animEffect transition="out" filter="fade">
                                      <p:cBhvr>
                                        <p:cTn id="22" dur="1000"/>
                                        <p:tgtEl>
                                          <p:spTgt spid="7"/>
                                        </p:tgtEl>
                                      </p:cBhvr>
                                    </p:animEffect>
                                    <p:anim calcmode="lin" valueType="num">
                                      <p:cBhvr>
                                        <p:cTn id="23" dur="1000"/>
                                        <p:tgtEl>
                                          <p:spTgt spid="7"/>
                                        </p:tgtEl>
                                        <p:attrNameLst>
                                          <p:attrName>ppt_x</p:attrName>
                                        </p:attrNameLst>
                                      </p:cBhvr>
                                      <p:tavLst>
                                        <p:tav tm="0">
                                          <p:val>
                                            <p:strVal val="ppt_x"/>
                                          </p:val>
                                        </p:tav>
                                        <p:tav tm="100000">
                                          <p:val>
                                            <p:strVal val="ppt_x"/>
                                          </p:val>
                                        </p:tav>
                                      </p:tavLst>
                                    </p:anim>
                                    <p:anim calcmode="lin" valueType="num">
                                      <p:cBhvr>
                                        <p:cTn id="24" dur="1000"/>
                                        <p:tgtEl>
                                          <p:spTgt spid="7"/>
                                        </p:tgtEl>
                                        <p:attrNameLst>
                                          <p:attrName>ppt_y</p:attrName>
                                        </p:attrNameLst>
                                      </p:cBhvr>
                                      <p:tavLst>
                                        <p:tav tm="0">
                                          <p:val>
                                            <p:strVal val="ppt_y"/>
                                          </p:val>
                                        </p:tav>
                                        <p:tav tm="100000">
                                          <p:val>
                                            <p:strVal val="ppt_y+.1"/>
                                          </p:val>
                                        </p:tav>
                                      </p:tavLst>
                                    </p:anim>
                                    <p:set>
                                      <p:cBhvr>
                                        <p:cTn id="25" dur="1" fill="hold">
                                          <p:stCondLst>
                                            <p:cond delay="999"/>
                                          </p:stCondLst>
                                        </p:cTn>
                                        <p:tgtEl>
                                          <p:spTgt spid="7"/>
                                        </p:tgtEl>
                                        <p:attrNameLst>
                                          <p:attrName>style.visibility</p:attrName>
                                        </p:attrNameLst>
                                      </p:cBhvr>
                                      <p:to>
                                        <p:strVal val="hidden"/>
                                      </p:to>
                                    </p:set>
                                  </p:childTnLst>
                                </p:cTn>
                              </p:par>
                              <p:par>
                                <p:cTn id="26" presetID="42" presetClass="exit" presetSubtype="0" fill="hold" grpId="1" nodeType="with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80">
                                          <p:stCondLst>
                                            <p:cond delay="0"/>
                                          </p:stCondLst>
                                        </p:cTn>
                                        <p:tgtEl>
                                          <p:spTgt spid="12"/>
                                        </p:tgtEl>
                                      </p:cBhvr>
                                    </p:animEffect>
                                    <p:anim calcmode="lin" valueType="num">
                                      <p:cBhvr>
                                        <p:cTn id="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6" dur="26">
                                          <p:stCondLst>
                                            <p:cond delay="650"/>
                                          </p:stCondLst>
                                        </p:cTn>
                                        <p:tgtEl>
                                          <p:spTgt spid="12"/>
                                        </p:tgtEl>
                                      </p:cBhvr>
                                      <p:to x="100000" y="60000"/>
                                    </p:animScale>
                                    <p:animScale>
                                      <p:cBhvr>
                                        <p:cTn id="47" dur="166" decel="50000">
                                          <p:stCondLst>
                                            <p:cond delay="676"/>
                                          </p:stCondLst>
                                        </p:cTn>
                                        <p:tgtEl>
                                          <p:spTgt spid="12"/>
                                        </p:tgtEl>
                                      </p:cBhvr>
                                      <p:to x="100000" y="100000"/>
                                    </p:animScale>
                                    <p:animScale>
                                      <p:cBhvr>
                                        <p:cTn id="48" dur="26">
                                          <p:stCondLst>
                                            <p:cond delay="1312"/>
                                          </p:stCondLst>
                                        </p:cTn>
                                        <p:tgtEl>
                                          <p:spTgt spid="12"/>
                                        </p:tgtEl>
                                      </p:cBhvr>
                                      <p:to x="100000" y="80000"/>
                                    </p:animScale>
                                    <p:animScale>
                                      <p:cBhvr>
                                        <p:cTn id="49" dur="166" decel="50000">
                                          <p:stCondLst>
                                            <p:cond delay="1338"/>
                                          </p:stCondLst>
                                        </p:cTn>
                                        <p:tgtEl>
                                          <p:spTgt spid="12"/>
                                        </p:tgtEl>
                                      </p:cBhvr>
                                      <p:to x="100000" y="100000"/>
                                    </p:animScale>
                                    <p:animScale>
                                      <p:cBhvr>
                                        <p:cTn id="50" dur="26">
                                          <p:stCondLst>
                                            <p:cond delay="1642"/>
                                          </p:stCondLst>
                                        </p:cTn>
                                        <p:tgtEl>
                                          <p:spTgt spid="12"/>
                                        </p:tgtEl>
                                      </p:cBhvr>
                                      <p:to x="100000" y="90000"/>
                                    </p:animScale>
                                    <p:animScale>
                                      <p:cBhvr>
                                        <p:cTn id="51" dur="166" decel="50000">
                                          <p:stCondLst>
                                            <p:cond delay="1668"/>
                                          </p:stCondLst>
                                        </p:cTn>
                                        <p:tgtEl>
                                          <p:spTgt spid="12"/>
                                        </p:tgtEl>
                                      </p:cBhvr>
                                      <p:to x="100000" y="100000"/>
                                    </p:animScale>
                                    <p:animScale>
                                      <p:cBhvr>
                                        <p:cTn id="52" dur="26">
                                          <p:stCondLst>
                                            <p:cond delay="1808"/>
                                          </p:stCondLst>
                                        </p:cTn>
                                        <p:tgtEl>
                                          <p:spTgt spid="12"/>
                                        </p:tgtEl>
                                      </p:cBhvr>
                                      <p:to x="100000" y="95000"/>
                                    </p:animScale>
                                    <p:animScale>
                                      <p:cBhvr>
                                        <p:cTn id="53" dur="166" decel="50000">
                                          <p:stCondLst>
                                            <p:cond delay="1834"/>
                                          </p:stCondLst>
                                        </p:cTn>
                                        <p:tgtEl>
                                          <p:spTgt spid="12"/>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80">
                                          <p:stCondLst>
                                            <p:cond delay="0"/>
                                          </p:stCondLst>
                                        </p:cTn>
                                        <p:tgtEl>
                                          <p:spTgt spid="14"/>
                                        </p:tgtEl>
                                      </p:cBhvr>
                                    </p:animEffect>
                                    <p:anim calcmode="lin" valueType="num">
                                      <p:cBhvr>
                                        <p:cTn id="5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4" dur="26">
                                          <p:stCondLst>
                                            <p:cond delay="650"/>
                                          </p:stCondLst>
                                        </p:cTn>
                                        <p:tgtEl>
                                          <p:spTgt spid="14"/>
                                        </p:tgtEl>
                                      </p:cBhvr>
                                      <p:to x="100000" y="60000"/>
                                    </p:animScale>
                                    <p:animScale>
                                      <p:cBhvr>
                                        <p:cTn id="65" dur="166" decel="50000">
                                          <p:stCondLst>
                                            <p:cond delay="676"/>
                                          </p:stCondLst>
                                        </p:cTn>
                                        <p:tgtEl>
                                          <p:spTgt spid="14"/>
                                        </p:tgtEl>
                                      </p:cBhvr>
                                      <p:to x="100000" y="100000"/>
                                    </p:animScale>
                                    <p:animScale>
                                      <p:cBhvr>
                                        <p:cTn id="66" dur="26">
                                          <p:stCondLst>
                                            <p:cond delay="1312"/>
                                          </p:stCondLst>
                                        </p:cTn>
                                        <p:tgtEl>
                                          <p:spTgt spid="14"/>
                                        </p:tgtEl>
                                      </p:cBhvr>
                                      <p:to x="100000" y="80000"/>
                                    </p:animScale>
                                    <p:animScale>
                                      <p:cBhvr>
                                        <p:cTn id="67" dur="166" decel="50000">
                                          <p:stCondLst>
                                            <p:cond delay="1338"/>
                                          </p:stCondLst>
                                        </p:cTn>
                                        <p:tgtEl>
                                          <p:spTgt spid="14"/>
                                        </p:tgtEl>
                                      </p:cBhvr>
                                      <p:to x="100000" y="100000"/>
                                    </p:animScale>
                                    <p:animScale>
                                      <p:cBhvr>
                                        <p:cTn id="68" dur="26">
                                          <p:stCondLst>
                                            <p:cond delay="1642"/>
                                          </p:stCondLst>
                                        </p:cTn>
                                        <p:tgtEl>
                                          <p:spTgt spid="14"/>
                                        </p:tgtEl>
                                      </p:cBhvr>
                                      <p:to x="100000" y="90000"/>
                                    </p:animScale>
                                    <p:animScale>
                                      <p:cBhvr>
                                        <p:cTn id="69" dur="166" decel="50000">
                                          <p:stCondLst>
                                            <p:cond delay="1668"/>
                                          </p:stCondLst>
                                        </p:cTn>
                                        <p:tgtEl>
                                          <p:spTgt spid="14"/>
                                        </p:tgtEl>
                                      </p:cBhvr>
                                      <p:to x="100000" y="100000"/>
                                    </p:animScale>
                                    <p:animScale>
                                      <p:cBhvr>
                                        <p:cTn id="70" dur="26">
                                          <p:stCondLst>
                                            <p:cond delay="1808"/>
                                          </p:stCondLst>
                                        </p:cTn>
                                        <p:tgtEl>
                                          <p:spTgt spid="14"/>
                                        </p:tgtEl>
                                      </p:cBhvr>
                                      <p:to x="100000" y="95000"/>
                                    </p:animScale>
                                    <p:animScale>
                                      <p:cBhvr>
                                        <p:cTn id="71" dur="166" decel="50000">
                                          <p:stCondLst>
                                            <p:cond delay="1834"/>
                                          </p:stCondLst>
                                        </p:cTn>
                                        <p:tgtEl>
                                          <p:spTgt spid="14"/>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down)">
                                      <p:cBhvr>
                                        <p:cTn id="76" dur="580">
                                          <p:stCondLst>
                                            <p:cond delay="0"/>
                                          </p:stCondLst>
                                        </p:cTn>
                                        <p:tgtEl>
                                          <p:spTgt spid="16"/>
                                        </p:tgtEl>
                                      </p:cBhvr>
                                    </p:animEffect>
                                    <p:anim calcmode="lin" valueType="num">
                                      <p:cBhvr>
                                        <p:cTn id="7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2" dur="26">
                                          <p:stCondLst>
                                            <p:cond delay="650"/>
                                          </p:stCondLst>
                                        </p:cTn>
                                        <p:tgtEl>
                                          <p:spTgt spid="16"/>
                                        </p:tgtEl>
                                      </p:cBhvr>
                                      <p:to x="100000" y="60000"/>
                                    </p:animScale>
                                    <p:animScale>
                                      <p:cBhvr>
                                        <p:cTn id="83" dur="166" decel="50000">
                                          <p:stCondLst>
                                            <p:cond delay="676"/>
                                          </p:stCondLst>
                                        </p:cTn>
                                        <p:tgtEl>
                                          <p:spTgt spid="16"/>
                                        </p:tgtEl>
                                      </p:cBhvr>
                                      <p:to x="100000" y="100000"/>
                                    </p:animScale>
                                    <p:animScale>
                                      <p:cBhvr>
                                        <p:cTn id="84" dur="26">
                                          <p:stCondLst>
                                            <p:cond delay="1312"/>
                                          </p:stCondLst>
                                        </p:cTn>
                                        <p:tgtEl>
                                          <p:spTgt spid="16"/>
                                        </p:tgtEl>
                                      </p:cBhvr>
                                      <p:to x="100000" y="80000"/>
                                    </p:animScale>
                                    <p:animScale>
                                      <p:cBhvr>
                                        <p:cTn id="85" dur="166" decel="50000">
                                          <p:stCondLst>
                                            <p:cond delay="1338"/>
                                          </p:stCondLst>
                                        </p:cTn>
                                        <p:tgtEl>
                                          <p:spTgt spid="16"/>
                                        </p:tgtEl>
                                      </p:cBhvr>
                                      <p:to x="100000" y="100000"/>
                                    </p:animScale>
                                    <p:animScale>
                                      <p:cBhvr>
                                        <p:cTn id="86" dur="26">
                                          <p:stCondLst>
                                            <p:cond delay="1642"/>
                                          </p:stCondLst>
                                        </p:cTn>
                                        <p:tgtEl>
                                          <p:spTgt spid="16"/>
                                        </p:tgtEl>
                                      </p:cBhvr>
                                      <p:to x="100000" y="90000"/>
                                    </p:animScale>
                                    <p:animScale>
                                      <p:cBhvr>
                                        <p:cTn id="87" dur="166" decel="50000">
                                          <p:stCondLst>
                                            <p:cond delay="1668"/>
                                          </p:stCondLst>
                                        </p:cTn>
                                        <p:tgtEl>
                                          <p:spTgt spid="16"/>
                                        </p:tgtEl>
                                      </p:cBhvr>
                                      <p:to x="100000" y="100000"/>
                                    </p:animScale>
                                    <p:animScale>
                                      <p:cBhvr>
                                        <p:cTn id="88" dur="26">
                                          <p:stCondLst>
                                            <p:cond delay="1808"/>
                                          </p:stCondLst>
                                        </p:cTn>
                                        <p:tgtEl>
                                          <p:spTgt spid="16"/>
                                        </p:tgtEl>
                                      </p:cBhvr>
                                      <p:to x="100000" y="95000"/>
                                    </p:animScale>
                                    <p:animScale>
                                      <p:cBhvr>
                                        <p:cTn id="89"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8" grpId="0" animBg="1"/>
      <p:bldP spid="8" grpId="1" animBg="1"/>
      <p:bldP spid="12" grpId="0" animBg="1"/>
      <p:bldP spid="1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BE9B4C-C424-802E-BB6D-6EDB223866F3}"/>
              </a:ext>
            </a:extLst>
          </p:cNvPr>
          <p:cNvSpPr txBox="1"/>
          <p:nvPr/>
        </p:nvSpPr>
        <p:spPr>
          <a:xfrm>
            <a:off x="3036794" y="294471"/>
            <a:ext cx="9155206" cy="954107"/>
          </a:xfrm>
          <a:prstGeom prst="rect">
            <a:avLst/>
          </a:prstGeom>
          <a:noFill/>
        </p:spPr>
        <p:txBody>
          <a:bodyPr wrap="square">
            <a:spAutoFit/>
          </a:bodyPr>
          <a:lstStyle/>
          <a:p>
            <a:r>
              <a:rPr lang="en-US" sz="2800" i="1" dirty="0">
                <a:solidFill>
                  <a:srgbClr val="FFC000"/>
                </a:solidFill>
                <a:effectLst/>
                <a:latin typeface="Times New Roman" panose="02020603050405020304" pitchFamily="18" charset="0"/>
                <a:ea typeface="Times New Roman" panose="02020603050405020304" pitchFamily="18" charset="0"/>
              </a:rPr>
              <a:t>GV chia </a:t>
            </a:r>
            <a:r>
              <a:rPr lang="en-US" sz="2800" i="1" dirty="0" err="1">
                <a:solidFill>
                  <a:srgbClr val="FFC000"/>
                </a:solidFill>
                <a:effectLst/>
                <a:latin typeface="Times New Roman" panose="02020603050405020304" pitchFamily="18" charset="0"/>
                <a:ea typeface="Times New Roman" panose="02020603050405020304" pitchFamily="18" charset="0"/>
              </a:rPr>
              <a:t>lớp</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thành</a:t>
            </a:r>
            <a:r>
              <a:rPr lang="en-US" sz="2800" i="1" dirty="0">
                <a:solidFill>
                  <a:srgbClr val="FFC000"/>
                </a:solidFill>
                <a:effectLst/>
                <a:latin typeface="Times New Roman" panose="02020603050405020304" pitchFamily="18" charset="0"/>
                <a:ea typeface="Times New Roman" panose="02020603050405020304" pitchFamily="18" charset="0"/>
              </a:rPr>
              <a:t> 3 </a:t>
            </a:r>
            <a:r>
              <a:rPr lang="en-US" sz="2800" i="1" dirty="0" err="1">
                <a:solidFill>
                  <a:srgbClr val="FFC000"/>
                </a:solidFill>
                <a:effectLst/>
                <a:latin typeface="Times New Roman" panose="02020603050405020304" pitchFamily="18" charset="0"/>
                <a:ea typeface="Times New Roman" panose="02020603050405020304" pitchFamily="18" charset="0"/>
              </a:rPr>
              <a:t>nhóm</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2 SGK tr.26, 27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9F5AD2E-5B6B-3219-5C6A-E10B907EE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52750" cy="1543050"/>
          </a:xfrm>
          <a:prstGeom prst="rect">
            <a:avLst/>
          </a:prstGeom>
        </p:spPr>
      </p:pic>
      <p:sp>
        <p:nvSpPr>
          <p:cNvPr id="7" name="TextBox 6">
            <a:extLst>
              <a:ext uri="{FF2B5EF4-FFF2-40B4-BE49-F238E27FC236}">
                <a16:creationId xmlns:a16="http://schemas.microsoft.com/office/drawing/2014/main" id="{C638F869-3FBF-5D20-A26B-97542D2C4EC6}"/>
              </a:ext>
            </a:extLst>
          </p:cNvPr>
          <p:cNvSpPr txBox="1"/>
          <p:nvPr/>
        </p:nvSpPr>
        <p:spPr>
          <a:xfrm>
            <a:off x="1872595" y="2022728"/>
            <a:ext cx="9239251" cy="1752659"/>
          </a:xfrm>
          <a:prstGeom prst="rect">
            <a:avLst/>
          </a:prstGeom>
          <a:noFill/>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13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13AE3A9-1C46-C92D-23A1-96384A61D714}"/>
              </a:ext>
            </a:extLst>
          </p:cNvPr>
          <p:cNvGraphicFramePr>
            <a:graphicFrameLocks noGrp="1"/>
          </p:cNvGraphicFramePr>
          <p:nvPr>
            <p:extLst>
              <p:ext uri="{D42A27DB-BD31-4B8C-83A1-F6EECF244321}">
                <p14:modId xmlns:p14="http://schemas.microsoft.com/office/powerpoint/2010/main" val="820152162"/>
              </p:ext>
            </p:extLst>
          </p:nvPr>
        </p:nvGraphicFramePr>
        <p:xfrm>
          <a:off x="477078" y="259080"/>
          <a:ext cx="11595652" cy="6339840"/>
        </p:xfrm>
        <a:graphic>
          <a:graphicData uri="http://schemas.openxmlformats.org/drawingml/2006/table">
            <a:tbl>
              <a:tblPr firstRow="1" bandRow="1">
                <a:tableStyleId>{5C22544A-7EE6-4342-B048-85BDC9FD1C3A}</a:tableStyleId>
              </a:tblPr>
              <a:tblGrid>
                <a:gridCol w="2584328">
                  <a:extLst>
                    <a:ext uri="{9D8B030D-6E8A-4147-A177-3AD203B41FA5}">
                      <a16:colId xmlns:a16="http://schemas.microsoft.com/office/drawing/2014/main" val="2414319655"/>
                    </a:ext>
                  </a:extLst>
                </a:gridCol>
                <a:gridCol w="9011324">
                  <a:extLst>
                    <a:ext uri="{9D8B030D-6E8A-4147-A177-3AD203B41FA5}">
                      <a16:colId xmlns:a16="http://schemas.microsoft.com/office/drawing/2014/main" val="1078667430"/>
                    </a:ext>
                  </a:extLst>
                </a:gridCol>
              </a:tblGrid>
              <a:tr h="370840">
                <a:tc>
                  <a:txBody>
                    <a:bodyPr/>
                    <a:lstStyle/>
                    <a:p>
                      <a:pPr algn="ctr"/>
                      <a:r>
                        <a:rPr lang="en-US" sz="2600" dirty="0" err="1">
                          <a:solidFill>
                            <a:schemeClr val="tx1"/>
                          </a:solidFill>
                          <a:latin typeface="Times New Roman" panose="02020603050405020304" pitchFamily="18" charset="0"/>
                          <a:cs typeface="Times New Roman" panose="02020603050405020304" pitchFamily="18" charset="0"/>
                        </a:rPr>
                        <a:t>Loại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rừng</a:t>
                      </a:r>
                      <a:endParaRPr lang="en-US" sz="26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lang="en-US" sz="2800" dirty="0" err="1">
                          <a:solidFill>
                            <a:schemeClr val="tx1"/>
                          </a:solidFill>
                          <a:latin typeface="Times New Roman" panose="02020603050405020304" pitchFamily="18" charset="0"/>
                          <a:cs typeface="Times New Roman" panose="02020603050405020304" pitchFamily="18" charset="0"/>
                        </a:rPr>
                        <a:t>Mục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endParaRPr lang="en-US" sz="28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8440655"/>
                  </a:ext>
                </a:extLst>
              </a:tr>
              <a:tr h="432463">
                <a:tc>
                  <a:txBody>
                    <a:bodyPr/>
                    <a:lstStyle/>
                    <a:p>
                      <a:endParaRPr lang="en-US" sz="26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52035"/>
                  </a:ext>
                </a:extLst>
              </a:tr>
              <a:tr h="1996219">
                <a:tc>
                  <a:txBody>
                    <a:bodyPr/>
                    <a:lstStyle/>
                    <a:p>
                      <a:endParaRPr lang="en-US" sz="26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153803"/>
                  </a:ext>
                </a:extLst>
              </a:tr>
              <a:tr h="370840">
                <a:tc>
                  <a:txBody>
                    <a:bodyPr/>
                    <a:lstStyle/>
                    <a:p>
                      <a:endParaRPr lang="en-US" sz="26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0386022"/>
                  </a:ext>
                </a:extLst>
              </a:tr>
            </a:tbl>
          </a:graphicData>
        </a:graphic>
      </p:graphicFrame>
      <p:sp>
        <p:nvSpPr>
          <p:cNvPr id="4" name="TextBox 3">
            <a:extLst>
              <a:ext uri="{FF2B5EF4-FFF2-40B4-BE49-F238E27FC236}">
                <a16:creationId xmlns:a16="http://schemas.microsoft.com/office/drawing/2014/main" id="{50B04050-FE6D-485E-7266-88626FC3F024}"/>
              </a:ext>
            </a:extLst>
          </p:cNvPr>
          <p:cNvSpPr txBox="1"/>
          <p:nvPr/>
        </p:nvSpPr>
        <p:spPr>
          <a:xfrm>
            <a:off x="599658" y="1313027"/>
            <a:ext cx="2432879" cy="523220"/>
          </a:xfrm>
          <a:prstGeom prst="rect">
            <a:avLst/>
          </a:prstGeom>
          <a:noFill/>
        </p:spPr>
        <p:txBody>
          <a:bodyPr wrap="square">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A4F9518-2E85-2B31-A13B-DE3001AE8542}"/>
              </a:ext>
            </a:extLst>
          </p:cNvPr>
          <p:cNvSpPr txBox="1"/>
          <p:nvPr/>
        </p:nvSpPr>
        <p:spPr>
          <a:xfrm>
            <a:off x="599659" y="3657720"/>
            <a:ext cx="2432879" cy="523220"/>
          </a:xfrm>
          <a:prstGeom prst="rect">
            <a:avLst/>
          </a:prstGeom>
          <a:noFill/>
        </p:spPr>
        <p:txBody>
          <a:bodyPr wrap="square">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B8BD8F6-F307-A100-1FA8-C1A74686574D}"/>
              </a:ext>
            </a:extLst>
          </p:cNvPr>
          <p:cNvSpPr txBox="1"/>
          <p:nvPr/>
        </p:nvSpPr>
        <p:spPr>
          <a:xfrm>
            <a:off x="599660" y="5572248"/>
            <a:ext cx="2432879" cy="523220"/>
          </a:xfrm>
          <a:prstGeom prst="rect">
            <a:avLst/>
          </a:prstGeom>
          <a:noFill/>
        </p:spPr>
        <p:txBody>
          <a:bodyPr wrap="square">
            <a:spAutoFit/>
          </a:bodyPr>
          <a:lstStyle/>
          <a:p>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suất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2D41481-27E0-03B6-837E-6B01D949A92A}"/>
              </a:ext>
            </a:extLst>
          </p:cNvPr>
          <p:cNvSpPr txBox="1"/>
          <p:nvPr/>
        </p:nvSpPr>
        <p:spPr>
          <a:xfrm>
            <a:off x="3155117" y="912917"/>
            <a:ext cx="8559805" cy="830997"/>
          </a:xfrm>
          <a:prstGeom prst="rect">
            <a:avLst/>
          </a:prstGeom>
          <a:noFill/>
        </p:spPr>
        <p:txBody>
          <a:bodyPr wrap="square">
            <a:spAutoFit/>
          </a:bodyPr>
          <a:lstStyle/>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Là loại rừng được thành lập tập để bảo tồn thiên nhiên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nguồn</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g</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en sinh vật rừng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nghiên cứu khoa học</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bảo vệ di tích lịch sử</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văn hóa</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B358C2A-29A0-D984-B1A4-1DB24428F557}"/>
              </a:ext>
            </a:extLst>
          </p:cNvPr>
          <p:cNvSpPr txBox="1"/>
          <p:nvPr/>
        </p:nvSpPr>
        <p:spPr>
          <a:xfrm>
            <a:off x="3128613" y="1662289"/>
            <a:ext cx="8437225" cy="830997"/>
          </a:xfrm>
          <a:prstGeom prst="rect">
            <a:avLst/>
          </a:prstGeom>
          <a:noFill/>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rừng </a:t>
            </a:r>
            <a:r>
              <a:rPr lang="en-US" sz="2400" dirty="0" err="1">
                <a:solidFill>
                  <a:srgbClr val="000000"/>
                </a:solidFill>
                <a:latin typeface="Times New Roman" panose="02020603050405020304" pitchFamily="18" charset="0"/>
                <a:cs typeface="Times New Roman" panose="02020603050405020304" pitchFamily="18" charset="0"/>
              </a:rPr>
              <a:t>đặc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dụng</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gồm</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vườn Quốc gia</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khu bảo tồn thiên nhiên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khu rừng văn hó</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a lịch sử</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môi trường </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E38C5E9-3005-AEF5-9E96-A048E1654623}"/>
              </a:ext>
            </a:extLst>
          </p:cNvPr>
          <p:cNvSpPr txBox="1"/>
          <p:nvPr/>
        </p:nvSpPr>
        <p:spPr>
          <a:xfrm>
            <a:off x="3155117" y="2694089"/>
            <a:ext cx="8559804" cy="1200329"/>
          </a:xfrm>
          <a:prstGeom prst="rect">
            <a:avLst/>
          </a:prstGeom>
          <a:noFill/>
        </p:spPr>
        <p:txBody>
          <a:bodyPr wrap="square">
            <a:spAutoFit/>
          </a:bodyPr>
          <a:lstStyle/>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Là loại rừng được sử dụng chủ yếu để bảo vệ nguồn nước bảo vệ đất chống xói mòn chống ra mạc má hạn chế thiên tai điều hòa khí hậu bảo vệ môi trường</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82B840E-F539-9877-A36D-42BBAB5D7942}"/>
              </a:ext>
            </a:extLst>
          </p:cNvPr>
          <p:cNvSpPr txBox="1"/>
          <p:nvPr/>
        </p:nvSpPr>
        <p:spPr>
          <a:xfrm>
            <a:off x="3032535" y="3838647"/>
            <a:ext cx="8801655" cy="1200329"/>
          </a:xfrm>
          <a:prstGeom prst="rect">
            <a:avLst/>
          </a:prstGeom>
          <a:noFill/>
        </p:spPr>
        <p:txBody>
          <a:bodyPr wrap="square">
            <a:spAutoFit/>
          </a:bodyPr>
          <a:lstStyle/>
          <a:p>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rừng phòng hộ gồm</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rừng phòng hộ đầu nguồn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rừng phòng hộ chắn gió</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hắn </a:t>
            </a:r>
            <a:r>
              <a:rPr lang="en-US" sz="2400" dirty="0">
                <a:solidFill>
                  <a:srgbClr val="000000"/>
                </a:solidFill>
                <a:latin typeface="Times New Roman" panose="02020603050405020304" pitchFamily="18" charset="0"/>
                <a:cs typeface="Times New Roman" panose="02020603050405020304" pitchFamily="18" charset="0"/>
              </a:rPr>
              <a:t>c</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át </a:t>
            </a:r>
            <a:r>
              <a:rPr lang="en-US" sz="2400" dirty="0">
                <a:solidFill>
                  <a:srgbClr val="000000"/>
                </a:solidFill>
                <a:latin typeface="Times New Roman" panose="02020603050405020304" pitchFamily="18" charset="0"/>
                <a:cs typeface="Times New Roman" panose="02020603050405020304" pitchFamily="18" charset="0"/>
              </a:rPr>
              <a:t>b</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ay</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rừng phòng hộ chắn song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lấn biển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 rừng phòng hộ bảo vệ môi trường </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06C49AB2-1363-981D-F4CC-6B2370A91F5A}"/>
              </a:ext>
            </a:extLst>
          </p:cNvPr>
          <p:cNvSpPr txBox="1"/>
          <p:nvPr/>
        </p:nvSpPr>
        <p:spPr>
          <a:xfrm>
            <a:off x="3102109" y="5226149"/>
            <a:ext cx="9169404" cy="830997"/>
          </a:xfrm>
          <a:prstGeom prst="rect">
            <a:avLst/>
          </a:prstGeom>
          <a:noFill/>
        </p:spPr>
        <p:txBody>
          <a:bodyPr wrap="square">
            <a:spAutoFit/>
          </a:bodyPr>
          <a:lstStyle/>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Là loại rừng được sử dụng chủ yếu để sản xuất kinh doanh gỗ các loại lâm sản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vi-VN" sz="2400" b="0" i="0" u="none" strike="noStrike" dirty="0">
                <a:solidFill>
                  <a:srgbClr val="000000"/>
                </a:solidFill>
                <a:effectLst/>
                <a:latin typeface="Times New Roman" panose="02020603050405020304" pitchFamily="18" charset="0"/>
                <a:cs typeface="Times New Roman" panose="02020603050405020304" pitchFamily="18" charset="0"/>
              </a:rPr>
              <a:t>và kết hợp phòng hộ góp phần bảo vệ môi trường</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AC07900-9CE5-5751-B351-BF728AFA97EC}"/>
              </a:ext>
            </a:extLst>
          </p:cNvPr>
          <p:cNvSpPr txBox="1"/>
          <p:nvPr/>
        </p:nvSpPr>
        <p:spPr>
          <a:xfrm>
            <a:off x="3008385" y="6013486"/>
            <a:ext cx="7579951" cy="461665"/>
          </a:xfrm>
          <a:prstGeom prst="rect">
            <a:avLst/>
          </a:prstGeom>
          <a:noFill/>
        </p:spPr>
        <p:txBody>
          <a:bodyPr wrap="square">
            <a:spAutoFit/>
          </a:bodyPr>
          <a:lstStyle/>
          <a:p>
            <a:r>
              <a:rPr lang="en-US" sz="2400" b="0" i="0" u="none" strike="noStrike" dirty="0">
                <a:solidFill>
                  <a:srgbClr val="000000"/>
                </a:solidFill>
                <a:effectLst/>
                <a:latin typeface="Times New Roman" panose="02020603050405020304" pitchFamily="18" charset="0"/>
                <a:cs typeface="Times New Roman" panose="02020603050405020304" pitchFamily="18" charset="0"/>
              </a:rPr>
              <a:t> -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rừng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sản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xuất</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gồm</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rừng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thông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rừng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bạch</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đàn</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rừng</a:t>
            </a:r>
            <a:r>
              <a:rPr lang="en-US" sz="2400" b="0" i="0" u="none" strike="noStrike" dirty="0">
                <a:solidFill>
                  <a:srgbClr val="000000"/>
                </a:solidFill>
                <a:effectLst/>
                <a:latin typeface="Times New Roman" panose="02020603050405020304" pitchFamily="18" charset="0"/>
                <a:cs typeface="Times New Roman" panose="02020603050405020304" pitchFamily="18" charset="0"/>
              </a:rPr>
              <a:t> </a:t>
            </a:r>
            <a:r>
              <a:rPr lang="en-US" sz="2400" b="0" i="0" u="none" strike="noStrike" dirty="0" err="1">
                <a:solidFill>
                  <a:srgbClr val="000000"/>
                </a:solidFill>
                <a:effectLst/>
                <a:latin typeface="Times New Roman" panose="02020603050405020304" pitchFamily="18" charset="0"/>
                <a:cs typeface="Times New Roman" panose="02020603050405020304" pitchFamily="18" charset="0"/>
              </a:rPr>
              <a:t>keo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210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circle(in)">
                                      <p:cBhvr>
                                        <p:cTn id="5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7" grpId="0"/>
      <p:bldP spid="9" grpId="0"/>
      <p:bldP spid="11" grpId="0"/>
      <p:bldP spid="13" grpId="0"/>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D87E0F-EA48-3C0F-6F20-D5798EC7C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52750" cy="1543050"/>
          </a:xfrm>
          <a:prstGeom prst="rect">
            <a:avLst/>
          </a:prstGeom>
        </p:spPr>
      </p:pic>
      <p:sp>
        <p:nvSpPr>
          <p:cNvPr id="3" name="TextBox 2">
            <a:extLst>
              <a:ext uri="{FF2B5EF4-FFF2-40B4-BE49-F238E27FC236}">
                <a16:creationId xmlns:a16="http://schemas.microsoft.com/office/drawing/2014/main" id="{2CFE0949-7BDC-668C-82E6-8926D327207C}"/>
              </a:ext>
            </a:extLst>
          </p:cNvPr>
          <p:cNvSpPr txBox="1"/>
          <p:nvPr/>
        </p:nvSpPr>
        <p:spPr>
          <a:xfrm>
            <a:off x="2846732" y="158055"/>
            <a:ext cx="8907947" cy="954107"/>
          </a:xfrm>
          <a:prstGeom prst="rect">
            <a:avLst/>
          </a:prstGeom>
          <a:noFill/>
        </p:spPr>
        <p:txBody>
          <a:bodyPr wrap="square">
            <a:spAutoFit/>
          </a:bodyPr>
          <a:lstStyle/>
          <a:p>
            <a:r>
              <a:rPr lang="en-US" sz="2800" i="1" dirty="0">
                <a:solidFill>
                  <a:srgbClr val="FFC000"/>
                </a:solidFill>
                <a:latin typeface="Times New Roman" panose="02020603050405020304" pitchFamily="18" charset="0"/>
                <a:ea typeface="Times New Roman" panose="02020603050405020304" pitchFamily="18" charset="0"/>
              </a:rPr>
              <a:t>Q</a:t>
            </a:r>
            <a:r>
              <a:rPr lang="en-US" sz="2800" i="1" dirty="0">
                <a:solidFill>
                  <a:srgbClr val="FFC000"/>
                </a:solidFill>
                <a:effectLst/>
                <a:latin typeface="Times New Roman" panose="02020603050405020304" pitchFamily="18" charset="0"/>
                <a:ea typeface="Times New Roman" panose="02020603050405020304" pitchFamily="18" charset="0"/>
              </a:rPr>
              <a:t>uan </a:t>
            </a:r>
            <a:r>
              <a:rPr lang="en-US" sz="2800" i="1" dirty="0" err="1">
                <a:solidFill>
                  <a:srgbClr val="FFC000"/>
                </a:solidFill>
                <a:effectLst/>
                <a:latin typeface="Times New Roman" panose="02020603050405020304" pitchFamily="18" charset="0"/>
                <a:ea typeface="Times New Roman" panose="02020603050405020304" pitchFamily="18" charset="0"/>
              </a:rPr>
              <a:t>sát</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hình</a:t>
            </a:r>
            <a:r>
              <a:rPr lang="en-US" sz="2800" i="1" dirty="0">
                <a:solidFill>
                  <a:srgbClr val="FFC000"/>
                </a:solidFill>
                <a:effectLst/>
                <a:latin typeface="Times New Roman" panose="02020603050405020304" pitchFamily="18" charset="0"/>
                <a:ea typeface="Times New Roman" panose="02020603050405020304" pitchFamily="18" charset="0"/>
              </a:rPr>
              <a:t> 4.3 SGK </a:t>
            </a:r>
            <a:r>
              <a:rPr lang="en-US" sz="2800" i="1" dirty="0" err="1">
                <a:solidFill>
                  <a:srgbClr val="FFC000"/>
                </a:solidFill>
                <a:effectLst/>
                <a:latin typeface="Times New Roman" panose="02020603050405020304" pitchFamily="18" charset="0"/>
                <a:ea typeface="Times New Roman" panose="02020603050405020304" pitchFamily="18" charset="0"/>
              </a:rPr>
              <a:t>trang</a:t>
            </a:r>
            <a:r>
              <a:rPr lang="en-US" sz="2800" i="1" dirty="0">
                <a:solidFill>
                  <a:srgbClr val="FFC000"/>
                </a:solidFill>
                <a:effectLst/>
                <a:latin typeface="Times New Roman" panose="02020603050405020304" pitchFamily="18" charset="0"/>
                <a:ea typeface="Times New Roman" panose="02020603050405020304" pitchFamily="18" charset="0"/>
              </a:rPr>
              <a:t> 27 </a:t>
            </a:r>
            <a:r>
              <a:rPr lang="en-US" sz="2800" i="1" dirty="0" err="1">
                <a:solidFill>
                  <a:srgbClr val="FFC000"/>
                </a:solidFill>
                <a:latin typeface="Times New Roman" panose="02020603050405020304" pitchFamily="18" charset="0"/>
                <a:ea typeface="Times New Roman" panose="02020603050405020304" pitchFamily="18" charset="0"/>
              </a:rPr>
              <a:t>kể</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tên</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các</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loại</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rừng</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trong</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hình</a:t>
            </a:r>
            <a:endParaRPr lang="en-US" sz="2800" i="1" dirty="0">
              <a:solidFill>
                <a:srgbClr val="FFC000"/>
              </a:solidFill>
            </a:endParaRPr>
          </a:p>
        </p:txBody>
      </p:sp>
      <p:pic>
        <p:nvPicPr>
          <p:cNvPr id="1026" name="Picture 2" descr="[SÁCH MỚI] Soạn Công nghệ 7 Bài 4: Giới thiệu chung về rừng - Cánh diều">
            <a:extLst>
              <a:ext uri="{FF2B5EF4-FFF2-40B4-BE49-F238E27FC236}">
                <a16:creationId xmlns:a16="http://schemas.microsoft.com/office/drawing/2014/main" id="{8C5FD598-F749-A695-E7ED-F2B0E7E70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923" y="1270217"/>
            <a:ext cx="7611303" cy="54741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900CD2-85D1-A653-6578-D2F483E74167}"/>
              </a:ext>
            </a:extLst>
          </p:cNvPr>
          <p:cNvSpPr txBox="1"/>
          <p:nvPr/>
        </p:nvSpPr>
        <p:spPr>
          <a:xfrm>
            <a:off x="3299791" y="3438939"/>
            <a:ext cx="2666287" cy="461665"/>
          </a:xfrm>
          <a:prstGeom prst="rect">
            <a:avLst/>
          </a:prstGeom>
          <a:solidFill>
            <a:srgbClr val="FFFF00"/>
          </a:solidFill>
        </p:spPr>
        <p:txBody>
          <a:bodyPr wrap="square">
            <a:spAutoFit/>
          </a:bodyPr>
          <a:lstStyle/>
          <a:p>
            <a:r>
              <a:rPr lang="en-US" sz="2400" b="0" i="0" dirty="0" err="1">
                <a:solidFill>
                  <a:srgbClr val="333333"/>
                </a:solidFill>
                <a:effectLst/>
                <a:latin typeface="Times New Roman" panose="02020603050405020304" pitchFamily="18" charset="0"/>
                <a:cs typeface="Times New Roman" panose="02020603050405020304" pitchFamily="18" charset="0"/>
              </a:rPr>
              <a:t>Rừng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phòng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hộ</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322C9C15-39FD-CBC3-72E2-190AFA1E4EEE}"/>
              </a:ext>
            </a:extLst>
          </p:cNvPr>
          <p:cNvSpPr txBox="1"/>
          <p:nvPr/>
        </p:nvSpPr>
        <p:spPr>
          <a:xfrm>
            <a:off x="6843357" y="3429000"/>
            <a:ext cx="2666287" cy="461665"/>
          </a:xfrm>
          <a:prstGeom prst="rect">
            <a:avLst/>
          </a:prstGeom>
          <a:solidFill>
            <a:srgbClr val="FFFF00"/>
          </a:solidFill>
        </p:spPr>
        <p:txBody>
          <a:bodyPr wrap="square">
            <a:spAutoFit/>
          </a:bodyPr>
          <a:lstStyle/>
          <a:p>
            <a:r>
              <a:rPr lang="en-US" sz="2400" b="0" i="0" dirty="0" err="1">
                <a:solidFill>
                  <a:srgbClr val="333333"/>
                </a:solidFill>
                <a:effectLst/>
                <a:latin typeface="Times New Roman" panose="02020603050405020304" pitchFamily="18" charset="0"/>
                <a:cs typeface="Times New Roman" panose="02020603050405020304" pitchFamily="18" charset="0"/>
              </a:rPr>
              <a:t>Rừng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phòng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hộ</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C282C35-123E-F912-A86C-82F877217F8C}"/>
              </a:ext>
            </a:extLst>
          </p:cNvPr>
          <p:cNvSpPr txBox="1"/>
          <p:nvPr/>
        </p:nvSpPr>
        <p:spPr>
          <a:xfrm>
            <a:off x="3299790" y="5950226"/>
            <a:ext cx="2666287" cy="461665"/>
          </a:xfrm>
          <a:prstGeom prst="rect">
            <a:avLst/>
          </a:prstGeom>
          <a:solidFill>
            <a:srgbClr val="FFFF00"/>
          </a:solidFill>
        </p:spPr>
        <p:txBody>
          <a:bodyPr wrap="square">
            <a:spAutoFit/>
          </a:bodyPr>
          <a:lstStyle/>
          <a:p>
            <a:r>
              <a:rPr lang="en-US" sz="2400" b="0" i="0" dirty="0" err="1">
                <a:solidFill>
                  <a:srgbClr val="333333"/>
                </a:solidFill>
                <a:effectLst/>
                <a:latin typeface="Times New Roman" panose="02020603050405020304" pitchFamily="18" charset="0"/>
                <a:cs typeface="Times New Roman" panose="02020603050405020304" pitchFamily="18" charset="0"/>
              </a:rPr>
              <a:t>Rừng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đặc</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dụng</a:t>
            </a:r>
            <a:endParaRPr lang="en-US"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616A881-7D3B-5C07-1132-58E42586399F}"/>
              </a:ext>
            </a:extLst>
          </p:cNvPr>
          <p:cNvSpPr txBox="1"/>
          <p:nvPr/>
        </p:nvSpPr>
        <p:spPr>
          <a:xfrm>
            <a:off x="7083287" y="6031971"/>
            <a:ext cx="2666287" cy="461665"/>
          </a:xfrm>
          <a:prstGeom prst="rect">
            <a:avLst/>
          </a:prstGeom>
          <a:solidFill>
            <a:srgbClr val="FFFF00"/>
          </a:solidFill>
        </p:spPr>
        <p:txBody>
          <a:bodyPr wrap="square">
            <a:spAutoFit/>
          </a:bodyPr>
          <a:lstStyle/>
          <a:p>
            <a:r>
              <a:rPr lang="en-US" sz="2400" b="0" i="0" dirty="0" err="1">
                <a:solidFill>
                  <a:srgbClr val="333333"/>
                </a:solidFill>
                <a:effectLst/>
                <a:latin typeface="Times New Roman" panose="02020603050405020304" pitchFamily="18" charset="0"/>
                <a:cs typeface="Times New Roman" panose="02020603050405020304" pitchFamily="18" charset="0"/>
              </a:rPr>
              <a:t>Rừng</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sản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xuất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55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80">
                                          <p:stCondLst>
                                            <p:cond delay="0"/>
                                          </p:stCondLst>
                                        </p:cTn>
                                        <p:tgtEl>
                                          <p:spTgt spid="9"/>
                                        </p:tgtEl>
                                      </p:cBhvr>
                                    </p:animEffect>
                                    <p:anim calcmode="lin" valueType="num">
                                      <p:cBhvr>
                                        <p:cTn id="4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6" dur="26">
                                          <p:stCondLst>
                                            <p:cond delay="650"/>
                                          </p:stCondLst>
                                        </p:cTn>
                                        <p:tgtEl>
                                          <p:spTgt spid="9"/>
                                        </p:tgtEl>
                                      </p:cBhvr>
                                      <p:to x="100000" y="60000"/>
                                    </p:animScale>
                                    <p:animScale>
                                      <p:cBhvr>
                                        <p:cTn id="47" dur="166" decel="50000">
                                          <p:stCondLst>
                                            <p:cond delay="676"/>
                                          </p:stCondLst>
                                        </p:cTn>
                                        <p:tgtEl>
                                          <p:spTgt spid="9"/>
                                        </p:tgtEl>
                                      </p:cBhvr>
                                      <p:to x="100000" y="100000"/>
                                    </p:animScale>
                                    <p:animScale>
                                      <p:cBhvr>
                                        <p:cTn id="48" dur="26">
                                          <p:stCondLst>
                                            <p:cond delay="1312"/>
                                          </p:stCondLst>
                                        </p:cTn>
                                        <p:tgtEl>
                                          <p:spTgt spid="9"/>
                                        </p:tgtEl>
                                      </p:cBhvr>
                                      <p:to x="100000" y="80000"/>
                                    </p:animScale>
                                    <p:animScale>
                                      <p:cBhvr>
                                        <p:cTn id="49" dur="166" decel="50000">
                                          <p:stCondLst>
                                            <p:cond delay="1338"/>
                                          </p:stCondLst>
                                        </p:cTn>
                                        <p:tgtEl>
                                          <p:spTgt spid="9"/>
                                        </p:tgtEl>
                                      </p:cBhvr>
                                      <p:to x="100000" y="100000"/>
                                    </p:animScale>
                                    <p:animScale>
                                      <p:cBhvr>
                                        <p:cTn id="50" dur="26">
                                          <p:stCondLst>
                                            <p:cond delay="1642"/>
                                          </p:stCondLst>
                                        </p:cTn>
                                        <p:tgtEl>
                                          <p:spTgt spid="9"/>
                                        </p:tgtEl>
                                      </p:cBhvr>
                                      <p:to x="100000" y="90000"/>
                                    </p:animScale>
                                    <p:animScale>
                                      <p:cBhvr>
                                        <p:cTn id="51" dur="166" decel="50000">
                                          <p:stCondLst>
                                            <p:cond delay="1668"/>
                                          </p:stCondLst>
                                        </p:cTn>
                                        <p:tgtEl>
                                          <p:spTgt spid="9"/>
                                        </p:tgtEl>
                                      </p:cBhvr>
                                      <p:to x="100000" y="100000"/>
                                    </p:animScale>
                                    <p:animScale>
                                      <p:cBhvr>
                                        <p:cTn id="52" dur="26">
                                          <p:stCondLst>
                                            <p:cond delay="1808"/>
                                          </p:stCondLst>
                                        </p:cTn>
                                        <p:tgtEl>
                                          <p:spTgt spid="9"/>
                                        </p:tgtEl>
                                      </p:cBhvr>
                                      <p:to x="100000" y="95000"/>
                                    </p:animScale>
                                    <p:animScale>
                                      <p:cBhvr>
                                        <p:cTn id="53" dur="166" decel="50000">
                                          <p:stCondLst>
                                            <p:cond delay="1834"/>
                                          </p:stCondLst>
                                        </p:cTn>
                                        <p:tgtEl>
                                          <p:spTgt spid="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down)">
                                      <p:cBhvr>
                                        <p:cTn id="58" dur="580">
                                          <p:stCondLst>
                                            <p:cond delay="0"/>
                                          </p:stCondLst>
                                        </p:cTn>
                                        <p:tgtEl>
                                          <p:spTgt spid="10"/>
                                        </p:tgtEl>
                                      </p:cBhvr>
                                    </p:animEffect>
                                    <p:anim calcmode="lin" valueType="num">
                                      <p:cBhvr>
                                        <p:cTn id="5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4" dur="26">
                                          <p:stCondLst>
                                            <p:cond delay="650"/>
                                          </p:stCondLst>
                                        </p:cTn>
                                        <p:tgtEl>
                                          <p:spTgt spid="10"/>
                                        </p:tgtEl>
                                      </p:cBhvr>
                                      <p:to x="100000" y="60000"/>
                                    </p:animScale>
                                    <p:animScale>
                                      <p:cBhvr>
                                        <p:cTn id="65" dur="166" decel="50000">
                                          <p:stCondLst>
                                            <p:cond delay="676"/>
                                          </p:stCondLst>
                                        </p:cTn>
                                        <p:tgtEl>
                                          <p:spTgt spid="10"/>
                                        </p:tgtEl>
                                      </p:cBhvr>
                                      <p:to x="100000" y="100000"/>
                                    </p:animScale>
                                    <p:animScale>
                                      <p:cBhvr>
                                        <p:cTn id="66" dur="26">
                                          <p:stCondLst>
                                            <p:cond delay="1312"/>
                                          </p:stCondLst>
                                        </p:cTn>
                                        <p:tgtEl>
                                          <p:spTgt spid="10"/>
                                        </p:tgtEl>
                                      </p:cBhvr>
                                      <p:to x="100000" y="80000"/>
                                    </p:animScale>
                                    <p:animScale>
                                      <p:cBhvr>
                                        <p:cTn id="67" dur="166" decel="50000">
                                          <p:stCondLst>
                                            <p:cond delay="1338"/>
                                          </p:stCondLst>
                                        </p:cTn>
                                        <p:tgtEl>
                                          <p:spTgt spid="10"/>
                                        </p:tgtEl>
                                      </p:cBhvr>
                                      <p:to x="100000" y="100000"/>
                                    </p:animScale>
                                    <p:animScale>
                                      <p:cBhvr>
                                        <p:cTn id="68" dur="26">
                                          <p:stCondLst>
                                            <p:cond delay="1642"/>
                                          </p:stCondLst>
                                        </p:cTn>
                                        <p:tgtEl>
                                          <p:spTgt spid="10"/>
                                        </p:tgtEl>
                                      </p:cBhvr>
                                      <p:to x="100000" y="90000"/>
                                    </p:animScale>
                                    <p:animScale>
                                      <p:cBhvr>
                                        <p:cTn id="69" dur="166" decel="50000">
                                          <p:stCondLst>
                                            <p:cond delay="1668"/>
                                          </p:stCondLst>
                                        </p:cTn>
                                        <p:tgtEl>
                                          <p:spTgt spid="10"/>
                                        </p:tgtEl>
                                      </p:cBhvr>
                                      <p:to x="100000" y="100000"/>
                                    </p:animScale>
                                    <p:animScale>
                                      <p:cBhvr>
                                        <p:cTn id="70" dur="26">
                                          <p:stCondLst>
                                            <p:cond delay="1808"/>
                                          </p:stCondLst>
                                        </p:cTn>
                                        <p:tgtEl>
                                          <p:spTgt spid="10"/>
                                        </p:tgtEl>
                                      </p:cBhvr>
                                      <p:to x="100000" y="95000"/>
                                    </p:animScale>
                                    <p:animScale>
                                      <p:cBhvr>
                                        <p:cTn id="71" dur="166" decel="50000">
                                          <p:stCondLst>
                                            <p:cond delay="1834"/>
                                          </p:stCondLst>
                                        </p:cTn>
                                        <p:tgtEl>
                                          <p:spTgt spid="10"/>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80">
                                          <p:stCondLst>
                                            <p:cond delay="0"/>
                                          </p:stCondLst>
                                        </p:cTn>
                                        <p:tgtEl>
                                          <p:spTgt spid="11"/>
                                        </p:tgtEl>
                                      </p:cBhvr>
                                    </p:animEffect>
                                    <p:anim calcmode="lin" valueType="num">
                                      <p:cBhvr>
                                        <p:cTn id="7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2" dur="26">
                                          <p:stCondLst>
                                            <p:cond delay="650"/>
                                          </p:stCondLst>
                                        </p:cTn>
                                        <p:tgtEl>
                                          <p:spTgt spid="11"/>
                                        </p:tgtEl>
                                      </p:cBhvr>
                                      <p:to x="100000" y="60000"/>
                                    </p:animScale>
                                    <p:animScale>
                                      <p:cBhvr>
                                        <p:cTn id="83" dur="166" decel="50000">
                                          <p:stCondLst>
                                            <p:cond delay="676"/>
                                          </p:stCondLst>
                                        </p:cTn>
                                        <p:tgtEl>
                                          <p:spTgt spid="11"/>
                                        </p:tgtEl>
                                      </p:cBhvr>
                                      <p:to x="100000" y="100000"/>
                                    </p:animScale>
                                    <p:animScale>
                                      <p:cBhvr>
                                        <p:cTn id="84" dur="26">
                                          <p:stCondLst>
                                            <p:cond delay="1312"/>
                                          </p:stCondLst>
                                        </p:cTn>
                                        <p:tgtEl>
                                          <p:spTgt spid="11"/>
                                        </p:tgtEl>
                                      </p:cBhvr>
                                      <p:to x="100000" y="80000"/>
                                    </p:animScale>
                                    <p:animScale>
                                      <p:cBhvr>
                                        <p:cTn id="85" dur="166" decel="50000">
                                          <p:stCondLst>
                                            <p:cond delay="1338"/>
                                          </p:stCondLst>
                                        </p:cTn>
                                        <p:tgtEl>
                                          <p:spTgt spid="11"/>
                                        </p:tgtEl>
                                      </p:cBhvr>
                                      <p:to x="100000" y="100000"/>
                                    </p:animScale>
                                    <p:animScale>
                                      <p:cBhvr>
                                        <p:cTn id="86" dur="26">
                                          <p:stCondLst>
                                            <p:cond delay="1642"/>
                                          </p:stCondLst>
                                        </p:cTn>
                                        <p:tgtEl>
                                          <p:spTgt spid="11"/>
                                        </p:tgtEl>
                                      </p:cBhvr>
                                      <p:to x="100000" y="90000"/>
                                    </p:animScale>
                                    <p:animScale>
                                      <p:cBhvr>
                                        <p:cTn id="87" dur="166" decel="50000">
                                          <p:stCondLst>
                                            <p:cond delay="1668"/>
                                          </p:stCondLst>
                                        </p:cTn>
                                        <p:tgtEl>
                                          <p:spTgt spid="11"/>
                                        </p:tgtEl>
                                      </p:cBhvr>
                                      <p:to x="100000" y="100000"/>
                                    </p:animScale>
                                    <p:animScale>
                                      <p:cBhvr>
                                        <p:cTn id="88" dur="26">
                                          <p:stCondLst>
                                            <p:cond delay="1808"/>
                                          </p:stCondLst>
                                        </p:cTn>
                                        <p:tgtEl>
                                          <p:spTgt spid="11"/>
                                        </p:tgtEl>
                                      </p:cBhvr>
                                      <p:to x="100000" y="95000"/>
                                    </p:animScale>
                                    <p:animScale>
                                      <p:cBhvr>
                                        <p:cTn id="8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4AAC7B-C300-94E0-55FD-59F9146804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52750" cy="1543050"/>
          </a:xfrm>
          <a:prstGeom prst="rect">
            <a:avLst/>
          </a:prstGeom>
        </p:spPr>
      </p:pic>
      <p:sp>
        <p:nvSpPr>
          <p:cNvPr id="3" name="TextBox 2">
            <a:extLst>
              <a:ext uri="{FF2B5EF4-FFF2-40B4-BE49-F238E27FC236}">
                <a16:creationId xmlns:a16="http://schemas.microsoft.com/office/drawing/2014/main" id="{85FBF440-2C65-E23E-9A7A-C1F5DEEA1D2F}"/>
              </a:ext>
            </a:extLst>
          </p:cNvPr>
          <p:cNvSpPr txBox="1"/>
          <p:nvPr/>
        </p:nvSpPr>
        <p:spPr>
          <a:xfrm>
            <a:off x="2846732" y="158055"/>
            <a:ext cx="8907947" cy="523220"/>
          </a:xfrm>
          <a:prstGeom prst="rect">
            <a:avLst/>
          </a:prstGeom>
          <a:noFill/>
        </p:spPr>
        <p:txBody>
          <a:bodyPr wrap="square">
            <a:spAutoFit/>
          </a:bodyPr>
          <a:lstStyle/>
          <a:p>
            <a:r>
              <a:rPr lang="en-US" sz="2800" i="1" dirty="0">
                <a:solidFill>
                  <a:srgbClr val="FFC000"/>
                </a:solidFill>
                <a:effectLst/>
                <a:latin typeface="Times New Roman" panose="02020603050405020304" pitchFamily="18" charset="0"/>
                <a:ea typeface="Times New Roman" panose="02020603050405020304" pitchFamily="18" charset="0"/>
              </a:rPr>
              <a:t>HS </a:t>
            </a:r>
            <a:r>
              <a:rPr lang="en-US" sz="2800" i="1" dirty="0" err="1">
                <a:solidFill>
                  <a:srgbClr val="FFC000"/>
                </a:solidFill>
                <a:effectLst/>
                <a:latin typeface="Times New Roman" panose="02020603050405020304" pitchFamily="18" charset="0"/>
                <a:ea typeface="Times New Roman" panose="02020603050405020304" pitchFamily="18" charset="0"/>
              </a:rPr>
              <a:t>thảo</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luận</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theo</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cặp</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đôi</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và</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trả</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lời</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câu</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hỏi</a:t>
            </a:r>
            <a:r>
              <a:rPr lang="en-US" sz="2800" i="1" dirty="0">
                <a:solidFill>
                  <a:srgbClr val="FFC000"/>
                </a:solidFill>
                <a:effectLst/>
                <a:latin typeface="Times New Roman" panose="02020603050405020304" pitchFamily="18" charset="0"/>
                <a:ea typeface="Times New Roman" panose="02020603050405020304" pitchFamily="18" charset="0"/>
              </a:rPr>
              <a:t>: </a:t>
            </a:r>
            <a:endParaRPr lang="en-US" sz="2800" i="1" dirty="0">
              <a:solidFill>
                <a:srgbClr val="FFC000"/>
              </a:solidFill>
            </a:endParaRPr>
          </a:p>
        </p:txBody>
      </p:sp>
      <p:sp>
        <p:nvSpPr>
          <p:cNvPr id="4" name="Speech Bubble: Rectangle 3">
            <a:extLst>
              <a:ext uri="{FF2B5EF4-FFF2-40B4-BE49-F238E27FC236}">
                <a16:creationId xmlns:a16="http://schemas.microsoft.com/office/drawing/2014/main" id="{F9935163-DE45-7F7C-8C6B-D5EF35E449E6}"/>
              </a:ext>
            </a:extLst>
          </p:cNvPr>
          <p:cNvSpPr/>
          <p:nvPr/>
        </p:nvSpPr>
        <p:spPr>
          <a:xfrm>
            <a:off x="3187148" y="1411610"/>
            <a:ext cx="5817704" cy="1734422"/>
          </a:xfrm>
          <a:prstGeom prst="wedgeRectCallout">
            <a:avLst>
              <a:gd name="adj1" fmla="val 49945"/>
              <a:gd name="adj2" fmla="val -1013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Times New Roman" panose="02020603050405020304" pitchFamily="18" charset="0"/>
                <a:ea typeface="Times New Roman" panose="02020603050405020304" pitchFamily="18" charset="0"/>
              </a:rPr>
              <a:t>Nêu</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và</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mô</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tả</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đặc</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điểm</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một</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loại</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rừng</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mà</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em</a:t>
            </a:r>
            <a:r>
              <a:rPr lang="en-US" sz="2800" i="1" dirty="0">
                <a:solidFill>
                  <a:schemeClr val="tx1"/>
                </a:solidFill>
                <a:latin typeface="Times New Roman" panose="02020603050405020304" pitchFamily="18" charset="0"/>
                <a:ea typeface="Times New Roman" panose="02020603050405020304" pitchFamily="18" charset="0"/>
              </a:rPr>
              <a:t> </a:t>
            </a:r>
            <a:r>
              <a:rPr lang="en-US" sz="2800" i="1" dirty="0" err="1">
                <a:solidFill>
                  <a:schemeClr val="tx1"/>
                </a:solidFill>
                <a:latin typeface="Times New Roman" panose="02020603050405020304" pitchFamily="18" charset="0"/>
                <a:ea typeface="Times New Roman" panose="02020603050405020304" pitchFamily="18" charset="0"/>
              </a:rPr>
              <a:t>biết</a:t>
            </a:r>
            <a:r>
              <a:rPr lang="en-US" sz="2800" i="1" dirty="0">
                <a:solidFill>
                  <a:schemeClr val="tx1"/>
                </a:solidFill>
                <a:latin typeface="Times New Roman" panose="02020603050405020304" pitchFamily="18" charset="0"/>
                <a:ea typeface="Times New Roman" panose="02020603050405020304" pitchFamily="18" charset="0"/>
              </a:rPr>
              <a:t>?</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47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2DFF13-3619-9456-1FFE-68AB8C142564}"/>
              </a:ext>
            </a:extLst>
          </p:cNvPr>
          <p:cNvGrpSpPr/>
          <p:nvPr/>
        </p:nvGrpSpPr>
        <p:grpSpPr>
          <a:xfrm>
            <a:off x="4216412" y="1607123"/>
            <a:ext cx="3609179" cy="3363897"/>
            <a:chOff x="4008966" y="2289944"/>
            <a:chExt cx="4028660" cy="4479665"/>
          </a:xfrm>
        </p:grpSpPr>
        <p:pic>
          <p:nvPicPr>
            <p:cNvPr id="3" name="Picture 2">
              <a:extLst>
                <a:ext uri="{FF2B5EF4-FFF2-40B4-BE49-F238E27FC236}">
                  <a16:creationId xmlns:a16="http://schemas.microsoft.com/office/drawing/2014/main" id="{3DFDD3D2-1916-85D6-BB76-FA4E407D4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110" y="4626484"/>
              <a:ext cx="2143125" cy="2143125"/>
            </a:xfrm>
            <a:prstGeom prst="rect">
              <a:avLst/>
            </a:prstGeom>
          </p:spPr>
        </p:pic>
        <p:sp>
          <p:nvSpPr>
            <p:cNvPr id="4" name="Speech Bubble: Oval 3">
              <a:extLst>
                <a:ext uri="{FF2B5EF4-FFF2-40B4-BE49-F238E27FC236}">
                  <a16:creationId xmlns:a16="http://schemas.microsoft.com/office/drawing/2014/main" id="{B9BC213E-AA3F-CAE3-0996-14C3FD55D804}"/>
                </a:ext>
              </a:extLst>
            </p:cNvPr>
            <p:cNvSpPr/>
            <p:nvPr/>
          </p:nvSpPr>
          <p:spPr>
            <a:xfrm>
              <a:off x="4008966" y="2289944"/>
              <a:ext cx="4028660" cy="2104341"/>
            </a:xfrm>
            <a:prstGeom prst="wedgeEllipseCallout">
              <a:avLst>
                <a:gd name="adj1" fmla="val 2193"/>
                <a:gd name="adj2" fmla="val 813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5" name="TextBox 4">
              <a:extLst>
                <a:ext uri="{FF2B5EF4-FFF2-40B4-BE49-F238E27FC236}">
                  <a16:creationId xmlns:a16="http://schemas.microsoft.com/office/drawing/2014/main" id="{CA0B807E-9268-FA24-9AC1-4EFC74F5A55D}"/>
                </a:ext>
              </a:extLst>
            </p:cNvPr>
            <p:cNvSpPr txBox="1"/>
            <p:nvPr/>
          </p:nvSpPr>
          <p:spPr>
            <a:xfrm>
              <a:off x="4723710" y="2419922"/>
              <a:ext cx="3239963" cy="1844383"/>
            </a:xfrm>
            <a:prstGeom prst="rect">
              <a:avLst/>
            </a:prstGeom>
            <a:noFill/>
          </p:spPr>
          <p:txBody>
            <a:bodyPr wrap="square">
              <a:spAutoFit/>
            </a:bodyPr>
            <a:lstStyle/>
            <a:p>
              <a:pPr algn="ct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Cácbon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352780B3-4BF9-9F41-8CE0-4E58BBBF2369}"/>
              </a:ext>
            </a:extLst>
          </p:cNvPr>
          <p:cNvSpPr txBox="1"/>
          <p:nvPr/>
        </p:nvSpPr>
        <p:spPr>
          <a:xfrm>
            <a:off x="352538" y="361144"/>
            <a:ext cx="8036088" cy="1547475"/>
          </a:xfrm>
          <a:prstGeom prst="rect">
            <a:avLst/>
          </a:prstGeom>
          <a:noFill/>
          <a:ln>
            <a:solidFill>
              <a:srgbClr val="FF0000"/>
            </a:solidFill>
          </a:ln>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footprint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8DD22B0-A5BC-ADBD-095C-CFFFB3B1E967}"/>
              </a:ext>
            </a:extLst>
          </p:cNvPr>
          <p:cNvSpPr txBox="1"/>
          <p:nvPr/>
        </p:nvSpPr>
        <p:spPr>
          <a:xfrm>
            <a:off x="352538" y="4949382"/>
            <a:ext cx="8036087" cy="1384995"/>
          </a:xfrm>
          <a:prstGeom prst="rect">
            <a:avLst/>
          </a:prstGeom>
          <a:noFill/>
          <a:ln>
            <a:solidFill>
              <a:srgbClr val="FF0000"/>
            </a:solidFill>
          </a:ln>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pic>
        <p:nvPicPr>
          <p:cNvPr id="2050" name="Picture 2" descr="[SÁCH MỚI] Soạn Công nghệ 7 Bài 4: Giới thiệu chung về rừng - Cánh diều">
            <a:extLst>
              <a:ext uri="{FF2B5EF4-FFF2-40B4-BE49-F238E27FC236}">
                <a16:creationId xmlns:a16="http://schemas.microsoft.com/office/drawing/2014/main" id="{1D708D02-53DE-5D39-79B4-C6E6BFDFA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062" y="65102"/>
            <a:ext cx="3609179" cy="336389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4603725-ED93-7B64-7124-4658D8F50CDB}"/>
              </a:ext>
            </a:extLst>
          </p:cNvPr>
          <p:cNvSpPr txBox="1"/>
          <p:nvPr/>
        </p:nvSpPr>
        <p:spPr>
          <a:xfrm>
            <a:off x="352538" y="2540306"/>
            <a:ext cx="8036087" cy="1815882"/>
          </a:xfrm>
          <a:prstGeom prst="rect">
            <a:avLst/>
          </a:prstGeom>
          <a:noFill/>
          <a:ln>
            <a:solidFill>
              <a:srgbClr val="FF0000"/>
            </a:solidFill>
          </a:ln>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 (CO2)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(CH4),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nitơ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oxit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flo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 </a:t>
            </a:r>
            <a:endParaRPr lang="en-US" sz="2800" dirty="0"/>
          </a:p>
        </p:txBody>
      </p:sp>
    </p:spTree>
    <p:extLst>
      <p:ext uri="{BB962C8B-B14F-4D97-AF65-F5344CB8AC3E}">
        <p14:creationId xmlns:p14="http://schemas.microsoft.com/office/powerpoint/2010/main" val="354146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7 1.85185E-6 L 0.35313 0.28866 " pathEditMode="relative" rAng="0" ptsTypes="AA">
                                      <p:cBhvr>
                                        <p:cTn id="6" dur="2000" fill="hold"/>
                                        <p:tgtEl>
                                          <p:spTgt spid="2"/>
                                        </p:tgtEl>
                                        <p:attrNameLst>
                                          <p:attrName>ppt_x</p:attrName>
                                          <p:attrName>ppt_y</p:attrName>
                                        </p:attrNameLst>
                                      </p:cBhvr>
                                      <p:rCtr x="17656" y="14421"/>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10DC87B-4B62-8D69-795D-50C8FAE2B8E0}"/>
              </a:ext>
            </a:extLst>
          </p:cNvPr>
          <p:cNvSpPr txBox="1"/>
          <p:nvPr/>
        </p:nvSpPr>
        <p:spPr>
          <a:xfrm>
            <a:off x="254502" y="418155"/>
            <a:ext cx="10947686" cy="1051955"/>
          </a:xfrm>
          <a:prstGeom prst="rect">
            <a:avLst/>
          </a:prstGeom>
          <a:noFill/>
          <a:ln>
            <a:solidFill>
              <a:srgbClr val="FF0000"/>
            </a:solidFill>
          </a:ln>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C553EB58-6464-C682-EDFE-DC0E31FA2FB0}"/>
              </a:ext>
            </a:extLst>
          </p:cNvPr>
          <p:cNvSpPr txBox="1"/>
          <p:nvPr/>
        </p:nvSpPr>
        <p:spPr>
          <a:xfrm>
            <a:off x="5099562" y="1802799"/>
            <a:ext cx="6814142"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11" name="TextBox 10">
            <a:extLst>
              <a:ext uri="{FF2B5EF4-FFF2-40B4-BE49-F238E27FC236}">
                <a16:creationId xmlns:a16="http://schemas.microsoft.com/office/drawing/2014/main" id="{04736D3E-496F-0710-543D-EBA2D2D4A4A5}"/>
              </a:ext>
            </a:extLst>
          </p:cNvPr>
          <p:cNvSpPr txBox="1"/>
          <p:nvPr/>
        </p:nvSpPr>
        <p:spPr>
          <a:xfrm>
            <a:off x="5099562" y="3151673"/>
            <a:ext cx="6814142" cy="1384995"/>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13" name="TextBox 12">
            <a:extLst>
              <a:ext uri="{FF2B5EF4-FFF2-40B4-BE49-F238E27FC236}">
                <a16:creationId xmlns:a16="http://schemas.microsoft.com/office/drawing/2014/main" id="{CB0E0850-9D98-A900-B52F-2BF7F341F97F}"/>
              </a:ext>
            </a:extLst>
          </p:cNvPr>
          <p:cNvSpPr txBox="1"/>
          <p:nvPr/>
        </p:nvSpPr>
        <p:spPr>
          <a:xfrm>
            <a:off x="254502" y="5485738"/>
            <a:ext cx="11659202"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pic>
        <p:nvPicPr>
          <p:cNvPr id="15" name="Picture 14">
            <a:extLst>
              <a:ext uri="{FF2B5EF4-FFF2-40B4-BE49-F238E27FC236}">
                <a16:creationId xmlns:a16="http://schemas.microsoft.com/office/drawing/2014/main" id="{9BBDB94F-DEA3-5B94-2E31-118E2992E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73" y="2023130"/>
            <a:ext cx="4386470" cy="2949463"/>
          </a:xfrm>
          <a:prstGeom prst="rect">
            <a:avLst/>
          </a:prstGeom>
        </p:spPr>
      </p:pic>
    </p:spTree>
    <p:extLst>
      <p:ext uri="{BB962C8B-B14F-4D97-AF65-F5344CB8AC3E}">
        <p14:creationId xmlns:p14="http://schemas.microsoft.com/office/powerpoint/2010/main" val="170672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additive="base">
                                        <p:cTn id="2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51">
            <a:extLst>
              <a:ext uri="{FF2B5EF4-FFF2-40B4-BE49-F238E27FC236}">
                <a16:creationId xmlns:a16="http://schemas.microsoft.com/office/drawing/2014/main" id="{A604A53D-ED23-175F-FF0E-E58CC7A9AE56}"/>
              </a:ext>
            </a:extLst>
          </p:cNvPr>
          <p:cNvSpPr/>
          <p:nvPr/>
        </p:nvSpPr>
        <p:spPr>
          <a:xfrm>
            <a:off x="45369" y="2839577"/>
            <a:ext cx="12192000" cy="3952178"/>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A53959D0-22D5-E10A-3BF4-2A5AE6F04867}"/>
              </a:ext>
            </a:extLst>
          </p:cNvPr>
          <p:cNvSpPr/>
          <p:nvPr/>
        </p:nvSpPr>
        <p:spPr>
          <a:xfrm>
            <a:off x="0" y="5372101"/>
            <a:ext cx="12192000" cy="1479493"/>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99EC618B-91F9-9794-F593-D97C4F742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0776" y="3284745"/>
            <a:ext cx="3905262" cy="1952631"/>
          </a:xfrm>
          <a:prstGeom prst="rect">
            <a:avLst/>
          </a:prstGeom>
        </p:spPr>
      </p:pic>
      <p:pic>
        <p:nvPicPr>
          <p:cNvPr id="35" name="Picture 34">
            <a:extLst>
              <a:ext uri="{FF2B5EF4-FFF2-40B4-BE49-F238E27FC236}">
                <a16:creationId xmlns:a16="http://schemas.microsoft.com/office/drawing/2014/main" id="{2F74C936-212A-3D47-5C75-8F378E9D0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1" y="1307"/>
            <a:ext cx="2644197" cy="3467799"/>
          </a:xfrm>
          <a:prstGeom prst="rect">
            <a:avLst/>
          </a:prstGeom>
        </p:spPr>
      </p:pic>
      <p:pic>
        <p:nvPicPr>
          <p:cNvPr id="36" name="Picture 35">
            <a:extLst>
              <a:ext uri="{FF2B5EF4-FFF2-40B4-BE49-F238E27FC236}">
                <a16:creationId xmlns:a16="http://schemas.microsoft.com/office/drawing/2014/main" id="{0FE45B68-2F64-A046-1404-95CFCBCA809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94097" y="-24954"/>
            <a:ext cx="4602977" cy="2009540"/>
          </a:xfrm>
          <a:prstGeom prst="rect">
            <a:avLst/>
          </a:prstGeom>
        </p:spPr>
      </p:pic>
      <p:pic>
        <p:nvPicPr>
          <p:cNvPr id="13" name="VUIDEHOC.WAV">
            <a:hlinkClick r:id="" action="ppaction://media"/>
          </p:cNvPr>
          <p:cNvPicPr>
            <a:picLocks noChangeAspect="1"/>
          </p:cNvPicPr>
          <p:nvPr>
            <a:audioFile r:link="rId1"/>
            <p:extLst>
              <p:ext uri="{DAA4B4D4-6D71-4841-9C94-3DE7FCFB9230}">
                <p14:media xmlns:p14="http://schemas.microsoft.com/office/powerpoint/2010/main" r:embed="rId2">
                  <p14:trim end="5131.1456"/>
                </p14:media>
              </p:ext>
            </p:extLst>
          </p:nvPr>
        </p:nvPicPr>
        <p:blipFill>
          <a:blip r:embed="rId7"/>
          <a:stretch>
            <a:fillRect/>
          </a:stretch>
        </p:blipFill>
        <p:spPr>
          <a:xfrm>
            <a:off x="13182600" y="5181600"/>
            <a:ext cx="609600" cy="609600"/>
          </a:xfrm>
          <a:prstGeom prst="rect">
            <a:avLst/>
          </a:prstGeom>
        </p:spPr>
      </p:pic>
      <p:sp>
        <p:nvSpPr>
          <p:cNvPr id="14" name="TextBox 13"/>
          <p:cNvSpPr txBox="1"/>
          <p:nvPr/>
        </p:nvSpPr>
        <p:spPr>
          <a:xfrm>
            <a:off x="2404444" y="1180164"/>
            <a:ext cx="7383111" cy="646331"/>
          </a:xfrm>
          <a:prstGeom prst="rect">
            <a:avLst/>
          </a:prstGeom>
          <a:solidFill>
            <a:srgbClr val="FF0000"/>
          </a:solid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HIỂU BIẾT</a:t>
            </a:r>
          </a:p>
        </p:txBody>
      </p:sp>
      <p:pic>
        <p:nvPicPr>
          <p:cNvPr id="15" name="Picture 14">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29801" y="5791201"/>
            <a:ext cx="714375" cy="1038225"/>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63237" y="223238"/>
            <a:ext cx="714375" cy="1190625"/>
          </a:xfrm>
          <a:prstGeom prst="rect">
            <a:avLst/>
          </a:prstGeom>
        </p:spPr>
      </p:pic>
      <p:grpSp>
        <p:nvGrpSpPr>
          <p:cNvPr id="27" name="Group 26">
            <a:extLst>
              <a:ext uri="{FF2B5EF4-FFF2-40B4-BE49-F238E27FC236}">
                <a16:creationId xmlns:a16="http://schemas.microsoft.com/office/drawing/2014/main" id="{DD71455E-45BA-7EE8-6BD4-DD8DBE4E4046}"/>
              </a:ext>
            </a:extLst>
          </p:cNvPr>
          <p:cNvGrpSpPr/>
          <p:nvPr/>
        </p:nvGrpSpPr>
        <p:grpSpPr>
          <a:xfrm>
            <a:off x="1828801" y="2148724"/>
            <a:ext cx="2647951" cy="1857374"/>
            <a:chOff x="304800" y="2148724"/>
            <a:chExt cx="2647951" cy="1857374"/>
          </a:xfrm>
        </p:grpSpPr>
        <p:pic>
          <p:nvPicPr>
            <p:cNvPr id="20" name="Picture 19">
              <a:extLst>
                <a:ext uri="{FF2B5EF4-FFF2-40B4-BE49-F238E27FC236}">
                  <a16:creationId xmlns:a16="http://schemas.microsoft.com/office/drawing/2014/main" id="{2797915C-7F02-B64E-1DB9-0754D9AE3A5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4800" y="2148724"/>
              <a:ext cx="2647951" cy="1857374"/>
            </a:xfrm>
            <a:prstGeom prst="rect">
              <a:avLst/>
            </a:prstGeom>
          </p:spPr>
        </p:pic>
        <p:sp>
          <p:nvSpPr>
            <p:cNvPr id="22" name="TextBox 21">
              <a:hlinkClick r:id="rId12" action="ppaction://hlinksldjump"/>
              <a:extLst>
                <a:ext uri="{FF2B5EF4-FFF2-40B4-BE49-F238E27FC236}">
                  <a16:creationId xmlns:a16="http://schemas.microsoft.com/office/drawing/2014/main" id="{1914DF9A-8645-DE2D-C4A4-A091BD448229}"/>
                </a:ext>
              </a:extLst>
            </p:cNvPr>
            <p:cNvSpPr txBox="1"/>
            <p:nvPr/>
          </p:nvSpPr>
          <p:spPr>
            <a:xfrm>
              <a:off x="820528" y="3633249"/>
              <a:ext cx="1441420" cy="369332"/>
            </a:xfrm>
            <a:prstGeom prst="rect">
              <a:avLst/>
            </a:prstGeom>
            <a:solidFill>
              <a:srgbClr val="FFFF00"/>
            </a:solid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đàn</a:t>
              </a:r>
              <a:endParaRPr lang="en-US" dirty="0">
                <a:solidFill>
                  <a:srgbClr val="FF0000"/>
                </a:solidFill>
                <a:latin typeface="Times New Roman" panose="02020603050405020304" pitchFamily="18"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B20C9334-2F8E-7BC4-449A-34A094F10A83}"/>
              </a:ext>
            </a:extLst>
          </p:cNvPr>
          <p:cNvGrpSpPr/>
          <p:nvPr/>
        </p:nvGrpSpPr>
        <p:grpSpPr>
          <a:xfrm>
            <a:off x="4796644" y="2184610"/>
            <a:ext cx="2647950" cy="1866900"/>
            <a:chOff x="3272644" y="2184610"/>
            <a:chExt cx="2647950" cy="1866900"/>
          </a:xfrm>
        </p:grpSpPr>
        <p:pic>
          <p:nvPicPr>
            <p:cNvPr id="12" name="Picture 11">
              <a:extLst>
                <a:ext uri="{FF2B5EF4-FFF2-40B4-BE49-F238E27FC236}">
                  <a16:creationId xmlns:a16="http://schemas.microsoft.com/office/drawing/2014/main" id="{9B1D002E-0C45-1A0A-FAF3-74D4B68EE0A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72644" y="2184610"/>
              <a:ext cx="2647950" cy="1866900"/>
            </a:xfrm>
            <a:prstGeom prst="rect">
              <a:avLst/>
            </a:prstGeom>
          </p:spPr>
        </p:pic>
        <p:sp>
          <p:nvSpPr>
            <p:cNvPr id="23" name="TextBox 22">
              <a:extLst>
                <a:ext uri="{FF2B5EF4-FFF2-40B4-BE49-F238E27FC236}">
                  <a16:creationId xmlns:a16="http://schemas.microsoft.com/office/drawing/2014/main" id="{2289A0C5-4E26-B04F-E0B3-C559CFBF85D5}"/>
                </a:ext>
              </a:extLst>
            </p:cNvPr>
            <p:cNvSpPr txBox="1"/>
            <p:nvPr/>
          </p:nvSpPr>
          <p:spPr>
            <a:xfrm>
              <a:off x="3885245" y="3633249"/>
              <a:ext cx="1249060" cy="369332"/>
            </a:xfrm>
            <a:prstGeom prst="rect">
              <a:avLst/>
            </a:prstGeom>
            <a:solidFill>
              <a:srgbClr val="FFFF00"/>
            </a:solid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hlinkClick r:id="rId14" action="ppaction://hlinksldjump"/>
                </a:rPr>
                <a:t>phi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lao</a:t>
              </a:r>
              <a:endParaRPr lang="en-US" dirty="0">
                <a:solidFill>
                  <a:srgbClr val="FF0000"/>
                </a:solidFill>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C7F04BB5-6A06-052D-6EB0-FEF03BE47E22}"/>
              </a:ext>
            </a:extLst>
          </p:cNvPr>
          <p:cNvGrpSpPr/>
          <p:nvPr/>
        </p:nvGrpSpPr>
        <p:grpSpPr>
          <a:xfrm>
            <a:off x="7715251" y="2194136"/>
            <a:ext cx="2656156" cy="1857375"/>
            <a:chOff x="6191251" y="2194135"/>
            <a:chExt cx="2656156" cy="1857375"/>
          </a:xfrm>
        </p:grpSpPr>
        <p:pic>
          <p:nvPicPr>
            <p:cNvPr id="4" name="Picture 3">
              <a:extLst>
                <a:ext uri="{FF2B5EF4-FFF2-40B4-BE49-F238E27FC236}">
                  <a16:creationId xmlns:a16="http://schemas.microsoft.com/office/drawing/2014/main" id="{F225A7AC-7972-1C11-D349-3FFAF52E23D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91251" y="2194135"/>
              <a:ext cx="2656156" cy="1857375"/>
            </a:xfrm>
            <a:prstGeom prst="rect">
              <a:avLst/>
            </a:prstGeom>
          </p:spPr>
        </p:pic>
        <p:sp>
          <p:nvSpPr>
            <p:cNvPr id="24" name="TextBox 23">
              <a:hlinkClick r:id="rId8" action="ppaction://hlinksldjump"/>
              <a:extLst>
                <a:ext uri="{FF2B5EF4-FFF2-40B4-BE49-F238E27FC236}">
                  <a16:creationId xmlns:a16="http://schemas.microsoft.com/office/drawing/2014/main" id="{E9D80FE4-8D7D-AFF7-2990-76410C03B994}"/>
                </a:ext>
              </a:extLst>
            </p:cNvPr>
            <p:cNvSpPr txBox="1"/>
            <p:nvPr/>
          </p:nvSpPr>
          <p:spPr>
            <a:xfrm>
              <a:off x="7135249" y="3667038"/>
              <a:ext cx="768159" cy="369332"/>
            </a:xfrm>
            <a:prstGeom prst="rect">
              <a:avLst/>
            </a:prstGeom>
            <a:solidFill>
              <a:srgbClr val="FFFF00"/>
            </a:solid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si</a:t>
              </a:r>
              <a:endParaRPr lang="en-US" dirty="0">
                <a:solidFill>
                  <a:srgbClr val="FF0000"/>
                </a:solidFill>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66159FB8-2DFD-B2AE-F187-44884165C0AE}"/>
              </a:ext>
            </a:extLst>
          </p:cNvPr>
          <p:cNvGrpSpPr/>
          <p:nvPr/>
        </p:nvGrpSpPr>
        <p:grpSpPr>
          <a:xfrm>
            <a:off x="2775476" y="4584602"/>
            <a:ext cx="2656156" cy="1887708"/>
            <a:chOff x="1251476" y="4584602"/>
            <a:chExt cx="2656156" cy="1887708"/>
          </a:xfrm>
        </p:grpSpPr>
        <p:pic>
          <p:nvPicPr>
            <p:cNvPr id="21" name="Picture 20">
              <a:extLst>
                <a:ext uri="{FF2B5EF4-FFF2-40B4-BE49-F238E27FC236}">
                  <a16:creationId xmlns:a16="http://schemas.microsoft.com/office/drawing/2014/main" id="{7C060F82-78D4-92DB-461E-EFB9DB3D200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51476" y="4584602"/>
              <a:ext cx="2656156" cy="1887708"/>
            </a:xfrm>
            <a:prstGeom prst="rect">
              <a:avLst/>
            </a:prstGeom>
          </p:spPr>
        </p:pic>
        <p:sp>
          <p:nvSpPr>
            <p:cNvPr id="25" name="TextBox 24">
              <a:hlinkClick r:id="rId17" action="ppaction://hlinksldjump"/>
              <a:extLst>
                <a:ext uri="{FF2B5EF4-FFF2-40B4-BE49-F238E27FC236}">
                  <a16:creationId xmlns:a16="http://schemas.microsoft.com/office/drawing/2014/main" id="{73430B57-7814-631D-63D6-274274F16FAD}"/>
                </a:ext>
              </a:extLst>
            </p:cNvPr>
            <p:cNvSpPr txBox="1"/>
            <p:nvPr/>
          </p:nvSpPr>
          <p:spPr>
            <a:xfrm>
              <a:off x="2069275" y="6071419"/>
              <a:ext cx="832279" cy="369332"/>
            </a:xfrm>
            <a:prstGeom prst="rect">
              <a:avLst/>
            </a:prstGeom>
            <a:solidFill>
              <a:srgbClr val="FFFF00"/>
            </a:solid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đa</a:t>
              </a:r>
              <a:endParaRPr lang="en-US" dirty="0">
                <a:solidFill>
                  <a:srgbClr val="FF0000"/>
                </a:solidFill>
                <a:latin typeface="Times New Roman" panose="02020603050405020304" pitchFamily="18"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id="{A2E68C73-B37E-FF35-E58C-1662A7B515DB}"/>
              </a:ext>
            </a:extLst>
          </p:cNvPr>
          <p:cNvGrpSpPr/>
          <p:nvPr/>
        </p:nvGrpSpPr>
        <p:grpSpPr>
          <a:xfrm>
            <a:off x="6658305" y="4584603"/>
            <a:ext cx="2647950" cy="1857375"/>
            <a:chOff x="5100638" y="4584602"/>
            <a:chExt cx="2647950" cy="1857375"/>
          </a:xfrm>
        </p:grpSpPr>
        <p:pic>
          <p:nvPicPr>
            <p:cNvPr id="6" name="Picture 5">
              <a:extLst>
                <a:ext uri="{FF2B5EF4-FFF2-40B4-BE49-F238E27FC236}">
                  <a16:creationId xmlns:a16="http://schemas.microsoft.com/office/drawing/2014/main" id="{20F909A9-C28E-8FC2-6B6A-E9EE093CE46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00638" y="4584602"/>
              <a:ext cx="2647950" cy="1857375"/>
            </a:xfrm>
            <a:prstGeom prst="rect">
              <a:avLst/>
            </a:prstGeom>
          </p:spPr>
        </p:pic>
        <p:sp>
          <p:nvSpPr>
            <p:cNvPr id="26" name="TextBox 25">
              <a:hlinkClick r:id="rId19" action="ppaction://hlinksldjump"/>
              <a:extLst>
                <a:ext uri="{FF2B5EF4-FFF2-40B4-BE49-F238E27FC236}">
                  <a16:creationId xmlns:a16="http://schemas.microsoft.com/office/drawing/2014/main" id="{A1CB2773-2C29-5B2A-1475-B8B8D82ECD5E}"/>
                </a:ext>
              </a:extLst>
            </p:cNvPr>
            <p:cNvSpPr txBox="1"/>
            <p:nvPr/>
          </p:nvSpPr>
          <p:spPr>
            <a:xfrm>
              <a:off x="5814085" y="6071419"/>
              <a:ext cx="1197764" cy="369332"/>
            </a:xfrm>
            <a:prstGeom prst="rect">
              <a:avLst/>
            </a:prstGeom>
            <a:solidFill>
              <a:srgbClr val="FFFF00"/>
            </a:solidFill>
          </p:spPr>
          <p:txBody>
            <a:bodyPr wrap="none" rtlCol="0">
              <a:spAutoFit/>
            </a:bodyPr>
            <a:lstStyle/>
            <a:p>
              <a:r>
                <a:rPr lang="en-US" dirty="0" err="1">
                  <a:solidFill>
                    <a:srgbClr val="FF0000"/>
                  </a:solidFill>
                  <a:latin typeface="Times New Roman" panose="02020603050405020304" pitchFamily="18" charset="0"/>
                  <a:cs typeface="Times New Roman" panose="02020603050405020304" pitchFamily="18" charset="0"/>
                </a:rPr>
                <a:t>Cây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cao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su</a:t>
              </a:r>
              <a:endParaRPr lang="en-US"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5032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8" fill="hold"/>
                                        <p:tgtEl>
                                          <p:spTgt spid="13"/>
                                        </p:tgtEl>
                                      </p:cBhvr>
                                    </p:cmd>
                                  </p:childTnLst>
                                </p:cTn>
                              </p:par>
                              <p:par>
                                <p:cTn id="7" presetID="36" presetClass="emph" presetSubtype="0" repeatCount="4000" fill="hold" grpId="0" nodeType="withEffect">
                                  <p:stCondLst>
                                    <p:cond delay="0"/>
                                  </p:stCondLst>
                                  <p:iterate type="lt">
                                    <p:tmPct val="10000"/>
                                  </p:iterate>
                                  <p:childTnLst>
                                    <p:animScale>
                                      <p:cBhvr>
                                        <p:cTn id="8" dur="250" autoRev="1" fill="hold">
                                          <p:stCondLst>
                                            <p:cond delay="0"/>
                                          </p:stCondLst>
                                        </p:cTn>
                                        <p:tgtEl>
                                          <p:spTgt spid="14"/>
                                        </p:tgtEl>
                                      </p:cBhvr>
                                      <p:to x="80000" y="100000"/>
                                    </p:animScale>
                                    <p:anim by="(#ppt_w*0.10)" calcmode="lin" valueType="num">
                                      <p:cBhvr>
                                        <p:cTn id="9" dur="250" autoRev="1" fill="hold">
                                          <p:stCondLst>
                                            <p:cond delay="0"/>
                                          </p:stCondLst>
                                        </p:cTn>
                                        <p:tgtEl>
                                          <p:spTgt spid="14"/>
                                        </p:tgtEl>
                                        <p:attrNameLst>
                                          <p:attrName>ppt_x</p:attrName>
                                        </p:attrNameLst>
                                      </p:cBhvr>
                                    </p:anim>
                                    <p:anim by="(-#ppt_w*0.10)" calcmode="lin" valueType="num">
                                      <p:cBhvr>
                                        <p:cTn id="10" dur="250" autoRev="1" fill="hold">
                                          <p:stCondLst>
                                            <p:cond delay="0"/>
                                          </p:stCondLst>
                                        </p:cTn>
                                        <p:tgtEl>
                                          <p:spTgt spid="14"/>
                                        </p:tgtEl>
                                        <p:attrNameLst>
                                          <p:attrName>ppt_y</p:attrName>
                                        </p:attrNameLst>
                                      </p:cBhvr>
                                    </p:anim>
                                    <p:animRot by="-480000">
                                      <p:cBhvr>
                                        <p:cTn id="11" dur="250" autoRev="1" fill="hold">
                                          <p:stCondLst>
                                            <p:cond delay="0"/>
                                          </p:stCondLst>
                                        </p:cTn>
                                        <p:tgtEl>
                                          <p:spTgt spid="14"/>
                                        </p:tgtEl>
                                        <p:attrNameLst>
                                          <p:attrName>r</p:attrName>
                                        </p:attrNameLst>
                                      </p:cBhvr>
                                    </p:animRot>
                                  </p:childTnLst>
                                </p:cTn>
                              </p:par>
                              <p:par>
                                <p:cTn id="12" presetID="23" presetClass="emph" presetSubtype="0" repeatCount="5000" fill="hold" grpId="1" nodeType="withEffect">
                                  <p:stCondLst>
                                    <p:cond delay="0"/>
                                  </p:stCondLst>
                                  <p:iterate type="lt">
                                    <p:tmPct val="0"/>
                                  </p:iterate>
                                  <p:childTnLst>
                                    <p:animClr clrSpc="hsl" dir="cw">
                                      <p:cBhvr override="childStyle">
                                        <p:cTn id="13" dur="500" fill="hold"/>
                                        <p:tgtEl>
                                          <p:spTgt spid="14"/>
                                        </p:tgtEl>
                                        <p:attrNameLst>
                                          <p:attrName>style.color</p:attrName>
                                        </p:attrNameLst>
                                      </p:cBhvr>
                                      <p:by>
                                        <p:hsl h="10842353" s="0" l="0"/>
                                      </p:by>
                                    </p:animClr>
                                    <p:animClr clrSpc="hsl" dir="cw">
                                      <p:cBhvr>
                                        <p:cTn id="14" dur="500" fill="hold"/>
                                        <p:tgtEl>
                                          <p:spTgt spid="14"/>
                                        </p:tgtEl>
                                        <p:attrNameLst>
                                          <p:attrName>fillcolor</p:attrName>
                                        </p:attrNameLst>
                                      </p:cBhvr>
                                      <p:by>
                                        <p:hsl h="10842353" s="0" l="0"/>
                                      </p:by>
                                    </p:animClr>
                                    <p:animClr clrSpc="hsl" dir="cw">
                                      <p:cBhvr>
                                        <p:cTn id="15" dur="500" fill="hold"/>
                                        <p:tgtEl>
                                          <p:spTgt spid="14"/>
                                        </p:tgtEl>
                                        <p:attrNameLst>
                                          <p:attrName>stroke.color</p:attrName>
                                        </p:attrNameLst>
                                      </p:cBhvr>
                                      <p:by>
                                        <p:hsl h="10842353" s="0" l="0"/>
                                      </p:by>
                                    </p:animClr>
                                    <p:set>
                                      <p:cBhvr>
                                        <p:cTn id="16"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3"/>
                </p:tgtEl>
              </p:cMediaNode>
            </p:audio>
          </p:childTnLst>
        </p:cTn>
      </p:par>
    </p:tnLst>
    <p:bldLst>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007C1F-2655-E64F-0CB7-9D6899256CA9}"/>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1" y="-3495"/>
            <a:ext cx="12192000" cy="6845105"/>
          </a:xfrm>
          <a:prstGeom prst="rect">
            <a:avLst/>
          </a:prstGeom>
        </p:spPr>
      </p:pic>
      <p:sp>
        <p:nvSpPr>
          <p:cNvPr id="5" name="Rectangle: Diagonal Corners Snipped 4">
            <a:extLst>
              <a:ext uri="{FF2B5EF4-FFF2-40B4-BE49-F238E27FC236}">
                <a16:creationId xmlns:a16="http://schemas.microsoft.com/office/drawing/2014/main" id="{27A7DB0D-F52E-4EA8-8B57-CE9C319290FB}"/>
              </a:ext>
            </a:extLst>
          </p:cNvPr>
          <p:cNvSpPr/>
          <p:nvPr/>
        </p:nvSpPr>
        <p:spPr>
          <a:xfrm>
            <a:off x="2024423" y="2306345"/>
            <a:ext cx="7484165" cy="90608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latin typeface="Times New Roman" panose="02020603050405020304" pitchFamily="18" charset="0"/>
                <a:cs typeface="Times New Roman" panose="02020603050405020304" pitchFamily="18" charset="0"/>
              </a:rPr>
              <a:t>A</a:t>
            </a:r>
            <a:r>
              <a:rPr lang="vi-VN" sz="2800" b="1" dirty="0">
                <a:solidFill>
                  <a:schemeClr val="bg1"/>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1782418" y="540048"/>
            <a:ext cx="8627165" cy="1540565"/>
          </a:xfrm>
          <a:prstGeom prst="snip2Diag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chemeClr val="tx1"/>
                </a:solidFill>
                <a:latin typeface="Times New Roman" panose="02020603050405020304" pitchFamily="18" charset="0"/>
                <a:cs typeface="Times New Roman" panose="02020603050405020304" pitchFamily="18" charset="0"/>
              </a:rPr>
              <a:t>Câu</a:t>
            </a:r>
            <a:r>
              <a:rPr lang="en-US" sz="2800" b="1" u="sng" dirty="0">
                <a:solidFill>
                  <a:schemeClr val="tx1"/>
                </a:solidFill>
                <a:latin typeface="Times New Roman" panose="02020603050405020304" pitchFamily="18" charset="0"/>
                <a:cs typeface="Times New Roman" panose="02020603050405020304" pitchFamily="18" charset="0"/>
              </a:rPr>
              <a:t> 1</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bao </a:t>
            </a:r>
            <a:r>
              <a:rPr lang="en-US" sz="2800" dirty="0" err="1">
                <a:solidFill>
                  <a:schemeClr val="tx1"/>
                </a:solidFill>
                <a:latin typeface="Times New Roman" panose="02020603050405020304" pitchFamily="18" charset="0"/>
                <a:cs typeface="Times New Roman" panose="02020603050405020304" pitchFamily="18" charset="0"/>
              </a:rPr>
              <a:t>gồm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40835" y="3532979"/>
            <a:ext cx="7484165"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B.</a:t>
            </a:r>
            <a:r>
              <a:rPr lang="vi-VN"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40835" y="4492934"/>
            <a:ext cx="7484165"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40835" y="5407334"/>
            <a:ext cx="7484165"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vi-VN" sz="2800" b="1" dirty="0">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10391774" y="4009292"/>
            <a:ext cx="1800225" cy="665894"/>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7030A0"/>
                </a:solidFill>
                <a:latin typeface="Times New Roman" panose="02020603050405020304" pitchFamily="18" charset="0"/>
                <a:cs typeface="Times New Roman" panose="02020603050405020304" pitchFamily="18" charset="0"/>
              </a:rPr>
              <a:t>GO </a:t>
            </a:r>
            <a:r>
              <a:rPr lang="en-US" sz="2100" b="1" dirty="0">
                <a:solidFill>
                  <a:srgbClr val="7030A0"/>
                </a:solidFill>
                <a:latin typeface="Times New Roman" panose="02020603050405020304" pitchFamily="18" charset="0"/>
                <a:cs typeface="Times New Roman" panose="02020603050405020304" pitchFamily="18" charset="0"/>
                <a:hlinkClick r:id="rId7" action="ppaction://hlinksldjump"/>
              </a:rPr>
              <a:t>HOME</a:t>
            </a:r>
            <a:endParaRPr lang="en-US" sz="21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5"/>
                                        </p:tgtEl>
                                        <p:attrNameLst>
                                          <p:attrName>fillcolor</p:attrName>
                                        </p:attrNameLst>
                                      </p:cBhvr>
                                      <p:to>
                                        <a:srgbClr val="92D050"/>
                                      </p:to>
                                    </p:animClr>
                                    <p:set>
                                      <p:cBhvr>
                                        <p:cTn id="34" dur="500" fill="hold"/>
                                        <p:tgtEl>
                                          <p:spTgt spid="5"/>
                                        </p:tgtEl>
                                        <p:attrNameLst>
                                          <p:attrName>fill.type</p:attrName>
                                        </p:attrNameLst>
                                      </p:cBhvr>
                                      <p:to>
                                        <p:strVal val="solid"/>
                                      </p:to>
                                    </p:set>
                                    <p:set>
                                      <p:cBhvr>
                                        <p:cTn id="35" dur="500" fill="hold"/>
                                        <p:tgtEl>
                                          <p:spTgt spid="5"/>
                                        </p:tgtEl>
                                        <p:attrNameLst>
                                          <p:attrName>fill.on</p:attrName>
                                        </p:attrNameLst>
                                      </p:cBhvr>
                                      <p:to>
                                        <p:strVal val="true"/>
                                      </p:to>
                                    </p:set>
                                  </p:childTnLst>
                                  <p:subTnLst>
                                    <p:audio>
                                      <p:cMediaNode>
                                        <p:cTn display="0" masterRel="sameClick">
                                          <p:stCondLst>
                                            <p:cond evt="begin" delay="0">
                                              <p:tn val="32"/>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7"/>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7"/>
                                        </p:tgtEl>
                                        <p:attrNameLst>
                                          <p:attrName>fillcolor</p:attrName>
                                        </p:attrNameLst>
                                      </p:cBhvr>
                                      <p:to>
                                        <a:srgbClr val="FF0000"/>
                                      </p:to>
                                    </p:animClr>
                                    <p:set>
                                      <p:cBhvr>
                                        <p:cTn id="41" dur="500" fill="hold"/>
                                        <p:tgtEl>
                                          <p:spTgt spid="7"/>
                                        </p:tgtEl>
                                        <p:attrNameLst>
                                          <p:attrName>fill.type</p:attrName>
                                        </p:attrNameLst>
                                      </p:cBhvr>
                                      <p:to>
                                        <p:strVal val="solid"/>
                                      </p:to>
                                    </p:set>
                                    <p:set>
                                      <p:cBhvr>
                                        <p:cTn id="42" dur="500" fill="hold"/>
                                        <p:tgtEl>
                                          <p:spTgt spid="7"/>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8"/>
                                        </p:tgtEl>
                                        <p:attrNameLst>
                                          <p:attrName>fillcolor</p:attrName>
                                        </p:attrNameLst>
                                      </p:cBhvr>
                                      <p:to>
                                        <a:srgbClr val="FF0000"/>
                                      </p:to>
                                    </p:animClr>
                                    <p:set>
                                      <p:cBhvr>
                                        <p:cTn id="48" dur="500" fill="hold"/>
                                        <p:tgtEl>
                                          <p:spTgt spid="8"/>
                                        </p:tgtEl>
                                        <p:attrNameLst>
                                          <p:attrName>fill.type</p:attrName>
                                        </p:attrNameLst>
                                      </p:cBhvr>
                                      <p:to>
                                        <p:strVal val="solid"/>
                                      </p:to>
                                    </p:set>
                                    <p:set>
                                      <p:cBhvr>
                                        <p:cTn id="49" dur="500" fill="hold"/>
                                        <p:tgtEl>
                                          <p:spTgt spid="8"/>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9"/>
                                        </p:tgtEl>
                                        <p:attrNameLst>
                                          <p:attrName>fillcolor</p:attrName>
                                        </p:attrNameLst>
                                      </p:cBhvr>
                                      <p:to>
                                        <a:srgbClr val="FF0000"/>
                                      </p:to>
                                    </p:animClr>
                                    <p:set>
                                      <p:cBhvr>
                                        <p:cTn id="55" dur="500" fill="hold"/>
                                        <p:tgtEl>
                                          <p:spTgt spid="9"/>
                                        </p:tgtEl>
                                        <p:attrNameLst>
                                          <p:attrName>fill.type</p:attrName>
                                        </p:attrNameLst>
                                      </p:cBhvr>
                                      <p:to>
                                        <p:strVal val="solid"/>
                                      </p:to>
                                    </p:set>
                                    <p:set>
                                      <p:cBhvr>
                                        <p:cTn id="56" dur="500" fill="hold"/>
                                        <p:tgtEl>
                                          <p:spTgt spid="9"/>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7A9F85-01F3-44EF-04A3-15FFFED7A508}"/>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0" y="-14299"/>
            <a:ext cx="12192000" cy="6861981"/>
          </a:xfrm>
          <a:prstGeom prst="rect">
            <a:avLst/>
          </a:prstGeom>
        </p:spPr>
      </p:pic>
      <p:sp>
        <p:nvSpPr>
          <p:cNvPr id="5" name="Rectangle: Diagonal Corners Snipped 4">
            <a:extLst>
              <a:ext uri="{FF2B5EF4-FFF2-40B4-BE49-F238E27FC236}">
                <a16:creationId xmlns:a16="http://schemas.microsoft.com/office/drawing/2014/main" id="{27A7DB0D-F52E-4EA8-8B57-CE9C319290FB}"/>
              </a:ext>
            </a:extLst>
          </p:cNvPr>
          <p:cNvSpPr/>
          <p:nvPr/>
        </p:nvSpPr>
        <p:spPr>
          <a:xfrm>
            <a:off x="2040835" y="2329450"/>
            <a:ext cx="7103164" cy="881650"/>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Phục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du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1736552" y="560905"/>
            <a:ext cx="8627165" cy="1540565"/>
          </a:xfrm>
          <a:prstGeom prst="snip2Diag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chemeClr val="tx1"/>
                </a:solidFill>
                <a:latin typeface="Times New Roman" panose="02020603050405020304" pitchFamily="18" charset="0"/>
                <a:cs typeface="Times New Roman" panose="02020603050405020304" pitchFamily="18" charset="0"/>
              </a:rPr>
              <a:t>Câu</a:t>
            </a:r>
            <a:r>
              <a:rPr lang="en-US" sz="2800" b="1" u="sng" dirty="0">
                <a:solidFill>
                  <a:schemeClr val="tx1"/>
                </a:solidFill>
                <a:latin typeface="Times New Roman" panose="02020603050405020304" pitchFamily="18" charset="0"/>
                <a:cs typeface="Times New Roman" panose="02020603050405020304" pitchFamily="18" charset="0"/>
              </a:rPr>
              <a:t> 2:</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dung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đúng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trò</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40835" y="3429000"/>
            <a:ext cx="7103164" cy="881650"/>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gene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40835" y="4528550"/>
            <a:ext cx="7103165" cy="881650"/>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doanh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40835" y="5519150"/>
            <a:ext cx="7103164" cy="881650"/>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mòn</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88395" flipH="1">
            <a:off x="8913641" y="1155961"/>
            <a:ext cx="1192389" cy="881102"/>
          </a:xfrm>
          <a:prstGeom prst="rect">
            <a:avLst/>
          </a:prstGeom>
        </p:spPr>
      </p:pic>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10151165" y="4067864"/>
            <a:ext cx="1800225" cy="688667"/>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dirty="0">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88889E-6 1.11111E-6 L -0.39791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A9A65A5-C7C6-D386-9767-70A97C82BB96}"/>
              </a:ext>
            </a:extLst>
          </p:cNvPr>
          <p:cNvSpPr txBox="1"/>
          <p:nvPr/>
        </p:nvSpPr>
        <p:spPr>
          <a:xfrm>
            <a:off x="513425" y="3150526"/>
            <a:ext cx="4442525" cy="523220"/>
          </a:xfrm>
          <a:prstGeom prst="rect">
            <a:avLst/>
          </a:prstGeom>
          <a:noFill/>
        </p:spPr>
        <p:txBody>
          <a:bodyPr wrap="square">
            <a:spAutoFit/>
          </a:bodyPr>
          <a:lstStyle/>
          <a:p>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hộ</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Hoá</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5933F7F-444D-C362-8328-AED7F24A5E82}"/>
              </a:ext>
            </a:extLst>
          </p:cNvPr>
          <p:cNvSpPr txBox="1"/>
          <p:nvPr/>
        </p:nvSpPr>
        <p:spPr>
          <a:xfrm>
            <a:off x="7596188" y="3019169"/>
            <a:ext cx="3906699" cy="661207"/>
          </a:xfrm>
          <a:prstGeom prst="rect">
            <a:avLst/>
          </a:prstGeom>
          <a:noFill/>
        </p:spPr>
        <p:txBody>
          <a:bodyPr wrap="square">
            <a:spAutoFit/>
          </a:bodyPr>
          <a:lstStyle/>
          <a:p>
            <a:pPr algn="just">
              <a:lnSpc>
                <a:spcPct val="150000"/>
              </a:lnSpc>
              <a:tabLst>
                <a:tab pos="457200" algn="l"/>
              </a:tabLst>
            </a:pP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ngập</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mặn</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ĐB </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SCL</a:t>
            </a:r>
            <a:endParaRPr lang="en-US"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F731613-F0D9-7ADB-BE62-D6FBF0465C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822" y="3704423"/>
            <a:ext cx="4191762" cy="2641623"/>
          </a:xfrm>
          <a:prstGeom prst="rect">
            <a:avLst/>
          </a:prstGeom>
          <a:noFill/>
          <a:ln>
            <a:noFill/>
          </a:ln>
        </p:spPr>
      </p:pic>
      <p:sp>
        <p:nvSpPr>
          <p:cNvPr id="13" name="TextBox 12">
            <a:extLst>
              <a:ext uri="{FF2B5EF4-FFF2-40B4-BE49-F238E27FC236}">
                <a16:creationId xmlns:a16="http://schemas.microsoft.com/office/drawing/2014/main" id="{6DEA4C33-D515-10BA-0558-8D4C6E3CBA3F}"/>
              </a:ext>
            </a:extLst>
          </p:cNvPr>
          <p:cNvSpPr txBox="1"/>
          <p:nvPr/>
        </p:nvSpPr>
        <p:spPr>
          <a:xfrm>
            <a:off x="538230" y="6150841"/>
            <a:ext cx="4696381" cy="661207"/>
          </a:xfrm>
          <a:prstGeom prst="rect">
            <a:avLst/>
          </a:prstGeom>
          <a:noFill/>
        </p:spPr>
        <p:txBody>
          <a:bodyPr wrap="square">
            <a:spAutoFit/>
          </a:bodyPr>
          <a:lstStyle/>
          <a:p>
            <a:pPr algn="just">
              <a:lnSpc>
                <a:spcPct val="150000"/>
              </a:lnSpc>
              <a:tabLst>
                <a:tab pos="457200" algn="l"/>
              </a:tabLst>
            </a:pP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Cúc</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Ninh</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Bình</a:t>
            </a:r>
            <a:endParaRPr lang="en-US"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03C1C0B-7083-3ED2-C14B-516E1A60833E}"/>
              </a:ext>
            </a:extLst>
          </p:cNvPr>
          <p:cNvSpPr txBox="1"/>
          <p:nvPr/>
        </p:nvSpPr>
        <p:spPr>
          <a:xfrm>
            <a:off x="7491753" y="6295651"/>
            <a:ext cx="3487937" cy="523220"/>
          </a:xfrm>
          <a:prstGeom prst="rect">
            <a:avLst/>
          </a:prstGeom>
          <a:noFill/>
        </p:spPr>
        <p:txBody>
          <a:bodyPr wrap="square">
            <a:spAutoFit/>
          </a:bodyPr>
          <a:lstStyle/>
          <a:p>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U Minh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Mau</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57612ED8-EB4E-560F-9B9E-760C62F6A7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778" y="488872"/>
            <a:ext cx="4191761" cy="2665274"/>
          </a:xfrm>
          <a:prstGeom prst="rect">
            <a:avLst/>
          </a:prstGeom>
          <a:noFill/>
          <a:ln>
            <a:noFill/>
          </a:ln>
        </p:spPr>
      </p:pic>
      <p:pic>
        <p:nvPicPr>
          <p:cNvPr id="18" name="Picture 17">
            <a:extLst>
              <a:ext uri="{FF2B5EF4-FFF2-40B4-BE49-F238E27FC236}">
                <a16:creationId xmlns:a16="http://schemas.microsoft.com/office/drawing/2014/main" id="{0D5C959D-456F-76A8-9501-45829748A2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6052" y="528630"/>
            <a:ext cx="4337170" cy="2665274"/>
          </a:xfrm>
          <a:prstGeom prst="rect">
            <a:avLst/>
          </a:prstGeom>
          <a:noFill/>
          <a:ln>
            <a:noFill/>
          </a:ln>
        </p:spPr>
      </p:pic>
      <p:pic>
        <p:nvPicPr>
          <p:cNvPr id="19" name="Picture 18">
            <a:extLst>
              <a:ext uri="{FF2B5EF4-FFF2-40B4-BE49-F238E27FC236}">
                <a16:creationId xmlns:a16="http://schemas.microsoft.com/office/drawing/2014/main" id="{8546A0A6-B671-A999-DE8D-02172DDFF1C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46741" y="3651415"/>
            <a:ext cx="4337171" cy="2665274"/>
          </a:xfrm>
          <a:prstGeom prst="rect">
            <a:avLst/>
          </a:prstGeom>
          <a:noFill/>
          <a:ln>
            <a:noFill/>
          </a:ln>
        </p:spPr>
      </p:pic>
      <p:grpSp>
        <p:nvGrpSpPr>
          <p:cNvPr id="29" name="Group 28">
            <a:extLst>
              <a:ext uri="{FF2B5EF4-FFF2-40B4-BE49-F238E27FC236}">
                <a16:creationId xmlns:a16="http://schemas.microsoft.com/office/drawing/2014/main" id="{C4F49A88-C4D4-EFF6-0E7B-8D5BAB1308ED}"/>
              </a:ext>
            </a:extLst>
          </p:cNvPr>
          <p:cNvGrpSpPr/>
          <p:nvPr/>
        </p:nvGrpSpPr>
        <p:grpSpPr>
          <a:xfrm>
            <a:off x="3902949" y="250336"/>
            <a:ext cx="4028660" cy="4479665"/>
            <a:chOff x="4008966" y="2289944"/>
            <a:chExt cx="4028660" cy="4479665"/>
          </a:xfrm>
        </p:grpSpPr>
        <p:pic>
          <p:nvPicPr>
            <p:cNvPr id="28" name="Picture 27">
              <a:extLst>
                <a:ext uri="{FF2B5EF4-FFF2-40B4-BE49-F238E27FC236}">
                  <a16:creationId xmlns:a16="http://schemas.microsoft.com/office/drawing/2014/main" id="{F2010B76-FBF9-AE80-E565-3CDDB7A907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1110" y="4626484"/>
              <a:ext cx="2143125" cy="2143125"/>
            </a:xfrm>
            <a:prstGeom prst="rect">
              <a:avLst/>
            </a:prstGeom>
          </p:spPr>
        </p:pic>
        <p:sp>
          <p:nvSpPr>
            <p:cNvPr id="26" name="Speech Bubble: Oval 25">
              <a:extLst>
                <a:ext uri="{FF2B5EF4-FFF2-40B4-BE49-F238E27FC236}">
                  <a16:creationId xmlns:a16="http://schemas.microsoft.com/office/drawing/2014/main" id="{4E27A535-5605-B079-4F0E-32223D55D8C5}"/>
                </a:ext>
              </a:extLst>
            </p:cNvPr>
            <p:cNvSpPr/>
            <p:nvPr/>
          </p:nvSpPr>
          <p:spPr>
            <a:xfrm>
              <a:off x="4008966" y="2289944"/>
              <a:ext cx="4028660" cy="2104341"/>
            </a:xfrm>
            <a:prstGeom prst="wedgeEllipseCallout">
              <a:avLst>
                <a:gd name="adj1" fmla="val 2193"/>
                <a:gd name="adj2" fmla="val 813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5" name="TextBox 24">
              <a:extLst>
                <a:ext uri="{FF2B5EF4-FFF2-40B4-BE49-F238E27FC236}">
                  <a16:creationId xmlns:a16="http://schemas.microsoft.com/office/drawing/2014/main" id="{1525F0C4-839A-1F72-311F-2D63B05499BE}"/>
                </a:ext>
              </a:extLst>
            </p:cNvPr>
            <p:cNvSpPr txBox="1"/>
            <p:nvPr/>
          </p:nvSpPr>
          <p:spPr>
            <a:xfrm>
              <a:off x="4424738" y="2865060"/>
              <a:ext cx="3487937" cy="954107"/>
            </a:xfrm>
            <a:prstGeom prst="rect">
              <a:avLst/>
            </a:prstGeom>
            <a:noFill/>
          </p:spPr>
          <p:txBody>
            <a:bodyPr wrap="square">
              <a:spAutoFit/>
            </a:bodyPr>
            <a:lstStyle/>
            <a:p>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U Minh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89E08D61-C43F-7F9D-A370-E13AAD1720DD}"/>
              </a:ext>
            </a:extLst>
          </p:cNvPr>
          <p:cNvGrpSpPr/>
          <p:nvPr/>
        </p:nvGrpSpPr>
        <p:grpSpPr>
          <a:xfrm>
            <a:off x="3915775" y="241359"/>
            <a:ext cx="4028660" cy="2104341"/>
            <a:chOff x="-1023612" y="727388"/>
            <a:chExt cx="4028660" cy="2104341"/>
          </a:xfrm>
        </p:grpSpPr>
        <p:sp>
          <p:nvSpPr>
            <p:cNvPr id="30" name="Speech Bubble: Oval 29">
              <a:extLst>
                <a:ext uri="{FF2B5EF4-FFF2-40B4-BE49-F238E27FC236}">
                  <a16:creationId xmlns:a16="http://schemas.microsoft.com/office/drawing/2014/main" id="{4CC32A3C-CA71-C81A-602D-0A4ABC60A17B}"/>
                </a:ext>
              </a:extLst>
            </p:cNvPr>
            <p:cNvSpPr/>
            <p:nvPr/>
          </p:nvSpPr>
          <p:spPr>
            <a:xfrm>
              <a:off x="-1023612" y="727388"/>
              <a:ext cx="4028660" cy="2104341"/>
            </a:xfrm>
            <a:prstGeom prst="wedgeEllipseCallout">
              <a:avLst>
                <a:gd name="adj1" fmla="val 2193"/>
                <a:gd name="adj2" fmla="val 813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31" name="TextBox 30">
              <a:extLst>
                <a:ext uri="{FF2B5EF4-FFF2-40B4-BE49-F238E27FC236}">
                  <a16:creationId xmlns:a16="http://schemas.microsoft.com/office/drawing/2014/main" id="{25A74967-76A3-F4AD-7886-E3C026B389C7}"/>
                </a:ext>
              </a:extLst>
            </p:cNvPr>
            <p:cNvSpPr txBox="1"/>
            <p:nvPr/>
          </p:nvSpPr>
          <p:spPr>
            <a:xfrm>
              <a:off x="-482889" y="1097623"/>
              <a:ext cx="3487937" cy="1384995"/>
            </a:xfrm>
            <a:prstGeom prst="rect">
              <a:avLst/>
            </a:prstGeom>
            <a:noFill/>
          </p:spPr>
          <p:txBody>
            <a:bodyPr wrap="square">
              <a:spAutoFit/>
            </a:bodyPr>
            <a:lstStyle/>
            <a:p>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U Minh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p:txBody>
        </p:sp>
      </p:grpSp>
      <p:sp>
        <p:nvSpPr>
          <p:cNvPr id="33" name="TextBox 32">
            <a:extLst>
              <a:ext uri="{FF2B5EF4-FFF2-40B4-BE49-F238E27FC236}">
                <a16:creationId xmlns:a16="http://schemas.microsoft.com/office/drawing/2014/main" id="{E9DCCA4C-853C-74BF-312A-121AF6A70345}"/>
              </a:ext>
            </a:extLst>
          </p:cNvPr>
          <p:cNvSpPr txBox="1"/>
          <p:nvPr/>
        </p:nvSpPr>
        <p:spPr>
          <a:xfrm>
            <a:off x="404323" y="-91095"/>
            <a:ext cx="4660728" cy="661207"/>
          </a:xfrm>
          <a:prstGeom prst="rect">
            <a:avLst/>
          </a:prstGeom>
          <a:noFill/>
        </p:spPr>
        <p:txBody>
          <a:bodyPr wrap="square">
            <a:spAutoFit/>
          </a:bodyPr>
          <a:lstStyle/>
          <a:p>
            <a:pPr algn="just">
              <a:lnSpc>
                <a:spcPct val="150000"/>
              </a:lnSpc>
              <a:tabLst>
                <a:tab pos="457200" algn="l"/>
              </a:tabLst>
            </a:pP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Nam</a:t>
            </a:r>
            <a:endParaRPr lang="en-US"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29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par>
                                <p:cTn id="28" presetID="16" presetClass="entr" presetSubtype="2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heel(1)">
                                      <p:cBhvr>
                                        <p:cTn id="38" dur="2000"/>
                                        <p:tgtEl>
                                          <p:spTgt spid="29"/>
                                        </p:tgtEl>
                                      </p:cBhvr>
                                    </p:animEffect>
                                  </p:childTnLst>
                                </p:cTn>
                              </p:par>
                              <p:par>
                                <p:cTn id="39" presetID="21" presetClass="entr" presetSubtype="1"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heel(1)">
                                      <p:cBhvr>
                                        <p:cTn id="41"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6"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F6214D-9CE1-4375-BE22-7558A0951056}"/>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0" y="16633"/>
            <a:ext cx="12191999" cy="6872277"/>
          </a:xfrm>
          <a:prstGeom prst="rect">
            <a:avLst/>
          </a:prstGeom>
        </p:spPr>
      </p:pic>
      <p:sp>
        <p:nvSpPr>
          <p:cNvPr id="5" name="Rectangle: Diagonal Corners Snipped 4">
            <a:extLst>
              <a:ext uri="{FF2B5EF4-FFF2-40B4-BE49-F238E27FC236}">
                <a16:creationId xmlns:a16="http://schemas.microsoft.com/office/drawing/2014/main" id="{27A7DB0D-F52E-4EA8-8B57-CE9C319290FB}"/>
              </a:ext>
            </a:extLst>
          </p:cNvPr>
          <p:cNvSpPr/>
          <p:nvPr/>
        </p:nvSpPr>
        <p:spPr>
          <a:xfrm>
            <a:off x="2040835" y="2730392"/>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prstClr val="white"/>
                </a:solidFill>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1782419" y="762001"/>
            <a:ext cx="8627165" cy="1540565"/>
          </a:xfrm>
          <a:prstGeom prst="snip2Diag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ysClr val="windowText" lastClr="000000"/>
                </a:solidFill>
                <a:latin typeface="Times New Roman" panose="02020603050405020304" pitchFamily="18" charset="0"/>
                <a:cs typeface="Times New Roman" panose="02020603050405020304" pitchFamily="18" charset="0"/>
              </a:rPr>
              <a:t>Câu</a:t>
            </a:r>
            <a:r>
              <a:rPr lang="en-US" sz="2800" b="1" u="sng" dirty="0">
                <a:solidFill>
                  <a:sysClr val="windowText" lastClr="000000"/>
                </a:solidFill>
                <a:latin typeface="Times New Roman" panose="02020603050405020304" pitchFamily="18" charset="0"/>
                <a:cs typeface="Times New Roman" panose="02020603050405020304" pitchFamily="18" charset="0"/>
              </a:rPr>
              <a:t> 3:</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Nội</a:t>
            </a:r>
            <a:r>
              <a:rPr lang="en-US" sz="2800" dirty="0">
                <a:solidFill>
                  <a:sysClr val="windowText" lastClr="000000"/>
                </a:solidFill>
                <a:latin typeface="Times New Roman" panose="02020603050405020304" pitchFamily="18" charset="0"/>
                <a:cs typeface="Times New Roman" panose="02020603050405020304" pitchFamily="18" charset="0"/>
              </a:rPr>
              <a:t> dung </a:t>
            </a:r>
            <a:r>
              <a:rPr lang="en-US" sz="2800" dirty="0" err="1">
                <a:solidFill>
                  <a:sysClr val="windowText" lastClr="000000"/>
                </a:solidFill>
                <a:latin typeface="Times New Roman" panose="02020603050405020304" pitchFamily="18" charset="0"/>
                <a:cs typeface="Times New Roman" panose="02020603050405020304" pitchFamily="18" charset="0"/>
              </a:rPr>
              <a:t>nào</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sau</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đây</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là</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đúng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khi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nói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về</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vai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trò</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của</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rừng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sản</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xuất</a:t>
            </a:r>
            <a:r>
              <a:rPr lang="en-US" sz="2800" dirty="0">
                <a:solidFill>
                  <a:sysClr val="windowText" lastClr="000000"/>
                </a:solidFill>
                <a:latin typeface="Times New Roman" panose="02020603050405020304" pitchFamily="18" charset="0"/>
                <a:cs typeface="Times New Roman" panose="02020603050405020304" pitchFamily="18" charset="0"/>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40835" y="36547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prstClr val="white"/>
                </a:solidFill>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Cung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40835" y="45691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40835" y="54835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226849" y="1295400"/>
            <a:ext cx="1173079" cy="1159002"/>
          </a:xfrm>
          <a:prstGeom prst="rect">
            <a:avLst/>
          </a:prstGeom>
        </p:spPr>
      </p:pic>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10391774" y="4224800"/>
            <a:ext cx="1800225" cy="688667"/>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61111E-6 3.7037E-7 L -0.40642 0.32431 " pathEditMode="relative" rAng="0" ptsTypes="AA">
                                      <p:cBhvr>
                                        <p:cTn id="69" dur="2000" fill="hold"/>
                                        <p:tgtEl>
                                          <p:spTgt spid="10"/>
                                        </p:tgtEl>
                                        <p:attrNameLst>
                                          <p:attrName>ppt_x</p:attrName>
                                          <p:attrName>ppt_y</p:attrName>
                                        </p:attrNameLst>
                                      </p:cBhvr>
                                      <p:rCtr x="-20330" y="1620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7135080-4630-1276-F0B0-5E1A26B5B979}"/>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66820"/>
            <a:ext cx="12192000" cy="6781801"/>
          </a:xfrm>
          <a:prstGeom prst="rect">
            <a:avLst/>
          </a:prstGeom>
        </p:spPr>
      </p:pic>
      <p:sp>
        <p:nvSpPr>
          <p:cNvPr id="5" name="Rectangle: Diagonal Corners Snipped 4">
            <a:extLst>
              <a:ext uri="{FF2B5EF4-FFF2-40B4-BE49-F238E27FC236}">
                <a16:creationId xmlns:a16="http://schemas.microsoft.com/office/drawing/2014/main" id="{27A7DB0D-F52E-4EA8-8B57-CE9C319290FB}"/>
              </a:ext>
            </a:extLst>
          </p:cNvPr>
          <p:cNvSpPr/>
          <p:nvPr/>
        </p:nvSpPr>
        <p:spPr>
          <a:xfrm>
            <a:off x="2040835" y="2590801"/>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gene</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1782419" y="762001"/>
            <a:ext cx="8627165" cy="1540565"/>
          </a:xfrm>
          <a:prstGeom prst="snip2Diag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ysClr val="windowText" lastClr="000000"/>
                </a:solidFill>
                <a:latin typeface="Times New Roman" panose="02020603050405020304" pitchFamily="18" charset="0"/>
                <a:cs typeface="Times New Roman" panose="02020603050405020304" pitchFamily="18" charset="0"/>
              </a:rPr>
              <a:t>Câu</a:t>
            </a:r>
            <a:r>
              <a:rPr lang="en-US" sz="2800" b="1" u="sng" dirty="0">
                <a:solidFill>
                  <a:sysClr val="windowText" lastClr="000000"/>
                </a:solidFill>
                <a:latin typeface="Times New Roman" panose="02020603050405020304" pitchFamily="18" charset="0"/>
                <a:cs typeface="Times New Roman" panose="02020603050405020304" pitchFamily="18" charset="0"/>
              </a:rPr>
              <a:t> 4:</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Nội</a:t>
            </a:r>
            <a:r>
              <a:rPr lang="en-US" sz="2800" dirty="0">
                <a:solidFill>
                  <a:sysClr val="windowText" lastClr="000000"/>
                </a:solidFill>
                <a:latin typeface="Times New Roman" panose="02020603050405020304" pitchFamily="18" charset="0"/>
                <a:cs typeface="Times New Roman" panose="02020603050405020304" pitchFamily="18" charset="0"/>
              </a:rPr>
              <a:t> dung </a:t>
            </a:r>
            <a:r>
              <a:rPr lang="en-US" sz="2800" dirty="0" err="1">
                <a:solidFill>
                  <a:sysClr val="windowText" lastClr="000000"/>
                </a:solidFill>
                <a:latin typeface="Times New Roman" panose="02020603050405020304" pitchFamily="18" charset="0"/>
                <a:cs typeface="Times New Roman" panose="02020603050405020304" pitchFamily="18" charset="0"/>
              </a:rPr>
              <a:t>nào</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sau</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đây</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là</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đúng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khi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nói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về</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vai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trò</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của</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rừng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đặc</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dụng</a:t>
            </a:r>
            <a:r>
              <a:rPr lang="en-US" sz="2800" dirty="0">
                <a:solidFill>
                  <a:sysClr val="windowText" lastClr="000000"/>
                </a:solidFill>
                <a:latin typeface="Times New Roman" panose="02020603050405020304" pitchFamily="18" charset="0"/>
                <a:cs typeface="Times New Roman" panose="02020603050405020304" pitchFamily="18" charset="0"/>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40835" y="3532979"/>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40835" y="44929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40835" y="54835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a:t>
            </a:r>
            <a:r>
              <a:rPr lang="vi-VN" sz="2800" b="1" dirty="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7194" y="1515697"/>
            <a:ext cx="1192389" cy="1053277"/>
          </a:xfrm>
          <a:prstGeom prst="rect">
            <a:avLst/>
          </a:prstGeom>
        </p:spPr>
      </p:pic>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10151165" y="4020130"/>
            <a:ext cx="1800225" cy="688667"/>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dirty="0">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22221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5417 0.16968 " pathEditMode="relative" rAng="0" ptsTypes="AA">
                                      <p:cBhvr>
                                        <p:cTn id="69" dur="2000" fill="hold"/>
                                        <p:tgtEl>
                                          <p:spTgt spid="10"/>
                                        </p:tgtEl>
                                        <p:attrNameLst>
                                          <p:attrName>ppt_x</p:attrName>
                                          <p:attrName>ppt_y</p:attrName>
                                        </p:attrNameLst>
                                      </p:cBhvr>
                                      <p:rCtr x="-22708" y="847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761D9D-35DE-2A94-D737-6A7AE463C65A}"/>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Diagonal Corners Snipped 4">
            <a:extLst>
              <a:ext uri="{FF2B5EF4-FFF2-40B4-BE49-F238E27FC236}">
                <a16:creationId xmlns:a16="http://schemas.microsoft.com/office/drawing/2014/main" id="{27A7DB0D-F52E-4EA8-8B57-CE9C319290FB}"/>
              </a:ext>
            </a:extLst>
          </p:cNvPr>
          <p:cNvSpPr/>
          <p:nvPr/>
        </p:nvSpPr>
        <p:spPr>
          <a:xfrm>
            <a:off x="2040835" y="2514601"/>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Vi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vi-VN" sz="2800" b="1" dirty="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1782419" y="685801"/>
            <a:ext cx="8627165" cy="1540565"/>
          </a:xfrm>
          <a:prstGeom prst="snip2DiagRect">
            <a:avLst/>
          </a:prstGeom>
          <a:solidFill>
            <a:srgbClr val="FFFF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u="sng" dirty="0" err="1">
                <a:solidFill>
                  <a:sysClr val="windowText" lastClr="000000"/>
                </a:solidFill>
                <a:latin typeface="Times New Roman" panose="02020603050405020304" pitchFamily="18" charset="0"/>
                <a:cs typeface="Times New Roman" panose="02020603050405020304" pitchFamily="18" charset="0"/>
              </a:rPr>
              <a:t>Câu</a:t>
            </a:r>
            <a:r>
              <a:rPr lang="en-US" sz="2800" b="1" u="sng" dirty="0">
                <a:solidFill>
                  <a:sysClr val="windowText" lastClr="000000"/>
                </a:solidFill>
                <a:latin typeface="Times New Roman" panose="02020603050405020304" pitchFamily="18" charset="0"/>
                <a:cs typeface="Times New Roman" panose="02020603050405020304" pitchFamily="18" charset="0"/>
              </a:rPr>
              <a:t> 5:</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Đâu</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b="1" dirty="0" err="1">
                <a:solidFill>
                  <a:sysClr val="windowText" lastClr="000000"/>
                </a:solidFill>
                <a:latin typeface="Times New Roman" panose="02020603050405020304" pitchFamily="18" charset="0"/>
                <a:cs typeface="Times New Roman" panose="02020603050405020304" pitchFamily="18" charset="0"/>
              </a:rPr>
              <a:t>không</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phải</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là</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một</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thành</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phần</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của</a:t>
            </a:r>
            <a:r>
              <a:rPr lang="en-US" sz="2800" dirty="0">
                <a:solidFill>
                  <a:sysClr val="windowText" lastClr="000000"/>
                </a:solidFill>
                <a:latin typeface="Times New Roman" panose="02020603050405020304" pitchFamily="18" charset="0"/>
                <a:cs typeface="Times New Roman" panose="02020603050405020304" pitchFamily="18" charset="0"/>
              </a:rPr>
              <a:t> </a:t>
            </a:r>
            <a:r>
              <a:rPr lang="en-US" sz="2800" dirty="0" err="1">
                <a:solidFill>
                  <a:sysClr val="windowText" lastClr="000000"/>
                </a:solidFill>
                <a:latin typeface="Times New Roman" panose="02020603050405020304" pitchFamily="18" charset="0"/>
                <a:cs typeface="Times New Roman" panose="02020603050405020304" pitchFamily="18" charset="0"/>
              </a:rPr>
              <a:t>rừng</a:t>
            </a:r>
            <a:r>
              <a:rPr lang="en-US" sz="2800" dirty="0">
                <a:solidFill>
                  <a:sysClr val="windowText" lastClr="000000"/>
                </a:solidFill>
                <a:latin typeface="Times New Roman" panose="02020603050405020304" pitchFamily="18" charset="0"/>
                <a:cs typeface="Times New Roman" panose="02020603050405020304" pitchFamily="18" charset="0"/>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2040835" y="3532979"/>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prstClr val="white"/>
                </a:solidFill>
                <a:latin typeface="Times New Roman" panose="02020603050405020304" pitchFamily="18" charset="0"/>
                <a:cs typeface="Times New Roman" panose="02020603050405020304" pitchFamily="18" charset="0"/>
              </a:rPr>
              <a:t>B. </a:t>
            </a:r>
            <a:r>
              <a:rPr lang="en-US" sz="2800" dirty="0" err="1">
                <a:latin typeface="Times New Roman" panose="02020603050405020304" pitchFamily="18" charset="0"/>
                <a:cs typeface="Times New Roman" panose="02020603050405020304" pitchFamily="18" charset="0"/>
              </a:rPr>
              <a:t>Nấm</a:t>
            </a:r>
            <a:r>
              <a:rPr lang="vi-VN" sz="2800" b="1" dirty="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2040835" y="44929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a:solidFill>
                  <a:prstClr val="white"/>
                </a:solidFill>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Máy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vi-VN" sz="2800" b="1" dirty="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a16="http://schemas.microsoft.com/office/drawing/2014/main" id="{4CF9D1E6-1179-4E48-A495-91304BFFE195}"/>
              </a:ext>
            </a:extLst>
          </p:cNvPr>
          <p:cNvSpPr/>
          <p:nvPr/>
        </p:nvSpPr>
        <p:spPr>
          <a:xfrm>
            <a:off x="2040835" y="548353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800" b="1" dirty="0">
                <a:solidFill>
                  <a:prstClr val="white"/>
                </a:solidFill>
                <a:latin typeface="Times New Roman" panose="02020603050405020304" pitchFamily="18" charset="0"/>
                <a:cs typeface="Times New Roman" panose="02020603050405020304" pitchFamily="18" charset="0"/>
              </a:rPr>
              <a:t>D.</a:t>
            </a:r>
            <a:r>
              <a:rPr lang="vi-VN" sz="2800" b="1" dirty="0">
                <a:solidFill>
                  <a:prstClr val="white"/>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9353523" y="1143000"/>
            <a:ext cx="919730" cy="881102"/>
          </a:xfrm>
          <a:prstGeom prst="rect">
            <a:avLst/>
          </a:prstGeom>
        </p:spPr>
      </p:pic>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10409584" y="4197849"/>
            <a:ext cx="1800225" cy="688667"/>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100" b="1" dirty="0">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21722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92D05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61111E-6 2.96296E-6 L -0.40642 0.50926 " pathEditMode="relative" rAng="0" ptsTypes="AA">
                                      <p:cBhvr>
                                        <p:cTn id="69" dur="2000" fill="hold"/>
                                        <p:tgtEl>
                                          <p:spTgt spid="10"/>
                                        </p:tgtEl>
                                        <p:attrNameLst>
                                          <p:attrName>ppt_x</p:attrName>
                                          <p:attrName>ppt_y</p:attrName>
                                        </p:attrNameLst>
                                      </p:cBhvr>
                                      <p:rCtr x="-20330" y="25463"/>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8"/>
                                        </p:tgtEl>
                                        <p:attrNameLst>
                                          <p:attrName>fillcolor</p:attrName>
                                        </p:attrNameLst>
                                      </p:cBhvr>
                                      <p:to>
                                        <a:srgbClr val="92D050"/>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8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02F9D7-82E2-3097-D8D1-FED510DF8831}"/>
              </a:ext>
            </a:extLst>
          </p:cNvPr>
          <p:cNvSpPr txBox="1"/>
          <p:nvPr/>
        </p:nvSpPr>
        <p:spPr>
          <a:xfrm>
            <a:off x="432352" y="1089431"/>
            <a:ext cx="11327295" cy="2530180"/>
          </a:xfrm>
          <a:prstGeom prst="rect">
            <a:avLst/>
          </a:prstGeom>
          <a:noFill/>
        </p:spPr>
        <p:txBody>
          <a:bodyPr wrap="square">
            <a:spAutoFit/>
          </a:bodyPr>
          <a:lstStyle/>
          <a:p>
            <a:pPr>
              <a:lnSpc>
                <a:spcPct val="115000"/>
              </a:lnSpc>
              <a:spcAft>
                <a:spcPts val="8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 Minh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Trèm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 Minh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 Minh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Mau).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Long.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252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24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185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đỏ</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FAD163A-E8F9-F668-6387-2DF8986CE835}"/>
              </a:ext>
            </a:extLst>
          </p:cNvPr>
          <p:cNvSpPr txBox="1"/>
          <p:nvPr/>
        </p:nvSpPr>
        <p:spPr>
          <a:xfrm>
            <a:off x="597419" y="468400"/>
            <a:ext cx="2686878" cy="584775"/>
          </a:xfrm>
          <a:prstGeom prst="rect">
            <a:avLst/>
          </a:prstGeom>
          <a:noFill/>
        </p:spPr>
        <p:txBody>
          <a:bodyPr wrap="square">
            <a:spAutoFit/>
          </a:bodyPr>
          <a:lstStyle/>
          <a:p>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U Minh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A02A8FC-EB56-B41F-38D8-ED1EFB16E327}"/>
              </a:ext>
            </a:extLst>
          </p:cNvPr>
          <p:cNvSpPr txBox="1"/>
          <p:nvPr/>
        </p:nvSpPr>
        <p:spPr>
          <a:xfrm>
            <a:off x="432352" y="3737244"/>
            <a:ext cx="11759648" cy="2677656"/>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 Minh, du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lỏi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tầm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ngắm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nhìn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ngút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sậy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chiêm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tràm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thỉnh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sim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ngiệm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thưởng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món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mãi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7087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E55BBA-F4BC-2611-924F-790FD1921875}"/>
              </a:ext>
            </a:extLst>
          </p:cNvPr>
          <p:cNvSpPr txBox="1"/>
          <p:nvPr/>
        </p:nvSpPr>
        <p:spPr>
          <a:xfrm>
            <a:off x="2556954" y="720108"/>
            <a:ext cx="7769140" cy="1654748"/>
          </a:xfrm>
          <a:prstGeom prst="rect">
            <a:avLst/>
          </a:prstGeom>
          <a:noFill/>
        </p:spPr>
        <p:txBody>
          <a:bodyPr wrap="square">
            <a:spAutoFit/>
          </a:bodyPr>
          <a:lstStyle/>
          <a:p>
            <a:pPr algn="ctr">
              <a:lnSpc>
                <a:spcPct val="150000"/>
              </a:lnSpc>
              <a:tabLst>
                <a:tab pos="457200" algn="l"/>
              </a:tabLst>
            </a:pPr>
            <a:r>
              <a:rPr lang="en-US" sz="3600" i="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i="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a:t>
            </a:r>
          </a:p>
          <a:p>
            <a:pPr algn="ctr">
              <a:lnSpc>
                <a:spcPct val="150000"/>
              </a:lnSpc>
              <a:tabLst>
                <a:tab pos="457200" algn="l"/>
              </a:tabLst>
            </a:pP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GIỚI THIỆU CHUNG VỀ RỪNG</a:t>
            </a:r>
            <a:endParaRPr lang="en-US" sz="36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302120A-94CC-ECA8-4068-16A08D06241A}"/>
              </a:ext>
            </a:extLst>
          </p:cNvPr>
          <p:cNvSpPr txBox="1"/>
          <p:nvPr/>
        </p:nvSpPr>
        <p:spPr>
          <a:xfrm>
            <a:off x="1079147" y="2964262"/>
            <a:ext cx="3906699" cy="661207"/>
          </a:xfrm>
          <a:prstGeom prst="rect">
            <a:avLst/>
          </a:prstGeom>
          <a:noFill/>
        </p:spPr>
        <p:txBody>
          <a:bodyPr wrap="square">
            <a:spAutoFit/>
          </a:bodyPr>
          <a:lstStyle/>
          <a:p>
            <a:pPr algn="just">
              <a:lnSpc>
                <a:spcPct val="150000"/>
              </a:lnSpc>
              <a:tabLst>
                <a:tab pos="457200" algn="l"/>
              </a:tabLst>
            </a:pPr>
            <a:r>
              <a:rPr lang="en-US" sz="2800" i="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i="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i="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800" i="1"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7433869-9075-C4C0-4BDF-CCF35E48DA26}"/>
              </a:ext>
            </a:extLst>
          </p:cNvPr>
          <p:cNvSpPr txBox="1"/>
          <p:nvPr/>
        </p:nvSpPr>
        <p:spPr>
          <a:xfrm>
            <a:off x="986381" y="3821938"/>
            <a:ext cx="3906699" cy="661207"/>
          </a:xfrm>
          <a:prstGeom prst="rect">
            <a:avLst/>
          </a:prstGeom>
          <a:noFill/>
        </p:spPr>
        <p:txBody>
          <a:bodyPr wrap="square">
            <a:spAutoFit/>
          </a:bodyPr>
          <a:lstStyle/>
          <a:p>
            <a:pPr algn="just">
              <a:lnSpc>
                <a:spcPct val="150000"/>
              </a:lnSpc>
              <a:tabLst>
                <a:tab pos="457200" algn="l"/>
              </a:tabLst>
            </a:pP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rừng</a:t>
            </a:r>
            <a:endPar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D39EA94-20A4-F440-2713-1DC23D8DA11A}"/>
              </a:ext>
            </a:extLst>
          </p:cNvPr>
          <p:cNvSpPr txBox="1"/>
          <p:nvPr/>
        </p:nvSpPr>
        <p:spPr>
          <a:xfrm>
            <a:off x="986381" y="4679614"/>
            <a:ext cx="5727929" cy="661207"/>
          </a:xfrm>
          <a:prstGeom prst="rect">
            <a:avLst/>
          </a:prstGeom>
          <a:noFill/>
        </p:spPr>
        <p:txBody>
          <a:bodyPr wrap="square">
            <a:spAutoFit/>
          </a:bodyPr>
          <a:lstStyle/>
          <a:p>
            <a:pPr algn="just">
              <a:lnSpc>
                <a:spcPct val="150000"/>
              </a:lnSpc>
              <a:tabLst>
                <a:tab pos="457200" algn="l"/>
              </a:tabLst>
            </a:pP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rừng</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biến</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i="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i="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ta</a:t>
            </a:r>
          </a:p>
        </p:txBody>
      </p:sp>
    </p:spTree>
    <p:extLst>
      <p:ext uri="{BB962C8B-B14F-4D97-AF65-F5344CB8AC3E}">
        <p14:creationId xmlns:p14="http://schemas.microsoft.com/office/powerpoint/2010/main" val="185689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0A9C50-4556-812F-A531-DCE9B6F7CB80}"/>
              </a:ext>
            </a:extLst>
          </p:cNvPr>
          <p:cNvSpPr txBox="1"/>
          <p:nvPr/>
        </p:nvSpPr>
        <p:spPr>
          <a:xfrm>
            <a:off x="365760" y="1019293"/>
            <a:ext cx="11008770" cy="1547475"/>
          </a:xfrm>
          <a:prstGeom prst="rect">
            <a:avLst/>
          </a:prstGeom>
          <a:noFill/>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F04EDCE0-6A28-4722-94A6-2EE31A71B9B7}"/>
              </a:ext>
            </a:extLst>
          </p:cNvPr>
          <p:cNvSpPr txBox="1"/>
          <p:nvPr/>
        </p:nvSpPr>
        <p:spPr>
          <a:xfrm>
            <a:off x="365760" y="312407"/>
            <a:ext cx="6113416" cy="556434"/>
          </a:xfrm>
          <a:prstGeom prst="rect">
            <a:avLst/>
          </a:prstGeom>
          <a:noFill/>
        </p:spPr>
        <p:txBody>
          <a:bodyPr wrap="square">
            <a:spAutoFit/>
          </a:bodyPr>
          <a:lstStyle/>
          <a:p>
            <a:pPr>
              <a:lnSpc>
                <a:spcPct val="115000"/>
              </a:lnSpc>
              <a:spcAft>
                <a:spcPts val="800"/>
              </a:spcAft>
            </a:pP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93AC2A5-0BFD-E09E-5C26-D6D28556AE42}"/>
              </a:ext>
            </a:extLst>
          </p:cNvPr>
          <p:cNvSpPr txBox="1"/>
          <p:nvPr/>
        </p:nvSpPr>
        <p:spPr>
          <a:xfrm>
            <a:off x="452468" y="1019294"/>
            <a:ext cx="11008770" cy="1051955"/>
          </a:xfrm>
          <a:prstGeom prst="rect">
            <a:avLst/>
          </a:prstGeom>
          <a:noFill/>
        </p:spPr>
        <p:txBody>
          <a:bodyPr wrap="square">
            <a:spAutoFit/>
          </a:bodyPr>
          <a:lstStyle/>
          <a:p>
            <a:pPr>
              <a:lnSpc>
                <a:spcPct val="115000"/>
              </a:lnSpc>
              <a:spcAft>
                <a:spcPts val="800"/>
              </a:spcAft>
            </a:pP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Quan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i="1"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i="1"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1 SGK tr.24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i="1"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peech Bubble: Rectangle 9">
            <a:extLst>
              <a:ext uri="{FF2B5EF4-FFF2-40B4-BE49-F238E27FC236}">
                <a16:creationId xmlns:a16="http://schemas.microsoft.com/office/drawing/2014/main" id="{C1928C1A-6610-762C-C571-5B7335BF536C}"/>
              </a:ext>
            </a:extLst>
          </p:cNvPr>
          <p:cNvSpPr/>
          <p:nvPr/>
        </p:nvSpPr>
        <p:spPr>
          <a:xfrm>
            <a:off x="4420924" y="2071248"/>
            <a:ext cx="2403946" cy="791221"/>
          </a:xfrm>
          <a:prstGeom prst="wedgeRectCallout">
            <a:avLst>
              <a:gd name="adj1" fmla="val -103786"/>
              <a:gd name="adj2" fmla="val -1018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210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6" presetClass="exit" presetSubtype="21" fill="hold" grpId="1" nodeType="withEffect">
                                  <p:stCondLst>
                                    <p:cond delay="0"/>
                                  </p:stCondLst>
                                  <p:childTnLst>
                                    <p:animEffect transition="out" filter="barn(inVertical)">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80">
                                          <p:stCondLst>
                                            <p:cond delay="0"/>
                                          </p:stCondLst>
                                        </p:cTn>
                                        <p:tgtEl>
                                          <p:spTgt spid="3"/>
                                        </p:tgtEl>
                                      </p:cBhvr>
                                    </p:animEffect>
                                    <p:anim calcmode="lin" valueType="num">
                                      <p:cBhvr>
                                        <p:cTn id="3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0" dur="26">
                                          <p:stCondLst>
                                            <p:cond delay="650"/>
                                          </p:stCondLst>
                                        </p:cTn>
                                        <p:tgtEl>
                                          <p:spTgt spid="3"/>
                                        </p:tgtEl>
                                      </p:cBhvr>
                                      <p:to x="100000" y="60000"/>
                                    </p:animScale>
                                    <p:animScale>
                                      <p:cBhvr>
                                        <p:cTn id="41" dur="166" decel="50000">
                                          <p:stCondLst>
                                            <p:cond delay="676"/>
                                          </p:stCondLst>
                                        </p:cTn>
                                        <p:tgtEl>
                                          <p:spTgt spid="3"/>
                                        </p:tgtEl>
                                      </p:cBhvr>
                                      <p:to x="100000" y="100000"/>
                                    </p:animScale>
                                    <p:animScale>
                                      <p:cBhvr>
                                        <p:cTn id="42" dur="26">
                                          <p:stCondLst>
                                            <p:cond delay="1312"/>
                                          </p:stCondLst>
                                        </p:cTn>
                                        <p:tgtEl>
                                          <p:spTgt spid="3"/>
                                        </p:tgtEl>
                                      </p:cBhvr>
                                      <p:to x="100000" y="80000"/>
                                    </p:animScale>
                                    <p:animScale>
                                      <p:cBhvr>
                                        <p:cTn id="43" dur="166" decel="50000">
                                          <p:stCondLst>
                                            <p:cond delay="1338"/>
                                          </p:stCondLst>
                                        </p:cTn>
                                        <p:tgtEl>
                                          <p:spTgt spid="3"/>
                                        </p:tgtEl>
                                      </p:cBhvr>
                                      <p:to x="100000" y="100000"/>
                                    </p:animScale>
                                    <p:animScale>
                                      <p:cBhvr>
                                        <p:cTn id="44" dur="26">
                                          <p:stCondLst>
                                            <p:cond delay="1642"/>
                                          </p:stCondLst>
                                        </p:cTn>
                                        <p:tgtEl>
                                          <p:spTgt spid="3"/>
                                        </p:tgtEl>
                                      </p:cBhvr>
                                      <p:to x="100000" y="90000"/>
                                    </p:animScale>
                                    <p:animScale>
                                      <p:cBhvr>
                                        <p:cTn id="45" dur="166" decel="50000">
                                          <p:stCondLst>
                                            <p:cond delay="1668"/>
                                          </p:stCondLst>
                                        </p:cTn>
                                        <p:tgtEl>
                                          <p:spTgt spid="3"/>
                                        </p:tgtEl>
                                      </p:cBhvr>
                                      <p:to x="100000" y="100000"/>
                                    </p:animScale>
                                    <p:animScale>
                                      <p:cBhvr>
                                        <p:cTn id="46" dur="26">
                                          <p:stCondLst>
                                            <p:cond delay="1808"/>
                                          </p:stCondLst>
                                        </p:cTn>
                                        <p:tgtEl>
                                          <p:spTgt spid="3"/>
                                        </p:tgtEl>
                                      </p:cBhvr>
                                      <p:to x="100000" y="95000"/>
                                    </p:animScale>
                                    <p:animScale>
                                      <p:cBhvr>
                                        <p:cTn id="4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7" grpId="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A48C04-0841-C6DF-693A-8A07F414F3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52750" cy="1543050"/>
          </a:xfrm>
          <a:prstGeom prst="rect">
            <a:avLst/>
          </a:prstGeom>
        </p:spPr>
      </p:pic>
      <p:sp>
        <p:nvSpPr>
          <p:cNvPr id="5" name="TextBox 4">
            <a:extLst>
              <a:ext uri="{FF2B5EF4-FFF2-40B4-BE49-F238E27FC236}">
                <a16:creationId xmlns:a16="http://schemas.microsoft.com/office/drawing/2014/main" id="{B1C17266-19C5-1FB9-0FD5-E6CD68408180}"/>
              </a:ext>
            </a:extLst>
          </p:cNvPr>
          <p:cNvSpPr txBox="1"/>
          <p:nvPr/>
        </p:nvSpPr>
        <p:spPr>
          <a:xfrm>
            <a:off x="2846732" y="158055"/>
            <a:ext cx="8907947" cy="954107"/>
          </a:xfrm>
          <a:prstGeom prst="rect">
            <a:avLst/>
          </a:prstGeom>
          <a:noFill/>
        </p:spPr>
        <p:txBody>
          <a:bodyPr wrap="square">
            <a:spAutoFit/>
          </a:bodyPr>
          <a:lstStyle/>
          <a:p>
            <a:r>
              <a:rPr lang="en-US" sz="2800" i="1" dirty="0">
                <a:solidFill>
                  <a:srgbClr val="FFC000"/>
                </a:solidFill>
                <a:latin typeface="Times New Roman" panose="02020603050405020304" pitchFamily="18" charset="0"/>
                <a:ea typeface="Times New Roman" panose="02020603050405020304" pitchFamily="18" charset="0"/>
              </a:rPr>
              <a:t>Q</a:t>
            </a:r>
            <a:r>
              <a:rPr lang="en-US" sz="2800" i="1" dirty="0">
                <a:solidFill>
                  <a:srgbClr val="FFC000"/>
                </a:solidFill>
                <a:effectLst/>
                <a:latin typeface="Times New Roman" panose="02020603050405020304" pitchFamily="18" charset="0"/>
                <a:ea typeface="Times New Roman" panose="02020603050405020304" pitchFamily="18" charset="0"/>
              </a:rPr>
              <a:t>uan </a:t>
            </a:r>
            <a:r>
              <a:rPr lang="en-US" sz="2800" i="1" dirty="0" err="1">
                <a:solidFill>
                  <a:srgbClr val="FFC000"/>
                </a:solidFill>
                <a:effectLst/>
                <a:latin typeface="Times New Roman" panose="02020603050405020304" pitchFamily="18" charset="0"/>
                <a:ea typeface="Times New Roman" panose="02020603050405020304" pitchFamily="18" charset="0"/>
              </a:rPr>
              <a:t>sát</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sơ</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đồ</a:t>
            </a:r>
            <a:r>
              <a:rPr lang="en-US" sz="2800" i="1" dirty="0">
                <a:solidFill>
                  <a:srgbClr val="FFC000"/>
                </a:solidFill>
                <a:effectLst/>
                <a:latin typeface="Times New Roman" panose="02020603050405020304" pitchFamily="18" charset="0"/>
                <a:ea typeface="Times New Roman" panose="02020603050405020304" pitchFamily="18" charset="0"/>
              </a:rPr>
              <a:t> </a:t>
            </a:r>
            <a:r>
              <a:rPr lang="en-US" sz="2800" i="1" dirty="0" err="1">
                <a:solidFill>
                  <a:srgbClr val="FFC000"/>
                </a:solidFill>
                <a:effectLst/>
                <a:latin typeface="Times New Roman" panose="02020603050405020304" pitchFamily="18" charset="0"/>
                <a:ea typeface="Times New Roman" panose="02020603050405020304" pitchFamily="18" charset="0"/>
              </a:rPr>
              <a:t>hình</a:t>
            </a:r>
            <a:r>
              <a:rPr lang="en-US" sz="2800" i="1" dirty="0">
                <a:solidFill>
                  <a:srgbClr val="FFC000"/>
                </a:solidFill>
                <a:effectLst/>
                <a:latin typeface="Times New Roman" panose="02020603050405020304" pitchFamily="18" charset="0"/>
                <a:ea typeface="Times New Roman" panose="02020603050405020304" pitchFamily="18" charset="0"/>
              </a:rPr>
              <a:t> 4.2 SGK </a:t>
            </a:r>
            <a:r>
              <a:rPr lang="en-US" sz="2800" i="1" dirty="0" err="1">
                <a:solidFill>
                  <a:srgbClr val="FFC000"/>
                </a:solidFill>
                <a:effectLst/>
                <a:latin typeface="Times New Roman" panose="02020603050405020304" pitchFamily="18" charset="0"/>
                <a:ea typeface="Times New Roman" panose="02020603050405020304" pitchFamily="18" charset="0"/>
              </a:rPr>
              <a:t>trang</a:t>
            </a:r>
            <a:r>
              <a:rPr lang="en-US" sz="2800" i="1" dirty="0">
                <a:solidFill>
                  <a:srgbClr val="FFC000"/>
                </a:solidFill>
                <a:effectLst/>
                <a:latin typeface="Times New Roman" panose="02020603050405020304" pitchFamily="18" charset="0"/>
                <a:ea typeface="Times New Roman" panose="02020603050405020304" pitchFamily="18" charset="0"/>
              </a:rPr>
              <a:t> 25 </a:t>
            </a:r>
            <a:r>
              <a:rPr lang="en-US" sz="2800" i="1" dirty="0" err="1">
                <a:solidFill>
                  <a:srgbClr val="FFC000"/>
                </a:solidFill>
                <a:latin typeface="Times New Roman" panose="02020603050405020304" pitchFamily="18" charset="0"/>
                <a:ea typeface="Times New Roman" panose="02020603050405020304" pitchFamily="18" charset="0"/>
              </a:rPr>
              <a:t>và</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đ</a:t>
            </a:r>
            <a:r>
              <a:rPr lang="en-US" sz="2800" i="1" dirty="0" err="1">
                <a:solidFill>
                  <a:srgbClr val="FFC000"/>
                </a:solidFill>
                <a:effectLst/>
                <a:latin typeface="Times New Roman" panose="02020603050405020304" pitchFamily="18" charset="0"/>
                <a:ea typeface="Times New Roman" panose="02020603050405020304" pitchFamily="18" charset="0"/>
              </a:rPr>
              <a:t>ọc</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nội</a:t>
            </a:r>
            <a:r>
              <a:rPr lang="en-US" sz="2800" i="1" dirty="0">
                <a:solidFill>
                  <a:srgbClr val="FFC000"/>
                </a:solidFill>
                <a:latin typeface="Times New Roman" panose="02020603050405020304" pitchFamily="18" charset="0"/>
                <a:ea typeface="Times New Roman" panose="02020603050405020304" pitchFamily="18" charset="0"/>
              </a:rPr>
              <a:t> dung </a:t>
            </a:r>
            <a:r>
              <a:rPr lang="en-US" sz="2800" i="1" dirty="0" err="1">
                <a:solidFill>
                  <a:srgbClr val="FFC000"/>
                </a:solidFill>
                <a:latin typeface="Times New Roman" panose="02020603050405020304" pitchFamily="18" charset="0"/>
                <a:ea typeface="Times New Roman" panose="02020603050405020304" pitchFamily="18" charset="0"/>
              </a:rPr>
              <a:t>vai</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trò</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của</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rừng</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sau</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đó</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hoàn</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thiện</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sơ</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đồ</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theo</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mẫu</a:t>
            </a:r>
            <a:r>
              <a:rPr lang="en-US" sz="2800" i="1" dirty="0">
                <a:solidFill>
                  <a:srgbClr val="FFC000"/>
                </a:solidFill>
                <a:latin typeface="Times New Roman" panose="02020603050405020304" pitchFamily="18" charset="0"/>
                <a:ea typeface="Times New Roman" panose="02020603050405020304" pitchFamily="18" charset="0"/>
              </a:rPr>
              <a:t>.</a:t>
            </a:r>
            <a:endParaRPr lang="en-US" sz="2800" i="1" dirty="0">
              <a:solidFill>
                <a:srgbClr val="FFC000"/>
              </a:solidFill>
            </a:endParaRPr>
          </a:p>
        </p:txBody>
      </p:sp>
      <p:pic>
        <p:nvPicPr>
          <p:cNvPr id="6" name="Shape 238">
            <a:extLst>
              <a:ext uri="{FF2B5EF4-FFF2-40B4-BE49-F238E27FC236}">
                <a16:creationId xmlns:a16="http://schemas.microsoft.com/office/drawing/2014/main" id="{9B6482A8-5962-58B4-084E-321DBE436C5A}"/>
              </a:ext>
            </a:extLst>
          </p:cNvPr>
          <p:cNvPicPr/>
          <p:nvPr/>
        </p:nvPicPr>
        <p:blipFill>
          <a:blip r:embed="rId3"/>
          <a:stretch/>
        </p:blipFill>
        <p:spPr>
          <a:xfrm>
            <a:off x="2279374" y="2160104"/>
            <a:ext cx="7620000" cy="3750366"/>
          </a:xfrm>
          <a:prstGeom prst="rect">
            <a:avLst/>
          </a:prstGeom>
        </p:spPr>
      </p:pic>
    </p:spTree>
    <p:extLst>
      <p:ext uri="{BB962C8B-B14F-4D97-AF65-F5344CB8AC3E}">
        <p14:creationId xmlns:p14="http://schemas.microsoft.com/office/powerpoint/2010/main" val="331548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2C32D7-F72D-4021-54AB-CBCA9339659D}"/>
              </a:ext>
            </a:extLst>
          </p:cNvPr>
          <p:cNvSpPr txBox="1"/>
          <p:nvPr/>
        </p:nvSpPr>
        <p:spPr>
          <a:xfrm>
            <a:off x="172278" y="3114382"/>
            <a:ext cx="1285461" cy="523220"/>
          </a:xfrm>
          <a:prstGeom prst="rect">
            <a:avLst/>
          </a:prstGeom>
          <a:solidFill>
            <a:srgbClr val="FFC000"/>
          </a:solidFill>
          <a:ln>
            <a:solidFill>
              <a:srgbClr val="FF0000"/>
            </a:solidFill>
          </a:ln>
        </p:spPr>
        <p:txBody>
          <a:bodyPr wrap="square">
            <a:spAutoFit/>
          </a:bodyPr>
          <a:lstStyle/>
          <a:p>
            <a:r>
              <a:rPr lang="en-US" sz="2800" dirty="0" err="1">
                <a:latin typeface="Times New Roman" panose="02020603050405020304" pitchFamily="18" charset="0"/>
                <a:ea typeface="Times New Roman" panose="02020603050405020304" pitchFamily="18" charset="0"/>
              </a:rPr>
              <a:t>Vai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trò</a:t>
            </a:r>
            <a:endParaRPr lang="en-US" sz="2800" dirty="0"/>
          </a:p>
        </p:txBody>
      </p:sp>
      <p:sp>
        <p:nvSpPr>
          <p:cNvPr id="6" name="TextBox 5">
            <a:extLst>
              <a:ext uri="{FF2B5EF4-FFF2-40B4-BE49-F238E27FC236}">
                <a16:creationId xmlns:a16="http://schemas.microsoft.com/office/drawing/2014/main" id="{5F0B7B1C-D0A0-BA09-575B-EC183A6D5F8C}"/>
              </a:ext>
            </a:extLst>
          </p:cNvPr>
          <p:cNvSpPr txBox="1"/>
          <p:nvPr/>
        </p:nvSpPr>
        <p:spPr>
          <a:xfrm>
            <a:off x="1175775" y="1207891"/>
            <a:ext cx="2207200" cy="830997"/>
          </a:xfrm>
          <a:prstGeom prst="rect">
            <a:avLst/>
          </a:prstGeom>
          <a:noFill/>
        </p:spPr>
        <p:txBody>
          <a:bodyPr wrap="square">
            <a:spAutoFit/>
          </a:bodyPr>
          <a:lstStyle/>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D7AAB31-1B02-F65C-9ABE-0FD571E23CD3}"/>
              </a:ext>
            </a:extLst>
          </p:cNvPr>
          <p:cNvSpPr txBox="1"/>
          <p:nvPr/>
        </p:nvSpPr>
        <p:spPr>
          <a:xfrm>
            <a:off x="4316895" y="1781137"/>
            <a:ext cx="7552554" cy="907749"/>
          </a:xfrm>
          <a:prstGeom prst="rect">
            <a:avLst/>
          </a:prstGeom>
          <a:noFill/>
        </p:spPr>
        <p:txBody>
          <a:bodyPr wrap="square">
            <a:spAutoFit/>
          </a:bodyPr>
          <a:lstStyle/>
          <a:p>
            <a:pPr>
              <a:lnSpc>
                <a:spcPct val="115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75C3A55-F507-7009-B7CC-9F44B97266FF}"/>
              </a:ext>
            </a:extLst>
          </p:cNvPr>
          <p:cNvSpPr txBox="1"/>
          <p:nvPr/>
        </p:nvSpPr>
        <p:spPr>
          <a:xfrm>
            <a:off x="4331805" y="2789341"/>
            <a:ext cx="6561482"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B793597-1890-DAC8-69FF-7EA753406F93}"/>
              </a:ext>
            </a:extLst>
          </p:cNvPr>
          <p:cNvSpPr txBox="1"/>
          <p:nvPr/>
        </p:nvSpPr>
        <p:spPr>
          <a:xfrm>
            <a:off x="1085098" y="4819113"/>
            <a:ext cx="2207200" cy="907749"/>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101D3923-B3AF-77D8-F3CC-1A1E2609C514}"/>
              </a:ext>
            </a:extLst>
          </p:cNvPr>
          <p:cNvSpPr txBox="1"/>
          <p:nvPr/>
        </p:nvSpPr>
        <p:spPr>
          <a:xfrm>
            <a:off x="4331805" y="5982568"/>
            <a:ext cx="6786769" cy="907749"/>
          </a:xfrm>
          <a:prstGeom prst="rect">
            <a:avLst/>
          </a:prstGeom>
          <a:noFill/>
        </p:spPr>
        <p:txBody>
          <a:bodyPr wrap="square">
            <a:spAutoFit/>
          </a:bodyPr>
          <a:lstStyle/>
          <a:p>
            <a:pPr>
              <a:lnSpc>
                <a:spcPct val="115000"/>
              </a:lnSpc>
              <a:spcAft>
                <a:spcPts val="8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8328847-710C-3598-2BC5-731DA40C2ECA}"/>
              </a:ext>
            </a:extLst>
          </p:cNvPr>
          <p:cNvSpPr txBox="1"/>
          <p:nvPr/>
        </p:nvSpPr>
        <p:spPr>
          <a:xfrm>
            <a:off x="4331805" y="37698"/>
            <a:ext cx="6102626"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761B10A-69FE-7232-1B26-20D2B703BDC1}"/>
              </a:ext>
            </a:extLst>
          </p:cNvPr>
          <p:cNvSpPr txBox="1"/>
          <p:nvPr/>
        </p:nvSpPr>
        <p:spPr>
          <a:xfrm>
            <a:off x="4200465" y="567663"/>
            <a:ext cx="6613309" cy="483017"/>
          </a:xfrm>
          <a:prstGeom prst="rect">
            <a:avLst/>
          </a:prstGeom>
          <a:noFill/>
        </p:spPr>
        <p:txBody>
          <a:bodyPr wrap="square">
            <a:spAutoFit/>
          </a:bodyPr>
          <a:lstStyle/>
          <a:p>
            <a:pPr>
              <a:lnSpc>
                <a:spcPct val="115000"/>
              </a:lnSpc>
              <a:spcAft>
                <a:spcPts val="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E92A9A4E-6277-5483-0CB8-D46101C69150}"/>
              </a:ext>
            </a:extLst>
          </p:cNvPr>
          <p:cNvSpPr txBox="1"/>
          <p:nvPr/>
        </p:nvSpPr>
        <p:spPr>
          <a:xfrm>
            <a:off x="4316895" y="1166155"/>
            <a:ext cx="6970644"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E0462F29-C656-E6AD-502E-115F1FFC6516}"/>
              </a:ext>
            </a:extLst>
          </p:cNvPr>
          <p:cNvSpPr txBox="1"/>
          <p:nvPr/>
        </p:nvSpPr>
        <p:spPr>
          <a:xfrm>
            <a:off x="4316895" y="3886935"/>
            <a:ext cx="7398026"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436B052A-20D4-F079-85C3-8BCA14B40386}"/>
              </a:ext>
            </a:extLst>
          </p:cNvPr>
          <p:cNvSpPr txBox="1"/>
          <p:nvPr/>
        </p:nvSpPr>
        <p:spPr>
          <a:xfrm>
            <a:off x="4316895" y="4630346"/>
            <a:ext cx="6447182"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gen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D5FE2740-B532-DBE3-B000-C222F246BFF4}"/>
              </a:ext>
            </a:extLst>
          </p:cNvPr>
          <p:cNvSpPr txBox="1"/>
          <p:nvPr/>
        </p:nvSpPr>
        <p:spPr>
          <a:xfrm>
            <a:off x="4331805" y="5365646"/>
            <a:ext cx="6168886" cy="483017"/>
          </a:xfrm>
          <a:prstGeom prst="rect">
            <a:avLst/>
          </a:prstGeom>
          <a:noFill/>
        </p:spPr>
        <p:txBody>
          <a:bodyPr wrap="square">
            <a:spAutoFit/>
          </a:bodyPr>
          <a:lstStyle/>
          <a:p>
            <a:pPr>
              <a:lnSpc>
                <a:spcPct val="115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1691F308-713C-5B21-81FC-EF86DB748044}"/>
              </a:ext>
            </a:extLst>
          </p:cNvPr>
          <p:cNvCxnSpPr/>
          <p:nvPr/>
        </p:nvCxnSpPr>
        <p:spPr>
          <a:xfrm flipV="1">
            <a:off x="1457739" y="2132054"/>
            <a:ext cx="680550" cy="82216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E0ECA325-BA84-FB32-AB56-AAFE5A92763F}"/>
              </a:ext>
            </a:extLst>
          </p:cNvPr>
          <p:cNvCxnSpPr>
            <a:cxnSpLocks/>
          </p:cNvCxnSpPr>
          <p:nvPr/>
        </p:nvCxnSpPr>
        <p:spPr>
          <a:xfrm>
            <a:off x="1407329" y="3822759"/>
            <a:ext cx="781369" cy="79717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2CA55B52-CF89-F6C7-4CC1-8023892F09B6}"/>
              </a:ext>
            </a:extLst>
          </p:cNvPr>
          <p:cNvCxnSpPr>
            <a:cxnSpLocks/>
          </p:cNvCxnSpPr>
          <p:nvPr/>
        </p:nvCxnSpPr>
        <p:spPr>
          <a:xfrm flipV="1">
            <a:off x="3292298" y="328460"/>
            <a:ext cx="926121" cy="107920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F8A53E2C-14B6-BA7B-B266-D5CD310A2A22}"/>
              </a:ext>
            </a:extLst>
          </p:cNvPr>
          <p:cNvCxnSpPr>
            <a:cxnSpLocks/>
          </p:cNvCxnSpPr>
          <p:nvPr/>
        </p:nvCxnSpPr>
        <p:spPr>
          <a:xfrm flipV="1">
            <a:off x="3323160" y="913872"/>
            <a:ext cx="967982" cy="49379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BA01002E-8B22-A02D-2D50-00553ECF5CC8}"/>
              </a:ext>
            </a:extLst>
          </p:cNvPr>
          <p:cNvCxnSpPr>
            <a:cxnSpLocks/>
          </p:cNvCxnSpPr>
          <p:nvPr/>
        </p:nvCxnSpPr>
        <p:spPr>
          <a:xfrm>
            <a:off x="3292298" y="1407663"/>
            <a:ext cx="1097320" cy="121191"/>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8EB46226-449F-D50B-0542-3D7D2A0EB8E6}"/>
              </a:ext>
            </a:extLst>
          </p:cNvPr>
          <p:cNvCxnSpPr>
            <a:cxnSpLocks/>
          </p:cNvCxnSpPr>
          <p:nvPr/>
        </p:nvCxnSpPr>
        <p:spPr>
          <a:xfrm>
            <a:off x="3320782" y="1407663"/>
            <a:ext cx="1083746" cy="71188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6444F512-5A37-A43A-0076-EE82093CEBBD}"/>
              </a:ext>
            </a:extLst>
          </p:cNvPr>
          <p:cNvCxnSpPr>
            <a:cxnSpLocks/>
          </p:cNvCxnSpPr>
          <p:nvPr/>
        </p:nvCxnSpPr>
        <p:spPr>
          <a:xfrm>
            <a:off x="3302046" y="1389920"/>
            <a:ext cx="1001623" cy="164093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7F66CB96-0331-FB03-F29A-4083227916A3}"/>
              </a:ext>
            </a:extLst>
          </p:cNvPr>
          <p:cNvCxnSpPr>
            <a:cxnSpLocks/>
          </p:cNvCxnSpPr>
          <p:nvPr/>
        </p:nvCxnSpPr>
        <p:spPr>
          <a:xfrm flipV="1">
            <a:off x="3010486" y="4276578"/>
            <a:ext cx="1322363" cy="83678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F9E717E-3893-FC51-BDE7-BE4DB4C5B64F}"/>
              </a:ext>
            </a:extLst>
          </p:cNvPr>
          <p:cNvCxnSpPr>
            <a:cxnSpLocks/>
            <a:endCxn id="27" idx="1"/>
          </p:cNvCxnSpPr>
          <p:nvPr/>
        </p:nvCxnSpPr>
        <p:spPr>
          <a:xfrm flipV="1">
            <a:off x="3010486" y="4871855"/>
            <a:ext cx="1306409" cy="24150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DB43CA57-D826-97B2-46C7-CFD1CEA7C6FF}"/>
              </a:ext>
            </a:extLst>
          </p:cNvPr>
          <p:cNvCxnSpPr>
            <a:cxnSpLocks/>
          </p:cNvCxnSpPr>
          <p:nvPr/>
        </p:nvCxnSpPr>
        <p:spPr>
          <a:xfrm>
            <a:off x="3010486" y="5113363"/>
            <a:ext cx="1394042" cy="61349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9F7BBB07-59F0-4729-5E8B-E49B1211DA82}"/>
              </a:ext>
            </a:extLst>
          </p:cNvPr>
          <p:cNvCxnSpPr>
            <a:cxnSpLocks/>
          </p:cNvCxnSpPr>
          <p:nvPr/>
        </p:nvCxnSpPr>
        <p:spPr>
          <a:xfrm>
            <a:off x="3050325" y="5113363"/>
            <a:ext cx="1354203" cy="109651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2647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down)">
                                      <p:cBhvr>
                                        <p:cTn id="76" dur="500"/>
                                        <p:tgtEl>
                                          <p:spTgt spid="37"/>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down)">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wipe(down)">
                                      <p:cBhvr>
                                        <p:cTn id="92" dur="500"/>
                                        <p:tgtEl>
                                          <p:spTgt spid="43"/>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down)">
                                      <p:cBhvr>
                                        <p:cTn id="9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0" grpId="0"/>
      <p:bldP spid="12" grpId="0"/>
      <p:bldP spid="14" grpId="0"/>
      <p:bldP spid="16" grpId="0"/>
      <p:bldP spid="18" grpId="0"/>
      <p:bldP spid="20" grpId="0"/>
      <p:bldP spid="25" grpId="0"/>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C44791-C2ED-6CD4-1A6D-AC1696B35DC9}"/>
              </a:ext>
            </a:extLst>
          </p:cNvPr>
          <p:cNvSpPr txBox="1"/>
          <p:nvPr/>
        </p:nvSpPr>
        <p:spPr>
          <a:xfrm>
            <a:off x="618309" y="1100439"/>
            <a:ext cx="10606282" cy="2246769"/>
          </a:xfrm>
          <a:prstGeom prst="rect">
            <a:avLst/>
          </a:prstGeom>
          <a:noFill/>
        </p:spPr>
        <p:txBody>
          <a:bodyPr wrap="square">
            <a:spAutoFit/>
          </a:bodyPr>
          <a:lstStyle/>
          <a:p>
            <a:r>
              <a:rPr lang="en-US" sz="2800" dirty="0" err="1">
                <a:effectLst/>
                <a:latin typeface="Times New Roman" panose="02020603050405020304" pitchFamily="18" charset="0"/>
                <a:ea typeface="Times New Roman" panose="02020603050405020304" pitchFamily="18" charset="0"/>
              </a:rPr>
              <a:t>Luật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triển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Việt</a:t>
            </a:r>
            <a:r>
              <a:rPr lang="en-US" sz="2800" dirty="0">
                <a:effectLst/>
                <a:latin typeface="Times New Roman" panose="02020603050405020304" pitchFamily="18" charset="0"/>
                <a:ea typeface="Times New Roman" panose="02020603050405020304" pitchFamily="18" charset="0"/>
              </a:rPr>
              <a:t> Nam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rõ</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báu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ưu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ái</a:t>
            </a:r>
            <a:r>
              <a:rPr lang="en-US" sz="2800" dirty="0">
                <a:effectLst/>
                <a:latin typeface="Times New Roman" panose="02020603050405020304" pitchFamily="18" charset="0"/>
                <a:ea typeface="Times New Roman" panose="02020603050405020304" pitchFamily="18" charset="0"/>
              </a:rPr>
              <a:t> ban </a:t>
            </a:r>
            <a:r>
              <a:rPr lang="en-US" sz="2800" dirty="0" err="1">
                <a:effectLst/>
                <a:latin typeface="Times New Roman" panose="02020603050405020304" pitchFamily="18" charset="0"/>
                <a:ea typeface="Times New Roman" panose="02020603050405020304" pitchFamily="18" charset="0"/>
              </a:rPr>
              <a:t>tặng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bộ</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phận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trọng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trị</a:t>
            </a:r>
            <a:r>
              <a:rPr lang="en-US" sz="2800" dirty="0">
                <a:effectLst/>
                <a:latin typeface="Times New Roman" panose="02020603050405020304" pitchFamily="18" charset="0"/>
                <a:ea typeface="Times New Roman" panose="02020603050405020304" pitchFamily="18" charset="0"/>
              </a:rPr>
              <a:t> to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tế</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quốc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liền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còn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tộc</a:t>
            </a:r>
            <a:r>
              <a:rPr lang="en-US" sz="2800" dirty="0">
                <a:effectLst/>
                <a:latin typeface="Times New Roman" panose="02020603050405020304" pitchFamily="18" charset="0"/>
                <a:ea typeface="Times New Roman" panose="02020603050405020304" pitchFamily="18" charset="0"/>
              </a:rPr>
              <a:t>.”</a:t>
            </a:r>
            <a:endParaRPr lang="en-US" sz="2800" dirty="0"/>
          </a:p>
        </p:txBody>
      </p:sp>
      <p:sp>
        <p:nvSpPr>
          <p:cNvPr id="5" name="TextBox 4">
            <a:extLst>
              <a:ext uri="{FF2B5EF4-FFF2-40B4-BE49-F238E27FC236}">
                <a16:creationId xmlns:a16="http://schemas.microsoft.com/office/drawing/2014/main" id="{900FEF5C-6D2B-FF05-CEE0-E289301FCD20}"/>
              </a:ext>
            </a:extLst>
          </p:cNvPr>
          <p:cNvSpPr txBox="1"/>
          <p:nvPr/>
        </p:nvSpPr>
        <p:spPr>
          <a:xfrm>
            <a:off x="427382" y="398430"/>
            <a:ext cx="6102626"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rPr>
              <a:t>GV </a:t>
            </a:r>
            <a:r>
              <a:rPr lang="en-US" sz="2800" dirty="0" err="1">
                <a:solidFill>
                  <a:srgbClr val="FF0000"/>
                </a:solidFill>
                <a:effectLst/>
                <a:latin typeface="Times New Roman" panose="02020603050405020304" pitchFamily="18" charset="0"/>
                <a:ea typeface="Times New Roman" panose="02020603050405020304" pitchFamily="18" charset="0"/>
              </a:rPr>
              <a:t>mở</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rộng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kiến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thức</a:t>
            </a:r>
            <a:r>
              <a:rPr lang="en-US" sz="2800" dirty="0">
                <a:solidFill>
                  <a:srgbClr val="FF0000"/>
                </a:solidFill>
                <a:effectLst/>
                <a:latin typeface="Times New Roman" panose="02020603050405020304" pitchFamily="18" charset="0"/>
                <a:ea typeface="Times New Roman" panose="02020603050405020304" pitchFamily="18" charset="0"/>
              </a:rPr>
              <a:t>: </a:t>
            </a:r>
            <a:endParaRPr lang="en-US" sz="2800" dirty="0">
              <a:solidFill>
                <a:srgbClr val="FF0000"/>
              </a:solidFill>
            </a:endParaRPr>
          </a:p>
        </p:txBody>
      </p:sp>
    </p:spTree>
    <p:extLst>
      <p:ext uri="{BB962C8B-B14F-4D97-AF65-F5344CB8AC3E}">
        <p14:creationId xmlns:p14="http://schemas.microsoft.com/office/powerpoint/2010/main" val="25574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757A3-FCD8-B2D2-AAFF-4361F6566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52750" cy="1112162"/>
          </a:xfrm>
          <a:prstGeom prst="rect">
            <a:avLst/>
          </a:prstGeom>
        </p:spPr>
      </p:pic>
      <p:sp>
        <p:nvSpPr>
          <p:cNvPr id="3" name="TextBox 2">
            <a:extLst>
              <a:ext uri="{FF2B5EF4-FFF2-40B4-BE49-F238E27FC236}">
                <a16:creationId xmlns:a16="http://schemas.microsoft.com/office/drawing/2014/main" id="{E46E9C4E-5E12-5D4E-C38A-7AB03E3C5A27}"/>
              </a:ext>
            </a:extLst>
          </p:cNvPr>
          <p:cNvSpPr txBox="1"/>
          <p:nvPr/>
        </p:nvSpPr>
        <p:spPr>
          <a:xfrm>
            <a:off x="2846732" y="158055"/>
            <a:ext cx="8907947" cy="954107"/>
          </a:xfrm>
          <a:prstGeom prst="rect">
            <a:avLst/>
          </a:prstGeom>
          <a:noFill/>
        </p:spPr>
        <p:txBody>
          <a:bodyPr wrap="square">
            <a:spAutoFit/>
          </a:bodyPr>
          <a:lstStyle/>
          <a:p>
            <a:r>
              <a:rPr lang="en-US" sz="2800" i="1" dirty="0" err="1">
                <a:solidFill>
                  <a:srgbClr val="FFC000"/>
                </a:solidFill>
                <a:effectLst/>
                <a:latin typeface="Times New Roman" panose="02020603050405020304" pitchFamily="18" charset="0"/>
                <a:ea typeface="Times New Roman" panose="02020603050405020304" pitchFamily="18" charset="0"/>
              </a:rPr>
              <a:t>Đọc</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nội</a:t>
            </a:r>
            <a:r>
              <a:rPr lang="en-US" sz="2800" i="1" dirty="0">
                <a:solidFill>
                  <a:srgbClr val="FFC000"/>
                </a:solidFill>
                <a:latin typeface="Times New Roman" panose="02020603050405020304" pitchFamily="18" charset="0"/>
                <a:ea typeface="Times New Roman" panose="02020603050405020304" pitchFamily="18" charset="0"/>
              </a:rPr>
              <a:t> dung </a:t>
            </a:r>
            <a:r>
              <a:rPr lang="en-US" sz="2800" i="1" dirty="0" err="1">
                <a:solidFill>
                  <a:srgbClr val="FFC000"/>
                </a:solidFill>
                <a:latin typeface="Times New Roman" panose="02020603050405020304" pitchFamily="18" charset="0"/>
                <a:ea typeface="Times New Roman" panose="02020603050405020304" pitchFamily="18" charset="0"/>
              </a:rPr>
              <a:t>mục</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tìm</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hiểu</a:t>
            </a:r>
            <a:r>
              <a:rPr lang="en-US" sz="2800" i="1" dirty="0">
                <a:solidFill>
                  <a:srgbClr val="FFC000"/>
                </a:solidFill>
                <a:latin typeface="Times New Roman" panose="02020603050405020304" pitchFamily="18" charset="0"/>
                <a:ea typeface="Times New Roman" panose="02020603050405020304" pitchFamily="18" charset="0"/>
              </a:rPr>
              <a:t> them SGK </a:t>
            </a:r>
            <a:r>
              <a:rPr lang="en-US" sz="2800" i="1" dirty="0" err="1">
                <a:solidFill>
                  <a:srgbClr val="FFC000"/>
                </a:solidFill>
                <a:latin typeface="Times New Roman" panose="02020603050405020304" pitchFamily="18" charset="0"/>
                <a:ea typeface="Times New Roman" panose="02020603050405020304" pitchFamily="18" charset="0"/>
              </a:rPr>
              <a:t>trang</a:t>
            </a:r>
            <a:r>
              <a:rPr lang="en-US" sz="2800" i="1" dirty="0">
                <a:solidFill>
                  <a:srgbClr val="FFC000"/>
                </a:solidFill>
                <a:latin typeface="Times New Roman" panose="02020603050405020304" pitchFamily="18" charset="0"/>
                <a:ea typeface="Times New Roman" panose="02020603050405020304" pitchFamily="18" charset="0"/>
              </a:rPr>
              <a:t> 26 </a:t>
            </a:r>
            <a:r>
              <a:rPr lang="en-US" sz="2800" i="1" dirty="0" err="1">
                <a:solidFill>
                  <a:srgbClr val="FFC000"/>
                </a:solidFill>
                <a:latin typeface="Times New Roman" panose="02020603050405020304" pitchFamily="18" charset="0"/>
                <a:ea typeface="Times New Roman" panose="02020603050405020304" pitchFamily="18" charset="0"/>
              </a:rPr>
              <a:t>và</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trả</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lời</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câu</a:t>
            </a:r>
            <a:r>
              <a:rPr lang="en-US" sz="2800" i="1" dirty="0">
                <a:solidFill>
                  <a:srgbClr val="FFC000"/>
                </a:solidFill>
                <a:latin typeface="Times New Roman" panose="02020603050405020304" pitchFamily="18" charset="0"/>
                <a:ea typeface="Times New Roman" panose="02020603050405020304" pitchFamily="18" charset="0"/>
              </a:rPr>
              <a:t> </a:t>
            </a:r>
            <a:r>
              <a:rPr lang="en-US" sz="2800" i="1" dirty="0" err="1">
                <a:solidFill>
                  <a:srgbClr val="FFC000"/>
                </a:solidFill>
                <a:latin typeface="Times New Roman" panose="02020603050405020304" pitchFamily="18" charset="0"/>
                <a:ea typeface="Times New Roman" panose="02020603050405020304" pitchFamily="18" charset="0"/>
              </a:rPr>
              <a:t>hỏi</a:t>
            </a:r>
            <a:endParaRPr lang="en-US" sz="2800" i="1" dirty="0">
              <a:solidFill>
                <a:srgbClr val="FFC000"/>
              </a:solidFill>
            </a:endParaRPr>
          </a:p>
        </p:txBody>
      </p:sp>
      <p:sp>
        <p:nvSpPr>
          <p:cNvPr id="6" name="Speech Bubble: Rectangle 5">
            <a:extLst>
              <a:ext uri="{FF2B5EF4-FFF2-40B4-BE49-F238E27FC236}">
                <a16:creationId xmlns:a16="http://schemas.microsoft.com/office/drawing/2014/main" id="{4E66CB2F-CAA5-B480-A6D4-B079A82555FF}"/>
              </a:ext>
            </a:extLst>
          </p:cNvPr>
          <p:cNvSpPr/>
          <p:nvPr/>
        </p:nvSpPr>
        <p:spPr>
          <a:xfrm>
            <a:off x="3697357" y="930401"/>
            <a:ext cx="5380382" cy="1734422"/>
          </a:xfrm>
          <a:prstGeom prst="wedgeRectCallout">
            <a:avLst>
              <a:gd name="adj1" fmla="val 75323"/>
              <a:gd name="adj2" fmla="val -6701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ED71D2D-CAF5-F7C3-7BED-E49DDAFBBE4F}"/>
              </a:ext>
            </a:extLst>
          </p:cNvPr>
          <p:cNvSpPr txBox="1"/>
          <p:nvPr/>
        </p:nvSpPr>
        <p:spPr>
          <a:xfrm>
            <a:off x="0" y="2460011"/>
            <a:ext cx="11595651" cy="4145109"/>
          </a:xfrm>
          <a:prstGeom prst="rect">
            <a:avLst/>
          </a:prstGeom>
          <a:noFill/>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Langbiang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Mau.</a:t>
            </a: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a:t>
            </a: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A415EB3-0A7C-8EA0-019A-2E5D45D6545C}"/>
              </a:ext>
            </a:extLst>
          </p:cNvPr>
          <p:cNvSpPr txBox="1"/>
          <p:nvPr/>
        </p:nvSpPr>
        <p:spPr>
          <a:xfrm>
            <a:off x="152402" y="1107262"/>
            <a:ext cx="11907078" cy="1384995"/>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2000-2020,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Indonesia (19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p>
        </p:txBody>
      </p:sp>
      <p:sp>
        <p:nvSpPr>
          <p:cNvPr id="12" name="TextBox 11">
            <a:extLst>
              <a:ext uri="{FF2B5EF4-FFF2-40B4-BE49-F238E27FC236}">
                <a16:creationId xmlns:a16="http://schemas.microsoft.com/office/drawing/2014/main" id="{9E1A3699-8C48-70EA-0CF4-1277B2E6AD84}"/>
              </a:ext>
            </a:extLst>
          </p:cNvPr>
          <p:cNvSpPr txBox="1"/>
          <p:nvPr/>
        </p:nvSpPr>
        <p:spPr>
          <a:xfrm>
            <a:off x="6580945" y="2523040"/>
            <a:ext cx="5380382" cy="3739485"/>
          </a:xfrm>
          <a:prstGeom prst="rect">
            <a:avLst/>
          </a:prstGeom>
          <a:noFill/>
        </p:spPr>
        <p:txBody>
          <a:bodyPr wrap="square">
            <a:spAutoFit/>
          </a:bodyPr>
          <a:lstStyle/>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quyển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rừng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Giờ</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90480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6" presetClass="exit" presetSubtype="21" fill="hold" grpId="1" nodeType="withEffect">
                                  <p:stCondLst>
                                    <p:cond delay="0"/>
                                  </p:stCondLst>
                                  <p:childTnLst>
                                    <p:animEffect transition="out" filter="barn(inVertical)">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animBg="1"/>
      <p:bldP spid="6" grpId="1" animBg="1"/>
      <p:bldP spid="8" grpId="0"/>
      <p:bldP spid="10" grpId="0"/>
      <p:bldP spid="1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TM04033923[[fn=Depth]]</Template>
  <TotalTime>236</TotalTime>
  <Words>1682</Words>
  <Application>Microsoft Office PowerPoint</Application>
  <PresentationFormat>Widescreen</PresentationFormat>
  <Paragraphs>130</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NHATMINH</cp:lastModifiedBy>
  <cp:revision>8</cp:revision>
  <dcterms:created xsi:type="dcterms:W3CDTF">2022-07-30T23:15:47Z</dcterms:created>
  <dcterms:modified xsi:type="dcterms:W3CDTF">2024-11-05T00:30:11Z</dcterms:modified>
</cp:coreProperties>
</file>