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40"/>
  </p:notesMasterIdLst>
  <p:sldIdLst>
    <p:sldId id="256" r:id="rId2"/>
    <p:sldId id="257" r:id="rId3"/>
    <p:sldId id="270" r:id="rId4"/>
    <p:sldId id="258" r:id="rId5"/>
    <p:sldId id="259" r:id="rId6"/>
    <p:sldId id="314" r:id="rId7"/>
    <p:sldId id="261" r:id="rId8"/>
    <p:sldId id="343" r:id="rId9"/>
    <p:sldId id="317" r:id="rId10"/>
    <p:sldId id="328" r:id="rId11"/>
    <p:sldId id="345" r:id="rId12"/>
    <p:sldId id="347" r:id="rId13"/>
    <p:sldId id="333" r:id="rId14"/>
    <p:sldId id="348" r:id="rId15"/>
    <p:sldId id="325" r:id="rId16"/>
    <p:sldId id="334" r:id="rId17"/>
    <p:sldId id="332" r:id="rId18"/>
    <p:sldId id="320" r:id="rId19"/>
    <p:sldId id="335" r:id="rId20"/>
    <p:sldId id="336" r:id="rId21"/>
    <p:sldId id="262" r:id="rId22"/>
    <p:sldId id="337" r:id="rId23"/>
    <p:sldId id="338" r:id="rId24"/>
    <p:sldId id="340" r:id="rId25"/>
    <p:sldId id="339" r:id="rId26"/>
    <p:sldId id="341" r:id="rId27"/>
    <p:sldId id="271" r:id="rId28"/>
    <p:sldId id="309" r:id="rId29"/>
    <p:sldId id="268" r:id="rId30"/>
    <p:sldId id="353" r:id="rId31"/>
    <p:sldId id="355" r:id="rId32"/>
    <p:sldId id="356" r:id="rId33"/>
    <p:sldId id="357" r:id="rId34"/>
    <p:sldId id="274" r:id="rId35"/>
    <p:sldId id="358" r:id="rId36"/>
    <p:sldId id="359" r:id="rId37"/>
    <p:sldId id="360" r:id="rId38"/>
    <p:sldId id="361"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Nunito Light" panose="020B0604020202020204" charset="0"/>
      <p:regular r:id="rId45"/>
      <p:italic r:id="rId46"/>
    </p:embeddedFont>
    <p:embeddedFont>
      <p:font typeface="Bebas Neue" panose="020B0604020202020204" charset="0"/>
      <p:regular r:id="rId47"/>
    </p:embeddedFont>
    <p:embeddedFont>
      <p:font typeface="Didact Gothic" panose="020B0604020202020204" charset="0"/>
      <p:regular r:id="rId48"/>
    </p:embeddedFont>
    <p:embeddedFont>
      <p:font typeface="Sofia Sans Condensed" panose="020B0604020202020204" charset="0"/>
      <p:regular r:id="rId49"/>
      <p:bold r:id="rId50"/>
      <p:italic r:id="rId51"/>
      <p:boldItalic r:id="rId52"/>
    </p:embeddedFont>
    <p:embeddedFont>
      <p:font typeface="Sofia Sans Condensed Medium" panose="020B0604020202020204" charset="0"/>
      <p:regular r:id="rId53"/>
      <p:bold r:id="rId54"/>
      <p:italic r:id="rId55"/>
      <p:boldItalic r:id="rId56"/>
    </p:embeddedFont>
    <p:embeddedFont>
      <p:font typeface="Anaheim" panose="020B0604020202020204" charset="0"/>
      <p:regular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DCCA8C-5A66-4F67-934E-6911FDEE50C3}">
  <a:tblStyle styleId="{9FDCCA8C-5A66-4F67-934E-6911FDEE50C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7134F3-EF19-4889-BEE1-F07613F7CA67}"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24" autoAdjust="0"/>
    <p:restoredTop sz="95374" autoAdjust="0"/>
  </p:normalViewPr>
  <p:slideViewPr>
    <p:cSldViewPr snapToGrid="0">
      <p:cViewPr varScale="1">
        <p:scale>
          <a:sx n="81" d="100"/>
          <a:sy n="81" d="100"/>
        </p:scale>
        <p:origin x="668" y="6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82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62861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910c9cffe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910c9cffe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910c9cffe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910c9cffe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910c9cffe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910c9cffe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910c9cffe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910c9cffe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910c9cffe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910c9cffe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910c9cffe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910c9cffe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21d638a11d6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21d638a11d6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38edee8c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38edee8c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1d638a11d6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21d638a11d6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288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7510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662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910c9cffe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910c9cffe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910c9cffe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910c9cffe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07600" y="1489088"/>
            <a:ext cx="4528800" cy="1684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7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07600" y="3320800"/>
            <a:ext cx="4528800" cy="333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4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rot="6113534">
            <a:off x="7416703" y="-1357650"/>
            <a:ext cx="2292832" cy="1943194"/>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094857" y="2920901"/>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652135">
            <a:off x="6197002" y="4214089"/>
            <a:ext cx="2386672" cy="2743600"/>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rot="-964016">
            <a:off x="-536359" y="-315413"/>
            <a:ext cx="2443982" cy="1249411"/>
            <a:chOff x="6555850" y="2276550"/>
            <a:chExt cx="1553150" cy="794000"/>
          </a:xfrm>
        </p:grpSpPr>
        <p:sp>
          <p:nvSpPr>
            <p:cNvPr id="15" name="Google Shape;15;p2"/>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rot="4729830" flipH="1">
            <a:off x="3174223" y="3713536"/>
            <a:ext cx="1349060" cy="2043666"/>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rot="5400000">
            <a:off x="7745091" y="3268958"/>
            <a:ext cx="2142325" cy="1959192"/>
            <a:chOff x="1854725" y="35300"/>
            <a:chExt cx="1008675" cy="922450"/>
          </a:xfrm>
        </p:grpSpPr>
        <p:sp>
          <p:nvSpPr>
            <p:cNvPr id="19" name="Google Shape;19;p2"/>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8481140" y="1438565"/>
            <a:ext cx="1060142" cy="976068"/>
            <a:chOff x="8502190" y="1101465"/>
            <a:chExt cx="1060142" cy="976068"/>
          </a:xfrm>
        </p:grpSpPr>
        <p:sp>
          <p:nvSpPr>
            <p:cNvPr id="22" name="Google Shape;22;p2"/>
            <p:cNvSpPr/>
            <p:nvPr/>
          </p:nvSpPr>
          <p:spPr>
            <a:xfrm>
              <a:off x="8502190" y="110146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553476" y="124780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4_1">
    <p:spTree>
      <p:nvGrpSpPr>
        <p:cNvPr id="1" name="Shape 215"/>
        <p:cNvGrpSpPr/>
        <p:nvPr/>
      </p:nvGrpSpPr>
      <p:grpSpPr>
        <a:xfrm>
          <a:off x="0" y="0"/>
          <a:ext cx="0" cy="0"/>
          <a:chOff x="0" y="0"/>
          <a:chExt cx="0" cy="0"/>
        </a:xfrm>
      </p:grpSpPr>
      <p:sp>
        <p:nvSpPr>
          <p:cNvPr id="216" name="Google Shape;216;p17"/>
          <p:cNvSpPr txBox="1">
            <a:spLocks noGrp="1"/>
          </p:cNvSpPr>
          <p:nvPr>
            <p:ph type="title"/>
          </p:nvPr>
        </p:nvSpPr>
        <p:spPr>
          <a:xfrm>
            <a:off x="713225" y="1202025"/>
            <a:ext cx="3594000" cy="689700"/>
          </a:xfrm>
          <a:prstGeom prst="rect">
            <a:avLst/>
          </a:prstGeom>
        </p:spPr>
        <p:txBody>
          <a:bodyPr spcFirstLastPara="1" wrap="square" lIns="91425" tIns="91425" rIns="91425" bIns="91425" anchor="b"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17" name="Google Shape;217;p17"/>
          <p:cNvSpPr txBox="1">
            <a:spLocks noGrp="1"/>
          </p:cNvSpPr>
          <p:nvPr>
            <p:ph type="subTitle" idx="1"/>
          </p:nvPr>
        </p:nvSpPr>
        <p:spPr>
          <a:xfrm>
            <a:off x="713225" y="1833925"/>
            <a:ext cx="3594000" cy="92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grpSp>
        <p:nvGrpSpPr>
          <p:cNvPr id="218" name="Google Shape;218;p17"/>
          <p:cNvGrpSpPr/>
          <p:nvPr/>
        </p:nvGrpSpPr>
        <p:grpSpPr>
          <a:xfrm rot="-964016">
            <a:off x="-1216084" y="-179513"/>
            <a:ext cx="2443982" cy="1249411"/>
            <a:chOff x="6555850" y="2276550"/>
            <a:chExt cx="1553150" cy="794000"/>
          </a:xfrm>
        </p:grpSpPr>
        <p:sp>
          <p:nvSpPr>
            <p:cNvPr id="219" name="Google Shape;219;p17"/>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7"/>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 name="Google Shape;221;p17"/>
          <p:cNvSpPr/>
          <p:nvPr/>
        </p:nvSpPr>
        <p:spPr>
          <a:xfrm rot="-3234752">
            <a:off x="8266525" y="-1023898"/>
            <a:ext cx="2386683" cy="2743613"/>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 name="Google Shape;222;p17"/>
          <p:cNvGrpSpPr/>
          <p:nvPr/>
        </p:nvGrpSpPr>
        <p:grpSpPr>
          <a:xfrm>
            <a:off x="7824409" y="4397408"/>
            <a:ext cx="1374311" cy="1219306"/>
            <a:chOff x="6743475" y="925150"/>
            <a:chExt cx="840300" cy="745525"/>
          </a:xfrm>
        </p:grpSpPr>
        <p:sp>
          <p:nvSpPr>
            <p:cNvPr id="223" name="Google Shape;223;p17"/>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7"/>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78"/>
        <p:cNvGrpSpPr/>
        <p:nvPr/>
      </p:nvGrpSpPr>
      <p:grpSpPr>
        <a:xfrm>
          <a:off x="0" y="0"/>
          <a:ext cx="0" cy="0"/>
          <a:chOff x="0" y="0"/>
          <a:chExt cx="0" cy="0"/>
        </a:xfrm>
      </p:grpSpPr>
      <p:sp>
        <p:nvSpPr>
          <p:cNvPr id="279" name="Google Shape;279;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80" name="Google Shape;280;p22"/>
          <p:cNvSpPr txBox="1">
            <a:spLocks noGrp="1"/>
          </p:cNvSpPr>
          <p:nvPr>
            <p:ph type="subTitle" idx="1"/>
          </p:nvPr>
        </p:nvSpPr>
        <p:spPr>
          <a:xfrm>
            <a:off x="720000" y="3113225"/>
            <a:ext cx="2439000" cy="12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81" name="Google Shape;281;p22"/>
          <p:cNvSpPr txBox="1">
            <a:spLocks noGrp="1"/>
          </p:cNvSpPr>
          <p:nvPr>
            <p:ph type="subTitle" idx="2"/>
          </p:nvPr>
        </p:nvSpPr>
        <p:spPr>
          <a:xfrm>
            <a:off x="3352500" y="3113225"/>
            <a:ext cx="2439000" cy="12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82" name="Google Shape;282;p22"/>
          <p:cNvSpPr txBox="1">
            <a:spLocks noGrp="1"/>
          </p:cNvSpPr>
          <p:nvPr>
            <p:ph type="subTitle" idx="3"/>
          </p:nvPr>
        </p:nvSpPr>
        <p:spPr>
          <a:xfrm>
            <a:off x="5985000" y="3113226"/>
            <a:ext cx="2439000" cy="12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83" name="Google Shape;283;p22"/>
          <p:cNvSpPr txBox="1">
            <a:spLocks noGrp="1"/>
          </p:cNvSpPr>
          <p:nvPr>
            <p:ph type="subTitle" idx="4"/>
          </p:nvPr>
        </p:nvSpPr>
        <p:spPr>
          <a:xfrm>
            <a:off x="720000" y="2559050"/>
            <a:ext cx="2439000" cy="53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4" name="Google Shape;284;p22"/>
          <p:cNvSpPr txBox="1">
            <a:spLocks noGrp="1"/>
          </p:cNvSpPr>
          <p:nvPr>
            <p:ph type="subTitle" idx="5"/>
          </p:nvPr>
        </p:nvSpPr>
        <p:spPr>
          <a:xfrm>
            <a:off x="3352500" y="2559050"/>
            <a:ext cx="2439000" cy="53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5" name="Google Shape;285;p22"/>
          <p:cNvSpPr txBox="1">
            <a:spLocks noGrp="1"/>
          </p:cNvSpPr>
          <p:nvPr>
            <p:ph type="subTitle" idx="6"/>
          </p:nvPr>
        </p:nvSpPr>
        <p:spPr>
          <a:xfrm>
            <a:off x="5985000" y="2559050"/>
            <a:ext cx="2439000" cy="53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6" name="Google Shape;286;p22"/>
          <p:cNvSpPr/>
          <p:nvPr/>
        </p:nvSpPr>
        <p:spPr>
          <a:xfrm>
            <a:off x="8424000" y="-1647506"/>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2"/>
          <p:cNvSpPr/>
          <p:nvPr/>
        </p:nvSpPr>
        <p:spPr>
          <a:xfrm>
            <a:off x="7563318" y="4232626"/>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22"/>
          <p:cNvGrpSpPr/>
          <p:nvPr/>
        </p:nvGrpSpPr>
        <p:grpSpPr>
          <a:xfrm>
            <a:off x="-628897" y="4387098"/>
            <a:ext cx="1847400" cy="1780565"/>
            <a:chOff x="6743475" y="860775"/>
            <a:chExt cx="840300" cy="809900"/>
          </a:xfrm>
        </p:grpSpPr>
        <p:sp>
          <p:nvSpPr>
            <p:cNvPr id="289" name="Google Shape;289;p22"/>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2"/>
            <p:cNvSpPr/>
            <p:nvPr/>
          </p:nvSpPr>
          <p:spPr>
            <a:xfrm>
              <a:off x="6781350" y="860775"/>
              <a:ext cx="573425" cy="542000"/>
            </a:xfrm>
            <a:custGeom>
              <a:avLst/>
              <a:gdLst/>
              <a:ahLst/>
              <a:cxnLst/>
              <a:rect l="l" t="t" r="r" b="b"/>
              <a:pathLst>
                <a:path w="22937" h="21680" extrusionOk="0">
                  <a:moveTo>
                    <a:pt x="10260" y="1"/>
                  </a:moveTo>
                  <a:cubicBezTo>
                    <a:pt x="8377" y="1"/>
                    <a:pt x="6530" y="188"/>
                    <a:pt x="4982" y="436"/>
                  </a:cubicBezTo>
                  <a:cubicBezTo>
                    <a:pt x="3666" y="647"/>
                    <a:pt x="2270" y="1010"/>
                    <a:pt x="1403" y="2023"/>
                  </a:cubicBezTo>
                  <a:cubicBezTo>
                    <a:pt x="630" y="2928"/>
                    <a:pt x="428" y="4180"/>
                    <a:pt x="341" y="5368"/>
                  </a:cubicBezTo>
                  <a:cubicBezTo>
                    <a:pt x="0" y="10009"/>
                    <a:pt x="984" y="14740"/>
                    <a:pt x="3147" y="18860"/>
                  </a:cubicBezTo>
                  <a:cubicBezTo>
                    <a:pt x="3505" y="19543"/>
                    <a:pt x="3907" y="20223"/>
                    <a:pt x="4499" y="20719"/>
                  </a:cubicBezTo>
                  <a:cubicBezTo>
                    <a:pt x="5380" y="21456"/>
                    <a:pt x="6550" y="21679"/>
                    <a:pt x="7720" y="21679"/>
                  </a:cubicBezTo>
                  <a:cubicBezTo>
                    <a:pt x="8069" y="21679"/>
                    <a:pt x="8417" y="21659"/>
                    <a:pt x="8758" y="21627"/>
                  </a:cubicBezTo>
                  <a:cubicBezTo>
                    <a:pt x="13798" y="21157"/>
                    <a:pt x="18592" y="18467"/>
                    <a:pt x="21622" y="14411"/>
                  </a:cubicBezTo>
                  <a:cubicBezTo>
                    <a:pt x="22137" y="13720"/>
                    <a:pt x="22613" y="12970"/>
                    <a:pt x="22781" y="12124"/>
                  </a:cubicBezTo>
                  <a:cubicBezTo>
                    <a:pt x="22937" y="11347"/>
                    <a:pt x="22821" y="10540"/>
                    <a:pt x="22634" y="9769"/>
                  </a:cubicBezTo>
                  <a:cubicBezTo>
                    <a:pt x="21995" y="7136"/>
                    <a:pt x="20484" y="3098"/>
                    <a:pt x="17989" y="1634"/>
                  </a:cubicBezTo>
                  <a:cubicBezTo>
                    <a:pt x="15900" y="409"/>
                    <a:pt x="13041" y="1"/>
                    <a:pt x="102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2"/>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92;p22"/>
          <p:cNvGrpSpPr/>
          <p:nvPr/>
        </p:nvGrpSpPr>
        <p:grpSpPr>
          <a:xfrm>
            <a:off x="-945407" y="-2"/>
            <a:ext cx="1783506" cy="2357113"/>
            <a:chOff x="4011150" y="1154025"/>
            <a:chExt cx="1139475" cy="1505950"/>
          </a:xfrm>
        </p:grpSpPr>
        <p:sp>
          <p:nvSpPr>
            <p:cNvPr id="293" name="Google Shape;293;p22"/>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2"/>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2"/>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2"/>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 name="Google Shape;297;p22"/>
          <p:cNvSpPr/>
          <p:nvPr/>
        </p:nvSpPr>
        <p:spPr>
          <a:xfrm rot="-1754009">
            <a:off x="8761001" y="1255165"/>
            <a:ext cx="1616437" cy="2448711"/>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2"/>
          <p:cNvSpPr/>
          <p:nvPr/>
        </p:nvSpPr>
        <p:spPr>
          <a:xfrm rot="3115330">
            <a:off x="2662616" y="-1350111"/>
            <a:ext cx="1616467" cy="2448756"/>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99"/>
        <p:cNvGrpSpPr/>
        <p:nvPr/>
      </p:nvGrpSpPr>
      <p:grpSpPr>
        <a:xfrm>
          <a:off x="0" y="0"/>
          <a:ext cx="0" cy="0"/>
          <a:chOff x="0" y="0"/>
          <a:chExt cx="0" cy="0"/>
        </a:xfrm>
      </p:grpSpPr>
      <p:sp>
        <p:nvSpPr>
          <p:cNvPr id="300" name="Google Shape;300;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01" name="Google Shape;301;p23"/>
          <p:cNvSpPr txBox="1">
            <a:spLocks noGrp="1"/>
          </p:cNvSpPr>
          <p:nvPr>
            <p:ph type="subTitle" idx="1"/>
          </p:nvPr>
        </p:nvSpPr>
        <p:spPr>
          <a:xfrm>
            <a:off x="1154825" y="1850494"/>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2" name="Google Shape;302;p23"/>
          <p:cNvSpPr txBox="1">
            <a:spLocks noGrp="1"/>
          </p:cNvSpPr>
          <p:nvPr>
            <p:ph type="subTitle" idx="2"/>
          </p:nvPr>
        </p:nvSpPr>
        <p:spPr>
          <a:xfrm>
            <a:off x="4981376" y="1850491"/>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3" name="Google Shape;303;p23"/>
          <p:cNvSpPr txBox="1">
            <a:spLocks noGrp="1"/>
          </p:cNvSpPr>
          <p:nvPr>
            <p:ph type="subTitle" idx="3"/>
          </p:nvPr>
        </p:nvSpPr>
        <p:spPr>
          <a:xfrm>
            <a:off x="1154825" y="3378162"/>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4" name="Google Shape;304;p23"/>
          <p:cNvSpPr txBox="1">
            <a:spLocks noGrp="1"/>
          </p:cNvSpPr>
          <p:nvPr>
            <p:ph type="subTitle" idx="4"/>
          </p:nvPr>
        </p:nvSpPr>
        <p:spPr>
          <a:xfrm>
            <a:off x="4981375" y="3378152"/>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5" name="Google Shape;305;p23"/>
          <p:cNvSpPr txBox="1">
            <a:spLocks noGrp="1"/>
          </p:cNvSpPr>
          <p:nvPr>
            <p:ph type="subTitle" idx="5"/>
          </p:nvPr>
        </p:nvSpPr>
        <p:spPr>
          <a:xfrm>
            <a:off x="1154825" y="1440625"/>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06" name="Google Shape;306;p23"/>
          <p:cNvSpPr txBox="1">
            <a:spLocks noGrp="1"/>
          </p:cNvSpPr>
          <p:nvPr>
            <p:ph type="subTitle" idx="6"/>
          </p:nvPr>
        </p:nvSpPr>
        <p:spPr>
          <a:xfrm>
            <a:off x="1154825" y="2965819"/>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07" name="Google Shape;307;p23"/>
          <p:cNvSpPr txBox="1">
            <a:spLocks noGrp="1"/>
          </p:cNvSpPr>
          <p:nvPr>
            <p:ph type="subTitle" idx="7"/>
          </p:nvPr>
        </p:nvSpPr>
        <p:spPr>
          <a:xfrm>
            <a:off x="4981350" y="1440625"/>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08" name="Google Shape;308;p23"/>
          <p:cNvSpPr txBox="1">
            <a:spLocks noGrp="1"/>
          </p:cNvSpPr>
          <p:nvPr>
            <p:ph type="subTitle" idx="8"/>
          </p:nvPr>
        </p:nvSpPr>
        <p:spPr>
          <a:xfrm>
            <a:off x="4981350" y="2965802"/>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09" name="Google Shape;309;p23"/>
          <p:cNvGrpSpPr/>
          <p:nvPr/>
        </p:nvGrpSpPr>
        <p:grpSpPr>
          <a:xfrm flipH="1">
            <a:off x="-518125" y="2875209"/>
            <a:ext cx="1724556" cy="2392931"/>
            <a:chOff x="1305237" y="3311634"/>
            <a:chExt cx="1724556" cy="2392931"/>
          </a:xfrm>
        </p:grpSpPr>
        <p:sp>
          <p:nvSpPr>
            <p:cNvPr id="310" name="Google Shape;310;p23"/>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23"/>
          <p:cNvGrpSpPr/>
          <p:nvPr/>
        </p:nvGrpSpPr>
        <p:grpSpPr>
          <a:xfrm rot="5400000">
            <a:off x="7737941" y="-644792"/>
            <a:ext cx="2142325" cy="1959192"/>
            <a:chOff x="1854725" y="35300"/>
            <a:chExt cx="1008675" cy="922450"/>
          </a:xfrm>
        </p:grpSpPr>
        <p:sp>
          <p:nvSpPr>
            <p:cNvPr id="314" name="Google Shape;314;p23"/>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23"/>
          <p:cNvSpPr/>
          <p:nvPr/>
        </p:nvSpPr>
        <p:spPr>
          <a:xfrm rot="3044023">
            <a:off x="7180191" y="4366616"/>
            <a:ext cx="2386665" cy="2743593"/>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 name="Google Shape;317;p23"/>
          <p:cNvGrpSpPr/>
          <p:nvPr/>
        </p:nvGrpSpPr>
        <p:grpSpPr>
          <a:xfrm>
            <a:off x="8218475" y="4094889"/>
            <a:ext cx="749169" cy="639824"/>
            <a:chOff x="1266425" y="3156525"/>
            <a:chExt cx="2118691" cy="1809456"/>
          </a:xfrm>
        </p:grpSpPr>
        <p:sp>
          <p:nvSpPr>
            <p:cNvPr id="318" name="Google Shape;318;p23"/>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9" name="Google Shape;329;p23"/>
          <p:cNvSpPr/>
          <p:nvPr/>
        </p:nvSpPr>
        <p:spPr>
          <a:xfrm rot="3704932">
            <a:off x="-587661" y="-794243"/>
            <a:ext cx="1970060" cy="2154418"/>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67"/>
        <p:cNvGrpSpPr/>
        <p:nvPr/>
      </p:nvGrpSpPr>
      <p:grpSpPr>
        <a:xfrm>
          <a:off x="0" y="0"/>
          <a:ext cx="0" cy="0"/>
          <a:chOff x="0" y="0"/>
          <a:chExt cx="0" cy="0"/>
        </a:xfrm>
      </p:grpSpPr>
      <p:grpSp>
        <p:nvGrpSpPr>
          <p:cNvPr id="368" name="Google Shape;368;p26"/>
          <p:cNvGrpSpPr/>
          <p:nvPr/>
        </p:nvGrpSpPr>
        <p:grpSpPr>
          <a:xfrm rot="9968700" flipH="1">
            <a:off x="-183760" y="3764053"/>
            <a:ext cx="2142320" cy="1959187"/>
            <a:chOff x="1854725" y="35300"/>
            <a:chExt cx="1008675" cy="922450"/>
          </a:xfrm>
        </p:grpSpPr>
        <p:sp>
          <p:nvSpPr>
            <p:cNvPr id="369" name="Google Shape;369;p26"/>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6"/>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26"/>
          <p:cNvGrpSpPr/>
          <p:nvPr/>
        </p:nvGrpSpPr>
        <p:grpSpPr>
          <a:xfrm>
            <a:off x="2832059" y="-796167"/>
            <a:ext cx="1374311" cy="1219306"/>
            <a:chOff x="6743475" y="925150"/>
            <a:chExt cx="840300" cy="745525"/>
          </a:xfrm>
        </p:grpSpPr>
        <p:sp>
          <p:nvSpPr>
            <p:cNvPr id="372" name="Google Shape;372;p26"/>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6"/>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26"/>
          <p:cNvSpPr/>
          <p:nvPr/>
        </p:nvSpPr>
        <p:spPr>
          <a:xfrm rot="-732187">
            <a:off x="8342652" y="-650250"/>
            <a:ext cx="2292869" cy="3510858"/>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26"/>
          <p:cNvGrpSpPr/>
          <p:nvPr/>
        </p:nvGrpSpPr>
        <p:grpSpPr>
          <a:xfrm>
            <a:off x="8105525" y="182464"/>
            <a:ext cx="749169" cy="639824"/>
            <a:chOff x="1266425" y="3156525"/>
            <a:chExt cx="2118691" cy="1809456"/>
          </a:xfrm>
        </p:grpSpPr>
        <p:sp>
          <p:nvSpPr>
            <p:cNvPr id="376" name="Google Shape;376;p26"/>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6"/>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6"/>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6"/>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6"/>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26"/>
          <p:cNvSpPr/>
          <p:nvPr/>
        </p:nvSpPr>
        <p:spPr>
          <a:xfrm rot="2537082" flipH="1">
            <a:off x="7774495" y="3526774"/>
            <a:ext cx="1970079" cy="2154439"/>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26"/>
          <p:cNvGrpSpPr/>
          <p:nvPr/>
        </p:nvGrpSpPr>
        <p:grpSpPr>
          <a:xfrm>
            <a:off x="-867632" y="607773"/>
            <a:ext cx="1783506" cy="2357113"/>
            <a:chOff x="4011150" y="1154025"/>
            <a:chExt cx="1139475" cy="1505950"/>
          </a:xfrm>
        </p:grpSpPr>
        <p:sp>
          <p:nvSpPr>
            <p:cNvPr id="389" name="Google Shape;389;p26"/>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6"/>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6"/>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93"/>
        <p:cNvGrpSpPr/>
        <p:nvPr/>
      </p:nvGrpSpPr>
      <p:grpSpPr>
        <a:xfrm>
          <a:off x="0" y="0"/>
          <a:ext cx="0" cy="0"/>
          <a:chOff x="0" y="0"/>
          <a:chExt cx="0" cy="0"/>
        </a:xfrm>
      </p:grpSpPr>
      <p:grpSp>
        <p:nvGrpSpPr>
          <p:cNvPr id="394" name="Google Shape;394;p27"/>
          <p:cNvGrpSpPr/>
          <p:nvPr/>
        </p:nvGrpSpPr>
        <p:grpSpPr>
          <a:xfrm rot="-5607671">
            <a:off x="-985467" y="-258778"/>
            <a:ext cx="2443991" cy="1249415"/>
            <a:chOff x="6555850" y="2276550"/>
            <a:chExt cx="1553150" cy="794000"/>
          </a:xfrm>
        </p:grpSpPr>
        <p:sp>
          <p:nvSpPr>
            <p:cNvPr id="395" name="Google Shape;395;p27"/>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7"/>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27"/>
          <p:cNvGrpSpPr/>
          <p:nvPr/>
        </p:nvGrpSpPr>
        <p:grpSpPr>
          <a:xfrm rot="-7812654">
            <a:off x="7949450" y="3703923"/>
            <a:ext cx="1707720" cy="1800182"/>
            <a:chOff x="4029000" y="-35100"/>
            <a:chExt cx="1219050" cy="1284925"/>
          </a:xfrm>
        </p:grpSpPr>
        <p:sp>
          <p:nvSpPr>
            <p:cNvPr id="398" name="Google Shape;398;p27"/>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7"/>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7"/>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27"/>
          <p:cNvSpPr/>
          <p:nvPr/>
        </p:nvSpPr>
        <p:spPr>
          <a:xfrm rot="-1512792" flipH="1">
            <a:off x="7768732" y="8136"/>
            <a:ext cx="2069120" cy="1233306"/>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 name="Google Shape;402;p27"/>
          <p:cNvGrpSpPr/>
          <p:nvPr/>
        </p:nvGrpSpPr>
        <p:grpSpPr>
          <a:xfrm>
            <a:off x="-832072" y="3559168"/>
            <a:ext cx="2137197" cy="2154553"/>
            <a:chOff x="6420448" y="2442750"/>
            <a:chExt cx="2319259" cy="2338093"/>
          </a:xfrm>
        </p:grpSpPr>
        <p:sp>
          <p:nvSpPr>
            <p:cNvPr id="403" name="Google Shape;403;p27"/>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7"/>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7"/>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7"/>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96272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96F50F-5E46-4190-B3D3-49B7FB02B90F}"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956B-E33B-41B5-A489-4F6396F9242C}" type="slidenum">
              <a:rPr lang="en-US" smtClean="0"/>
              <a:t>‹#›</a:t>
            </a:fld>
            <a:endParaRPr lang="en-US"/>
          </a:p>
        </p:txBody>
      </p:sp>
    </p:spTree>
    <p:extLst>
      <p:ext uri="{BB962C8B-B14F-4D97-AF65-F5344CB8AC3E}">
        <p14:creationId xmlns:p14="http://schemas.microsoft.com/office/powerpoint/2010/main" val="233772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5482600" y="2571750"/>
            <a:ext cx="28833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6" name="Google Shape;26;p3"/>
          <p:cNvSpPr txBox="1">
            <a:spLocks noGrp="1"/>
          </p:cNvSpPr>
          <p:nvPr>
            <p:ph type="title" idx="2" hasCustomPrompt="1"/>
          </p:nvPr>
        </p:nvSpPr>
        <p:spPr>
          <a:xfrm>
            <a:off x="5482600" y="1729950"/>
            <a:ext cx="1288800" cy="8418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a:solidFill>
                  <a:schemeClr val="accent4"/>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7" name="Google Shape;27;p3"/>
          <p:cNvSpPr>
            <a:spLocks noGrp="1"/>
          </p:cNvSpPr>
          <p:nvPr>
            <p:ph type="pic" idx="3"/>
          </p:nvPr>
        </p:nvSpPr>
        <p:spPr>
          <a:xfrm>
            <a:off x="1495700" y="764850"/>
            <a:ext cx="3613800" cy="3613800"/>
          </a:xfrm>
          <a:prstGeom prst="ellipse">
            <a:avLst/>
          </a:prstGeom>
          <a:noFill/>
          <a:ln>
            <a:noFill/>
          </a:ln>
        </p:spPr>
      </p:sp>
      <p:sp>
        <p:nvSpPr>
          <p:cNvPr id="28" name="Google Shape;28;p3"/>
          <p:cNvSpPr/>
          <p:nvPr/>
        </p:nvSpPr>
        <p:spPr>
          <a:xfrm>
            <a:off x="-161320" y="-1920499"/>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3"/>
          <p:cNvGrpSpPr/>
          <p:nvPr/>
        </p:nvGrpSpPr>
        <p:grpSpPr>
          <a:xfrm rot="5400000">
            <a:off x="7966866" y="520983"/>
            <a:ext cx="2142325" cy="1959192"/>
            <a:chOff x="1854725" y="35300"/>
            <a:chExt cx="1008675" cy="922450"/>
          </a:xfrm>
        </p:grpSpPr>
        <p:sp>
          <p:nvSpPr>
            <p:cNvPr id="30" name="Google Shape;30;p3"/>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3"/>
          <p:cNvGrpSpPr/>
          <p:nvPr/>
        </p:nvGrpSpPr>
        <p:grpSpPr>
          <a:xfrm rot="8341242" flipH="1">
            <a:off x="-526818" y="3584792"/>
            <a:ext cx="1707598" cy="1800054"/>
            <a:chOff x="4029000" y="-35100"/>
            <a:chExt cx="1219050" cy="1284925"/>
          </a:xfrm>
        </p:grpSpPr>
        <p:sp>
          <p:nvSpPr>
            <p:cNvPr id="33" name="Google Shape;33;p3"/>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8" name="Google Shape;38;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7"/>
          <p:cNvSpPr txBox="1">
            <a:spLocks noGrp="1"/>
          </p:cNvSpPr>
          <p:nvPr>
            <p:ph type="title"/>
          </p:nvPr>
        </p:nvSpPr>
        <p:spPr>
          <a:xfrm>
            <a:off x="713225" y="948150"/>
            <a:ext cx="42948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83" name="Google Shape;83;p7"/>
          <p:cNvSpPr txBox="1">
            <a:spLocks noGrp="1"/>
          </p:cNvSpPr>
          <p:nvPr>
            <p:ph type="subTitle" idx="1"/>
          </p:nvPr>
        </p:nvSpPr>
        <p:spPr>
          <a:xfrm>
            <a:off x="713225" y="1520850"/>
            <a:ext cx="4294800" cy="267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Char char="●"/>
              <a:defRPr/>
            </a:lvl1pPr>
            <a:lvl2pPr lvl="1" algn="ctr" rtl="0">
              <a:lnSpc>
                <a:spcPct val="100000"/>
              </a:lnSpc>
              <a:spcBef>
                <a:spcPts val="1000"/>
              </a:spcBef>
              <a:spcAft>
                <a:spcPts val="0"/>
              </a:spcAft>
              <a:buClr>
                <a:srgbClr val="E76A28"/>
              </a:buClr>
              <a:buSzPts val="1200"/>
              <a:buChar char="○"/>
              <a:defRPr/>
            </a:lvl2pPr>
            <a:lvl3pPr lvl="2" algn="ctr" rtl="0">
              <a:lnSpc>
                <a:spcPct val="100000"/>
              </a:lnSpc>
              <a:spcBef>
                <a:spcPts val="1600"/>
              </a:spcBef>
              <a:spcAft>
                <a:spcPts val="0"/>
              </a:spcAft>
              <a:buClr>
                <a:srgbClr val="E76A28"/>
              </a:buClr>
              <a:buSzPts val="1200"/>
              <a:buChar char="■"/>
              <a:defRPr/>
            </a:lvl3pPr>
            <a:lvl4pPr lvl="3" algn="ctr" rtl="0">
              <a:lnSpc>
                <a:spcPct val="100000"/>
              </a:lnSpc>
              <a:spcBef>
                <a:spcPts val="1600"/>
              </a:spcBef>
              <a:spcAft>
                <a:spcPts val="0"/>
              </a:spcAft>
              <a:buClr>
                <a:srgbClr val="E76A28"/>
              </a:buClr>
              <a:buSzPts val="1200"/>
              <a:buChar char="●"/>
              <a:defRPr/>
            </a:lvl4pPr>
            <a:lvl5pPr lvl="4" algn="ctr" rtl="0">
              <a:lnSpc>
                <a:spcPct val="100000"/>
              </a:lnSpc>
              <a:spcBef>
                <a:spcPts val="1600"/>
              </a:spcBef>
              <a:spcAft>
                <a:spcPts val="0"/>
              </a:spcAft>
              <a:buClr>
                <a:srgbClr val="E76A28"/>
              </a:buClr>
              <a:buSzPts val="1200"/>
              <a:buChar char="○"/>
              <a:defRPr/>
            </a:lvl5pPr>
            <a:lvl6pPr lvl="5" algn="ctr" rtl="0">
              <a:lnSpc>
                <a:spcPct val="100000"/>
              </a:lnSpc>
              <a:spcBef>
                <a:spcPts val="1600"/>
              </a:spcBef>
              <a:spcAft>
                <a:spcPts val="0"/>
              </a:spcAft>
              <a:buClr>
                <a:srgbClr val="999999"/>
              </a:buClr>
              <a:buSzPts val="1200"/>
              <a:buChar char="■"/>
              <a:defRPr/>
            </a:lvl6pPr>
            <a:lvl7pPr lvl="6" algn="ctr" rtl="0">
              <a:lnSpc>
                <a:spcPct val="100000"/>
              </a:lnSpc>
              <a:spcBef>
                <a:spcPts val="1600"/>
              </a:spcBef>
              <a:spcAft>
                <a:spcPts val="0"/>
              </a:spcAft>
              <a:buClr>
                <a:srgbClr val="999999"/>
              </a:buClr>
              <a:buSzPts val="1200"/>
              <a:buChar char="●"/>
              <a:defRPr/>
            </a:lvl7pPr>
            <a:lvl8pPr lvl="7" algn="ctr" rtl="0">
              <a:lnSpc>
                <a:spcPct val="100000"/>
              </a:lnSpc>
              <a:spcBef>
                <a:spcPts val="1600"/>
              </a:spcBef>
              <a:spcAft>
                <a:spcPts val="0"/>
              </a:spcAft>
              <a:buClr>
                <a:srgbClr val="999999"/>
              </a:buClr>
              <a:buSzPts val="1200"/>
              <a:buChar char="○"/>
              <a:defRPr/>
            </a:lvl8pPr>
            <a:lvl9pPr lvl="8" algn="ctr" rtl="0">
              <a:lnSpc>
                <a:spcPct val="100000"/>
              </a:lnSpc>
              <a:spcBef>
                <a:spcPts val="1600"/>
              </a:spcBef>
              <a:spcAft>
                <a:spcPts val="1600"/>
              </a:spcAft>
              <a:buClr>
                <a:srgbClr val="999999"/>
              </a:buClr>
              <a:buSzPts val="1200"/>
              <a:buChar char="■"/>
              <a:defRPr/>
            </a:lvl9pPr>
          </a:lstStyle>
          <a:p>
            <a:endParaRPr/>
          </a:p>
        </p:txBody>
      </p:sp>
      <p:sp>
        <p:nvSpPr>
          <p:cNvPr id="84" name="Google Shape;84;p7"/>
          <p:cNvSpPr>
            <a:spLocks noGrp="1"/>
          </p:cNvSpPr>
          <p:nvPr>
            <p:ph type="pic" idx="2"/>
          </p:nvPr>
        </p:nvSpPr>
        <p:spPr>
          <a:xfrm>
            <a:off x="5367175" y="1039950"/>
            <a:ext cx="3063600" cy="3063600"/>
          </a:xfrm>
          <a:prstGeom prst="ellipse">
            <a:avLst/>
          </a:prstGeom>
          <a:noFill/>
          <a:ln>
            <a:noFill/>
          </a:ln>
        </p:spPr>
      </p:sp>
      <p:sp>
        <p:nvSpPr>
          <p:cNvPr id="85" name="Google Shape;85;p7"/>
          <p:cNvSpPr/>
          <p:nvPr/>
        </p:nvSpPr>
        <p:spPr>
          <a:xfrm rot="7000774">
            <a:off x="-480116" y="4077523"/>
            <a:ext cx="2386681" cy="2743611"/>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rot="3356506" flipH="1">
            <a:off x="8054912" y="4094230"/>
            <a:ext cx="2069091" cy="1233289"/>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rot="-5820215">
            <a:off x="5682447" y="4882036"/>
            <a:ext cx="2857631" cy="2421837"/>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7"/>
          <p:cNvGrpSpPr/>
          <p:nvPr/>
        </p:nvGrpSpPr>
        <p:grpSpPr>
          <a:xfrm rot="2430770">
            <a:off x="7504701" y="-359236"/>
            <a:ext cx="2443943" cy="1249390"/>
            <a:chOff x="6555850" y="2276550"/>
            <a:chExt cx="1553150" cy="794000"/>
          </a:xfrm>
        </p:grpSpPr>
        <p:sp>
          <p:nvSpPr>
            <p:cNvPr id="89" name="Google Shape;89;p7"/>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7"/>
          <p:cNvGrpSpPr/>
          <p:nvPr/>
        </p:nvGrpSpPr>
        <p:grpSpPr>
          <a:xfrm>
            <a:off x="5473440" y="4407190"/>
            <a:ext cx="1060142" cy="976068"/>
            <a:chOff x="6875165" y="845615"/>
            <a:chExt cx="1060142" cy="976068"/>
          </a:xfrm>
        </p:grpSpPr>
        <p:sp>
          <p:nvSpPr>
            <p:cNvPr id="92" name="Google Shape;92;p7"/>
            <p:cNvSpPr/>
            <p:nvPr/>
          </p:nvSpPr>
          <p:spPr>
            <a:xfrm>
              <a:off x="6875165" y="84561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6926451" y="99195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7"/>
          <p:cNvGrpSpPr/>
          <p:nvPr/>
        </p:nvGrpSpPr>
        <p:grpSpPr>
          <a:xfrm flipH="1">
            <a:off x="-658450" y="-202816"/>
            <a:ext cx="1724556" cy="2392931"/>
            <a:chOff x="1305237" y="3311634"/>
            <a:chExt cx="1724556" cy="2392931"/>
          </a:xfrm>
        </p:grpSpPr>
        <p:sp>
          <p:nvSpPr>
            <p:cNvPr id="95" name="Google Shape;95;p7"/>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6"/>
        <p:cNvGrpSpPr/>
        <p:nvPr/>
      </p:nvGrpSpPr>
      <p:grpSpPr>
        <a:xfrm>
          <a:off x="0" y="0"/>
          <a:ext cx="0" cy="0"/>
          <a:chOff x="0" y="0"/>
          <a:chExt cx="0" cy="0"/>
        </a:xfrm>
      </p:grpSpPr>
      <p:sp>
        <p:nvSpPr>
          <p:cNvPr id="107" name="Google Shape;107;p11"/>
          <p:cNvSpPr txBox="1">
            <a:spLocks noGrp="1"/>
          </p:cNvSpPr>
          <p:nvPr>
            <p:ph type="title" hasCustomPrompt="1"/>
          </p:nvPr>
        </p:nvSpPr>
        <p:spPr>
          <a:xfrm>
            <a:off x="2309100" y="1153475"/>
            <a:ext cx="4525800" cy="1043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solidFill>
                  <a:schemeClr val="accent4"/>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08" name="Google Shape;108;p11"/>
          <p:cNvSpPr txBox="1">
            <a:spLocks noGrp="1"/>
          </p:cNvSpPr>
          <p:nvPr>
            <p:ph type="subTitle" idx="1"/>
          </p:nvPr>
        </p:nvSpPr>
        <p:spPr>
          <a:xfrm>
            <a:off x="2309100" y="2196575"/>
            <a:ext cx="4525800" cy="4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grpSp>
        <p:nvGrpSpPr>
          <p:cNvPr id="109" name="Google Shape;109;p11"/>
          <p:cNvGrpSpPr/>
          <p:nvPr/>
        </p:nvGrpSpPr>
        <p:grpSpPr>
          <a:xfrm rot="1451916">
            <a:off x="-204026" y="-866517"/>
            <a:ext cx="2142354" cy="1959219"/>
            <a:chOff x="1854725" y="35300"/>
            <a:chExt cx="1008675" cy="922450"/>
          </a:xfrm>
        </p:grpSpPr>
        <p:sp>
          <p:nvSpPr>
            <p:cNvPr id="110" name="Google Shape;110;p11"/>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11"/>
          <p:cNvSpPr/>
          <p:nvPr/>
        </p:nvSpPr>
        <p:spPr>
          <a:xfrm rot="4723192">
            <a:off x="3425590" y="3314080"/>
            <a:ext cx="2292860" cy="3510843"/>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11"/>
          <p:cNvGrpSpPr/>
          <p:nvPr/>
        </p:nvGrpSpPr>
        <p:grpSpPr>
          <a:xfrm rot="8705284">
            <a:off x="7975822" y="-231496"/>
            <a:ext cx="1707643" cy="1800026"/>
            <a:chOff x="4029000" y="-35100"/>
            <a:chExt cx="1219050" cy="1284925"/>
          </a:xfrm>
        </p:grpSpPr>
        <p:sp>
          <p:nvSpPr>
            <p:cNvPr id="114" name="Google Shape;114;p11"/>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18"/>
        <p:cNvGrpSpPr/>
        <p:nvPr/>
      </p:nvGrpSpPr>
      <p:grpSpPr>
        <a:xfrm>
          <a:off x="0" y="0"/>
          <a:ext cx="0" cy="0"/>
          <a:chOff x="0" y="0"/>
          <a:chExt cx="0" cy="0"/>
        </a:xfrm>
      </p:grpSpPr>
      <p:sp>
        <p:nvSpPr>
          <p:cNvPr id="119" name="Google Shape;119;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20" name="Google Shape;120;p13"/>
          <p:cNvSpPr txBox="1">
            <a:spLocks noGrp="1"/>
          </p:cNvSpPr>
          <p:nvPr>
            <p:ph type="title" idx="2" hasCustomPrompt="1"/>
          </p:nvPr>
        </p:nvSpPr>
        <p:spPr>
          <a:xfrm>
            <a:off x="1505400" y="172832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13"/>
          <p:cNvSpPr txBox="1">
            <a:spLocks noGrp="1"/>
          </p:cNvSpPr>
          <p:nvPr>
            <p:ph type="title" idx="3" hasCustomPrompt="1"/>
          </p:nvPr>
        </p:nvSpPr>
        <p:spPr>
          <a:xfrm>
            <a:off x="1505400" y="298586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2" name="Google Shape;122;p13"/>
          <p:cNvSpPr txBox="1">
            <a:spLocks noGrp="1"/>
          </p:cNvSpPr>
          <p:nvPr>
            <p:ph type="title" idx="4" hasCustomPrompt="1"/>
          </p:nvPr>
        </p:nvSpPr>
        <p:spPr>
          <a:xfrm>
            <a:off x="4204675" y="172832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13"/>
          <p:cNvSpPr txBox="1">
            <a:spLocks noGrp="1"/>
          </p:cNvSpPr>
          <p:nvPr>
            <p:ph type="title" idx="5" hasCustomPrompt="1"/>
          </p:nvPr>
        </p:nvSpPr>
        <p:spPr>
          <a:xfrm>
            <a:off x="4204675" y="298586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4" name="Google Shape;124;p13"/>
          <p:cNvSpPr txBox="1">
            <a:spLocks noGrp="1"/>
          </p:cNvSpPr>
          <p:nvPr>
            <p:ph type="title" idx="6" hasCustomPrompt="1"/>
          </p:nvPr>
        </p:nvSpPr>
        <p:spPr>
          <a:xfrm>
            <a:off x="6903950" y="172832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5" name="Google Shape;125;p13"/>
          <p:cNvSpPr txBox="1">
            <a:spLocks noGrp="1"/>
          </p:cNvSpPr>
          <p:nvPr>
            <p:ph type="title" idx="7" hasCustomPrompt="1"/>
          </p:nvPr>
        </p:nvSpPr>
        <p:spPr>
          <a:xfrm>
            <a:off x="6903950" y="298586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6" name="Google Shape;126;p13"/>
          <p:cNvSpPr txBox="1">
            <a:spLocks noGrp="1"/>
          </p:cNvSpPr>
          <p:nvPr>
            <p:ph type="subTitle" idx="1"/>
          </p:nvPr>
        </p:nvSpPr>
        <p:spPr>
          <a:xfrm>
            <a:off x="720000" y="2050813"/>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7" name="Google Shape;127;p13"/>
          <p:cNvSpPr txBox="1">
            <a:spLocks noGrp="1"/>
          </p:cNvSpPr>
          <p:nvPr>
            <p:ph type="subTitle" idx="8"/>
          </p:nvPr>
        </p:nvSpPr>
        <p:spPr>
          <a:xfrm>
            <a:off x="3419275" y="2050813"/>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8" name="Google Shape;128;p13"/>
          <p:cNvSpPr txBox="1">
            <a:spLocks noGrp="1"/>
          </p:cNvSpPr>
          <p:nvPr>
            <p:ph type="subTitle" idx="9"/>
          </p:nvPr>
        </p:nvSpPr>
        <p:spPr>
          <a:xfrm>
            <a:off x="6118550" y="2050813"/>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9" name="Google Shape;129;p13"/>
          <p:cNvSpPr txBox="1">
            <a:spLocks noGrp="1"/>
          </p:cNvSpPr>
          <p:nvPr>
            <p:ph type="subTitle" idx="13"/>
          </p:nvPr>
        </p:nvSpPr>
        <p:spPr>
          <a:xfrm>
            <a:off x="720000" y="3308425"/>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0" name="Google Shape;130;p13"/>
          <p:cNvSpPr txBox="1">
            <a:spLocks noGrp="1"/>
          </p:cNvSpPr>
          <p:nvPr>
            <p:ph type="subTitle" idx="14"/>
          </p:nvPr>
        </p:nvSpPr>
        <p:spPr>
          <a:xfrm>
            <a:off x="3419275" y="3308425"/>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1" name="Google Shape;131;p13"/>
          <p:cNvSpPr txBox="1">
            <a:spLocks noGrp="1"/>
          </p:cNvSpPr>
          <p:nvPr>
            <p:ph type="subTitle" idx="15"/>
          </p:nvPr>
        </p:nvSpPr>
        <p:spPr>
          <a:xfrm>
            <a:off x="6118550" y="3308425"/>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32" name="Google Shape;132;p13"/>
          <p:cNvGrpSpPr/>
          <p:nvPr/>
        </p:nvGrpSpPr>
        <p:grpSpPr>
          <a:xfrm flipH="1">
            <a:off x="8024518" y="188273"/>
            <a:ext cx="1783506" cy="2357113"/>
            <a:chOff x="4011150" y="1154025"/>
            <a:chExt cx="1139475" cy="1505950"/>
          </a:xfrm>
        </p:grpSpPr>
        <p:sp>
          <p:nvSpPr>
            <p:cNvPr id="133" name="Google Shape;133;p13"/>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13"/>
          <p:cNvSpPr/>
          <p:nvPr/>
        </p:nvSpPr>
        <p:spPr>
          <a:xfrm rot="5400000">
            <a:off x="2785500" y="4254944"/>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rot="4100642">
            <a:off x="3652216" y="-2255022"/>
            <a:ext cx="2292871" cy="3510861"/>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13"/>
          <p:cNvGrpSpPr/>
          <p:nvPr/>
        </p:nvGrpSpPr>
        <p:grpSpPr>
          <a:xfrm rot="10478560">
            <a:off x="7443327" y="3771103"/>
            <a:ext cx="2142302" cy="1959171"/>
            <a:chOff x="1854725" y="35300"/>
            <a:chExt cx="1008675" cy="922450"/>
          </a:xfrm>
        </p:grpSpPr>
        <p:sp>
          <p:nvSpPr>
            <p:cNvPr id="140" name="Google Shape;140;p13"/>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13"/>
          <p:cNvGrpSpPr/>
          <p:nvPr/>
        </p:nvGrpSpPr>
        <p:grpSpPr>
          <a:xfrm>
            <a:off x="2701575" y="-166461"/>
            <a:ext cx="749169" cy="639824"/>
            <a:chOff x="1266425" y="3156525"/>
            <a:chExt cx="2118691" cy="1809456"/>
          </a:xfrm>
        </p:grpSpPr>
        <p:sp>
          <p:nvSpPr>
            <p:cNvPr id="143" name="Google Shape;143;p13"/>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3"/>
          <p:cNvSpPr/>
          <p:nvPr/>
        </p:nvSpPr>
        <p:spPr>
          <a:xfrm rot="2700000" flipH="1">
            <a:off x="-678527" y="3885511"/>
            <a:ext cx="1644151" cy="1798010"/>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55" name="Google Shape;155;p13"/>
          <p:cNvGrpSpPr/>
          <p:nvPr/>
        </p:nvGrpSpPr>
        <p:grpSpPr>
          <a:xfrm>
            <a:off x="-610541" y="-291100"/>
            <a:ext cx="1707645" cy="1800051"/>
            <a:chOff x="4029000" y="-35100"/>
            <a:chExt cx="1219050" cy="1284925"/>
          </a:xfrm>
        </p:grpSpPr>
        <p:sp>
          <p:nvSpPr>
            <p:cNvPr id="156" name="Google Shape;156;p13"/>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59"/>
        <p:cNvGrpSpPr/>
        <p:nvPr/>
      </p:nvGrpSpPr>
      <p:grpSpPr>
        <a:xfrm>
          <a:off x="0" y="0"/>
          <a:ext cx="0" cy="0"/>
          <a:chOff x="0" y="0"/>
          <a:chExt cx="0" cy="0"/>
        </a:xfrm>
      </p:grpSpPr>
      <p:sp>
        <p:nvSpPr>
          <p:cNvPr id="160" name="Google Shape;160;p14"/>
          <p:cNvSpPr txBox="1">
            <a:spLocks noGrp="1"/>
          </p:cNvSpPr>
          <p:nvPr>
            <p:ph type="title"/>
          </p:nvPr>
        </p:nvSpPr>
        <p:spPr>
          <a:xfrm>
            <a:off x="1772600" y="570850"/>
            <a:ext cx="2395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sz="3200" b="1"/>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61" name="Google Shape;161;p14"/>
          <p:cNvSpPr/>
          <p:nvPr/>
        </p:nvSpPr>
        <p:spPr>
          <a:xfrm rot="-769560">
            <a:off x="8510212" y="-385073"/>
            <a:ext cx="2386681" cy="2743611"/>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14"/>
          <p:cNvGrpSpPr/>
          <p:nvPr/>
        </p:nvGrpSpPr>
        <p:grpSpPr>
          <a:xfrm>
            <a:off x="8235450" y="-100336"/>
            <a:ext cx="749169" cy="639824"/>
            <a:chOff x="1266425" y="3156525"/>
            <a:chExt cx="2118691" cy="1809456"/>
          </a:xfrm>
        </p:grpSpPr>
        <p:sp>
          <p:nvSpPr>
            <p:cNvPr id="163" name="Google Shape;163;p14"/>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4"/>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4"/>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4"/>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4"/>
          <p:cNvGrpSpPr/>
          <p:nvPr/>
        </p:nvGrpSpPr>
        <p:grpSpPr>
          <a:xfrm>
            <a:off x="-782091" y="4348020"/>
            <a:ext cx="1374311" cy="1219306"/>
            <a:chOff x="6743475" y="925150"/>
            <a:chExt cx="840300" cy="745525"/>
          </a:xfrm>
        </p:grpSpPr>
        <p:sp>
          <p:nvSpPr>
            <p:cNvPr id="175" name="Google Shape;175;p14"/>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14"/>
          <p:cNvGrpSpPr/>
          <p:nvPr/>
        </p:nvGrpSpPr>
        <p:grpSpPr>
          <a:xfrm flipH="1">
            <a:off x="8430775" y="3964625"/>
            <a:ext cx="1468774" cy="2392890"/>
            <a:chOff x="1860050" y="575275"/>
            <a:chExt cx="1468774" cy="2392890"/>
          </a:xfrm>
        </p:grpSpPr>
        <p:sp>
          <p:nvSpPr>
            <p:cNvPr id="178" name="Google Shape;178;p14"/>
            <p:cNvSpPr/>
            <p:nvPr/>
          </p:nvSpPr>
          <p:spPr>
            <a:xfrm>
              <a:off x="2092439" y="1298238"/>
              <a:ext cx="716456" cy="473246"/>
            </a:xfrm>
            <a:custGeom>
              <a:avLst/>
              <a:gdLst/>
              <a:ahLst/>
              <a:cxnLst/>
              <a:rect l="l" t="t" r="r" b="b"/>
              <a:pathLst>
                <a:path w="18220" h="12035" extrusionOk="0">
                  <a:moveTo>
                    <a:pt x="11509" y="0"/>
                  </a:moveTo>
                  <a:cubicBezTo>
                    <a:pt x="11455" y="0"/>
                    <a:pt x="11401" y="1"/>
                    <a:pt x="11347" y="2"/>
                  </a:cubicBezTo>
                  <a:cubicBezTo>
                    <a:pt x="8213" y="57"/>
                    <a:pt x="5269" y="1479"/>
                    <a:pt x="2593" y="3113"/>
                  </a:cubicBezTo>
                  <a:cubicBezTo>
                    <a:pt x="1535" y="3758"/>
                    <a:pt x="405" y="4583"/>
                    <a:pt x="209" y="5807"/>
                  </a:cubicBezTo>
                  <a:cubicBezTo>
                    <a:pt x="0" y="7115"/>
                    <a:pt x="959" y="8317"/>
                    <a:pt x="1990" y="9148"/>
                  </a:cubicBezTo>
                  <a:cubicBezTo>
                    <a:pt x="4210" y="10934"/>
                    <a:pt x="7404" y="12035"/>
                    <a:pt x="10448" y="12035"/>
                  </a:cubicBezTo>
                  <a:cubicBezTo>
                    <a:pt x="11622" y="12035"/>
                    <a:pt x="12773" y="11871"/>
                    <a:pt x="13837" y="11520"/>
                  </a:cubicBezTo>
                  <a:cubicBezTo>
                    <a:pt x="18219" y="10075"/>
                    <a:pt x="16603" y="5410"/>
                    <a:pt x="14928" y="2254"/>
                  </a:cubicBezTo>
                  <a:cubicBezTo>
                    <a:pt x="14534" y="1510"/>
                    <a:pt x="14052" y="764"/>
                    <a:pt x="13311" y="365"/>
                  </a:cubicBezTo>
                  <a:cubicBezTo>
                    <a:pt x="12765" y="73"/>
                    <a:pt x="12131" y="0"/>
                    <a:pt x="11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2663897" y="809552"/>
              <a:ext cx="326023" cy="522714"/>
            </a:xfrm>
            <a:custGeom>
              <a:avLst/>
              <a:gdLst/>
              <a:ahLst/>
              <a:cxnLst/>
              <a:rect l="l" t="t" r="r" b="b"/>
              <a:pathLst>
                <a:path w="8291" h="13293" extrusionOk="0">
                  <a:moveTo>
                    <a:pt x="3596" y="0"/>
                  </a:moveTo>
                  <a:cubicBezTo>
                    <a:pt x="3291" y="0"/>
                    <a:pt x="2994" y="66"/>
                    <a:pt x="2714" y="223"/>
                  </a:cubicBezTo>
                  <a:cubicBezTo>
                    <a:pt x="2192" y="517"/>
                    <a:pt x="1874" y="1070"/>
                    <a:pt x="1614" y="1611"/>
                  </a:cubicBezTo>
                  <a:cubicBezTo>
                    <a:pt x="904" y="3088"/>
                    <a:pt x="433" y="4670"/>
                    <a:pt x="219" y="6297"/>
                  </a:cubicBezTo>
                  <a:cubicBezTo>
                    <a:pt x="1" y="7955"/>
                    <a:pt x="76" y="9728"/>
                    <a:pt x="918" y="11177"/>
                  </a:cubicBezTo>
                  <a:cubicBezTo>
                    <a:pt x="1566" y="12293"/>
                    <a:pt x="2950" y="13292"/>
                    <a:pt x="4244" y="13292"/>
                  </a:cubicBezTo>
                  <a:cubicBezTo>
                    <a:pt x="4831" y="13292"/>
                    <a:pt x="5399" y="13087"/>
                    <a:pt x="5872" y="12595"/>
                  </a:cubicBezTo>
                  <a:cubicBezTo>
                    <a:pt x="7475" y="10929"/>
                    <a:pt x="7709" y="7568"/>
                    <a:pt x="8030" y="5413"/>
                  </a:cubicBezTo>
                  <a:cubicBezTo>
                    <a:pt x="8165" y="4509"/>
                    <a:pt x="8290" y="3543"/>
                    <a:pt x="7904" y="2714"/>
                  </a:cubicBezTo>
                  <a:cubicBezTo>
                    <a:pt x="7524" y="1899"/>
                    <a:pt x="6722" y="1378"/>
                    <a:pt x="5960" y="901"/>
                  </a:cubicBezTo>
                  <a:cubicBezTo>
                    <a:pt x="5246" y="454"/>
                    <a:pt x="4396" y="0"/>
                    <a:pt x="3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1860050" y="644677"/>
              <a:ext cx="1468774" cy="2323488"/>
            </a:xfrm>
            <a:custGeom>
              <a:avLst/>
              <a:gdLst/>
              <a:ahLst/>
              <a:cxnLst/>
              <a:rect l="l" t="t" r="r" b="b"/>
              <a:pathLst>
                <a:path w="37352" h="59088" extrusionOk="0">
                  <a:moveTo>
                    <a:pt x="2861" y="3701"/>
                  </a:moveTo>
                  <a:cubicBezTo>
                    <a:pt x="3082" y="3701"/>
                    <a:pt x="3304" y="3734"/>
                    <a:pt x="3484" y="3779"/>
                  </a:cubicBezTo>
                  <a:cubicBezTo>
                    <a:pt x="3943" y="3895"/>
                    <a:pt x="4355" y="4139"/>
                    <a:pt x="4797" y="4304"/>
                  </a:cubicBezTo>
                  <a:cubicBezTo>
                    <a:pt x="5005" y="4383"/>
                    <a:pt x="5193" y="4477"/>
                    <a:pt x="5391" y="4578"/>
                  </a:cubicBezTo>
                  <a:cubicBezTo>
                    <a:pt x="5592" y="4680"/>
                    <a:pt x="5806" y="4702"/>
                    <a:pt x="5996" y="4831"/>
                  </a:cubicBezTo>
                  <a:cubicBezTo>
                    <a:pt x="6159" y="4940"/>
                    <a:pt x="6326" y="5034"/>
                    <a:pt x="6497" y="5127"/>
                  </a:cubicBezTo>
                  <a:cubicBezTo>
                    <a:pt x="6606" y="5425"/>
                    <a:pt x="6725" y="5722"/>
                    <a:pt x="6843" y="6019"/>
                  </a:cubicBezTo>
                  <a:cubicBezTo>
                    <a:pt x="6926" y="6227"/>
                    <a:pt x="7016" y="6435"/>
                    <a:pt x="7113" y="6639"/>
                  </a:cubicBezTo>
                  <a:cubicBezTo>
                    <a:pt x="7012" y="6579"/>
                    <a:pt x="6911" y="6518"/>
                    <a:pt x="6810" y="6457"/>
                  </a:cubicBezTo>
                  <a:cubicBezTo>
                    <a:pt x="6401" y="6202"/>
                    <a:pt x="5983" y="5955"/>
                    <a:pt x="5521" y="5807"/>
                  </a:cubicBezTo>
                  <a:cubicBezTo>
                    <a:pt x="5036" y="5652"/>
                    <a:pt x="4525" y="5580"/>
                    <a:pt x="4019" y="5544"/>
                  </a:cubicBezTo>
                  <a:cubicBezTo>
                    <a:pt x="3726" y="5523"/>
                    <a:pt x="3423" y="5505"/>
                    <a:pt x="3121" y="5504"/>
                  </a:cubicBezTo>
                  <a:cubicBezTo>
                    <a:pt x="2905" y="5303"/>
                    <a:pt x="2689" y="5100"/>
                    <a:pt x="2516" y="4868"/>
                  </a:cubicBezTo>
                  <a:cubicBezTo>
                    <a:pt x="2392" y="4702"/>
                    <a:pt x="2301" y="4515"/>
                    <a:pt x="2208" y="4332"/>
                  </a:cubicBezTo>
                  <a:cubicBezTo>
                    <a:pt x="2117" y="4148"/>
                    <a:pt x="1981" y="3976"/>
                    <a:pt x="2213" y="3842"/>
                  </a:cubicBezTo>
                  <a:cubicBezTo>
                    <a:pt x="2392" y="3739"/>
                    <a:pt x="2625" y="3701"/>
                    <a:pt x="2861" y="3701"/>
                  </a:cubicBezTo>
                  <a:close/>
                  <a:moveTo>
                    <a:pt x="6955" y="5399"/>
                  </a:moveTo>
                  <a:lnTo>
                    <a:pt x="6955" y="5399"/>
                  </a:lnTo>
                  <a:cubicBezTo>
                    <a:pt x="7039" y="5454"/>
                    <a:pt x="7124" y="5509"/>
                    <a:pt x="7210" y="5562"/>
                  </a:cubicBezTo>
                  <a:cubicBezTo>
                    <a:pt x="7620" y="5813"/>
                    <a:pt x="8052" y="6033"/>
                    <a:pt x="8436" y="6328"/>
                  </a:cubicBezTo>
                  <a:cubicBezTo>
                    <a:pt x="8829" y="6628"/>
                    <a:pt x="9243" y="6907"/>
                    <a:pt x="9621" y="7227"/>
                  </a:cubicBezTo>
                  <a:cubicBezTo>
                    <a:pt x="9973" y="7523"/>
                    <a:pt x="10296" y="7852"/>
                    <a:pt x="10602" y="8197"/>
                  </a:cubicBezTo>
                  <a:cubicBezTo>
                    <a:pt x="10897" y="8530"/>
                    <a:pt x="11177" y="8879"/>
                    <a:pt x="11456" y="9227"/>
                  </a:cubicBezTo>
                  <a:cubicBezTo>
                    <a:pt x="11200" y="9054"/>
                    <a:pt x="10947" y="8877"/>
                    <a:pt x="10702" y="8690"/>
                  </a:cubicBezTo>
                  <a:cubicBezTo>
                    <a:pt x="10522" y="8551"/>
                    <a:pt x="10353" y="8393"/>
                    <a:pt x="10160" y="8271"/>
                  </a:cubicBezTo>
                  <a:cubicBezTo>
                    <a:pt x="9947" y="8138"/>
                    <a:pt x="9708" y="8051"/>
                    <a:pt x="9495" y="7918"/>
                  </a:cubicBezTo>
                  <a:cubicBezTo>
                    <a:pt x="9284" y="7787"/>
                    <a:pt x="9091" y="7647"/>
                    <a:pt x="8867" y="7536"/>
                  </a:cubicBezTo>
                  <a:cubicBezTo>
                    <a:pt x="8611" y="7408"/>
                    <a:pt x="8351" y="7286"/>
                    <a:pt x="8092" y="7162"/>
                  </a:cubicBezTo>
                  <a:cubicBezTo>
                    <a:pt x="7940" y="7089"/>
                    <a:pt x="7791" y="7012"/>
                    <a:pt x="7642" y="6933"/>
                  </a:cubicBezTo>
                  <a:cubicBezTo>
                    <a:pt x="7507" y="6702"/>
                    <a:pt x="7389" y="6461"/>
                    <a:pt x="7286" y="6213"/>
                  </a:cubicBezTo>
                  <a:cubicBezTo>
                    <a:pt x="7175" y="5943"/>
                    <a:pt x="7062" y="5673"/>
                    <a:pt x="6955" y="5399"/>
                  </a:cubicBezTo>
                  <a:close/>
                  <a:moveTo>
                    <a:pt x="7959" y="336"/>
                  </a:moveTo>
                  <a:cubicBezTo>
                    <a:pt x="8181" y="336"/>
                    <a:pt x="8409" y="356"/>
                    <a:pt x="8595" y="442"/>
                  </a:cubicBezTo>
                  <a:cubicBezTo>
                    <a:pt x="8944" y="601"/>
                    <a:pt x="9136" y="961"/>
                    <a:pt x="9479" y="1130"/>
                  </a:cubicBezTo>
                  <a:cubicBezTo>
                    <a:pt x="9578" y="1179"/>
                    <a:pt x="9682" y="1222"/>
                    <a:pt x="9761" y="1300"/>
                  </a:cubicBezTo>
                  <a:cubicBezTo>
                    <a:pt x="9823" y="1362"/>
                    <a:pt x="9866" y="1442"/>
                    <a:pt x="9913" y="1515"/>
                  </a:cubicBezTo>
                  <a:cubicBezTo>
                    <a:pt x="10036" y="1704"/>
                    <a:pt x="10187" y="1873"/>
                    <a:pt x="10320" y="2055"/>
                  </a:cubicBezTo>
                  <a:cubicBezTo>
                    <a:pt x="10445" y="2225"/>
                    <a:pt x="10570" y="2398"/>
                    <a:pt x="10716" y="2553"/>
                  </a:cubicBezTo>
                  <a:cubicBezTo>
                    <a:pt x="10878" y="2729"/>
                    <a:pt x="11024" y="2891"/>
                    <a:pt x="11142" y="3101"/>
                  </a:cubicBezTo>
                  <a:cubicBezTo>
                    <a:pt x="11364" y="3499"/>
                    <a:pt x="11566" y="3907"/>
                    <a:pt x="11743" y="4327"/>
                  </a:cubicBezTo>
                  <a:cubicBezTo>
                    <a:pt x="11931" y="4772"/>
                    <a:pt x="12090" y="5240"/>
                    <a:pt x="12234" y="5701"/>
                  </a:cubicBezTo>
                  <a:cubicBezTo>
                    <a:pt x="12385" y="6177"/>
                    <a:pt x="12452" y="6679"/>
                    <a:pt x="12543" y="7169"/>
                  </a:cubicBezTo>
                  <a:cubicBezTo>
                    <a:pt x="12639" y="7682"/>
                    <a:pt x="12758" y="8191"/>
                    <a:pt x="12791" y="8713"/>
                  </a:cubicBezTo>
                  <a:cubicBezTo>
                    <a:pt x="12815" y="9058"/>
                    <a:pt x="12816" y="9411"/>
                    <a:pt x="12805" y="9757"/>
                  </a:cubicBezTo>
                  <a:cubicBezTo>
                    <a:pt x="12802" y="9883"/>
                    <a:pt x="12793" y="10009"/>
                    <a:pt x="12775" y="10133"/>
                  </a:cubicBezTo>
                  <a:cubicBezTo>
                    <a:pt x="12679" y="10063"/>
                    <a:pt x="12584" y="9995"/>
                    <a:pt x="12487" y="9927"/>
                  </a:cubicBezTo>
                  <a:cubicBezTo>
                    <a:pt x="12395" y="9773"/>
                    <a:pt x="12280" y="9630"/>
                    <a:pt x="12151" y="9492"/>
                  </a:cubicBezTo>
                  <a:cubicBezTo>
                    <a:pt x="11499" y="8789"/>
                    <a:pt x="10948" y="8000"/>
                    <a:pt x="10253" y="7334"/>
                  </a:cubicBezTo>
                  <a:cubicBezTo>
                    <a:pt x="9890" y="6986"/>
                    <a:pt x="9493" y="6688"/>
                    <a:pt x="9086" y="6394"/>
                  </a:cubicBezTo>
                  <a:cubicBezTo>
                    <a:pt x="8658" y="6081"/>
                    <a:pt x="8245" y="5771"/>
                    <a:pt x="7784" y="5504"/>
                  </a:cubicBezTo>
                  <a:cubicBezTo>
                    <a:pt x="7441" y="5305"/>
                    <a:pt x="7107" y="5095"/>
                    <a:pt x="6765" y="4896"/>
                  </a:cubicBezTo>
                  <a:cubicBezTo>
                    <a:pt x="6599" y="4424"/>
                    <a:pt x="6461" y="3942"/>
                    <a:pt x="6388" y="3442"/>
                  </a:cubicBezTo>
                  <a:cubicBezTo>
                    <a:pt x="6317" y="2936"/>
                    <a:pt x="6320" y="2422"/>
                    <a:pt x="6396" y="1916"/>
                  </a:cubicBezTo>
                  <a:cubicBezTo>
                    <a:pt x="6432" y="1677"/>
                    <a:pt x="6480" y="1441"/>
                    <a:pt x="6542" y="1206"/>
                  </a:cubicBezTo>
                  <a:cubicBezTo>
                    <a:pt x="6594" y="1009"/>
                    <a:pt x="6639" y="797"/>
                    <a:pt x="6776" y="639"/>
                  </a:cubicBezTo>
                  <a:cubicBezTo>
                    <a:pt x="6976" y="408"/>
                    <a:pt x="7298" y="359"/>
                    <a:pt x="7586" y="348"/>
                  </a:cubicBezTo>
                  <a:cubicBezTo>
                    <a:pt x="7703" y="343"/>
                    <a:pt x="7830" y="336"/>
                    <a:pt x="7959" y="336"/>
                  </a:cubicBezTo>
                  <a:close/>
                  <a:moveTo>
                    <a:pt x="7996" y="7475"/>
                  </a:moveTo>
                  <a:cubicBezTo>
                    <a:pt x="8093" y="7521"/>
                    <a:pt x="8190" y="7567"/>
                    <a:pt x="8288" y="7613"/>
                  </a:cubicBezTo>
                  <a:cubicBezTo>
                    <a:pt x="8504" y="7716"/>
                    <a:pt x="8726" y="7814"/>
                    <a:pt x="8934" y="7932"/>
                  </a:cubicBezTo>
                  <a:cubicBezTo>
                    <a:pt x="9142" y="8049"/>
                    <a:pt x="9325" y="8200"/>
                    <a:pt x="9540" y="8307"/>
                  </a:cubicBezTo>
                  <a:cubicBezTo>
                    <a:pt x="9728" y="8401"/>
                    <a:pt x="9925" y="8486"/>
                    <a:pt x="10095" y="8610"/>
                  </a:cubicBezTo>
                  <a:cubicBezTo>
                    <a:pt x="10302" y="8759"/>
                    <a:pt x="10493" y="8927"/>
                    <a:pt x="10698" y="9078"/>
                  </a:cubicBezTo>
                  <a:cubicBezTo>
                    <a:pt x="11188" y="9439"/>
                    <a:pt x="11700" y="9768"/>
                    <a:pt x="12201" y="10110"/>
                  </a:cubicBezTo>
                  <a:cubicBezTo>
                    <a:pt x="12213" y="10131"/>
                    <a:pt x="12227" y="10152"/>
                    <a:pt x="12237" y="10174"/>
                  </a:cubicBezTo>
                  <a:cubicBezTo>
                    <a:pt x="12254" y="10207"/>
                    <a:pt x="12270" y="10239"/>
                    <a:pt x="12283" y="10274"/>
                  </a:cubicBezTo>
                  <a:cubicBezTo>
                    <a:pt x="12255" y="10272"/>
                    <a:pt x="12226" y="10272"/>
                    <a:pt x="12197" y="10272"/>
                  </a:cubicBezTo>
                  <a:cubicBezTo>
                    <a:pt x="12160" y="10272"/>
                    <a:pt x="12124" y="10273"/>
                    <a:pt x="12088" y="10273"/>
                  </a:cubicBezTo>
                  <a:cubicBezTo>
                    <a:pt x="12005" y="10273"/>
                    <a:pt x="11923" y="10269"/>
                    <a:pt x="11841" y="10248"/>
                  </a:cubicBezTo>
                  <a:cubicBezTo>
                    <a:pt x="11618" y="10188"/>
                    <a:pt x="11417" y="10063"/>
                    <a:pt x="11190" y="10005"/>
                  </a:cubicBezTo>
                  <a:cubicBezTo>
                    <a:pt x="11025" y="9961"/>
                    <a:pt x="10876" y="9916"/>
                    <a:pt x="10734" y="9817"/>
                  </a:cubicBezTo>
                  <a:cubicBezTo>
                    <a:pt x="10531" y="9679"/>
                    <a:pt x="10312" y="9572"/>
                    <a:pt x="10110" y="9435"/>
                  </a:cubicBezTo>
                  <a:cubicBezTo>
                    <a:pt x="9712" y="9164"/>
                    <a:pt x="9362" y="8838"/>
                    <a:pt x="8992" y="8532"/>
                  </a:cubicBezTo>
                  <a:cubicBezTo>
                    <a:pt x="8618" y="8222"/>
                    <a:pt x="8283" y="7867"/>
                    <a:pt x="7996" y="7475"/>
                  </a:cubicBezTo>
                  <a:close/>
                  <a:moveTo>
                    <a:pt x="3488" y="5856"/>
                  </a:moveTo>
                  <a:cubicBezTo>
                    <a:pt x="4287" y="5870"/>
                    <a:pt x="5108" y="5947"/>
                    <a:pt x="5831" y="6284"/>
                  </a:cubicBezTo>
                  <a:cubicBezTo>
                    <a:pt x="6236" y="6473"/>
                    <a:pt x="6609" y="6724"/>
                    <a:pt x="6993" y="6953"/>
                  </a:cubicBezTo>
                  <a:cubicBezTo>
                    <a:pt x="7124" y="7032"/>
                    <a:pt x="7259" y="7106"/>
                    <a:pt x="7394" y="7177"/>
                  </a:cubicBezTo>
                  <a:cubicBezTo>
                    <a:pt x="7680" y="7675"/>
                    <a:pt x="8026" y="8138"/>
                    <a:pt x="8454" y="8522"/>
                  </a:cubicBezTo>
                  <a:cubicBezTo>
                    <a:pt x="8817" y="8848"/>
                    <a:pt x="9193" y="9177"/>
                    <a:pt x="9580" y="9474"/>
                  </a:cubicBezTo>
                  <a:cubicBezTo>
                    <a:pt x="9777" y="9624"/>
                    <a:pt x="9978" y="9775"/>
                    <a:pt x="10195" y="9895"/>
                  </a:cubicBezTo>
                  <a:cubicBezTo>
                    <a:pt x="10387" y="10000"/>
                    <a:pt x="10566" y="10143"/>
                    <a:pt x="10767" y="10231"/>
                  </a:cubicBezTo>
                  <a:cubicBezTo>
                    <a:pt x="10940" y="10307"/>
                    <a:pt x="11129" y="10333"/>
                    <a:pt x="11306" y="10396"/>
                  </a:cubicBezTo>
                  <a:cubicBezTo>
                    <a:pt x="11529" y="10477"/>
                    <a:pt x="11725" y="10606"/>
                    <a:pt x="11970" y="10614"/>
                  </a:cubicBezTo>
                  <a:cubicBezTo>
                    <a:pt x="11980" y="10615"/>
                    <a:pt x="11990" y="10615"/>
                    <a:pt x="11999" y="10615"/>
                  </a:cubicBezTo>
                  <a:cubicBezTo>
                    <a:pt x="12066" y="10615"/>
                    <a:pt x="12131" y="10608"/>
                    <a:pt x="12196" y="10608"/>
                  </a:cubicBezTo>
                  <a:cubicBezTo>
                    <a:pt x="12240" y="10608"/>
                    <a:pt x="12285" y="10611"/>
                    <a:pt x="12329" y="10622"/>
                  </a:cubicBezTo>
                  <a:lnTo>
                    <a:pt x="12344" y="10626"/>
                  </a:lnTo>
                  <a:cubicBezTo>
                    <a:pt x="12335" y="10746"/>
                    <a:pt x="12285" y="10856"/>
                    <a:pt x="12178" y="10935"/>
                  </a:cubicBezTo>
                  <a:cubicBezTo>
                    <a:pt x="12004" y="10994"/>
                    <a:pt x="11811" y="11016"/>
                    <a:pt x="11636" y="11029"/>
                  </a:cubicBezTo>
                  <a:cubicBezTo>
                    <a:pt x="11554" y="11036"/>
                    <a:pt x="11473" y="11039"/>
                    <a:pt x="11392" y="11039"/>
                  </a:cubicBezTo>
                  <a:cubicBezTo>
                    <a:pt x="10981" y="11039"/>
                    <a:pt x="10575" y="10957"/>
                    <a:pt x="10191" y="10806"/>
                  </a:cubicBezTo>
                  <a:cubicBezTo>
                    <a:pt x="9764" y="10640"/>
                    <a:pt x="9324" y="10479"/>
                    <a:pt x="8910" y="10282"/>
                  </a:cubicBezTo>
                  <a:cubicBezTo>
                    <a:pt x="8481" y="10078"/>
                    <a:pt x="8072" y="9798"/>
                    <a:pt x="7681" y="9527"/>
                  </a:cubicBezTo>
                  <a:cubicBezTo>
                    <a:pt x="7276" y="9246"/>
                    <a:pt x="6944" y="8900"/>
                    <a:pt x="6568" y="8585"/>
                  </a:cubicBezTo>
                  <a:cubicBezTo>
                    <a:pt x="6404" y="8447"/>
                    <a:pt x="6228" y="8326"/>
                    <a:pt x="6057" y="8196"/>
                  </a:cubicBezTo>
                  <a:cubicBezTo>
                    <a:pt x="5861" y="8045"/>
                    <a:pt x="5697" y="7862"/>
                    <a:pt x="5509" y="7702"/>
                  </a:cubicBezTo>
                  <a:cubicBezTo>
                    <a:pt x="5155" y="7403"/>
                    <a:pt x="4762" y="7170"/>
                    <a:pt x="4449" y="6823"/>
                  </a:cubicBezTo>
                  <a:cubicBezTo>
                    <a:pt x="4303" y="6662"/>
                    <a:pt x="4175" y="6483"/>
                    <a:pt x="4022" y="6329"/>
                  </a:cubicBezTo>
                  <a:cubicBezTo>
                    <a:pt x="3858" y="6162"/>
                    <a:pt x="3660" y="6033"/>
                    <a:pt x="3496" y="5865"/>
                  </a:cubicBezTo>
                  <a:lnTo>
                    <a:pt x="3488" y="5856"/>
                  </a:lnTo>
                  <a:close/>
                  <a:moveTo>
                    <a:pt x="3012" y="5855"/>
                  </a:moveTo>
                  <a:cubicBezTo>
                    <a:pt x="3149" y="5994"/>
                    <a:pt x="3282" y="6138"/>
                    <a:pt x="3431" y="6265"/>
                  </a:cubicBezTo>
                  <a:cubicBezTo>
                    <a:pt x="3611" y="6419"/>
                    <a:pt x="3786" y="6560"/>
                    <a:pt x="3939" y="6744"/>
                  </a:cubicBezTo>
                  <a:cubicBezTo>
                    <a:pt x="4105" y="6943"/>
                    <a:pt x="4272" y="7143"/>
                    <a:pt x="4463" y="7317"/>
                  </a:cubicBezTo>
                  <a:cubicBezTo>
                    <a:pt x="4637" y="7476"/>
                    <a:pt x="4833" y="7607"/>
                    <a:pt x="5023" y="7746"/>
                  </a:cubicBezTo>
                  <a:cubicBezTo>
                    <a:pt x="5224" y="7895"/>
                    <a:pt x="5400" y="8063"/>
                    <a:pt x="5582" y="8234"/>
                  </a:cubicBezTo>
                  <a:cubicBezTo>
                    <a:pt x="5751" y="8391"/>
                    <a:pt x="5941" y="8525"/>
                    <a:pt x="6125" y="8662"/>
                  </a:cubicBezTo>
                  <a:cubicBezTo>
                    <a:pt x="6344" y="8826"/>
                    <a:pt x="6540" y="9011"/>
                    <a:pt x="6739" y="9198"/>
                  </a:cubicBezTo>
                  <a:cubicBezTo>
                    <a:pt x="7106" y="9544"/>
                    <a:pt x="7517" y="9831"/>
                    <a:pt x="7941" y="10101"/>
                  </a:cubicBezTo>
                  <a:cubicBezTo>
                    <a:pt x="8371" y="10373"/>
                    <a:pt x="8795" y="10611"/>
                    <a:pt x="9271" y="10795"/>
                  </a:cubicBezTo>
                  <a:cubicBezTo>
                    <a:pt x="9727" y="10971"/>
                    <a:pt x="10173" y="11193"/>
                    <a:pt x="10653" y="11296"/>
                  </a:cubicBezTo>
                  <a:cubicBezTo>
                    <a:pt x="10824" y="11332"/>
                    <a:pt x="10998" y="11355"/>
                    <a:pt x="11174" y="11366"/>
                  </a:cubicBezTo>
                  <a:cubicBezTo>
                    <a:pt x="11051" y="11406"/>
                    <a:pt x="10930" y="11444"/>
                    <a:pt x="10812" y="11482"/>
                  </a:cubicBezTo>
                  <a:cubicBezTo>
                    <a:pt x="10580" y="11556"/>
                    <a:pt x="10365" y="11620"/>
                    <a:pt x="10123" y="11657"/>
                  </a:cubicBezTo>
                  <a:cubicBezTo>
                    <a:pt x="9914" y="11690"/>
                    <a:pt x="9744" y="11804"/>
                    <a:pt x="9543" y="11851"/>
                  </a:cubicBezTo>
                  <a:cubicBezTo>
                    <a:pt x="9346" y="11897"/>
                    <a:pt x="9127" y="11944"/>
                    <a:pt x="8925" y="11963"/>
                  </a:cubicBezTo>
                  <a:cubicBezTo>
                    <a:pt x="8844" y="11971"/>
                    <a:pt x="8762" y="11974"/>
                    <a:pt x="8681" y="11974"/>
                  </a:cubicBezTo>
                  <a:cubicBezTo>
                    <a:pt x="8511" y="11974"/>
                    <a:pt x="8341" y="11961"/>
                    <a:pt x="8172" y="11956"/>
                  </a:cubicBezTo>
                  <a:cubicBezTo>
                    <a:pt x="7680" y="11940"/>
                    <a:pt x="7194" y="11889"/>
                    <a:pt x="6705" y="11866"/>
                  </a:cubicBezTo>
                  <a:cubicBezTo>
                    <a:pt x="6211" y="11842"/>
                    <a:pt x="5751" y="11832"/>
                    <a:pt x="5275" y="11680"/>
                  </a:cubicBezTo>
                  <a:cubicBezTo>
                    <a:pt x="4809" y="11530"/>
                    <a:pt x="4363" y="11413"/>
                    <a:pt x="3871" y="11389"/>
                  </a:cubicBezTo>
                  <a:cubicBezTo>
                    <a:pt x="3389" y="11364"/>
                    <a:pt x="2940" y="11193"/>
                    <a:pt x="2485" y="11046"/>
                  </a:cubicBezTo>
                  <a:cubicBezTo>
                    <a:pt x="2043" y="10904"/>
                    <a:pt x="1562" y="10766"/>
                    <a:pt x="1177" y="10496"/>
                  </a:cubicBezTo>
                  <a:cubicBezTo>
                    <a:pt x="1020" y="10384"/>
                    <a:pt x="887" y="10240"/>
                    <a:pt x="788" y="10076"/>
                  </a:cubicBezTo>
                  <a:cubicBezTo>
                    <a:pt x="683" y="9899"/>
                    <a:pt x="679" y="9681"/>
                    <a:pt x="588" y="9495"/>
                  </a:cubicBezTo>
                  <a:cubicBezTo>
                    <a:pt x="506" y="9322"/>
                    <a:pt x="383" y="9190"/>
                    <a:pt x="362" y="8993"/>
                  </a:cubicBezTo>
                  <a:cubicBezTo>
                    <a:pt x="336" y="8758"/>
                    <a:pt x="368" y="8507"/>
                    <a:pt x="373" y="8270"/>
                  </a:cubicBezTo>
                  <a:cubicBezTo>
                    <a:pt x="381" y="7806"/>
                    <a:pt x="475" y="7382"/>
                    <a:pt x="608" y="6939"/>
                  </a:cubicBezTo>
                  <a:cubicBezTo>
                    <a:pt x="663" y="6755"/>
                    <a:pt x="734" y="6627"/>
                    <a:pt x="890" y="6510"/>
                  </a:cubicBezTo>
                  <a:cubicBezTo>
                    <a:pt x="1080" y="6366"/>
                    <a:pt x="1301" y="6260"/>
                    <a:pt x="1515" y="6159"/>
                  </a:cubicBezTo>
                  <a:cubicBezTo>
                    <a:pt x="1969" y="5945"/>
                    <a:pt x="2412" y="5861"/>
                    <a:pt x="2911" y="5856"/>
                  </a:cubicBezTo>
                  <a:cubicBezTo>
                    <a:pt x="2944" y="5856"/>
                    <a:pt x="2977" y="5856"/>
                    <a:pt x="3012" y="5855"/>
                  </a:cubicBezTo>
                  <a:close/>
                  <a:moveTo>
                    <a:pt x="15810" y="17420"/>
                  </a:moveTo>
                  <a:cubicBezTo>
                    <a:pt x="15926" y="17420"/>
                    <a:pt x="16045" y="17437"/>
                    <a:pt x="16157" y="17453"/>
                  </a:cubicBezTo>
                  <a:cubicBezTo>
                    <a:pt x="16323" y="17477"/>
                    <a:pt x="16487" y="17505"/>
                    <a:pt x="16655" y="17513"/>
                  </a:cubicBezTo>
                  <a:cubicBezTo>
                    <a:pt x="16778" y="17519"/>
                    <a:pt x="16893" y="17510"/>
                    <a:pt x="16993" y="17592"/>
                  </a:cubicBezTo>
                  <a:cubicBezTo>
                    <a:pt x="17120" y="17693"/>
                    <a:pt x="17237" y="17807"/>
                    <a:pt x="17366" y="17906"/>
                  </a:cubicBezTo>
                  <a:cubicBezTo>
                    <a:pt x="17500" y="18009"/>
                    <a:pt x="17643" y="18099"/>
                    <a:pt x="17775" y="18204"/>
                  </a:cubicBezTo>
                  <a:cubicBezTo>
                    <a:pt x="17898" y="18300"/>
                    <a:pt x="17973" y="18421"/>
                    <a:pt x="18063" y="18547"/>
                  </a:cubicBezTo>
                  <a:cubicBezTo>
                    <a:pt x="18153" y="18671"/>
                    <a:pt x="18263" y="18779"/>
                    <a:pt x="18362" y="18898"/>
                  </a:cubicBezTo>
                  <a:cubicBezTo>
                    <a:pt x="18561" y="19139"/>
                    <a:pt x="18608" y="19438"/>
                    <a:pt x="18736" y="19717"/>
                  </a:cubicBezTo>
                  <a:cubicBezTo>
                    <a:pt x="18804" y="19867"/>
                    <a:pt x="18882" y="20014"/>
                    <a:pt x="18941" y="20168"/>
                  </a:cubicBezTo>
                  <a:cubicBezTo>
                    <a:pt x="19002" y="20326"/>
                    <a:pt x="19029" y="20492"/>
                    <a:pt x="19068" y="20657"/>
                  </a:cubicBezTo>
                  <a:cubicBezTo>
                    <a:pt x="19144" y="20982"/>
                    <a:pt x="19324" y="21248"/>
                    <a:pt x="19464" y="21547"/>
                  </a:cubicBezTo>
                  <a:cubicBezTo>
                    <a:pt x="19533" y="21693"/>
                    <a:pt x="19566" y="21850"/>
                    <a:pt x="19611" y="22006"/>
                  </a:cubicBezTo>
                  <a:cubicBezTo>
                    <a:pt x="19657" y="22161"/>
                    <a:pt x="19714" y="22316"/>
                    <a:pt x="19767" y="22470"/>
                  </a:cubicBezTo>
                  <a:cubicBezTo>
                    <a:pt x="19820" y="22625"/>
                    <a:pt x="19845" y="22784"/>
                    <a:pt x="19869" y="22943"/>
                  </a:cubicBezTo>
                  <a:cubicBezTo>
                    <a:pt x="19894" y="23104"/>
                    <a:pt x="19933" y="23261"/>
                    <a:pt x="19956" y="23421"/>
                  </a:cubicBezTo>
                  <a:cubicBezTo>
                    <a:pt x="19964" y="23479"/>
                    <a:pt x="19970" y="23537"/>
                    <a:pt x="19975" y="23596"/>
                  </a:cubicBezTo>
                  <a:cubicBezTo>
                    <a:pt x="19960" y="23536"/>
                    <a:pt x="19947" y="23477"/>
                    <a:pt x="19939" y="23417"/>
                  </a:cubicBezTo>
                  <a:lnTo>
                    <a:pt x="19939" y="23416"/>
                  </a:lnTo>
                  <a:cubicBezTo>
                    <a:pt x="19889" y="23081"/>
                    <a:pt x="19701" y="22790"/>
                    <a:pt x="19574" y="22481"/>
                  </a:cubicBezTo>
                  <a:cubicBezTo>
                    <a:pt x="19441" y="22156"/>
                    <a:pt x="19304" y="21834"/>
                    <a:pt x="19138" y="21524"/>
                  </a:cubicBezTo>
                  <a:cubicBezTo>
                    <a:pt x="18982" y="21232"/>
                    <a:pt x="18802" y="20896"/>
                    <a:pt x="18540" y="20686"/>
                  </a:cubicBezTo>
                  <a:cubicBezTo>
                    <a:pt x="18412" y="20585"/>
                    <a:pt x="18308" y="20499"/>
                    <a:pt x="18223" y="20357"/>
                  </a:cubicBezTo>
                  <a:cubicBezTo>
                    <a:pt x="18131" y="20204"/>
                    <a:pt x="18013" y="20076"/>
                    <a:pt x="17891" y="19948"/>
                  </a:cubicBezTo>
                  <a:cubicBezTo>
                    <a:pt x="17645" y="19686"/>
                    <a:pt x="17397" y="19424"/>
                    <a:pt x="17152" y="19160"/>
                  </a:cubicBezTo>
                  <a:cubicBezTo>
                    <a:pt x="16926" y="18916"/>
                    <a:pt x="16677" y="18680"/>
                    <a:pt x="16377" y="18528"/>
                  </a:cubicBezTo>
                  <a:cubicBezTo>
                    <a:pt x="16233" y="18454"/>
                    <a:pt x="16081" y="18397"/>
                    <a:pt x="15937" y="18320"/>
                  </a:cubicBezTo>
                  <a:cubicBezTo>
                    <a:pt x="15797" y="18246"/>
                    <a:pt x="15683" y="18137"/>
                    <a:pt x="15546" y="18058"/>
                  </a:cubicBezTo>
                  <a:cubicBezTo>
                    <a:pt x="15341" y="17939"/>
                    <a:pt x="15129" y="17884"/>
                    <a:pt x="14909" y="17851"/>
                  </a:cubicBezTo>
                  <a:cubicBezTo>
                    <a:pt x="15020" y="17742"/>
                    <a:pt x="15146" y="17648"/>
                    <a:pt x="15281" y="17570"/>
                  </a:cubicBezTo>
                  <a:cubicBezTo>
                    <a:pt x="15403" y="17502"/>
                    <a:pt x="15536" y="17447"/>
                    <a:pt x="15675" y="17429"/>
                  </a:cubicBezTo>
                  <a:cubicBezTo>
                    <a:pt x="15719" y="17422"/>
                    <a:pt x="15764" y="17420"/>
                    <a:pt x="15810" y="17420"/>
                  </a:cubicBezTo>
                  <a:close/>
                  <a:moveTo>
                    <a:pt x="13870" y="18083"/>
                  </a:moveTo>
                  <a:cubicBezTo>
                    <a:pt x="13956" y="18083"/>
                    <a:pt x="14044" y="18089"/>
                    <a:pt x="14134" y="18100"/>
                  </a:cubicBezTo>
                  <a:cubicBezTo>
                    <a:pt x="14200" y="18110"/>
                    <a:pt x="14267" y="18119"/>
                    <a:pt x="14334" y="18130"/>
                  </a:cubicBezTo>
                  <a:cubicBezTo>
                    <a:pt x="14352" y="18184"/>
                    <a:pt x="14395" y="18226"/>
                    <a:pt x="14450" y="18243"/>
                  </a:cubicBezTo>
                  <a:lnTo>
                    <a:pt x="14509" y="18258"/>
                  </a:lnTo>
                  <a:cubicBezTo>
                    <a:pt x="14525" y="18263"/>
                    <a:pt x="14541" y="18265"/>
                    <a:pt x="14556" y="18265"/>
                  </a:cubicBezTo>
                  <a:cubicBezTo>
                    <a:pt x="14623" y="18265"/>
                    <a:pt x="14673" y="18225"/>
                    <a:pt x="14701" y="18173"/>
                  </a:cubicBezTo>
                  <a:cubicBezTo>
                    <a:pt x="14835" y="18181"/>
                    <a:pt x="14969" y="18204"/>
                    <a:pt x="15098" y="18243"/>
                  </a:cubicBezTo>
                  <a:cubicBezTo>
                    <a:pt x="15389" y="18335"/>
                    <a:pt x="15600" y="18552"/>
                    <a:pt x="15872" y="18680"/>
                  </a:cubicBezTo>
                  <a:cubicBezTo>
                    <a:pt x="16014" y="18747"/>
                    <a:pt x="16160" y="18804"/>
                    <a:pt x="16296" y="18883"/>
                  </a:cubicBezTo>
                  <a:cubicBezTo>
                    <a:pt x="16428" y="18959"/>
                    <a:pt x="16547" y="19058"/>
                    <a:pt x="16660" y="19162"/>
                  </a:cubicBezTo>
                  <a:cubicBezTo>
                    <a:pt x="16898" y="19383"/>
                    <a:pt x="17106" y="19636"/>
                    <a:pt x="17330" y="19870"/>
                  </a:cubicBezTo>
                  <a:cubicBezTo>
                    <a:pt x="17453" y="19999"/>
                    <a:pt x="17579" y="20126"/>
                    <a:pt x="17700" y="20256"/>
                  </a:cubicBezTo>
                  <a:cubicBezTo>
                    <a:pt x="17809" y="20373"/>
                    <a:pt x="17887" y="20492"/>
                    <a:pt x="17975" y="20624"/>
                  </a:cubicBezTo>
                  <a:cubicBezTo>
                    <a:pt x="18062" y="20753"/>
                    <a:pt x="18172" y="20839"/>
                    <a:pt x="18292" y="20935"/>
                  </a:cubicBezTo>
                  <a:cubicBezTo>
                    <a:pt x="18418" y="21036"/>
                    <a:pt x="18509" y="21164"/>
                    <a:pt x="18598" y="21299"/>
                  </a:cubicBezTo>
                  <a:cubicBezTo>
                    <a:pt x="18959" y="21846"/>
                    <a:pt x="19183" y="22467"/>
                    <a:pt x="19457" y="23059"/>
                  </a:cubicBezTo>
                  <a:cubicBezTo>
                    <a:pt x="19593" y="23353"/>
                    <a:pt x="19615" y="23670"/>
                    <a:pt x="19712" y="23975"/>
                  </a:cubicBezTo>
                  <a:cubicBezTo>
                    <a:pt x="19737" y="24054"/>
                    <a:pt x="19761" y="24133"/>
                    <a:pt x="19779" y="24211"/>
                  </a:cubicBezTo>
                  <a:cubicBezTo>
                    <a:pt x="19745" y="24183"/>
                    <a:pt x="19710" y="24155"/>
                    <a:pt x="19678" y="24125"/>
                  </a:cubicBezTo>
                  <a:cubicBezTo>
                    <a:pt x="19419" y="23898"/>
                    <a:pt x="19174" y="23679"/>
                    <a:pt x="18870" y="23511"/>
                  </a:cubicBezTo>
                  <a:cubicBezTo>
                    <a:pt x="18582" y="23353"/>
                    <a:pt x="18270" y="23238"/>
                    <a:pt x="17992" y="23062"/>
                  </a:cubicBezTo>
                  <a:cubicBezTo>
                    <a:pt x="17691" y="22870"/>
                    <a:pt x="17362" y="22777"/>
                    <a:pt x="17025" y="22669"/>
                  </a:cubicBezTo>
                  <a:cubicBezTo>
                    <a:pt x="16318" y="22441"/>
                    <a:pt x="15578" y="22305"/>
                    <a:pt x="14848" y="22168"/>
                  </a:cubicBezTo>
                  <a:cubicBezTo>
                    <a:pt x="14085" y="22025"/>
                    <a:pt x="13308" y="21964"/>
                    <a:pt x="12532" y="21940"/>
                  </a:cubicBezTo>
                  <a:cubicBezTo>
                    <a:pt x="12421" y="21936"/>
                    <a:pt x="12310" y="21935"/>
                    <a:pt x="12198" y="21933"/>
                  </a:cubicBezTo>
                  <a:cubicBezTo>
                    <a:pt x="12091" y="21843"/>
                    <a:pt x="12007" y="21727"/>
                    <a:pt x="11907" y="21628"/>
                  </a:cubicBezTo>
                  <a:cubicBezTo>
                    <a:pt x="11803" y="21526"/>
                    <a:pt x="11680" y="21453"/>
                    <a:pt x="11559" y="21373"/>
                  </a:cubicBezTo>
                  <a:cubicBezTo>
                    <a:pt x="11434" y="21289"/>
                    <a:pt x="11380" y="21186"/>
                    <a:pt x="11333" y="21046"/>
                  </a:cubicBezTo>
                  <a:cubicBezTo>
                    <a:pt x="11229" y="20741"/>
                    <a:pt x="11031" y="20482"/>
                    <a:pt x="10899" y="20189"/>
                  </a:cubicBezTo>
                  <a:cubicBezTo>
                    <a:pt x="10843" y="20063"/>
                    <a:pt x="10788" y="19919"/>
                    <a:pt x="10838" y="19782"/>
                  </a:cubicBezTo>
                  <a:cubicBezTo>
                    <a:pt x="10881" y="19664"/>
                    <a:pt x="10978" y="19563"/>
                    <a:pt x="11066" y="19475"/>
                  </a:cubicBezTo>
                  <a:cubicBezTo>
                    <a:pt x="11248" y="19295"/>
                    <a:pt x="11472" y="19100"/>
                    <a:pt x="11715" y="19011"/>
                  </a:cubicBezTo>
                  <a:cubicBezTo>
                    <a:pt x="11864" y="18956"/>
                    <a:pt x="11984" y="18885"/>
                    <a:pt x="12096" y="18773"/>
                  </a:cubicBezTo>
                  <a:cubicBezTo>
                    <a:pt x="12202" y="18667"/>
                    <a:pt x="12307" y="18599"/>
                    <a:pt x="12438" y="18527"/>
                  </a:cubicBezTo>
                  <a:cubicBezTo>
                    <a:pt x="12893" y="18276"/>
                    <a:pt x="13357" y="18083"/>
                    <a:pt x="13870" y="18083"/>
                  </a:cubicBezTo>
                  <a:close/>
                  <a:moveTo>
                    <a:pt x="12904" y="22299"/>
                  </a:moveTo>
                  <a:lnTo>
                    <a:pt x="12904" y="22299"/>
                  </a:lnTo>
                  <a:cubicBezTo>
                    <a:pt x="13059" y="22306"/>
                    <a:pt x="13215" y="22315"/>
                    <a:pt x="13370" y="22326"/>
                  </a:cubicBezTo>
                  <a:cubicBezTo>
                    <a:pt x="14086" y="22378"/>
                    <a:pt x="14786" y="22501"/>
                    <a:pt x="15489" y="22643"/>
                  </a:cubicBezTo>
                  <a:cubicBezTo>
                    <a:pt x="16170" y="22779"/>
                    <a:pt x="16849" y="22941"/>
                    <a:pt x="17502" y="23181"/>
                  </a:cubicBezTo>
                  <a:cubicBezTo>
                    <a:pt x="17651" y="23236"/>
                    <a:pt x="17777" y="23332"/>
                    <a:pt x="17913" y="23413"/>
                  </a:cubicBezTo>
                  <a:cubicBezTo>
                    <a:pt x="18051" y="23492"/>
                    <a:pt x="18195" y="23552"/>
                    <a:pt x="18336" y="23620"/>
                  </a:cubicBezTo>
                  <a:cubicBezTo>
                    <a:pt x="18618" y="23754"/>
                    <a:pt x="18904" y="23897"/>
                    <a:pt x="19145" y="24098"/>
                  </a:cubicBezTo>
                  <a:cubicBezTo>
                    <a:pt x="19367" y="24284"/>
                    <a:pt x="19576" y="24481"/>
                    <a:pt x="19801" y="24665"/>
                  </a:cubicBezTo>
                  <a:cubicBezTo>
                    <a:pt x="19798" y="24701"/>
                    <a:pt x="19796" y="24737"/>
                    <a:pt x="19794" y="24773"/>
                  </a:cubicBezTo>
                  <a:lnTo>
                    <a:pt x="19794" y="24772"/>
                  </a:lnTo>
                  <a:cubicBezTo>
                    <a:pt x="19774" y="24773"/>
                    <a:pt x="19753" y="24773"/>
                    <a:pt x="19733" y="24773"/>
                  </a:cubicBezTo>
                  <a:cubicBezTo>
                    <a:pt x="19538" y="24773"/>
                    <a:pt x="19342" y="24731"/>
                    <a:pt x="19155" y="24688"/>
                  </a:cubicBezTo>
                  <a:cubicBezTo>
                    <a:pt x="18801" y="24606"/>
                    <a:pt x="18453" y="24508"/>
                    <a:pt x="18099" y="24429"/>
                  </a:cubicBezTo>
                  <a:cubicBezTo>
                    <a:pt x="17766" y="24356"/>
                    <a:pt x="17445" y="24293"/>
                    <a:pt x="17130" y="24157"/>
                  </a:cubicBezTo>
                  <a:cubicBezTo>
                    <a:pt x="16824" y="24026"/>
                    <a:pt x="16529" y="23869"/>
                    <a:pt x="16224" y="23736"/>
                  </a:cubicBezTo>
                  <a:cubicBezTo>
                    <a:pt x="16071" y="23670"/>
                    <a:pt x="15923" y="23594"/>
                    <a:pt x="15779" y="23510"/>
                  </a:cubicBezTo>
                  <a:cubicBezTo>
                    <a:pt x="15651" y="23436"/>
                    <a:pt x="15530" y="23368"/>
                    <a:pt x="15387" y="23328"/>
                  </a:cubicBezTo>
                  <a:cubicBezTo>
                    <a:pt x="15055" y="23236"/>
                    <a:pt x="14748" y="23088"/>
                    <a:pt x="14431" y="22955"/>
                  </a:cubicBezTo>
                  <a:cubicBezTo>
                    <a:pt x="14110" y="22820"/>
                    <a:pt x="13783" y="22697"/>
                    <a:pt x="13464" y="22555"/>
                  </a:cubicBezTo>
                  <a:cubicBezTo>
                    <a:pt x="13277" y="22470"/>
                    <a:pt x="13090" y="22384"/>
                    <a:pt x="12904" y="22299"/>
                  </a:cubicBezTo>
                  <a:close/>
                  <a:moveTo>
                    <a:pt x="11399" y="22270"/>
                  </a:moveTo>
                  <a:cubicBezTo>
                    <a:pt x="11625" y="22270"/>
                    <a:pt x="11850" y="22271"/>
                    <a:pt x="12076" y="22274"/>
                  </a:cubicBezTo>
                  <a:cubicBezTo>
                    <a:pt x="12266" y="22403"/>
                    <a:pt x="12484" y="22489"/>
                    <a:pt x="12696" y="22578"/>
                  </a:cubicBezTo>
                  <a:cubicBezTo>
                    <a:pt x="13019" y="22713"/>
                    <a:pt x="13329" y="22875"/>
                    <a:pt x="13654" y="23008"/>
                  </a:cubicBezTo>
                  <a:cubicBezTo>
                    <a:pt x="13996" y="23149"/>
                    <a:pt x="14338" y="23287"/>
                    <a:pt x="14677" y="23434"/>
                  </a:cubicBezTo>
                  <a:cubicBezTo>
                    <a:pt x="14847" y="23508"/>
                    <a:pt x="15020" y="23580"/>
                    <a:pt x="15200" y="23632"/>
                  </a:cubicBezTo>
                  <a:cubicBezTo>
                    <a:pt x="15266" y="23650"/>
                    <a:pt x="15334" y="23664"/>
                    <a:pt x="15399" y="23688"/>
                  </a:cubicBezTo>
                  <a:cubicBezTo>
                    <a:pt x="15472" y="23718"/>
                    <a:pt x="15539" y="23765"/>
                    <a:pt x="15608" y="23805"/>
                  </a:cubicBezTo>
                  <a:cubicBezTo>
                    <a:pt x="15907" y="23978"/>
                    <a:pt x="16231" y="24106"/>
                    <a:pt x="16543" y="24255"/>
                  </a:cubicBezTo>
                  <a:cubicBezTo>
                    <a:pt x="16863" y="24408"/>
                    <a:pt x="17189" y="24564"/>
                    <a:pt x="17536" y="24652"/>
                  </a:cubicBezTo>
                  <a:cubicBezTo>
                    <a:pt x="17713" y="24697"/>
                    <a:pt x="17895" y="24724"/>
                    <a:pt x="18073" y="24763"/>
                  </a:cubicBezTo>
                  <a:cubicBezTo>
                    <a:pt x="18253" y="24803"/>
                    <a:pt x="18432" y="24849"/>
                    <a:pt x="18612" y="24893"/>
                  </a:cubicBezTo>
                  <a:cubicBezTo>
                    <a:pt x="18930" y="24970"/>
                    <a:pt x="19256" y="25063"/>
                    <a:pt x="19584" y="25081"/>
                  </a:cubicBezTo>
                  <a:cubicBezTo>
                    <a:pt x="19640" y="25084"/>
                    <a:pt x="19700" y="25086"/>
                    <a:pt x="19761" y="25086"/>
                  </a:cubicBezTo>
                  <a:cubicBezTo>
                    <a:pt x="19770" y="25086"/>
                    <a:pt x="19780" y="25086"/>
                    <a:pt x="19789" y="25086"/>
                  </a:cubicBezTo>
                  <a:lnTo>
                    <a:pt x="19789" y="25086"/>
                  </a:lnTo>
                  <a:cubicBezTo>
                    <a:pt x="19790" y="25143"/>
                    <a:pt x="19788" y="25200"/>
                    <a:pt x="19782" y="25256"/>
                  </a:cubicBezTo>
                  <a:lnTo>
                    <a:pt x="19782" y="25256"/>
                  </a:lnTo>
                  <a:cubicBezTo>
                    <a:pt x="19782" y="25256"/>
                    <a:pt x="19782" y="25256"/>
                    <a:pt x="19782" y="25256"/>
                  </a:cubicBezTo>
                  <a:lnTo>
                    <a:pt x="19782" y="25256"/>
                  </a:lnTo>
                  <a:cubicBezTo>
                    <a:pt x="19781" y="25256"/>
                    <a:pt x="19771" y="25298"/>
                    <a:pt x="19768" y="25309"/>
                  </a:cubicBezTo>
                  <a:cubicBezTo>
                    <a:pt x="19768" y="25309"/>
                    <a:pt x="19768" y="25309"/>
                    <a:pt x="19768" y="25309"/>
                  </a:cubicBezTo>
                  <a:cubicBezTo>
                    <a:pt x="19766" y="25309"/>
                    <a:pt x="19752" y="25329"/>
                    <a:pt x="19754" y="25329"/>
                  </a:cubicBezTo>
                  <a:cubicBezTo>
                    <a:pt x="19754" y="25329"/>
                    <a:pt x="19757" y="25327"/>
                    <a:pt x="19762" y="25321"/>
                  </a:cubicBezTo>
                  <a:lnTo>
                    <a:pt x="19762" y="25321"/>
                  </a:lnTo>
                  <a:cubicBezTo>
                    <a:pt x="19752" y="25331"/>
                    <a:pt x="19729" y="25353"/>
                    <a:pt x="19728" y="25353"/>
                  </a:cubicBezTo>
                  <a:cubicBezTo>
                    <a:pt x="19652" y="25411"/>
                    <a:pt x="19523" y="25460"/>
                    <a:pt x="19424" y="25502"/>
                  </a:cubicBezTo>
                  <a:cubicBezTo>
                    <a:pt x="19260" y="25571"/>
                    <a:pt x="19094" y="25636"/>
                    <a:pt x="18927" y="25698"/>
                  </a:cubicBezTo>
                  <a:cubicBezTo>
                    <a:pt x="18300" y="25932"/>
                    <a:pt x="17641" y="26160"/>
                    <a:pt x="16969" y="26205"/>
                  </a:cubicBezTo>
                  <a:cubicBezTo>
                    <a:pt x="16740" y="26220"/>
                    <a:pt x="16509" y="26224"/>
                    <a:pt x="16278" y="26224"/>
                  </a:cubicBezTo>
                  <a:cubicBezTo>
                    <a:pt x="16155" y="26224"/>
                    <a:pt x="16032" y="26223"/>
                    <a:pt x="15910" y="26222"/>
                  </a:cubicBezTo>
                  <a:cubicBezTo>
                    <a:pt x="15558" y="26221"/>
                    <a:pt x="15218" y="26190"/>
                    <a:pt x="14877" y="26106"/>
                  </a:cubicBezTo>
                  <a:cubicBezTo>
                    <a:pt x="14539" y="26022"/>
                    <a:pt x="14206" y="25939"/>
                    <a:pt x="13858" y="25914"/>
                  </a:cubicBezTo>
                  <a:cubicBezTo>
                    <a:pt x="13682" y="25901"/>
                    <a:pt x="13504" y="25898"/>
                    <a:pt x="13329" y="25872"/>
                  </a:cubicBezTo>
                  <a:cubicBezTo>
                    <a:pt x="13163" y="25848"/>
                    <a:pt x="13022" y="25791"/>
                    <a:pt x="12873" y="25715"/>
                  </a:cubicBezTo>
                  <a:cubicBezTo>
                    <a:pt x="12249" y="25395"/>
                    <a:pt x="11567" y="25236"/>
                    <a:pt x="10914" y="24990"/>
                  </a:cubicBezTo>
                  <a:cubicBezTo>
                    <a:pt x="10588" y="24867"/>
                    <a:pt x="10245" y="24778"/>
                    <a:pt x="9930" y="24630"/>
                  </a:cubicBezTo>
                  <a:cubicBezTo>
                    <a:pt x="9788" y="24565"/>
                    <a:pt x="9659" y="24482"/>
                    <a:pt x="9528" y="24398"/>
                  </a:cubicBezTo>
                  <a:cubicBezTo>
                    <a:pt x="9397" y="24315"/>
                    <a:pt x="9253" y="24254"/>
                    <a:pt x="9109" y="24191"/>
                  </a:cubicBezTo>
                  <a:cubicBezTo>
                    <a:pt x="8822" y="24066"/>
                    <a:pt x="8583" y="23881"/>
                    <a:pt x="8376" y="23645"/>
                  </a:cubicBezTo>
                  <a:cubicBezTo>
                    <a:pt x="8188" y="23432"/>
                    <a:pt x="8070" y="23176"/>
                    <a:pt x="7939" y="22927"/>
                  </a:cubicBezTo>
                  <a:cubicBezTo>
                    <a:pt x="7815" y="22694"/>
                    <a:pt x="8112" y="22547"/>
                    <a:pt x="8292" y="22501"/>
                  </a:cubicBezTo>
                  <a:cubicBezTo>
                    <a:pt x="8549" y="22435"/>
                    <a:pt x="8816" y="22428"/>
                    <a:pt x="9076" y="22381"/>
                  </a:cubicBezTo>
                  <a:cubicBezTo>
                    <a:pt x="9407" y="22321"/>
                    <a:pt x="9731" y="22276"/>
                    <a:pt x="10068" y="22275"/>
                  </a:cubicBezTo>
                  <a:cubicBezTo>
                    <a:pt x="10437" y="22272"/>
                    <a:pt x="10805" y="22273"/>
                    <a:pt x="11173" y="22271"/>
                  </a:cubicBezTo>
                  <a:cubicBezTo>
                    <a:pt x="11248" y="22270"/>
                    <a:pt x="11323" y="22270"/>
                    <a:pt x="11399" y="22270"/>
                  </a:cubicBezTo>
                  <a:close/>
                  <a:moveTo>
                    <a:pt x="12093" y="31024"/>
                  </a:moveTo>
                  <a:cubicBezTo>
                    <a:pt x="12234" y="31024"/>
                    <a:pt x="12375" y="31026"/>
                    <a:pt x="12516" y="31032"/>
                  </a:cubicBezTo>
                  <a:cubicBezTo>
                    <a:pt x="12847" y="31047"/>
                    <a:pt x="13168" y="31125"/>
                    <a:pt x="13501" y="31129"/>
                  </a:cubicBezTo>
                  <a:cubicBezTo>
                    <a:pt x="13846" y="31133"/>
                    <a:pt x="14189" y="31172"/>
                    <a:pt x="14531" y="31224"/>
                  </a:cubicBezTo>
                  <a:cubicBezTo>
                    <a:pt x="15193" y="31326"/>
                    <a:pt x="15861" y="31441"/>
                    <a:pt x="16508" y="31615"/>
                  </a:cubicBezTo>
                  <a:cubicBezTo>
                    <a:pt x="16832" y="31702"/>
                    <a:pt x="17153" y="31805"/>
                    <a:pt x="17462" y="31937"/>
                  </a:cubicBezTo>
                  <a:cubicBezTo>
                    <a:pt x="17752" y="32061"/>
                    <a:pt x="18034" y="32200"/>
                    <a:pt x="18327" y="32317"/>
                  </a:cubicBezTo>
                  <a:cubicBezTo>
                    <a:pt x="18956" y="32568"/>
                    <a:pt x="19570" y="32804"/>
                    <a:pt x="20143" y="33168"/>
                  </a:cubicBezTo>
                  <a:cubicBezTo>
                    <a:pt x="20409" y="33338"/>
                    <a:pt x="20672" y="33512"/>
                    <a:pt x="20953" y="33653"/>
                  </a:cubicBezTo>
                  <a:cubicBezTo>
                    <a:pt x="21098" y="33726"/>
                    <a:pt x="21248" y="33781"/>
                    <a:pt x="21386" y="33863"/>
                  </a:cubicBezTo>
                  <a:cubicBezTo>
                    <a:pt x="21520" y="33944"/>
                    <a:pt x="21645" y="34039"/>
                    <a:pt x="21775" y="34126"/>
                  </a:cubicBezTo>
                  <a:cubicBezTo>
                    <a:pt x="21901" y="34212"/>
                    <a:pt x="22036" y="34285"/>
                    <a:pt x="22159" y="34377"/>
                  </a:cubicBezTo>
                  <a:cubicBezTo>
                    <a:pt x="22294" y="34479"/>
                    <a:pt x="22422" y="34591"/>
                    <a:pt x="22555" y="34695"/>
                  </a:cubicBezTo>
                  <a:cubicBezTo>
                    <a:pt x="22806" y="34889"/>
                    <a:pt x="23075" y="35042"/>
                    <a:pt x="23297" y="35271"/>
                  </a:cubicBezTo>
                  <a:cubicBezTo>
                    <a:pt x="23385" y="35363"/>
                    <a:pt x="23468" y="35459"/>
                    <a:pt x="23551" y="35555"/>
                  </a:cubicBezTo>
                  <a:cubicBezTo>
                    <a:pt x="23390" y="35478"/>
                    <a:pt x="23227" y="35406"/>
                    <a:pt x="23065" y="35336"/>
                  </a:cubicBezTo>
                  <a:cubicBezTo>
                    <a:pt x="22462" y="35075"/>
                    <a:pt x="21878" y="34766"/>
                    <a:pt x="21292" y="34470"/>
                  </a:cubicBezTo>
                  <a:cubicBezTo>
                    <a:pt x="20990" y="34318"/>
                    <a:pt x="20669" y="34205"/>
                    <a:pt x="20377" y="34033"/>
                  </a:cubicBezTo>
                  <a:cubicBezTo>
                    <a:pt x="20251" y="33957"/>
                    <a:pt x="20119" y="33894"/>
                    <a:pt x="19981" y="33846"/>
                  </a:cubicBezTo>
                  <a:cubicBezTo>
                    <a:pt x="19817" y="33792"/>
                    <a:pt x="19683" y="33726"/>
                    <a:pt x="19535" y="33641"/>
                  </a:cubicBezTo>
                  <a:cubicBezTo>
                    <a:pt x="19254" y="33482"/>
                    <a:pt x="18916" y="33411"/>
                    <a:pt x="18619" y="33282"/>
                  </a:cubicBezTo>
                  <a:cubicBezTo>
                    <a:pt x="18307" y="33148"/>
                    <a:pt x="18013" y="32988"/>
                    <a:pt x="17693" y="32874"/>
                  </a:cubicBezTo>
                  <a:cubicBezTo>
                    <a:pt x="17369" y="32757"/>
                    <a:pt x="17035" y="32668"/>
                    <a:pt x="16703" y="32575"/>
                  </a:cubicBezTo>
                  <a:cubicBezTo>
                    <a:pt x="16364" y="32480"/>
                    <a:pt x="16030" y="32358"/>
                    <a:pt x="15688" y="32273"/>
                  </a:cubicBezTo>
                  <a:cubicBezTo>
                    <a:pt x="15329" y="32185"/>
                    <a:pt x="14964" y="32122"/>
                    <a:pt x="14604" y="32033"/>
                  </a:cubicBezTo>
                  <a:cubicBezTo>
                    <a:pt x="14259" y="31949"/>
                    <a:pt x="13916" y="31873"/>
                    <a:pt x="13561" y="31840"/>
                  </a:cubicBezTo>
                  <a:cubicBezTo>
                    <a:pt x="13387" y="31824"/>
                    <a:pt x="13188" y="31829"/>
                    <a:pt x="13022" y="31768"/>
                  </a:cubicBezTo>
                  <a:cubicBezTo>
                    <a:pt x="12951" y="31742"/>
                    <a:pt x="12886" y="31704"/>
                    <a:pt x="12813" y="31690"/>
                  </a:cubicBezTo>
                  <a:cubicBezTo>
                    <a:pt x="12784" y="31684"/>
                    <a:pt x="12756" y="31682"/>
                    <a:pt x="12728" y="31682"/>
                  </a:cubicBezTo>
                  <a:cubicBezTo>
                    <a:pt x="12669" y="31682"/>
                    <a:pt x="12611" y="31691"/>
                    <a:pt x="12551" y="31691"/>
                  </a:cubicBezTo>
                  <a:cubicBezTo>
                    <a:pt x="12407" y="31691"/>
                    <a:pt x="12261" y="31633"/>
                    <a:pt x="12118" y="31614"/>
                  </a:cubicBezTo>
                  <a:cubicBezTo>
                    <a:pt x="11962" y="31594"/>
                    <a:pt x="11805" y="31600"/>
                    <a:pt x="11648" y="31594"/>
                  </a:cubicBezTo>
                  <a:cubicBezTo>
                    <a:pt x="11584" y="31592"/>
                    <a:pt x="11520" y="31591"/>
                    <a:pt x="11457" y="31591"/>
                  </a:cubicBezTo>
                  <a:cubicBezTo>
                    <a:pt x="11198" y="31591"/>
                    <a:pt x="10949" y="31614"/>
                    <a:pt x="10695" y="31694"/>
                  </a:cubicBezTo>
                  <a:cubicBezTo>
                    <a:pt x="10486" y="31758"/>
                    <a:pt x="10286" y="31845"/>
                    <a:pt x="10086" y="31937"/>
                  </a:cubicBezTo>
                  <a:lnTo>
                    <a:pt x="10086" y="31937"/>
                  </a:lnTo>
                  <a:cubicBezTo>
                    <a:pt x="10181" y="31830"/>
                    <a:pt x="10299" y="31745"/>
                    <a:pt x="10404" y="31647"/>
                  </a:cubicBezTo>
                  <a:cubicBezTo>
                    <a:pt x="10522" y="31536"/>
                    <a:pt x="10628" y="31419"/>
                    <a:pt x="10759" y="31320"/>
                  </a:cubicBezTo>
                  <a:cubicBezTo>
                    <a:pt x="10858" y="31245"/>
                    <a:pt x="10959" y="31168"/>
                    <a:pt x="11070" y="31110"/>
                  </a:cubicBezTo>
                  <a:cubicBezTo>
                    <a:pt x="11201" y="31043"/>
                    <a:pt x="11339" y="31035"/>
                    <a:pt x="11484" y="31032"/>
                  </a:cubicBezTo>
                  <a:cubicBezTo>
                    <a:pt x="11687" y="31028"/>
                    <a:pt x="11890" y="31024"/>
                    <a:pt x="12093" y="31024"/>
                  </a:cubicBezTo>
                  <a:close/>
                  <a:moveTo>
                    <a:pt x="33108" y="21405"/>
                  </a:moveTo>
                  <a:cubicBezTo>
                    <a:pt x="33159" y="21405"/>
                    <a:pt x="33210" y="21407"/>
                    <a:pt x="33260" y="21412"/>
                  </a:cubicBezTo>
                  <a:cubicBezTo>
                    <a:pt x="33274" y="21414"/>
                    <a:pt x="33286" y="21416"/>
                    <a:pt x="33299" y="21418"/>
                  </a:cubicBezTo>
                  <a:cubicBezTo>
                    <a:pt x="33315" y="21436"/>
                    <a:pt x="33328" y="21454"/>
                    <a:pt x="33341" y="21474"/>
                  </a:cubicBezTo>
                  <a:cubicBezTo>
                    <a:pt x="33386" y="21549"/>
                    <a:pt x="33417" y="21630"/>
                    <a:pt x="33458" y="21707"/>
                  </a:cubicBezTo>
                  <a:cubicBezTo>
                    <a:pt x="33511" y="21803"/>
                    <a:pt x="33568" y="21897"/>
                    <a:pt x="33631" y="21987"/>
                  </a:cubicBezTo>
                  <a:cubicBezTo>
                    <a:pt x="33748" y="22159"/>
                    <a:pt x="33849" y="22337"/>
                    <a:pt x="33957" y="22514"/>
                  </a:cubicBezTo>
                  <a:cubicBezTo>
                    <a:pt x="34044" y="22655"/>
                    <a:pt x="34149" y="22770"/>
                    <a:pt x="34265" y="22882"/>
                  </a:cubicBezTo>
                  <a:cubicBezTo>
                    <a:pt x="34312" y="23028"/>
                    <a:pt x="34352" y="23178"/>
                    <a:pt x="34392" y="23327"/>
                  </a:cubicBezTo>
                  <a:cubicBezTo>
                    <a:pt x="34494" y="23720"/>
                    <a:pt x="34563" y="24117"/>
                    <a:pt x="34650" y="24513"/>
                  </a:cubicBezTo>
                  <a:cubicBezTo>
                    <a:pt x="34735" y="24908"/>
                    <a:pt x="34842" y="25301"/>
                    <a:pt x="34930" y="25698"/>
                  </a:cubicBezTo>
                  <a:cubicBezTo>
                    <a:pt x="35097" y="26448"/>
                    <a:pt x="35416" y="27175"/>
                    <a:pt x="35446" y="27951"/>
                  </a:cubicBezTo>
                  <a:cubicBezTo>
                    <a:pt x="35451" y="28089"/>
                    <a:pt x="35461" y="28228"/>
                    <a:pt x="35412" y="28350"/>
                  </a:cubicBezTo>
                  <a:cubicBezTo>
                    <a:pt x="35366" y="28468"/>
                    <a:pt x="35251" y="28612"/>
                    <a:pt x="35163" y="28722"/>
                  </a:cubicBezTo>
                  <a:cubicBezTo>
                    <a:pt x="35041" y="28875"/>
                    <a:pt x="34907" y="29017"/>
                    <a:pt x="34783" y="29167"/>
                  </a:cubicBezTo>
                  <a:cubicBezTo>
                    <a:pt x="34655" y="29319"/>
                    <a:pt x="34541" y="29483"/>
                    <a:pt x="34421" y="29642"/>
                  </a:cubicBezTo>
                  <a:cubicBezTo>
                    <a:pt x="34176" y="29967"/>
                    <a:pt x="33911" y="30278"/>
                    <a:pt x="33661" y="30600"/>
                  </a:cubicBezTo>
                  <a:cubicBezTo>
                    <a:pt x="33547" y="30748"/>
                    <a:pt x="33433" y="30892"/>
                    <a:pt x="33347" y="31059"/>
                  </a:cubicBezTo>
                  <a:cubicBezTo>
                    <a:pt x="33306" y="31136"/>
                    <a:pt x="33270" y="31217"/>
                    <a:pt x="33220" y="31288"/>
                  </a:cubicBezTo>
                  <a:cubicBezTo>
                    <a:pt x="33168" y="31364"/>
                    <a:pt x="33100" y="31427"/>
                    <a:pt x="33034" y="31489"/>
                  </a:cubicBezTo>
                  <a:cubicBezTo>
                    <a:pt x="32754" y="31755"/>
                    <a:pt x="32540" y="32084"/>
                    <a:pt x="32313" y="32394"/>
                  </a:cubicBezTo>
                  <a:cubicBezTo>
                    <a:pt x="32097" y="32687"/>
                    <a:pt x="31888" y="32989"/>
                    <a:pt x="31618" y="33237"/>
                  </a:cubicBezTo>
                  <a:cubicBezTo>
                    <a:pt x="31326" y="33505"/>
                    <a:pt x="31021" y="33752"/>
                    <a:pt x="30740" y="34033"/>
                  </a:cubicBezTo>
                  <a:cubicBezTo>
                    <a:pt x="30601" y="34173"/>
                    <a:pt x="30464" y="34318"/>
                    <a:pt x="30331" y="34466"/>
                  </a:cubicBezTo>
                  <a:cubicBezTo>
                    <a:pt x="30207" y="34607"/>
                    <a:pt x="30099" y="34760"/>
                    <a:pt x="29979" y="34904"/>
                  </a:cubicBezTo>
                  <a:cubicBezTo>
                    <a:pt x="29853" y="35056"/>
                    <a:pt x="29705" y="35178"/>
                    <a:pt x="29548" y="35296"/>
                  </a:cubicBezTo>
                  <a:cubicBezTo>
                    <a:pt x="29398" y="35412"/>
                    <a:pt x="29254" y="35534"/>
                    <a:pt x="29119" y="35666"/>
                  </a:cubicBezTo>
                  <a:cubicBezTo>
                    <a:pt x="28827" y="35946"/>
                    <a:pt x="28541" y="36233"/>
                    <a:pt x="28280" y="36542"/>
                  </a:cubicBezTo>
                  <a:cubicBezTo>
                    <a:pt x="28156" y="36687"/>
                    <a:pt x="28049" y="36847"/>
                    <a:pt x="27914" y="36982"/>
                  </a:cubicBezTo>
                  <a:cubicBezTo>
                    <a:pt x="27789" y="37108"/>
                    <a:pt x="27652" y="37224"/>
                    <a:pt x="27566" y="37383"/>
                  </a:cubicBezTo>
                  <a:cubicBezTo>
                    <a:pt x="27527" y="37455"/>
                    <a:pt x="27499" y="37532"/>
                    <a:pt x="27460" y="37605"/>
                  </a:cubicBezTo>
                  <a:cubicBezTo>
                    <a:pt x="27415" y="37692"/>
                    <a:pt x="27349" y="37762"/>
                    <a:pt x="27288" y="37838"/>
                  </a:cubicBezTo>
                  <a:cubicBezTo>
                    <a:pt x="27165" y="37990"/>
                    <a:pt x="27044" y="38143"/>
                    <a:pt x="26927" y="38300"/>
                  </a:cubicBezTo>
                  <a:cubicBezTo>
                    <a:pt x="26714" y="38583"/>
                    <a:pt x="26518" y="38880"/>
                    <a:pt x="26339" y="39186"/>
                  </a:cubicBezTo>
                  <a:cubicBezTo>
                    <a:pt x="26334" y="39180"/>
                    <a:pt x="26328" y="39173"/>
                    <a:pt x="26322" y="39165"/>
                  </a:cubicBezTo>
                  <a:cubicBezTo>
                    <a:pt x="26312" y="39151"/>
                    <a:pt x="26302" y="39137"/>
                    <a:pt x="26292" y="39123"/>
                  </a:cubicBezTo>
                  <a:cubicBezTo>
                    <a:pt x="26289" y="38929"/>
                    <a:pt x="26285" y="38735"/>
                    <a:pt x="26287" y="38542"/>
                  </a:cubicBezTo>
                  <a:cubicBezTo>
                    <a:pt x="26286" y="38455"/>
                    <a:pt x="26291" y="38367"/>
                    <a:pt x="26301" y="38280"/>
                  </a:cubicBezTo>
                  <a:cubicBezTo>
                    <a:pt x="26316" y="38175"/>
                    <a:pt x="26349" y="38072"/>
                    <a:pt x="26363" y="37966"/>
                  </a:cubicBezTo>
                  <a:cubicBezTo>
                    <a:pt x="26390" y="37770"/>
                    <a:pt x="26383" y="37571"/>
                    <a:pt x="26383" y="37373"/>
                  </a:cubicBezTo>
                  <a:cubicBezTo>
                    <a:pt x="26382" y="36952"/>
                    <a:pt x="26382" y="36531"/>
                    <a:pt x="26383" y="36108"/>
                  </a:cubicBezTo>
                  <a:cubicBezTo>
                    <a:pt x="26383" y="35690"/>
                    <a:pt x="26378" y="35272"/>
                    <a:pt x="26385" y="34854"/>
                  </a:cubicBezTo>
                  <a:cubicBezTo>
                    <a:pt x="26386" y="34655"/>
                    <a:pt x="26399" y="34455"/>
                    <a:pt x="26422" y="34257"/>
                  </a:cubicBezTo>
                  <a:cubicBezTo>
                    <a:pt x="26434" y="34158"/>
                    <a:pt x="26456" y="34060"/>
                    <a:pt x="26466" y="33961"/>
                  </a:cubicBezTo>
                  <a:cubicBezTo>
                    <a:pt x="26477" y="33851"/>
                    <a:pt x="26471" y="33740"/>
                    <a:pt x="26475" y="33629"/>
                  </a:cubicBezTo>
                  <a:cubicBezTo>
                    <a:pt x="26484" y="33440"/>
                    <a:pt x="26526" y="33251"/>
                    <a:pt x="26548" y="33062"/>
                  </a:cubicBezTo>
                  <a:cubicBezTo>
                    <a:pt x="26559" y="32967"/>
                    <a:pt x="26562" y="32873"/>
                    <a:pt x="26569" y="32778"/>
                  </a:cubicBezTo>
                  <a:cubicBezTo>
                    <a:pt x="26576" y="32684"/>
                    <a:pt x="26603" y="32589"/>
                    <a:pt x="26624" y="32496"/>
                  </a:cubicBezTo>
                  <a:cubicBezTo>
                    <a:pt x="26667" y="32305"/>
                    <a:pt x="26668" y="32116"/>
                    <a:pt x="26680" y="31922"/>
                  </a:cubicBezTo>
                  <a:cubicBezTo>
                    <a:pt x="26691" y="31728"/>
                    <a:pt x="26746" y="31534"/>
                    <a:pt x="26782" y="31341"/>
                  </a:cubicBezTo>
                  <a:cubicBezTo>
                    <a:pt x="26940" y="30519"/>
                    <a:pt x="27059" y="29693"/>
                    <a:pt x="27200" y="28868"/>
                  </a:cubicBezTo>
                  <a:cubicBezTo>
                    <a:pt x="27272" y="28454"/>
                    <a:pt x="27366" y="28045"/>
                    <a:pt x="27456" y="27636"/>
                  </a:cubicBezTo>
                  <a:cubicBezTo>
                    <a:pt x="27542" y="27245"/>
                    <a:pt x="27628" y="26853"/>
                    <a:pt x="27733" y="26466"/>
                  </a:cubicBezTo>
                  <a:cubicBezTo>
                    <a:pt x="27825" y="26127"/>
                    <a:pt x="27924" y="25783"/>
                    <a:pt x="28074" y="25464"/>
                  </a:cubicBezTo>
                  <a:cubicBezTo>
                    <a:pt x="28241" y="25112"/>
                    <a:pt x="28502" y="24801"/>
                    <a:pt x="28601" y="24421"/>
                  </a:cubicBezTo>
                  <a:cubicBezTo>
                    <a:pt x="28642" y="24263"/>
                    <a:pt x="28683" y="24156"/>
                    <a:pt x="28814" y="24053"/>
                  </a:cubicBezTo>
                  <a:cubicBezTo>
                    <a:pt x="28959" y="23941"/>
                    <a:pt x="29078" y="23841"/>
                    <a:pt x="29179" y="23685"/>
                  </a:cubicBezTo>
                  <a:cubicBezTo>
                    <a:pt x="29225" y="23614"/>
                    <a:pt x="29266" y="23539"/>
                    <a:pt x="29315" y="23468"/>
                  </a:cubicBezTo>
                  <a:cubicBezTo>
                    <a:pt x="29369" y="23393"/>
                    <a:pt x="29439" y="23334"/>
                    <a:pt x="29508" y="23272"/>
                  </a:cubicBezTo>
                  <a:cubicBezTo>
                    <a:pt x="29658" y="23138"/>
                    <a:pt x="29805" y="23003"/>
                    <a:pt x="29956" y="22871"/>
                  </a:cubicBezTo>
                  <a:cubicBezTo>
                    <a:pt x="30254" y="22609"/>
                    <a:pt x="30557" y="22359"/>
                    <a:pt x="30894" y="22149"/>
                  </a:cubicBezTo>
                  <a:cubicBezTo>
                    <a:pt x="31048" y="22053"/>
                    <a:pt x="31206" y="21963"/>
                    <a:pt x="31365" y="21872"/>
                  </a:cubicBezTo>
                  <a:cubicBezTo>
                    <a:pt x="31537" y="21773"/>
                    <a:pt x="31720" y="21718"/>
                    <a:pt x="31906" y="21651"/>
                  </a:cubicBezTo>
                  <a:cubicBezTo>
                    <a:pt x="32056" y="21597"/>
                    <a:pt x="32195" y="21511"/>
                    <a:pt x="32348" y="21465"/>
                  </a:cubicBezTo>
                  <a:cubicBezTo>
                    <a:pt x="32489" y="21423"/>
                    <a:pt x="32645" y="21432"/>
                    <a:pt x="32791" y="21422"/>
                  </a:cubicBezTo>
                  <a:cubicBezTo>
                    <a:pt x="32895" y="21414"/>
                    <a:pt x="33002" y="21405"/>
                    <a:pt x="33108" y="21405"/>
                  </a:cubicBezTo>
                  <a:close/>
                  <a:moveTo>
                    <a:pt x="34813" y="23534"/>
                  </a:moveTo>
                  <a:lnTo>
                    <a:pt x="34813" y="23534"/>
                  </a:lnTo>
                  <a:cubicBezTo>
                    <a:pt x="34918" y="23686"/>
                    <a:pt x="35020" y="23839"/>
                    <a:pt x="35121" y="23994"/>
                  </a:cubicBezTo>
                  <a:cubicBezTo>
                    <a:pt x="35363" y="24368"/>
                    <a:pt x="35617" y="24735"/>
                    <a:pt x="35859" y="25110"/>
                  </a:cubicBezTo>
                  <a:cubicBezTo>
                    <a:pt x="35974" y="25287"/>
                    <a:pt x="36088" y="25466"/>
                    <a:pt x="36207" y="25641"/>
                  </a:cubicBezTo>
                  <a:cubicBezTo>
                    <a:pt x="36322" y="25810"/>
                    <a:pt x="36434" y="25986"/>
                    <a:pt x="36497" y="26182"/>
                  </a:cubicBezTo>
                  <a:cubicBezTo>
                    <a:pt x="36561" y="26386"/>
                    <a:pt x="36594" y="26594"/>
                    <a:pt x="36671" y="26793"/>
                  </a:cubicBezTo>
                  <a:cubicBezTo>
                    <a:pt x="36746" y="26992"/>
                    <a:pt x="36776" y="27198"/>
                    <a:pt x="36834" y="27402"/>
                  </a:cubicBezTo>
                  <a:cubicBezTo>
                    <a:pt x="36891" y="27602"/>
                    <a:pt x="36946" y="27792"/>
                    <a:pt x="36969" y="27998"/>
                  </a:cubicBezTo>
                  <a:cubicBezTo>
                    <a:pt x="36994" y="28216"/>
                    <a:pt x="37050" y="28429"/>
                    <a:pt x="37065" y="28647"/>
                  </a:cubicBezTo>
                  <a:cubicBezTo>
                    <a:pt x="37094" y="29059"/>
                    <a:pt x="36984" y="29463"/>
                    <a:pt x="36825" y="29838"/>
                  </a:cubicBezTo>
                  <a:cubicBezTo>
                    <a:pt x="36747" y="30022"/>
                    <a:pt x="36658" y="30199"/>
                    <a:pt x="36574" y="30379"/>
                  </a:cubicBezTo>
                  <a:cubicBezTo>
                    <a:pt x="36482" y="30572"/>
                    <a:pt x="36397" y="30768"/>
                    <a:pt x="36293" y="30955"/>
                  </a:cubicBezTo>
                  <a:cubicBezTo>
                    <a:pt x="36077" y="31344"/>
                    <a:pt x="35800" y="31682"/>
                    <a:pt x="35540" y="32041"/>
                  </a:cubicBezTo>
                  <a:cubicBezTo>
                    <a:pt x="35278" y="32402"/>
                    <a:pt x="35050" y="32786"/>
                    <a:pt x="34778" y="33140"/>
                  </a:cubicBezTo>
                  <a:cubicBezTo>
                    <a:pt x="34506" y="33494"/>
                    <a:pt x="34212" y="33828"/>
                    <a:pt x="33912" y="34158"/>
                  </a:cubicBezTo>
                  <a:cubicBezTo>
                    <a:pt x="33618" y="34482"/>
                    <a:pt x="33332" y="34810"/>
                    <a:pt x="33003" y="35098"/>
                  </a:cubicBezTo>
                  <a:cubicBezTo>
                    <a:pt x="32843" y="35240"/>
                    <a:pt x="32679" y="35377"/>
                    <a:pt x="32528" y="35529"/>
                  </a:cubicBezTo>
                  <a:cubicBezTo>
                    <a:pt x="32394" y="35664"/>
                    <a:pt x="32277" y="35816"/>
                    <a:pt x="32148" y="35955"/>
                  </a:cubicBezTo>
                  <a:cubicBezTo>
                    <a:pt x="32009" y="36105"/>
                    <a:pt x="31850" y="36223"/>
                    <a:pt x="31694" y="36353"/>
                  </a:cubicBezTo>
                  <a:cubicBezTo>
                    <a:pt x="31537" y="36483"/>
                    <a:pt x="31398" y="36630"/>
                    <a:pt x="31249" y="36768"/>
                  </a:cubicBezTo>
                  <a:cubicBezTo>
                    <a:pt x="30973" y="37024"/>
                    <a:pt x="30652" y="37260"/>
                    <a:pt x="30292" y="37383"/>
                  </a:cubicBezTo>
                  <a:cubicBezTo>
                    <a:pt x="30199" y="37414"/>
                    <a:pt x="30105" y="37447"/>
                    <a:pt x="30020" y="37495"/>
                  </a:cubicBezTo>
                  <a:cubicBezTo>
                    <a:pt x="29932" y="37545"/>
                    <a:pt x="29870" y="37621"/>
                    <a:pt x="29791" y="37679"/>
                  </a:cubicBezTo>
                  <a:cubicBezTo>
                    <a:pt x="29638" y="37792"/>
                    <a:pt x="29433" y="37824"/>
                    <a:pt x="29274" y="37932"/>
                  </a:cubicBezTo>
                  <a:cubicBezTo>
                    <a:pt x="29196" y="37984"/>
                    <a:pt x="29126" y="38043"/>
                    <a:pt x="29037" y="38076"/>
                  </a:cubicBezTo>
                  <a:cubicBezTo>
                    <a:pt x="28943" y="38111"/>
                    <a:pt x="28848" y="38136"/>
                    <a:pt x="28755" y="38175"/>
                  </a:cubicBezTo>
                  <a:cubicBezTo>
                    <a:pt x="28567" y="38253"/>
                    <a:pt x="28411" y="38380"/>
                    <a:pt x="28243" y="38494"/>
                  </a:cubicBezTo>
                  <a:cubicBezTo>
                    <a:pt x="28070" y="38612"/>
                    <a:pt x="27879" y="38702"/>
                    <a:pt x="27704" y="38816"/>
                  </a:cubicBezTo>
                  <a:cubicBezTo>
                    <a:pt x="27526" y="38933"/>
                    <a:pt x="27356" y="39061"/>
                    <a:pt x="27189" y="39193"/>
                  </a:cubicBezTo>
                  <a:cubicBezTo>
                    <a:pt x="27034" y="39316"/>
                    <a:pt x="26887" y="39448"/>
                    <a:pt x="26728" y="39565"/>
                  </a:cubicBezTo>
                  <a:lnTo>
                    <a:pt x="26680" y="39601"/>
                  </a:lnTo>
                  <a:cubicBezTo>
                    <a:pt x="26660" y="39565"/>
                    <a:pt x="26638" y="39531"/>
                    <a:pt x="26613" y="39498"/>
                  </a:cubicBezTo>
                  <a:cubicBezTo>
                    <a:pt x="26573" y="39449"/>
                    <a:pt x="26531" y="39403"/>
                    <a:pt x="26489" y="39358"/>
                  </a:cubicBezTo>
                  <a:cubicBezTo>
                    <a:pt x="26552" y="39255"/>
                    <a:pt x="26615" y="39152"/>
                    <a:pt x="26681" y="39051"/>
                  </a:cubicBezTo>
                  <a:cubicBezTo>
                    <a:pt x="26905" y="38707"/>
                    <a:pt x="27155" y="38384"/>
                    <a:pt x="27418" y="38070"/>
                  </a:cubicBezTo>
                  <a:cubicBezTo>
                    <a:pt x="27544" y="37921"/>
                    <a:pt x="27658" y="37787"/>
                    <a:pt x="27743" y="37611"/>
                  </a:cubicBezTo>
                  <a:cubicBezTo>
                    <a:pt x="27826" y="37440"/>
                    <a:pt x="27942" y="37323"/>
                    <a:pt x="28079" y="37192"/>
                  </a:cubicBezTo>
                  <a:cubicBezTo>
                    <a:pt x="28219" y="37056"/>
                    <a:pt x="28331" y="36894"/>
                    <a:pt x="28458" y="36746"/>
                  </a:cubicBezTo>
                  <a:cubicBezTo>
                    <a:pt x="28587" y="36594"/>
                    <a:pt x="28723" y="36448"/>
                    <a:pt x="28862" y="36305"/>
                  </a:cubicBezTo>
                  <a:cubicBezTo>
                    <a:pt x="29141" y="36020"/>
                    <a:pt x="29426" y="35738"/>
                    <a:pt x="29746" y="35498"/>
                  </a:cubicBezTo>
                  <a:cubicBezTo>
                    <a:pt x="29904" y="35379"/>
                    <a:pt x="30052" y="35257"/>
                    <a:pt x="30179" y="35105"/>
                  </a:cubicBezTo>
                  <a:cubicBezTo>
                    <a:pt x="30303" y="34956"/>
                    <a:pt x="30415" y="34799"/>
                    <a:pt x="30544" y="34654"/>
                  </a:cubicBezTo>
                  <a:cubicBezTo>
                    <a:pt x="30814" y="34353"/>
                    <a:pt x="31102" y="34067"/>
                    <a:pt x="31403" y="33798"/>
                  </a:cubicBezTo>
                  <a:cubicBezTo>
                    <a:pt x="31552" y="33666"/>
                    <a:pt x="31712" y="33543"/>
                    <a:pt x="31857" y="33406"/>
                  </a:cubicBezTo>
                  <a:cubicBezTo>
                    <a:pt x="31988" y="33279"/>
                    <a:pt x="32111" y="33142"/>
                    <a:pt x="32222" y="32997"/>
                  </a:cubicBezTo>
                  <a:cubicBezTo>
                    <a:pt x="32466" y="32684"/>
                    <a:pt x="32693" y="32359"/>
                    <a:pt x="32931" y="32041"/>
                  </a:cubicBezTo>
                  <a:cubicBezTo>
                    <a:pt x="33045" y="31889"/>
                    <a:pt x="33173" y="31762"/>
                    <a:pt x="33308" y="31629"/>
                  </a:cubicBezTo>
                  <a:cubicBezTo>
                    <a:pt x="33438" y="31500"/>
                    <a:pt x="33522" y="31352"/>
                    <a:pt x="33607" y="31192"/>
                  </a:cubicBezTo>
                  <a:cubicBezTo>
                    <a:pt x="33790" y="30844"/>
                    <a:pt x="34081" y="30550"/>
                    <a:pt x="34324" y="30245"/>
                  </a:cubicBezTo>
                  <a:cubicBezTo>
                    <a:pt x="34581" y="29923"/>
                    <a:pt x="34814" y="29580"/>
                    <a:pt x="35084" y="29269"/>
                  </a:cubicBezTo>
                  <a:cubicBezTo>
                    <a:pt x="35216" y="29118"/>
                    <a:pt x="35355" y="28973"/>
                    <a:pt x="35484" y="28819"/>
                  </a:cubicBezTo>
                  <a:cubicBezTo>
                    <a:pt x="35581" y="28702"/>
                    <a:pt x="35692" y="28577"/>
                    <a:pt x="35746" y="28432"/>
                  </a:cubicBezTo>
                  <a:cubicBezTo>
                    <a:pt x="35797" y="28293"/>
                    <a:pt x="35794" y="28132"/>
                    <a:pt x="35790" y="27987"/>
                  </a:cubicBezTo>
                  <a:cubicBezTo>
                    <a:pt x="35784" y="27790"/>
                    <a:pt x="35763" y="27594"/>
                    <a:pt x="35730" y="27400"/>
                  </a:cubicBezTo>
                  <a:cubicBezTo>
                    <a:pt x="35663" y="27009"/>
                    <a:pt x="35548" y="26630"/>
                    <a:pt x="35439" y="26249"/>
                  </a:cubicBezTo>
                  <a:cubicBezTo>
                    <a:pt x="35329" y="25864"/>
                    <a:pt x="35249" y="25472"/>
                    <a:pt x="35154" y="25082"/>
                  </a:cubicBezTo>
                  <a:cubicBezTo>
                    <a:pt x="35055" y="24682"/>
                    <a:pt x="34971" y="24281"/>
                    <a:pt x="34887" y="23877"/>
                  </a:cubicBezTo>
                  <a:cubicBezTo>
                    <a:pt x="34863" y="23764"/>
                    <a:pt x="34839" y="23650"/>
                    <a:pt x="34813" y="23534"/>
                  </a:cubicBezTo>
                  <a:close/>
                  <a:moveTo>
                    <a:pt x="26297" y="39649"/>
                  </a:moveTo>
                  <a:cubicBezTo>
                    <a:pt x="26322" y="39681"/>
                    <a:pt x="26356" y="39721"/>
                    <a:pt x="26374" y="39744"/>
                  </a:cubicBezTo>
                  <a:cubicBezTo>
                    <a:pt x="26359" y="39757"/>
                    <a:pt x="26346" y="39772"/>
                    <a:pt x="26335" y="39784"/>
                  </a:cubicBezTo>
                  <a:cubicBezTo>
                    <a:pt x="26316" y="39805"/>
                    <a:pt x="26299" y="39828"/>
                    <a:pt x="26285" y="39853"/>
                  </a:cubicBezTo>
                  <a:lnTo>
                    <a:pt x="26285" y="39828"/>
                  </a:lnTo>
                  <a:cubicBezTo>
                    <a:pt x="26287" y="39804"/>
                    <a:pt x="26288" y="39780"/>
                    <a:pt x="26289" y="39757"/>
                  </a:cubicBezTo>
                  <a:cubicBezTo>
                    <a:pt x="26291" y="39724"/>
                    <a:pt x="26292" y="39690"/>
                    <a:pt x="26292" y="39656"/>
                  </a:cubicBezTo>
                  <a:lnTo>
                    <a:pt x="26297" y="39649"/>
                  </a:lnTo>
                  <a:close/>
                  <a:moveTo>
                    <a:pt x="11431" y="31799"/>
                  </a:moveTo>
                  <a:cubicBezTo>
                    <a:pt x="11567" y="31799"/>
                    <a:pt x="11704" y="31806"/>
                    <a:pt x="11843" y="31808"/>
                  </a:cubicBezTo>
                  <a:cubicBezTo>
                    <a:pt x="11982" y="31809"/>
                    <a:pt x="12119" y="31823"/>
                    <a:pt x="12254" y="31851"/>
                  </a:cubicBezTo>
                  <a:cubicBezTo>
                    <a:pt x="12328" y="31868"/>
                    <a:pt x="12402" y="31889"/>
                    <a:pt x="12477" y="31897"/>
                  </a:cubicBezTo>
                  <a:cubicBezTo>
                    <a:pt x="12494" y="31899"/>
                    <a:pt x="12511" y="31900"/>
                    <a:pt x="12528" y="31900"/>
                  </a:cubicBezTo>
                  <a:cubicBezTo>
                    <a:pt x="12580" y="31900"/>
                    <a:pt x="12632" y="31893"/>
                    <a:pt x="12684" y="31893"/>
                  </a:cubicBezTo>
                  <a:cubicBezTo>
                    <a:pt x="12687" y="31893"/>
                    <a:pt x="12689" y="31893"/>
                    <a:pt x="12692" y="31893"/>
                  </a:cubicBezTo>
                  <a:cubicBezTo>
                    <a:pt x="12845" y="31895"/>
                    <a:pt x="12982" y="31989"/>
                    <a:pt x="13136" y="32010"/>
                  </a:cubicBezTo>
                  <a:cubicBezTo>
                    <a:pt x="13313" y="32034"/>
                    <a:pt x="13492" y="32047"/>
                    <a:pt x="13669" y="32066"/>
                  </a:cubicBezTo>
                  <a:cubicBezTo>
                    <a:pt x="14040" y="32107"/>
                    <a:pt x="14399" y="32210"/>
                    <a:pt x="14760" y="32299"/>
                  </a:cubicBezTo>
                  <a:cubicBezTo>
                    <a:pt x="15101" y="32381"/>
                    <a:pt x="15447" y="32437"/>
                    <a:pt x="15784" y="32534"/>
                  </a:cubicBezTo>
                  <a:cubicBezTo>
                    <a:pt x="16104" y="32626"/>
                    <a:pt x="16419" y="32739"/>
                    <a:pt x="16739" y="32832"/>
                  </a:cubicBezTo>
                  <a:cubicBezTo>
                    <a:pt x="17062" y="32926"/>
                    <a:pt x="17385" y="33018"/>
                    <a:pt x="17700" y="33139"/>
                  </a:cubicBezTo>
                  <a:cubicBezTo>
                    <a:pt x="18011" y="33258"/>
                    <a:pt x="18300" y="33425"/>
                    <a:pt x="18606" y="33556"/>
                  </a:cubicBezTo>
                  <a:cubicBezTo>
                    <a:pt x="18893" y="33677"/>
                    <a:pt x="19209" y="33754"/>
                    <a:pt x="19475" y="33917"/>
                  </a:cubicBezTo>
                  <a:cubicBezTo>
                    <a:pt x="19601" y="33996"/>
                    <a:pt x="19727" y="34048"/>
                    <a:pt x="19868" y="34097"/>
                  </a:cubicBezTo>
                  <a:cubicBezTo>
                    <a:pt x="20017" y="34148"/>
                    <a:pt x="20145" y="34219"/>
                    <a:pt x="20283" y="34299"/>
                  </a:cubicBezTo>
                  <a:cubicBezTo>
                    <a:pt x="20568" y="34465"/>
                    <a:pt x="20880" y="34575"/>
                    <a:pt x="21173" y="34727"/>
                  </a:cubicBezTo>
                  <a:cubicBezTo>
                    <a:pt x="21735" y="35019"/>
                    <a:pt x="22300" y="35318"/>
                    <a:pt x="22879" y="35573"/>
                  </a:cubicBezTo>
                  <a:cubicBezTo>
                    <a:pt x="23381" y="35793"/>
                    <a:pt x="23910" y="36010"/>
                    <a:pt x="24288" y="36423"/>
                  </a:cubicBezTo>
                  <a:cubicBezTo>
                    <a:pt x="24402" y="36546"/>
                    <a:pt x="24502" y="36682"/>
                    <a:pt x="24588" y="36826"/>
                  </a:cubicBezTo>
                  <a:cubicBezTo>
                    <a:pt x="24629" y="36893"/>
                    <a:pt x="24672" y="36962"/>
                    <a:pt x="24696" y="37038"/>
                  </a:cubicBezTo>
                  <a:cubicBezTo>
                    <a:pt x="24723" y="37122"/>
                    <a:pt x="24728" y="37213"/>
                    <a:pt x="24755" y="37297"/>
                  </a:cubicBezTo>
                  <a:cubicBezTo>
                    <a:pt x="24846" y="37578"/>
                    <a:pt x="25109" y="37741"/>
                    <a:pt x="25265" y="37978"/>
                  </a:cubicBezTo>
                  <a:cubicBezTo>
                    <a:pt x="25442" y="38247"/>
                    <a:pt x="25569" y="38554"/>
                    <a:pt x="25733" y="38832"/>
                  </a:cubicBezTo>
                  <a:cubicBezTo>
                    <a:pt x="25776" y="38904"/>
                    <a:pt x="25818" y="38976"/>
                    <a:pt x="25862" y="39049"/>
                  </a:cubicBezTo>
                  <a:cubicBezTo>
                    <a:pt x="25872" y="39077"/>
                    <a:pt x="25880" y="39106"/>
                    <a:pt x="25887" y="39135"/>
                  </a:cubicBezTo>
                  <a:cubicBezTo>
                    <a:pt x="25879" y="39236"/>
                    <a:pt x="25854" y="39335"/>
                    <a:pt x="25789" y="39399"/>
                  </a:cubicBezTo>
                  <a:cubicBezTo>
                    <a:pt x="25744" y="39443"/>
                    <a:pt x="25786" y="39504"/>
                    <a:pt x="25835" y="39504"/>
                  </a:cubicBezTo>
                  <a:cubicBezTo>
                    <a:pt x="25849" y="39504"/>
                    <a:pt x="25864" y="39499"/>
                    <a:pt x="25878" y="39487"/>
                  </a:cubicBezTo>
                  <a:cubicBezTo>
                    <a:pt x="25899" y="39468"/>
                    <a:pt x="25918" y="39446"/>
                    <a:pt x="25934" y="39423"/>
                  </a:cubicBezTo>
                  <a:cubicBezTo>
                    <a:pt x="25937" y="39455"/>
                    <a:pt x="25940" y="39488"/>
                    <a:pt x="25941" y="39520"/>
                  </a:cubicBezTo>
                  <a:cubicBezTo>
                    <a:pt x="25939" y="39626"/>
                    <a:pt x="25935" y="39732"/>
                    <a:pt x="25928" y="39837"/>
                  </a:cubicBezTo>
                  <a:cubicBezTo>
                    <a:pt x="25904" y="39874"/>
                    <a:pt x="25882" y="39913"/>
                    <a:pt x="25861" y="39953"/>
                  </a:cubicBezTo>
                  <a:cubicBezTo>
                    <a:pt x="25828" y="40017"/>
                    <a:pt x="25802" y="40084"/>
                    <a:pt x="25783" y="40153"/>
                  </a:cubicBezTo>
                  <a:lnTo>
                    <a:pt x="25780" y="40154"/>
                  </a:lnTo>
                  <a:cubicBezTo>
                    <a:pt x="25599" y="40207"/>
                    <a:pt x="25418" y="40255"/>
                    <a:pt x="25236" y="40300"/>
                  </a:cubicBezTo>
                  <a:cubicBezTo>
                    <a:pt x="24903" y="40382"/>
                    <a:pt x="24564" y="40473"/>
                    <a:pt x="24222" y="40507"/>
                  </a:cubicBezTo>
                  <a:cubicBezTo>
                    <a:pt x="24058" y="40524"/>
                    <a:pt x="23898" y="40565"/>
                    <a:pt x="23734" y="40583"/>
                  </a:cubicBezTo>
                  <a:cubicBezTo>
                    <a:pt x="23683" y="40589"/>
                    <a:pt x="23632" y="40591"/>
                    <a:pt x="23581" y="40591"/>
                  </a:cubicBezTo>
                  <a:cubicBezTo>
                    <a:pt x="23468" y="40591"/>
                    <a:pt x="23353" y="40581"/>
                    <a:pt x="23241" y="40581"/>
                  </a:cubicBezTo>
                  <a:cubicBezTo>
                    <a:pt x="22642" y="40581"/>
                    <a:pt x="22044" y="40595"/>
                    <a:pt x="21446" y="40595"/>
                  </a:cubicBezTo>
                  <a:cubicBezTo>
                    <a:pt x="21335" y="40595"/>
                    <a:pt x="21225" y="40594"/>
                    <a:pt x="21115" y="40593"/>
                  </a:cubicBezTo>
                  <a:cubicBezTo>
                    <a:pt x="20403" y="40586"/>
                    <a:pt x="19665" y="40578"/>
                    <a:pt x="18968" y="40425"/>
                  </a:cubicBezTo>
                  <a:cubicBezTo>
                    <a:pt x="18648" y="40355"/>
                    <a:pt x="18335" y="40257"/>
                    <a:pt x="18019" y="40170"/>
                  </a:cubicBezTo>
                  <a:cubicBezTo>
                    <a:pt x="17703" y="40083"/>
                    <a:pt x="17360" y="40052"/>
                    <a:pt x="17067" y="39905"/>
                  </a:cubicBezTo>
                  <a:cubicBezTo>
                    <a:pt x="16937" y="39840"/>
                    <a:pt x="16813" y="39764"/>
                    <a:pt x="16684" y="39698"/>
                  </a:cubicBezTo>
                  <a:cubicBezTo>
                    <a:pt x="16531" y="39621"/>
                    <a:pt x="16369" y="39563"/>
                    <a:pt x="16208" y="39501"/>
                  </a:cubicBezTo>
                  <a:cubicBezTo>
                    <a:pt x="15899" y="39382"/>
                    <a:pt x="15576" y="39275"/>
                    <a:pt x="15291" y="39106"/>
                  </a:cubicBezTo>
                  <a:cubicBezTo>
                    <a:pt x="15033" y="38954"/>
                    <a:pt x="14812" y="38755"/>
                    <a:pt x="14588" y="38560"/>
                  </a:cubicBezTo>
                  <a:cubicBezTo>
                    <a:pt x="14348" y="38351"/>
                    <a:pt x="14102" y="38154"/>
                    <a:pt x="13877" y="37928"/>
                  </a:cubicBezTo>
                  <a:cubicBezTo>
                    <a:pt x="13660" y="37709"/>
                    <a:pt x="13448" y="37486"/>
                    <a:pt x="13198" y="37303"/>
                  </a:cubicBezTo>
                  <a:cubicBezTo>
                    <a:pt x="12958" y="37126"/>
                    <a:pt x="12755" y="36906"/>
                    <a:pt x="12513" y="36732"/>
                  </a:cubicBezTo>
                  <a:cubicBezTo>
                    <a:pt x="12378" y="36633"/>
                    <a:pt x="12232" y="36552"/>
                    <a:pt x="12092" y="36462"/>
                  </a:cubicBezTo>
                  <a:cubicBezTo>
                    <a:pt x="11951" y="36373"/>
                    <a:pt x="11822" y="36268"/>
                    <a:pt x="11684" y="36176"/>
                  </a:cubicBezTo>
                  <a:cubicBezTo>
                    <a:pt x="11422" y="35998"/>
                    <a:pt x="11138" y="35860"/>
                    <a:pt x="10869" y="35695"/>
                  </a:cubicBezTo>
                  <a:cubicBezTo>
                    <a:pt x="10614" y="35537"/>
                    <a:pt x="10428" y="35361"/>
                    <a:pt x="10285" y="35095"/>
                  </a:cubicBezTo>
                  <a:cubicBezTo>
                    <a:pt x="10152" y="34846"/>
                    <a:pt x="10081" y="34570"/>
                    <a:pt x="9952" y="34320"/>
                  </a:cubicBezTo>
                  <a:cubicBezTo>
                    <a:pt x="9890" y="34201"/>
                    <a:pt x="9819" y="34088"/>
                    <a:pt x="9763" y="33967"/>
                  </a:cubicBezTo>
                  <a:cubicBezTo>
                    <a:pt x="9698" y="33822"/>
                    <a:pt x="9688" y="33681"/>
                    <a:pt x="9683" y="33524"/>
                  </a:cubicBezTo>
                  <a:cubicBezTo>
                    <a:pt x="9671" y="33234"/>
                    <a:pt x="9657" y="32945"/>
                    <a:pt x="9739" y="32663"/>
                  </a:cubicBezTo>
                  <a:cubicBezTo>
                    <a:pt x="9776" y="32533"/>
                    <a:pt x="9821" y="32405"/>
                    <a:pt x="9873" y="32281"/>
                  </a:cubicBezTo>
                  <a:lnTo>
                    <a:pt x="9894" y="32280"/>
                  </a:lnTo>
                  <a:cubicBezTo>
                    <a:pt x="9932" y="32278"/>
                    <a:pt x="9966" y="32257"/>
                    <a:pt x="9983" y="32223"/>
                  </a:cubicBezTo>
                  <a:cubicBezTo>
                    <a:pt x="10263" y="32088"/>
                    <a:pt x="10546" y="31953"/>
                    <a:pt x="10847" y="31868"/>
                  </a:cubicBezTo>
                  <a:cubicBezTo>
                    <a:pt x="11043" y="31812"/>
                    <a:pt x="11236" y="31799"/>
                    <a:pt x="11431" y="31799"/>
                  </a:cubicBezTo>
                  <a:close/>
                  <a:moveTo>
                    <a:pt x="7942" y="0"/>
                  </a:moveTo>
                  <a:cubicBezTo>
                    <a:pt x="7806" y="0"/>
                    <a:pt x="7672" y="7"/>
                    <a:pt x="7546" y="13"/>
                  </a:cubicBezTo>
                  <a:cubicBezTo>
                    <a:pt x="7216" y="30"/>
                    <a:pt x="6879" y="98"/>
                    <a:pt x="6621" y="319"/>
                  </a:cubicBezTo>
                  <a:cubicBezTo>
                    <a:pt x="6303" y="594"/>
                    <a:pt x="6223" y="1052"/>
                    <a:pt x="6140" y="1441"/>
                  </a:cubicBezTo>
                  <a:cubicBezTo>
                    <a:pt x="6030" y="1963"/>
                    <a:pt x="5977" y="2500"/>
                    <a:pt x="6009" y="3033"/>
                  </a:cubicBezTo>
                  <a:cubicBezTo>
                    <a:pt x="6042" y="3590"/>
                    <a:pt x="6166" y="4120"/>
                    <a:pt x="6332" y="4642"/>
                  </a:cubicBezTo>
                  <a:cubicBezTo>
                    <a:pt x="6187" y="4546"/>
                    <a:pt x="6048" y="4442"/>
                    <a:pt x="5886" y="4386"/>
                  </a:cubicBezTo>
                  <a:cubicBezTo>
                    <a:pt x="5777" y="4348"/>
                    <a:pt x="5666" y="4336"/>
                    <a:pt x="5561" y="4284"/>
                  </a:cubicBezTo>
                  <a:cubicBezTo>
                    <a:pt x="5444" y="4228"/>
                    <a:pt x="5335" y="4156"/>
                    <a:pt x="5215" y="4102"/>
                  </a:cubicBezTo>
                  <a:cubicBezTo>
                    <a:pt x="4987" y="4004"/>
                    <a:pt x="4749" y="3932"/>
                    <a:pt x="4523" y="3831"/>
                  </a:cubicBezTo>
                  <a:cubicBezTo>
                    <a:pt x="4305" y="3732"/>
                    <a:pt x="4093" y="3625"/>
                    <a:pt x="3868" y="3544"/>
                  </a:cubicBezTo>
                  <a:cubicBezTo>
                    <a:pt x="3559" y="3431"/>
                    <a:pt x="3233" y="3374"/>
                    <a:pt x="2906" y="3374"/>
                  </a:cubicBezTo>
                  <a:cubicBezTo>
                    <a:pt x="2763" y="3374"/>
                    <a:pt x="2619" y="3385"/>
                    <a:pt x="2477" y="3407"/>
                  </a:cubicBezTo>
                  <a:cubicBezTo>
                    <a:pt x="2133" y="3462"/>
                    <a:pt x="1673" y="3669"/>
                    <a:pt x="1744" y="4092"/>
                  </a:cubicBezTo>
                  <a:cubicBezTo>
                    <a:pt x="1777" y="4288"/>
                    <a:pt x="1905" y="4478"/>
                    <a:pt x="1995" y="4652"/>
                  </a:cubicBezTo>
                  <a:cubicBezTo>
                    <a:pt x="2107" y="4868"/>
                    <a:pt x="2235" y="5066"/>
                    <a:pt x="2398" y="5247"/>
                  </a:cubicBezTo>
                  <a:cubicBezTo>
                    <a:pt x="2482" y="5340"/>
                    <a:pt x="2570" y="5429"/>
                    <a:pt x="2660" y="5516"/>
                  </a:cubicBezTo>
                  <a:cubicBezTo>
                    <a:pt x="2574" y="5521"/>
                    <a:pt x="2488" y="5528"/>
                    <a:pt x="2404" y="5538"/>
                  </a:cubicBezTo>
                  <a:cubicBezTo>
                    <a:pt x="1933" y="5593"/>
                    <a:pt x="1492" y="5779"/>
                    <a:pt x="1075" y="5999"/>
                  </a:cubicBezTo>
                  <a:cubicBezTo>
                    <a:pt x="879" y="6102"/>
                    <a:pt x="669" y="6220"/>
                    <a:pt x="517" y="6385"/>
                  </a:cubicBezTo>
                  <a:cubicBezTo>
                    <a:pt x="384" y="6531"/>
                    <a:pt x="321" y="6707"/>
                    <a:pt x="267" y="6892"/>
                  </a:cubicBezTo>
                  <a:cubicBezTo>
                    <a:pt x="131" y="7349"/>
                    <a:pt x="40" y="7792"/>
                    <a:pt x="32" y="8270"/>
                  </a:cubicBezTo>
                  <a:cubicBezTo>
                    <a:pt x="27" y="8509"/>
                    <a:pt x="1" y="8754"/>
                    <a:pt x="20" y="8993"/>
                  </a:cubicBezTo>
                  <a:cubicBezTo>
                    <a:pt x="38" y="9223"/>
                    <a:pt x="136" y="9386"/>
                    <a:pt x="247" y="9580"/>
                  </a:cubicBezTo>
                  <a:cubicBezTo>
                    <a:pt x="343" y="9748"/>
                    <a:pt x="355" y="9933"/>
                    <a:pt x="424" y="10109"/>
                  </a:cubicBezTo>
                  <a:cubicBezTo>
                    <a:pt x="504" y="10309"/>
                    <a:pt x="660" y="10497"/>
                    <a:pt x="817" y="10643"/>
                  </a:cubicBezTo>
                  <a:cubicBezTo>
                    <a:pt x="1167" y="10964"/>
                    <a:pt x="1654" y="11130"/>
                    <a:pt x="2096" y="11279"/>
                  </a:cubicBezTo>
                  <a:cubicBezTo>
                    <a:pt x="2559" y="11436"/>
                    <a:pt x="3032" y="11619"/>
                    <a:pt x="3517" y="11695"/>
                  </a:cubicBezTo>
                  <a:cubicBezTo>
                    <a:pt x="3768" y="11735"/>
                    <a:pt x="4022" y="11724"/>
                    <a:pt x="4272" y="11765"/>
                  </a:cubicBezTo>
                  <a:cubicBezTo>
                    <a:pt x="4542" y="11808"/>
                    <a:pt x="4804" y="11888"/>
                    <a:pt x="5063" y="11972"/>
                  </a:cubicBezTo>
                  <a:cubicBezTo>
                    <a:pt x="5539" y="12128"/>
                    <a:pt x="6008" y="12198"/>
                    <a:pt x="6509" y="12205"/>
                  </a:cubicBezTo>
                  <a:cubicBezTo>
                    <a:pt x="7043" y="12212"/>
                    <a:pt x="7574" y="12288"/>
                    <a:pt x="8109" y="12300"/>
                  </a:cubicBezTo>
                  <a:cubicBezTo>
                    <a:pt x="8298" y="12305"/>
                    <a:pt x="8488" y="12320"/>
                    <a:pt x="8678" y="12320"/>
                  </a:cubicBezTo>
                  <a:cubicBezTo>
                    <a:pt x="8719" y="12320"/>
                    <a:pt x="8761" y="12319"/>
                    <a:pt x="8802" y="12317"/>
                  </a:cubicBezTo>
                  <a:cubicBezTo>
                    <a:pt x="9053" y="12308"/>
                    <a:pt x="9292" y="12239"/>
                    <a:pt x="9538" y="12201"/>
                  </a:cubicBezTo>
                  <a:cubicBezTo>
                    <a:pt x="9736" y="12170"/>
                    <a:pt x="9898" y="12061"/>
                    <a:pt x="10091" y="12013"/>
                  </a:cubicBezTo>
                  <a:cubicBezTo>
                    <a:pt x="10213" y="11984"/>
                    <a:pt x="10340" y="11983"/>
                    <a:pt x="10463" y="11957"/>
                  </a:cubicBezTo>
                  <a:cubicBezTo>
                    <a:pt x="10602" y="11926"/>
                    <a:pt x="10737" y="11870"/>
                    <a:pt x="10872" y="11827"/>
                  </a:cubicBezTo>
                  <a:cubicBezTo>
                    <a:pt x="11342" y="11677"/>
                    <a:pt x="11841" y="11518"/>
                    <a:pt x="12276" y="11282"/>
                  </a:cubicBezTo>
                  <a:cubicBezTo>
                    <a:pt x="12317" y="11260"/>
                    <a:pt x="12356" y="11236"/>
                    <a:pt x="12393" y="11207"/>
                  </a:cubicBezTo>
                  <a:cubicBezTo>
                    <a:pt x="12624" y="11111"/>
                    <a:pt x="12817" y="10953"/>
                    <a:pt x="12938" y="10719"/>
                  </a:cubicBezTo>
                  <a:cubicBezTo>
                    <a:pt x="12942" y="10712"/>
                    <a:pt x="12946" y="10705"/>
                    <a:pt x="12949" y="10697"/>
                  </a:cubicBezTo>
                  <a:cubicBezTo>
                    <a:pt x="12969" y="10696"/>
                    <a:pt x="12988" y="10695"/>
                    <a:pt x="13006" y="10695"/>
                  </a:cubicBezTo>
                  <a:cubicBezTo>
                    <a:pt x="13055" y="10732"/>
                    <a:pt x="13103" y="10768"/>
                    <a:pt x="13150" y="10806"/>
                  </a:cubicBezTo>
                  <a:cubicBezTo>
                    <a:pt x="13531" y="11113"/>
                    <a:pt x="13905" y="11429"/>
                    <a:pt x="14293" y="11728"/>
                  </a:cubicBezTo>
                  <a:cubicBezTo>
                    <a:pt x="14466" y="11861"/>
                    <a:pt x="14653" y="11968"/>
                    <a:pt x="14831" y="12094"/>
                  </a:cubicBezTo>
                  <a:cubicBezTo>
                    <a:pt x="15025" y="12230"/>
                    <a:pt x="15174" y="12426"/>
                    <a:pt x="15344" y="12592"/>
                  </a:cubicBezTo>
                  <a:cubicBezTo>
                    <a:pt x="15676" y="12914"/>
                    <a:pt x="16029" y="13215"/>
                    <a:pt x="16366" y="13534"/>
                  </a:cubicBezTo>
                  <a:cubicBezTo>
                    <a:pt x="16697" y="13848"/>
                    <a:pt x="16981" y="14193"/>
                    <a:pt x="17281" y="14535"/>
                  </a:cubicBezTo>
                  <a:cubicBezTo>
                    <a:pt x="17854" y="15193"/>
                    <a:pt x="18525" y="15768"/>
                    <a:pt x="19033" y="16481"/>
                  </a:cubicBezTo>
                  <a:cubicBezTo>
                    <a:pt x="19154" y="16651"/>
                    <a:pt x="19257" y="16829"/>
                    <a:pt x="19362" y="17009"/>
                  </a:cubicBezTo>
                  <a:cubicBezTo>
                    <a:pt x="19486" y="17222"/>
                    <a:pt x="19636" y="17417"/>
                    <a:pt x="19747" y="17637"/>
                  </a:cubicBezTo>
                  <a:cubicBezTo>
                    <a:pt x="19856" y="17851"/>
                    <a:pt x="19959" y="18067"/>
                    <a:pt x="20070" y="18278"/>
                  </a:cubicBezTo>
                  <a:cubicBezTo>
                    <a:pt x="20178" y="18483"/>
                    <a:pt x="20330" y="18660"/>
                    <a:pt x="20432" y="18867"/>
                  </a:cubicBezTo>
                  <a:cubicBezTo>
                    <a:pt x="20535" y="19075"/>
                    <a:pt x="20600" y="19297"/>
                    <a:pt x="20708" y="19500"/>
                  </a:cubicBezTo>
                  <a:cubicBezTo>
                    <a:pt x="20817" y="19708"/>
                    <a:pt x="20958" y="19896"/>
                    <a:pt x="21097" y="20084"/>
                  </a:cubicBezTo>
                  <a:cubicBezTo>
                    <a:pt x="21225" y="20257"/>
                    <a:pt x="21355" y="20432"/>
                    <a:pt x="21451" y="20624"/>
                  </a:cubicBezTo>
                  <a:cubicBezTo>
                    <a:pt x="21562" y="20845"/>
                    <a:pt x="21591" y="21092"/>
                    <a:pt x="21687" y="21318"/>
                  </a:cubicBezTo>
                  <a:cubicBezTo>
                    <a:pt x="21771" y="21516"/>
                    <a:pt x="21889" y="21703"/>
                    <a:pt x="21985" y="21896"/>
                  </a:cubicBezTo>
                  <a:cubicBezTo>
                    <a:pt x="22079" y="22085"/>
                    <a:pt x="22233" y="22215"/>
                    <a:pt x="22370" y="22371"/>
                  </a:cubicBezTo>
                  <a:cubicBezTo>
                    <a:pt x="22656" y="22695"/>
                    <a:pt x="22945" y="23027"/>
                    <a:pt x="23161" y="23403"/>
                  </a:cubicBezTo>
                  <a:cubicBezTo>
                    <a:pt x="23272" y="23597"/>
                    <a:pt x="23358" y="23792"/>
                    <a:pt x="23400" y="24013"/>
                  </a:cubicBezTo>
                  <a:cubicBezTo>
                    <a:pt x="23443" y="24244"/>
                    <a:pt x="23473" y="24469"/>
                    <a:pt x="23547" y="24693"/>
                  </a:cubicBezTo>
                  <a:cubicBezTo>
                    <a:pt x="23704" y="25168"/>
                    <a:pt x="23838" y="25632"/>
                    <a:pt x="23903" y="26130"/>
                  </a:cubicBezTo>
                  <a:cubicBezTo>
                    <a:pt x="23935" y="26372"/>
                    <a:pt x="23949" y="26617"/>
                    <a:pt x="23978" y="26860"/>
                  </a:cubicBezTo>
                  <a:cubicBezTo>
                    <a:pt x="24009" y="27113"/>
                    <a:pt x="24064" y="27360"/>
                    <a:pt x="24109" y="27610"/>
                  </a:cubicBezTo>
                  <a:cubicBezTo>
                    <a:pt x="24196" y="28098"/>
                    <a:pt x="24255" y="28590"/>
                    <a:pt x="24326" y="29080"/>
                  </a:cubicBezTo>
                  <a:cubicBezTo>
                    <a:pt x="24399" y="29581"/>
                    <a:pt x="24499" y="30077"/>
                    <a:pt x="24599" y="30574"/>
                  </a:cubicBezTo>
                  <a:cubicBezTo>
                    <a:pt x="24646" y="30812"/>
                    <a:pt x="24691" y="31051"/>
                    <a:pt x="24735" y="31289"/>
                  </a:cubicBezTo>
                  <a:cubicBezTo>
                    <a:pt x="24760" y="31428"/>
                    <a:pt x="24788" y="31565"/>
                    <a:pt x="24794" y="31706"/>
                  </a:cubicBezTo>
                  <a:cubicBezTo>
                    <a:pt x="24797" y="31832"/>
                    <a:pt x="24786" y="31959"/>
                    <a:pt x="24800" y="32085"/>
                  </a:cubicBezTo>
                  <a:cubicBezTo>
                    <a:pt x="24846" y="32519"/>
                    <a:pt x="24945" y="32936"/>
                    <a:pt x="25032" y="33361"/>
                  </a:cubicBezTo>
                  <a:cubicBezTo>
                    <a:pt x="25083" y="33610"/>
                    <a:pt x="25079" y="33862"/>
                    <a:pt x="25086" y="34114"/>
                  </a:cubicBezTo>
                  <a:cubicBezTo>
                    <a:pt x="25087" y="34167"/>
                    <a:pt x="25089" y="34219"/>
                    <a:pt x="25090" y="34272"/>
                  </a:cubicBezTo>
                  <a:cubicBezTo>
                    <a:pt x="25083" y="34248"/>
                    <a:pt x="25076" y="34223"/>
                    <a:pt x="25069" y="34199"/>
                  </a:cubicBezTo>
                  <a:cubicBezTo>
                    <a:pt x="24844" y="33466"/>
                    <a:pt x="24586" y="32743"/>
                    <a:pt x="24337" y="32018"/>
                  </a:cubicBezTo>
                  <a:cubicBezTo>
                    <a:pt x="24214" y="31662"/>
                    <a:pt x="24155" y="31287"/>
                    <a:pt x="24029" y="30934"/>
                  </a:cubicBezTo>
                  <a:cubicBezTo>
                    <a:pt x="23969" y="30769"/>
                    <a:pt x="23891" y="30611"/>
                    <a:pt x="23846" y="30441"/>
                  </a:cubicBezTo>
                  <a:cubicBezTo>
                    <a:pt x="23801" y="30268"/>
                    <a:pt x="23770" y="30097"/>
                    <a:pt x="23695" y="29932"/>
                  </a:cubicBezTo>
                  <a:cubicBezTo>
                    <a:pt x="23540" y="29595"/>
                    <a:pt x="23374" y="29259"/>
                    <a:pt x="23248" y="28909"/>
                  </a:cubicBezTo>
                  <a:cubicBezTo>
                    <a:pt x="23188" y="28743"/>
                    <a:pt x="23165" y="28566"/>
                    <a:pt x="23116" y="28396"/>
                  </a:cubicBezTo>
                  <a:cubicBezTo>
                    <a:pt x="23065" y="28220"/>
                    <a:pt x="22978" y="28059"/>
                    <a:pt x="22894" y="27897"/>
                  </a:cubicBezTo>
                  <a:cubicBezTo>
                    <a:pt x="22808" y="27732"/>
                    <a:pt x="22728" y="27567"/>
                    <a:pt x="22651" y="27399"/>
                  </a:cubicBezTo>
                  <a:cubicBezTo>
                    <a:pt x="22590" y="27266"/>
                    <a:pt x="22496" y="27163"/>
                    <a:pt x="22413" y="27044"/>
                  </a:cubicBezTo>
                  <a:cubicBezTo>
                    <a:pt x="22322" y="26912"/>
                    <a:pt x="22288" y="26751"/>
                    <a:pt x="22189" y="26620"/>
                  </a:cubicBezTo>
                  <a:cubicBezTo>
                    <a:pt x="22087" y="26487"/>
                    <a:pt x="21961" y="26377"/>
                    <a:pt x="21852" y="26250"/>
                  </a:cubicBezTo>
                  <a:cubicBezTo>
                    <a:pt x="21625" y="25986"/>
                    <a:pt x="21429" y="25694"/>
                    <a:pt x="21192" y="25437"/>
                  </a:cubicBezTo>
                  <a:cubicBezTo>
                    <a:pt x="20967" y="25191"/>
                    <a:pt x="20712" y="24973"/>
                    <a:pt x="20454" y="24762"/>
                  </a:cubicBezTo>
                  <a:cubicBezTo>
                    <a:pt x="20408" y="24726"/>
                    <a:pt x="20363" y="24689"/>
                    <a:pt x="20317" y="24652"/>
                  </a:cubicBezTo>
                  <a:cubicBezTo>
                    <a:pt x="20335" y="24498"/>
                    <a:pt x="20309" y="24333"/>
                    <a:pt x="20302" y="24184"/>
                  </a:cubicBezTo>
                  <a:cubicBezTo>
                    <a:pt x="20290" y="23838"/>
                    <a:pt x="20294" y="23502"/>
                    <a:pt x="20224" y="23160"/>
                  </a:cubicBezTo>
                  <a:cubicBezTo>
                    <a:pt x="20189" y="22993"/>
                    <a:pt x="20167" y="22823"/>
                    <a:pt x="20136" y="22654"/>
                  </a:cubicBezTo>
                  <a:cubicBezTo>
                    <a:pt x="20104" y="22482"/>
                    <a:pt x="20044" y="22325"/>
                    <a:pt x="19988" y="22161"/>
                  </a:cubicBezTo>
                  <a:cubicBezTo>
                    <a:pt x="19932" y="21993"/>
                    <a:pt x="19890" y="21822"/>
                    <a:pt x="19839" y="21652"/>
                  </a:cubicBezTo>
                  <a:cubicBezTo>
                    <a:pt x="19790" y="21490"/>
                    <a:pt x="19712" y="21336"/>
                    <a:pt x="19631" y="21187"/>
                  </a:cubicBezTo>
                  <a:cubicBezTo>
                    <a:pt x="19550" y="21038"/>
                    <a:pt x="19460" y="20887"/>
                    <a:pt x="19410" y="20723"/>
                  </a:cubicBezTo>
                  <a:cubicBezTo>
                    <a:pt x="19359" y="20555"/>
                    <a:pt x="19337" y="20380"/>
                    <a:pt x="19289" y="20212"/>
                  </a:cubicBezTo>
                  <a:cubicBezTo>
                    <a:pt x="19192" y="19869"/>
                    <a:pt x="18989" y="19568"/>
                    <a:pt x="18892" y="19225"/>
                  </a:cubicBezTo>
                  <a:cubicBezTo>
                    <a:pt x="18804" y="18910"/>
                    <a:pt x="18605" y="18691"/>
                    <a:pt x="18398" y="18449"/>
                  </a:cubicBezTo>
                  <a:cubicBezTo>
                    <a:pt x="18292" y="18324"/>
                    <a:pt x="18218" y="18176"/>
                    <a:pt x="18104" y="18058"/>
                  </a:cubicBezTo>
                  <a:cubicBezTo>
                    <a:pt x="17983" y="17935"/>
                    <a:pt x="17831" y="17839"/>
                    <a:pt x="17690" y="17739"/>
                  </a:cubicBezTo>
                  <a:cubicBezTo>
                    <a:pt x="17548" y="17635"/>
                    <a:pt x="17412" y="17525"/>
                    <a:pt x="17283" y="17407"/>
                  </a:cubicBezTo>
                  <a:cubicBezTo>
                    <a:pt x="17170" y="17305"/>
                    <a:pt x="17057" y="17221"/>
                    <a:pt x="16905" y="17198"/>
                  </a:cubicBezTo>
                  <a:cubicBezTo>
                    <a:pt x="16753" y="17174"/>
                    <a:pt x="16595" y="17179"/>
                    <a:pt x="16440" y="17158"/>
                  </a:cubicBezTo>
                  <a:cubicBezTo>
                    <a:pt x="16256" y="17133"/>
                    <a:pt x="16071" y="17097"/>
                    <a:pt x="15885" y="17088"/>
                  </a:cubicBezTo>
                  <a:cubicBezTo>
                    <a:pt x="15861" y="17087"/>
                    <a:pt x="15838" y="17086"/>
                    <a:pt x="15815" y="17086"/>
                  </a:cubicBezTo>
                  <a:cubicBezTo>
                    <a:pt x="15288" y="17086"/>
                    <a:pt x="14823" y="17402"/>
                    <a:pt x="14491" y="17801"/>
                  </a:cubicBezTo>
                  <a:cubicBezTo>
                    <a:pt x="14340" y="17781"/>
                    <a:pt x="14191" y="17752"/>
                    <a:pt x="14040" y="17738"/>
                  </a:cubicBezTo>
                  <a:cubicBezTo>
                    <a:pt x="13975" y="17732"/>
                    <a:pt x="13911" y="17730"/>
                    <a:pt x="13846" y="17730"/>
                  </a:cubicBezTo>
                  <a:cubicBezTo>
                    <a:pt x="13737" y="17730"/>
                    <a:pt x="13628" y="17737"/>
                    <a:pt x="13520" y="17752"/>
                  </a:cubicBezTo>
                  <a:cubicBezTo>
                    <a:pt x="13208" y="17793"/>
                    <a:pt x="12915" y="17893"/>
                    <a:pt x="12631" y="18028"/>
                  </a:cubicBezTo>
                  <a:cubicBezTo>
                    <a:pt x="12351" y="18162"/>
                    <a:pt x="12068" y="18302"/>
                    <a:pt x="11845" y="18524"/>
                  </a:cubicBezTo>
                  <a:cubicBezTo>
                    <a:pt x="11728" y="18642"/>
                    <a:pt x="11594" y="18668"/>
                    <a:pt x="11448" y="18739"/>
                  </a:cubicBezTo>
                  <a:cubicBezTo>
                    <a:pt x="11324" y="18801"/>
                    <a:pt x="11210" y="18896"/>
                    <a:pt x="11100" y="18980"/>
                  </a:cubicBezTo>
                  <a:cubicBezTo>
                    <a:pt x="10871" y="19159"/>
                    <a:pt x="10624" y="19370"/>
                    <a:pt x="10513" y="19647"/>
                  </a:cubicBezTo>
                  <a:cubicBezTo>
                    <a:pt x="10379" y="19980"/>
                    <a:pt x="10563" y="20334"/>
                    <a:pt x="10718" y="20628"/>
                  </a:cubicBezTo>
                  <a:cubicBezTo>
                    <a:pt x="10794" y="20771"/>
                    <a:pt x="10905" y="20902"/>
                    <a:pt x="10962" y="21055"/>
                  </a:cubicBezTo>
                  <a:cubicBezTo>
                    <a:pt x="11020" y="21211"/>
                    <a:pt x="11062" y="21369"/>
                    <a:pt x="11171" y="21500"/>
                  </a:cubicBezTo>
                  <a:cubicBezTo>
                    <a:pt x="11269" y="21620"/>
                    <a:pt x="11408" y="21692"/>
                    <a:pt x="11535" y="21777"/>
                  </a:cubicBezTo>
                  <a:cubicBezTo>
                    <a:pt x="11597" y="21820"/>
                    <a:pt x="11655" y="21870"/>
                    <a:pt x="11705" y="21927"/>
                  </a:cubicBezTo>
                  <a:cubicBezTo>
                    <a:pt x="11602" y="21927"/>
                    <a:pt x="11498" y="21926"/>
                    <a:pt x="11395" y="21926"/>
                  </a:cubicBezTo>
                  <a:cubicBezTo>
                    <a:pt x="11053" y="21926"/>
                    <a:pt x="10711" y="21928"/>
                    <a:pt x="10369" y="21928"/>
                  </a:cubicBezTo>
                  <a:cubicBezTo>
                    <a:pt x="10311" y="21928"/>
                    <a:pt x="10254" y="21928"/>
                    <a:pt x="10196" y="21928"/>
                  </a:cubicBezTo>
                  <a:cubicBezTo>
                    <a:pt x="9827" y="21928"/>
                    <a:pt x="9465" y="21954"/>
                    <a:pt x="9102" y="22022"/>
                  </a:cubicBezTo>
                  <a:cubicBezTo>
                    <a:pt x="8822" y="22076"/>
                    <a:pt x="8536" y="22089"/>
                    <a:pt x="8259" y="22151"/>
                  </a:cubicBezTo>
                  <a:cubicBezTo>
                    <a:pt x="7978" y="22213"/>
                    <a:pt x="7700" y="22350"/>
                    <a:pt x="7598" y="22638"/>
                  </a:cubicBezTo>
                  <a:cubicBezTo>
                    <a:pt x="7544" y="22783"/>
                    <a:pt x="7553" y="22943"/>
                    <a:pt x="7623" y="23081"/>
                  </a:cubicBezTo>
                  <a:cubicBezTo>
                    <a:pt x="7686" y="23206"/>
                    <a:pt x="7750" y="23334"/>
                    <a:pt x="7819" y="23458"/>
                  </a:cubicBezTo>
                  <a:cubicBezTo>
                    <a:pt x="7973" y="23740"/>
                    <a:pt x="8187" y="23989"/>
                    <a:pt x="8436" y="24191"/>
                  </a:cubicBezTo>
                  <a:cubicBezTo>
                    <a:pt x="8564" y="24296"/>
                    <a:pt x="8697" y="24388"/>
                    <a:pt x="8846" y="24459"/>
                  </a:cubicBezTo>
                  <a:cubicBezTo>
                    <a:pt x="8996" y="24529"/>
                    <a:pt x="9157" y="24587"/>
                    <a:pt x="9301" y="24673"/>
                  </a:cubicBezTo>
                  <a:cubicBezTo>
                    <a:pt x="9441" y="24757"/>
                    <a:pt x="9572" y="24849"/>
                    <a:pt x="9718" y="24921"/>
                  </a:cubicBezTo>
                  <a:cubicBezTo>
                    <a:pt x="9882" y="25000"/>
                    <a:pt x="10055" y="25061"/>
                    <a:pt x="10225" y="25122"/>
                  </a:cubicBezTo>
                  <a:cubicBezTo>
                    <a:pt x="10582" y="25248"/>
                    <a:pt x="10934" y="25390"/>
                    <a:pt x="11293" y="25506"/>
                  </a:cubicBezTo>
                  <a:cubicBezTo>
                    <a:pt x="11643" y="25621"/>
                    <a:pt x="11997" y="25711"/>
                    <a:pt x="12337" y="25857"/>
                  </a:cubicBezTo>
                  <a:cubicBezTo>
                    <a:pt x="12500" y="25929"/>
                    <a:pt x="12657" y="26007"/>
                    <a:pt x="12819" y="26084"/>
                  </a:cubicBezTo>
                  <a:cubicBezTo>
                    <a:pt x="12989" y="26164"/>
                    <a:pt x="13156" y="26205"/>
                    <a:pt x="13343" y="26228"/>
                  </a:cubicBezTo>
                  <a:cubicBezTo>
                    <a:pt x="13529" y="26252"/>
                    <a:pt x="13714" y="26257"/>
                    <a:pt x="13899" y="26271"/>
                  </a:cubicBezTo>
                  <a:cubicBezTo>
                    <a:pt x="14077" y="26287"/>
                    <a:pt x="14253" y="26316"/>
                    <a:pt x="14427" y="26359"/>
                  </a:cubicBezTo>
                  <a:cubicBezTo>
                    <a:pt x="14790" y="26443"/>
                    <a:pt x="15141" y="26539"/>
                    <a:pt x="15514" y="26563"/>
                  </a:cubicBezTo>
                  <a:cubicBezTo>
                    <a:pt x="15661" y="26572"/>
                    <a:pt x="15808" y="26576"/>
                    <a:pt x="15955" y="26576"/>
                  </a:cubicBezTo>
                  <a:cubicBezTo>
                    <a:pt x="16183" y="26576"/>
                    <a:pt x="16412" y="26568"/>
                    <a:pt x="16640" y="26567"/>
                  </a:cubicBezTo>
                  <a:cubicBezTo>
                    <a:pt x="17002" y="26566"/>
                    <a:pt x="17362" y="26526"/>
                    <a:pt x="17714" y="26446"/>
                  </a:cubicBezTo>
                  <a:cubicBezTo>
                    <a:pt x="18072" y="26365"/>
                    <a:pt x="18421" y="26251"/>
                    <a:pt x="18765" y="26130"/>
                  </a:cubicBezTo>
                  <a:cubicBezTo>
                    <a:pt x="19106" y="26010"/>
                    <a:pt x="19450" y="25885"/>
                    <a:pt x="19774" y="25729"/>
                  </a:cubicBezTo>
                  <a:cubicBezTo>
                    <a:pt x="19968" y="25635"/>
                    <a:pt x="20103" y="25506"/>
                    <a:pt x="20129" y="25285"/>
                  </a:cubicBezTo>
                  <a:cubicBezTo>
                    <a:pt x="20140" y="25191"/>
                    <a:pt x="20137" y="25095"/>
                    <a:pt x="20137" y="24999"/>
                  </a:cubicBezTo>
                  <a:cubicBezTo>
                    <a:pt x="20151" y="24990"/>
                    <a:pt x="20164" y="24979"/>
                    <a:pt x="20178" y="24968"/>
                  </a:cubicBezTo>
                  <a:cubicBezTo>
                    <a:pt x="20321" y="25084"/>
                    <a:pt x="20464" y="25200"/>
                    <a:pt x="20602" y="25323"/>
                  </a:cubicBezTo>
                  <a:cubicBezTo>
                    <a:pt x="20842" y="25536"/>
                    <a:pt x="21052" y="25769"/>
                    <a:pt x="21252" y="26019"/>
                  </a:cubicBezTo>
                  <a:cubicBezTo>
                    <a:pt x="21357" y="26150"/>
                    <a:pt x="21465" y="26277"/>
                    <a:pt x="21568" y="26409"/>
                  </a:cubicBezTo>
                  <a:cubicBezTo>
                    <a:pt x="21667" y="26534"/>
                    <a:pt x="21786" y="26639"/>
                    <a:pt x="21892" y="26759"/>
                  </a:cubicBezTo>
                  <a:cubicBezTo>
                    <a:pt x="21996" y="26875"/>
                    <a:pt x="22034" y="27009"/>
                    <a:pt x="22105" y="27142"/>
                  </a:cubicBezTo>
                  <a:cubicBezTo>
                    <a:pt x="22170" y="27266"/>
                    <a:pt x="22277" y="27361"/>
                    <a:pt x="22345" y="27483"/>
                  </a:cubicBezTo>
                  <a:cubicBezTo>
                    <a:pt x="22424" y="27626"/>
                    <a:pt x="22484" y="27781"/>
                    <a:pt x="22561" y="27927"/>
                  </a:cubicBezTo>
                  <a:cubicBezTo>
                    <a:pt x="22642" y="28083"/>
                    <a:pt x="22739" y="28238"/>
                    <a:pt x="22798" y="28405"/>
                  </a:cubicBezTo>
                  <a:cubicBezTo>
                    <a:pt x="22853" y="28559"/>
                    <a:pt x="22877" y="28721"/>
                    <a:pt x="22922" y="28878"/>
                  </a:cubicBezTo>
                  <a:cubicBezTo>
                    <a:pt x="22970" y="29046"/>
                    <a:pt x="23048" y="29205"/>
                    <a:pt x="23117" y="29367"/>
                  </a:cubicBezTo>
                  <a:cubicBezTo>
                    <a:pt x="23185" y="29527"/>
                    <a:pt x="23255" y="29685"/>
                    <a:pt x="23329" y="29842"/>
                  </a:cubicBezTo>
                  <a:cubicBezTo>
                    <a:pt x="23404" y="30004"/>
                    <a:pt x="23482" y="30156"/>
                    <a:pt x="23525" y="30330"/>
                  </a:cubicBezTo>
                  <a:cubicBezTo>
                    <a:pt x="23563" y="30490"/>
                    <a:pt x="23605" y="30645"/>
                    <a:pt x="23668" y="30798"/>
                  </a:cubicBezTo>
                  <a:cubicBezTo>
                    <a:pt x="23735" y="30956"/>
                    <a:pt x="23793" y="31120"/>
                    <a:pt x="23839" y="31285"/>
                  </a:cubicBezTo>
                  <a:cubicBezTo>
                    <a:pt x="23935" y="31633"/>
                    <a:pt x="24031" y="31975"/>
                    <a:pt x="24154" y="32314"/>
                  </a:cubicBezTo>
                  <a:cubicBezTo>
                    <a:pt x="24401" y="32995"/>
                    <a:pt x="24642" y="33679"/>
                    <a:pt x="24863" y="34369"/>
                  </a:cubicBezTo>
                  <a:cubicBezTo>
                    <a:pt x="24973" y="34716"/>
                    <a:pt x="25078" y="35065"/>
                    <a:pt x="25174" y="35417"/>
                  </a:cubicBezTo>
                  <a:cubicBezTo>
                    <a:pt x="25269" y="35762"/>
                    <a:pt x="25341" y="36114"/>
                    <a:pt x="25441" y="36456"/>
                  </a:cubicBezTo>
                  <a:cubicBezTo>
                    <a:pt x="25539" y="36786"/>
                    <a:pt x="25663" y="37108"/>
                    <a:pt x="25747" y="37442"/>
                  </a:cubicBezTo>
                  <a:cubicBezTo>
                    <a:pt x="25794" y="37632"/>
                    <a:pt x="25811" y="37820"/>
                    <a:pt x="25826" y="38009"/>
                  </a:cubicBezTo>
                  <a:cubicBezTo>
                    <a:pt x="25777" y="37882"/>
                    <a:pt x="25724" y="37758"/>
                    <a:pt x="25652" y="37640"/>
                  </a:cubicBezTo>
                  <a:cubicBezTo>
                    <a:pt x="25463" y="37338"/>
                    <a:pt x="25233" y="37066"/>
                    <a:pt x="25019" y="36781"/>
                  </a:cubicBezTo>
                  <a:cubicBezTo>
                    <a:pt x="24820" y="36518"/>
                    <a:pt x="24642" y="36243"/>
                    <a:pt x="24410" y="36006"/>
                  </a:cubicBezTo>
                  <a:cubicBezTo>
                    <a:pt x="24159" y="35748"/>
                    <a:pt x="23928" y="35472"/>
                    <a:pt x="23693" y="35201"/>
                  </a:cubicBezTo>
                  <a:cubicBezTo>
                    <a:pt x="23477" y="34951"/>
                    <a:pt x="23235" y="34747"/>
                    <a:pt x="22961" y="34566"/>
                  </a:cubicBezTo>
                  <a:cubicBezTo>
                    <a:pt x="22685" y="34385"/>
                    <a:pt x="22452" y="34149"/>
                    <a:pt x="22173" y="33973"/>
                  </a:cubicBezTo>
                  <a:cubicBezTo>
                    <a:pt x="21901" y="33801"/>
                    <a:pt x="21644" y="33594"/>
                    <a:pt x="21349" y="33462"/>
                  </a:cubicBezTo>
                  <a:cubicBezTo>
                    <a:pt x="20725" y="33184"/>
                    <a:pt x="20194" y="32746"/>
                    <a:pt x="19574" y="32459"/>
                  </a:cubicBezTo>
                  <a:cubicBezTo>
                    <a:pt x="19274" y="32318"/>
                    <a:pt x="18962" y="32200"/>
                    <a:pt x="18652" y="32080"/>
                  </a:cubicBezTo>
                  <a:cubicBezTo>
                    <a:pt x="18322" y="31952"/>
                    <a:pt x="18004" y="31805"/>
                    <a:pt x="17680" y="31662"/>
                  </a:cubicBezTo>
                  <a:cubicBezTo>
                    <a:pt x="17055" y="31387"/>
                    <a:pt x="16393" y="31216"/>
                    <a:pt x="15724" y="31090"/>
                  </a:cubicBezTo>
                  <a:cubicBezTo>
                    <a:pt x="15034" y="30959"/>
                    <a:pt x="14335" y="30818"/>
                    <a:pt x="13631" y="30793"/>
                  </a:cubicBezTo>
                  <a:cubicBezTo>
                    <a:pt x="13470" y="30786"/>
                    <a:pt x="13308" y="30794"/>
                    <a:pt x="13148" y="30774"/>
                  </a:cubicBezTo>
                  <a:cubicBezTo>
                    <a:pt x="12970" y="30753"/>
                    <a:pt x="12794" y="30714"/>
                    <a:pt x="12616" y="30698"/>
                  </a:cubicBezTo>
                  <a:cubicBezTo>
                    <a:pt x="12458" y="30685"/>
                    <a:pt x="12300" y="30681"/>
                    <a:pt x="12140" y="30681"/>
                  </a:cubicBezTo>
                  <a:cubicBezTo>
                    <a:pt x="11939" y="30681"/>
                    <a:pt x="11737" y="30688"/>
                    <a:pt x="11537" y="30691"/>
                  </a:cubicBezTo>
                  <a:cubicBezTo>
                    <a:pt x="11234" y="30697"/>
                    <a:pt x="10986" y="30744"/>
                    <a:pt x="10735" y="30920"/>
                  </a:cubicBezTo>
                  <a:cubicBezTo>
                    <a:pt x="10480" y="31098"/>
                    <a:pt x="10276" y="31312"/>
                    <a:pt x="10043" y="31514"/>
                  </a:cubicBezTo>
                  <a:cubicBezTo>
                    <a:pt x="9612" y="31887"/>
                    <a:pt x="9366" y="32469"/>
                    <a:pt x="9338" y="33037"/>
                  </a:cubicBezTo>
                  <a:cubicBezTo>
                    <a:pt x="9322" y="33343"/>
                    <a:pt x="9306" y="33711"/>
                    <a:pt x="9414" y="34002"/>
                  </a:cubicBezTo>
                  <a:cubicBezTo>
                    <a:pt x="9512" y="34266"/>
                    <a:pt x="9674" y="34499"/>
                    <a:pt x="9775" y="34764"/>
                  </a:cubicBezTo>
                  <a:cubicBezTo>
                    <a:pt x="9880" y="35040"/>
                    <a:pt x="9995" y="35315"/>
                    <a:pt x="10177" y="35550"/>
                  </a:cubicBezTo>
                  <a:cubicBezTo>
                    <a:pt x="10365" y="35792"/>
                    <a:pt x="10625" y="35948"/>
                    <a:pt x="10888" y="36098"/>
                  </a:cubicBezTo>
                  <a:cubicBezTo>
                    <a:pt x="11178" y="36265"/>
                    <a:pt x="11462" y="36429"/>
                    <a:pt x="11733" y="36627"/>
                  </a:cubicBezTo>
                  <a:cubicBezTo>
                    <a:pt x="12005" y="36825"/>
                    <a:pt x="12304" y="36973"/>
                    <a:pt x="12552" y="37206"/>
                  </a:cubicBezTo>
                  <a:cubicBezTo>
                    <a:pt x="12784" y="37425"/>
                    <a:pt x="13051" y="37595"/>
                    <a:pt x="13283" y="37812"/>
                  </a:cubicBezTo>
                  <a:cubicBezTo>
                    <a:pt x="13522" y="38037"/>
                    <a:pt x="13738" y="38285"/>
                    <a:pt x="13989" y="38498"/>
                  </a:cubicBezTo>
                  <a:cubicBezTo>
                    <a:pt x="14479" y="38910"/>
                    <a:pt x="14935" y="39347"/>
                    <a:pt x="15535" y="39596"/>
                  </a:cubicBezTo>
                  <a:cubicBezTo>
                    <a:pt x="15851" y="39727"/>
                    <a:pt x="16188" y="39827"/>
                    <a:pt x="16495" y="39979"/>
                  </a:cubicBezTo>
                  <a:cubicBezTo>
                    <a:pt x="16789" y="40125"/>
                    <a:pt x="17051" y="40296"/>
                    <a:pt x="17379" y="40362"/>
                  </a:cubicBezTo>
                  <a:cubicBezTo>
                    <a:pt x="18063" y="40500"/>
                    <a:pt x="18715" y="40756"/>
                    <a:pt x="19413" y="40836"/>
                  </a:cubicBezTo>
                  <a:cubicBezTo>
                    <a:pt x="20086" y="40915"/>
                    <a:pt x="20764" y="40932"/>
                    <a:pt x="21442" y="40932"/>
                  </a:cubicBezTo>
                  <a:cubicBezTo>
                    <a:pt x="21506" y="40932"/>
                    <a:pt x="21570" y="40932"/>
                    <a:pt x="21634" y="40932"/>
                  </a:cubicBezTo>
                  <a:cubicBezTo>
                    <a:pt x="22007" y="40931"/>
                    <a:pt x="22379" y="40924"/>
                    <a:pt x="22752" y="40921"/>
                  </a:cubicBezTo>
                  <a:cubicBezTo>
                    <a:pt x="22891" y="40920"/>
                    <a:pt x="23031" y="40917"/>
                    <a:pt x="23170" y="40917"/>
                  </a:cubicBezTo>
                  <a:cubicBezTo>
                    <a:pt x="23212" y="40917"/>
                    <a:pt x="23254" y="40918"/>
                    <a:pt x="23296" y="40918"/>
                  </a:cubicBezTo>
                  <a:cubicBezTo>
                    <a:pt x="23396" y="40919"/>
                    <a:pt x="23496" y="40925"/>
                    <a:pt x="23595" y="40925"/>
                  </a:cubicBezTo>
                  <a:cubicBezTo>
                    <a:pt x="23658" y="40925"/>
                    <a:pt x="23721" y="40922"/>
                    <a:pt x="23783" y="40915"/>
                  </a:cubicBezTo>
                  <a:cubicBezTo>
                    <a:pt x="23948" y="40895"/>
                    <a:pt x="24107" y="40856"/>
                    <a:pt x="24274" y="40839"/>
                  </a:cubicBezTo>
                  <a:cubicBezTo>
                    <a:pt x="24461" y="40820"/>
                    <a:pt x="24644" y="40782"/>
                    <a:pt x="24828" y="40741"/>
                  </a:cubicBezTo>
                  <a:cubicBezTo>
                    <a:pt x="25167" y="40666"/>
                    <a:pt x="25505" y="40585"/>
                    <a:pt x="25838" y="40488"/>
                  </a:cubicBezTo>
                  <a:cubicBezTo>
                    <a:pt x="25849" y="40501"/>
                    <a:pt x="25860" y="40513"/>
                    <a:pt x="25873" y="40524"/>
                  </a:cubicBezTo>
                  <a:cubicBezTo>
                    <a:pt x="25887" y="40537"/>
                    <a:pt x="25905" y="40545"/>
                    <a:pt x="25925" y="40545"/>
                  </a:cubicBezTo>
                  <a:cubicBezTo>
                    <a:pt x="25931" y="40545"/>
                    <a:pt x="25938" y="40544"/>
                    <a:pt x="25945" y="40542"/>
                  </a:cubicBezTo>
                  <a:lnTo>
                    <a:pt x="25945" y="40542"/>
                  </a:lnTo>
                  <a:cubicBezTo>
                    <a:pt x="25942" y="41180"/>
                    <a:pt x="25931" y="41819"/>
                    <a:pt x="25955" y="42456"/>
                  </a:cubicBezTo>
                  <a:cubicBezTo>
                    <a:pt x="25961" y="42621"/>
                    <a:pt x="25967" y="42786"/>
                    <a:pt x="25954" y="42951"/>
                  </a:cubicBezTo>
                  <a:cubicBezTo>
                    <a:pt x="25939" y="43131"/>
                    <a:pt x="25903" y="43310"/>
                    <a:pt x="25884" y="43491"/>
                  </a:cubicBezTo>
                  <a:cubicBezTo>
                    <a:pt x="25849" y="43828"/>
                    <a:pt x="25856" y="44167"/>
                    <a:pt x="25856" y="44506"/>
                  </a:cubicBezTo>
                  <a:cubicBezTo>
                    <a:pt x="25856" y="44866"/>
                    <a:pt x="25848" y="45213"/>
                    <a:pt x="25802" y="45572"/>
                  </a:cubicBezTo>
                  <a:cubicBezTo>
                    <a:pt x="25754" y="45933"/>
                    <a:pt x="25770" y="46295"/>
                    <a:pt x="25772" y="46658"/>
                  </a:cubicBezTo>
                  <a:cubicBezTo>
                    <a:pt x="25776" y="47382"/>
                    <a:pt x="25789" y="48108"/>
                    <a:pt x="25773" y="48831"/>
                  </a:cubicBezTo>
                  <a:cubicBezTo>
                    <a:pt x="25765" y="49187"/>
                    <a:pt x="25729" y="49538"/>
                    <a:pt x="25695" y="49891"/>
                  </a:cubicBezTo>
                  <a:cubicBezTo>
                    <a:pt x="25678" y="50056"/>
                    <a:pt x="25698" y="50222"/>
                    <a:pt x="25686" y="50388"/>
                  </a:cubicBezTo>
                  <a:cubicBezTo>
                    <a:pt x="25673" y="50565"/>
                    <a:pt x="25627" y="50738"/>
                    <a:pt x="25607" y="50913"/>
                  </a:cubicBezTo>
                  <a:cubicBezTo>
                    <a:pt x="25566" y="51259"/>
                    <a:pt x="25584" y="51616"/>
                    <a:pt x="25563" y="51963"/>
                  </a:cubicBezTo>
                  <a:cubicBezTo>
                    <a:pt x="25540" y="52330"/>
                    <a:pt x="25505" y="52696"/>
                    <a:pt x="25449" y="53058"/>
                  </a:cubicBezTo>
                  <a:cubicBezTo>
                    <a:pt x="25427" y="53202"/>
                    <a:pt x="25409" y="53341"/>
                    <a:pt x="25410" y="53487"/>
                  </a:cubicBezTo>
                  <a:cubicBezTo>
                    <a:pt x="25412" y="53668"/>
                    <a:pt x="25434" y="53850"/>
                    <a:pt x="25418" y="54031"/>
                  </a:cubicBezTo>
                  <a:cubicBezTo>
                    <a:pt x="25405" y="54183"/>
                    <a:pt x="25372" y="54333"/>
                    <a:pt x="25353" y="54482"/>
                  </a:cubicBezTo>
                  <a:cubicBezTo>
                    <a:pt x="25330" y="54657"/>
                    <a:pt x="25339" y="54833"/>
                    <a:pt x="25333" y="55009"/>
                  </a:cubicBezTo>
                  <a:cubicBezTo>
                    <a:pt x="25320" y="55357"/>
                    <a:pt x="25273" y="55703"/>
                    <a:pt x="25261" y="56052"/>
                  </a:cubicBezTo>
                  <a:cubicBezTo>
                    <a:pt x="25247" y="56395"/>
                    <a:pt x="25232" y="56734"/>
                    <a:pt x="25210" y="57077"/>
                  </a:cubicBezTo>
                  <a:cubicBezTo>
                    <a:pt x="25190" y="57404"/>
                    <a:pt x="25197" y="57736"/>
                    <a:pt x="25204" y="58065"/>
                  </a:cubicBezTo>
                  <a:cubicBezTo>
                    <a:pt x="25212" y="58401"/>
                    <a:pt x="25316" y="58718"/>
                    <a:pt x="25400" y="59042"/>
                  </a:cubicBezTo>
                  <a:cubicBezTo>
                    <a:pt x="25409" y="59073"/>
                    <a:pt x="25433" y="59087"/>
                    <a:pt x="25458" y="59087"/>
                  </a:cubicBezTo>
                  <a:cubicBezTo>
                    <a:pt x="25496" y="59087"/>
                    <a:pt x="25535" y="59056"/>
                    <a:pt x="25524" y="59007"/>
                  </a:cubicBezTo>
                  <a:cubicBezTo>
                    <a:pt x="25482" y="58835"/>
                    <a:pt x="25432" y="58664"/>
                    <a:pt x="25395" y="58491"/>
                  </a:cubicBezTo>
                  <a:cubicBezTo>
                    <a:pt x="25351" y="58285"/>
                    <a:pt x="25346" y="58082"/>
                    <a:pt x="25347" y="57872"/>
                  </a:cubicBezTo>
                  <a:cubicBezTo>
                    <a:pt x="25350" y="57510"/>
                    <a:pt x="25373" y="57163"/>
                    <a:pt x="25432" y="56805"/>
                  </a:cubicBezTo>
                  <a:cubicBezTo>
                    <a:pt x="25489" y="56452"/>
                    <a:pt x="25478" y="56094"/>
                    <a:pt x="25511" y="55739"/>
                  </a:cubicBezTo>
                  <a:cubicBezTo>
                    <a:pt x="25544" y="55387"/>
                    <a:pt x="25571" y="55040"/>
                    <a:pt x="25584" y="54688"/>
                  </a:cubicBezTo>
                  <a:cubicBezTo>
                    <a:pt x="25590" y="54512"/>
                    <a:pt x="25634" y="54340"/>
                    <a:pt x="25659" y="54166"/>
                  </a:cubicBezTo>
                  <a:cubicBezTo>
                    <a:pt x="25684" y="53996"/>
                    <a:pt x="25684" y="53831"/>
                    <a:pt x="25680" y="53660"/>
                  </a:cubicBezTo>
                  <a:cubicBezTo>
                    <a:pt x="25670" y="53305"/>
                    <a:pt x="25744" y="52964"/>
                    <a:pt x="25787" y="52612"/>
                  </a:cubicBezTo>
                  <a:cubicBezTo>
                    <a:pt x="25831" y="52243"/>
                    <a:pt x="25856" y="51871"/>
                    <a:pt x="25871" y="51500"/>
                  </a:cubicBezTo>
                  <a:cubicBezTo>
                    <a:pt x="25877" y="51331"/>
                    <a:pt x="25873" y="51159"/>
                    <a:pt x="25887" y="50989"/>
                  </a:cubicBezTo>
                  <a:cubicBezTo>
                    <a:pt x="25903" y="50806"/>
                    <a:pt x="25954" y="50626"/>
                    <a:pt x="25972" y="50443"/>
                  </a:cubicBezTo>
                  <a:cubicBezTo>
                    <a:pt x="25992" y="50260"/>
                    <a:pt x="25971" y="50074"/>
                    <a:pt x="25990" y="49891"/>
                  </a:cubicBezTo>
                  <a:cubicBezTo>
                    <a:pt x="26008" y="49713"/>
                    <a:pt x="26032" y="49537"/>
                    <a:pt x="26047" y="49360"/>
                  </a:cubicBezTo>
                  <a:cubicBezTo>
                    <a:pt x="26077" y="48981"/>
                    <a:pt x="26079" y="48604"/>
                    <a:pt x="26080" y="48225"/>
                  </a:cubicBezTo>
                  <a:cubicBezTo>
                    <a:pt x="26082" y="47852"/>
                    <a:pt x="26084" y="47479"/>
                    <a:pt x="26087" y="47107"/>
                  </a:cubicBezTo>
                  <a:cubicBezTo>
                    <a:pt x="26088" y="46717"/>
                    <a:pt x="26071" y="46325"/>
                    <a:pt x="26087" y="45936"/>
                  </a:cubicBezTo>
                  <a:cubicBezTo>
                    <a:pt x="26100" y="45585"/>
                    <a:pt x="26182" y="45244"/>
                    <a:pt x="26182" y="44890"/>
                  </a:cubicBezTo>
                  <a:cubicBezTo>
                    <a:pt x="26182" y="44511"/>
                    <a:pt x="26170" y="44127"/>
                    <a:pt x="26195" y="43747"/>
                  </a:cubicBezTo>
                  <a:cubicBezTo>
                    <a:pt x="26215" y="43403"/>
                    <a:pt x="26295" y="43064"/>
                    <a:pt x="26295" y="42719"/>
                  </a:cubicBezTo>
                  <a:cubicBezTo>
                    <a:pt x="26295" y="42353"/>
                    <a:pt x="26281" y="41986"/>
                    <a:pt x="26281" y="41619"/>
                  </a:cubicBezTo>
                  <a:lnTo>
                    <a:pt x="26283" y="40687"/>
                  </a:lnTo>
                  <a:cubicBezTo>
                    <a:pt x="26292" y="40680"/>
                    <a:pt x="26300" y="40673"/>
                    <a:pt x="26309" y="40665"/>
                  </a:cubicBezTo>
                  <a:cubicBezTo>
                    <a:pt x="26376" y="40595"/>
                    <a:pt x="26419" y="40517"/>
                    <a:pt x="26454" y="40428"/>
                  </a:cubicBezTo>
                  <a:cubicBezTo>
                    <a:pt x="26487" y="40347"/>
                    <a:pt x="26506" y="40259"/>
                    <a:pt x="26554" y="40186"/>
                  </a:cubicBezTo>
                  <a:cubicBezTo>
                    <a:pt x="26657" y="40031"/>
                    <a:pt x="26840" y="39924"/>
                    <a:pt x="26986" y="39813"/>
                  </a:cubicBezTo>
                  <a:cubicBezTo>
                    <a:pt x="27319" y="39558"/>
                    <a:pt x="27626" y="39276"/>
                    <a:pt x="27983" y="39052"/>
                  </a:cubicBezTo>
                  <a:cubicBezTo>
                    <a:pt x="28164" y="38938"/>
                    <a:pt x="28352" y="38842"/>
                    <a:pt x="28526" y="38717"/>
                  </a:cubicBezTo>
                  <a:cubicBezTo>
                    <a:pt x="28692" y="38596"/>
                    <a:pt x="28851" y="38495"/>
                    <a:pt x="29046" y="38430"/>
                  </a:cubicBezTo>
                  <a:cubicBezTo>
                    <a:pt x="29135" y="38401"/>
                    <a:pt x="29226" y="38369"/>
                    <a:pt x="29307" y="38320"/>
                  </a:cubicBezTo>
                  <a:cubicBezTo>
                    <a:pt x="29399" y="38266"/>
                    <a:pt x="29475" y="38196"/>
                    <a:pt x="29571" y="38148"/>
                  </a:cubicBezTo>
                  <a:cubicBezTo>
                    <a:pt x="29748" y="38057"/>
                    <a:pt x="29928" y="38006"/>
                    <a:pt x="30074" y="37866"/>
                  </a:cubicBezTo>
                  <a:cubicBezTo>
                    <a:pt x="30220" y="37724"/>
                    <a:pt x="30418" y="37690"/>
                    <a:pt x="30600" y="37606"/>
                  </a:cubicBezTo>
                  <a:cubicBezTo>
                    <a:pt x="30780" y="37523"/>
                    <a:pt x="30945" y="37412"/>
                    <a:pt x="31103" y="37294"/>
                  </a:cubicBezTo>
                  <a:cubicBezTo>
                    <a:pt x="31431" y="37046"/>
                    <a:pt x="31695" y="36731"/>
                    <a:pt x="32017" y="36478"/>
                  </a:cubicBezTo>
                  <a:cubicBezTo>
                    <a:pt x="32338" y="36228"/>
                    <a:pt x="32562" y="35894"/>
                    <a:pt x="32855" y="35616"/>
                  </a:cubicBezTo>
                  <a:cubicBezTo>
                    <a:pt x="33005" y="35472"/>
                    <a:pt x="33166" y="35337"/>
                    <a:pt x="33320" y="35197"/>
                  </a:cubicBezTo>
                  <a:cubicBezTo>
                    <a:pt x="33478" y="35051"/>
                    <a:pt x="33622" y="34894"/>
                    <a:pt x="33765" y="34733"/>
                  </a:cubicBezTo>
                  <a:cubicBezTo>
                    <a:pt x="34074" y="34387"/>
                    <a:pt x="34385" y="34043"/>
                    <a:pt x="34681" y="33686"/>
                  </a:cubicBezTo>
                  <a:cubicBezTo>
                    <a:pt x="34967" y="33340"/>
                    <a:pt x="35226" y="32978"/>
                    <a:pt x="35472" y="32602"/>
                  </a:cubicBezTo>
                  <a:cubicBezTo>
                    <a:pt x="35597" y="32414"/>
                    <a:pt x="35721" y="32223"/>
                    <a:pt x="35856" y="32041"/>
                  </a:cubicBezTo>
                  <a:cubicBezTo>
                    <a:pt x="35991" y="31859"/>
                    <a:pt x="36127" y="31682"/>
                    <a:pt x="36251" y="31494"/>
                  </a:cubicBezTo>
                  <a:cubicBezTo>
                    <a:pt x="36492" y="31125"/>
                    <a:pt x="36672" y="30731"/>
                    <a:pt x="36858" y="30333"/>
                  </a:cubicBezTo>
                  <a:cubicBezTo>
                    <a:pt x="37031" y="29966"/>
                    <a:pt x="37209" y="29593"/>
                    <a:pt x="37290" y="29193"/>
                  </a:cubicBezTo>
                  <a:cubicBezTo>
                    <a:pt x="37331" y="28979"/>
                    <a:pt x="37352" y="28758"/>
                    <a:pt x="37334" y="28542"/>
                  </a:cubicBezTo>
                  <a:cubicBezTo>
                    <a:pt x="37316" y="28331"/>
                    <a:pt x="37273" y="28124"/>
                    <a:pt x="37259" y="27912"/>
                  </a:cubicBezTo>
                  <a:cubicBezTo>
                    <a:pt x="37243" y="27697"/>
                    <a:pt x="37179" y="27495"/>
                    <a:pt x="37128" y="27288"/>
                  </a:cubicBezTo>
                  <a:cubicBezTo>
                    <a:pt x="37103" y="27186"/>
                    <a:pt x="37091" y="27084"/>
                    <a:pt x="37070" y="26983"/>
                  </a:cubicBezTo>
                  <a:cubicBezTo>
                    <a:pt x="37049" y="26878"/>
                    <a:pt x="37009" y="26778"/>
                    <a:pt x="36973" y="26678"/>
                  </a:cubicBezTo>
                  <a:cubicBezTo>
                    <a:pt x="36896" y="26465"/>
                    <a:pt x="36872" y="26239"/>
                    <a:pt x="36796" y="26027"/>
                  </a:cubicBezTo>
                  <a:cubicBezTo>
                    <a:pt x="36724" y="25827"/>
                    <a:pt x="36617" y="25645"/>
                    <a:pt x="36502" y="25470"/>
                  </a:cubicBezTo>
                  <a:cubicBezTo>
                    <a:pt x="36259" y="25103"/>
                    <a:pt x="36022" y="24731"/>
                    <a:pt x="35778" y="24365"/>
                  </a:cubicBezTo>
                  <a:cubicBezTo>
                    <a:pt x="35530" y="23993"/>
                    <a:pt x="35303" y="23609"/>
                    <a:pt x="35047" y="23242"/>
                  </a:cubicBezTo>
                  <a:cubicBezTo>
                    <a:pt x="34923" y="23065"/>
                    <a:pt x="34800" y="22886"/>
                    <a:pt x="34642" y="22737"/>
                  </a:cubicBezTo>
                  <a:cubicBezTo>
                    <a:pt x="34617" y="22714"/>
                    <a:pt x="34593" y="22691"/>
                    <a:pt x="34568" y="22668"/>
                  </a:cubicBezTo>
                  <a:cubicBezTo>
                    <a:pt x="34501" y="22478"/>
                    <a:pt x="34419" y="22295"/>
                    <a:pt x="34346" y="22108"/>
                  </a:cubicBezTo>
                  <a:cubicBezTo>
                    <a:pt x="34289" y="21962"/>
                    <a:pt x="34242" y="21819"/>
                    <a:pt x="34153" y="21689"/>
                  </a:cubicBezTo>
                  <a:cubicBezTo>
                    <a:pt x="33997" y="21464"/>
                    <a:pt x="33781" y="21215"/>
                    <a:pt x="33519" y="21111"/>
                  </a:cubicBezTo>
                  <a:cubicBezTo>
                    <a:pt x="33458" y="21053"/>
                    <a:pt x="33392" y="21001"/>
                    <a:pt x="33329" y="20944"/>
                  </a:cubicBezTo>
                  <a:cubicBezTo>
                    <a:pt x="33290" y="20909"/>
                    <a:pt x="33247" y="20894"/>
                    <a:pt x="33205" y="20894"/>
                  </a:cubicBezTo>
                  <a:cubicBezTo>
                    <a:pt x="33113" y="20894"/>
                    <a:pt x="33028" y="20965"/>
                    <a:pt x="33008" y="21049"/>
                  </a:cubicBezTo>
                  <a:cubicBezTo>
                    <a:pt x="32864" y="21056"/>
                    <a:pt x="32718" y="21074"/>
                    <a:pt x="32581" y="21079"/>
                  </a:cubicBezTo>
                  <a:cubicBezTo>
                    <a:pt x="32404" y="21088"/>
                    <a:pt x="32250" y="21115"/>
                    <a:pt x="32088" y="21186"/>
                  </a:cubicBezTo>
                  <a:cubicBezTo>
                    <a:pt x="31919" y="21261"/>
                    <a:pt x="31754" y="21327"/>
                    <a:pt x="31579" y="21386"/>
                  </a:cubicBezTo>
                  <a:cubicBezTo>
                    <a:pt x="31217" y="21510"/>
                    <a:pt x="30875" y="21731"/>
                    <a:pt x="30557" y="21944"/>
                  </a:cubicBezTo>
                  <a:cubicBezTo>
                    <a:pt x="30219" y="22168"/>
                    <a:pt x="29910" y="22435"/>
                    <a:pt x="29607" y="22705"/>
                  </a:cubicBezTo>
                  <a:cubicBezTo>
                    <a:pt x="29455" y="22842"/>
                    <a:pt x="29296" y="22974"/>
                    <a:pt x="29149" y="23116"/>
                  </a:cubicBezTo>
                  <a:cubicBezTo>
                    <a:pt x="29012" y="23250"/>
                    <a:pt x="28938" y="23424"/>
                    <a:pt x="28825" y="23575"/>
                  </a:cubicBezTo>
                  <a:cubicBezTo>
                    <a:pt x="28732" y="23698"/>
                    <a:pt x="28587" y="23767"/>
                    <a:pt x="28479" y="23875"/>
                  </a:cubicBezTo>
                  <a:cubicBezTo>
                    <a:pt x="28345" y="24009"/>
                    <a:pt x="28296" y="24180"/>
                    <a:pt x="28249" y="24357"/>
                  </a:cubicBezTo>
                  <a:cubicBezTo>
                    <a:pt x="28200" y="24539"/>
                    <a:pt x="28097" y="24697"/>
                    <a:pt x="28003" y="24858"/>
                  </a:cubicBezTo>
                  <a:cubicBezTo>
                    <a:pt x="27905" y="25025"/>
                    <a:pt x="27806" y="25193"/>
                    <a:pt x="27729" y="25370"/>
                  </a:cubicBezTo>
                  <a:cubicBezTo>
                    <a:pt x="27413" y="26089"/>
                    <a:pt x="27261" y="26873"/>
                    <a:pt x="27093" y="27636"/>
                  </a:cubicBezTo>
                  <a:cubicBezTo>
                    <a:pt x="27000" y="28052"/>
                    <a:pt x="26909" y="28467"/>
                    <a:pt x="26839" y="28887"/>
                  </a:cubicBezTo>
                  <a:cubicBezTo>
                    <a:pt x="26768" y="29314"/>
                    <a:pt x="26708" y="29742"/>
                    <a:pt x="26637" y="30168"/>
                  </a:cubicBezTo>
                  <a:cubicBezTo>
                    <a:pt x="26568" y="30584"/>
                    <a:pt x="26490" y="30999"/>
                    <a:pt x="26408" y="31413"/>
                  </a:cubicBezTo>
                  <a:cubicBezTo>
                    <a:pt x="26368" y="31610"/>
                    <a:pt x="26329" y="31804"/>
                    <a:pt x="26321" y="32005"/>
                  </a:cubicBezTo>
                  <a:cubicBezTo>
                    <a:pt x="26317" y="32098"/>
                    <a:pt x="26319" y="32194"/>
                    <a:pt x="26306" y="32287"/>
                  </a:cubicBezTo>
                  <a:cubicBezTo>
                    <a:pt x="26291" y="32379"/>
                    <a:pt x="26264" y="32471"/>
                    <a:pt x="26245" y="32565"/>
                  </a:cubicBezTo>
                  <a:cubicBezTo>
                    <a:pt x="26205" y="32759"/>
                    <a:pt x="26209" y="32958"/>
                    <a:pt x="26181" y="33155"/>
                  </a:cubicBezTo>
                  <a:cubicBezTo>
                    <a:pt x="26152" y="33363"/>
                    <a:pt x="26121" y="33566"/>
                    <a:pt x="26119" y="33777"/>
                  </a:cubicBezTo>
                  <a:cubicBezTo>
                    <a:pt x="26118" y="33981"/>
                    <a:pt x="26073" y="34180"/>
                    <a:pt x="26054" y="34384"/>
                  </a:cubicBezTo>
                  <a:cubicBezTo>
                    <a:pt x="26035" y="34589"/>
                    <a:pt x="26030" y="34796"/>
                    <a:pt x="26029" y="35002"/>
                  </a:cubicBezTo>
                  <a:cubicBezTo>
                    <a:pt x="26025" y="35858"/>
                    <a:pt x="26025" y="36715"/>
                    <a:pt x="26030" y="37572"/>
                  </a:cubicBezTo>
                  <a:cubicBezTo>
                    <a:pt x="26030" y="37665"/>
                    <a:pt x="26030" y="37758"/>
                    <a:pt x="26022" y="37851"/>
                  </a:cubicBezTo>
                  <a:cubicBezTo>
                    <a:pt x="26020" y="37876"/>
                    <a:pt x="26016" y="37900"/>
                    <a:pt x="26012" y="37925"/>
                  </a:cubicBezTo>
                  <a:cubicBezTo>
                    <a:pt x="26004" y="37772"/>
                    <a:pt x="25990" y="37621"/>
                    <a:pt x="25958" y="37466"/>
                  </a:cubicBezTo>
                  <a:cubicBezTo>
                    <a:pt x="25882" y="37110"/>
                    <a:pt x="25753" y="36768"/>
                    <a:pt x="25655" y="36418"/>
                  </a:cubicBezTo>
                  <a:cubicBezTo>
                    <a:pt x="25553" y="36053"/>
                    <a:pt x="25483" y="35679"/>
                    <a:pt x="25387" y="35313"/>
                  </a:cubicBezTo>
                  <a:cubicBezTo>
                    <a:pt x="25345" y="35149"/>
                    <a:pt x="25299" y="34985"/>
                    <a:pt x="25252" y="34822"/>
                  </a:cubicBezTo>
                  <a:cubicBezTo>
                    <a:pt x="25270" y="34322"/>
                    <a:pt x="25332" y="33797"/>
                    <a:pt x="25237" y="33305"/>
                  </a:cubicBezTo>
                  <a:cubicBezTo>
                    <a:pt x="25144" y="32819"/>
                    <a:pt x="25013" y="32331"/>
                    <a:pt x="25020" y="31832"/>
                  </a:cubicBezTo>
                  <a:cubicBezTo>
                    <a:pt x="25028" y="31306"/>
                    <a:pt x="24881" y="30763"/>
                    <a:pt x="24780" y="30249"/>
                  </a:cubicBezTo>
                  <a:cubicBezTo>
                    <a:pt x="24677" y="29719"/>
                    <a:pt x="24589" y="29190"/>
                    <a:pt x="24519" y="28654"/>
                  </a:cubicBezTo>
                  <a:cubicBezTo>
                    <a:pt x="24449" y="28119"/>
                    <a:pt x="24357" y="27587"/>
                    <a:pt x="24269" y="27054"/>
                  </a:cubicBezTo>
                  <a:cubicBezTo>
                    <a:pt x="24182" y="26534"/>
                    <a:pt x="24159" y="26011"/>
                    <a:pt x="24059" y="25494"/>
                  </a:cubicBezTo>
                  <a:cubicBezTo>
                    <a:pt x="24010" y="25243"/>
                    <a:pt x="23937" y="25007"/>
                    <a:pt x="23854" y="24767"/>
                  </a:cubicBezTo>
                  <a:cubicBezTo>
                    <a:pt x="23766" y="24513"/>
                    <a:pt x="23713" y="24266"/>
                    <a:pt x="23668" y="24001"/>
                  </a:cubicBezTo>
                  <a:cubicBezTo>
                    <a:pt x="23595" y="23569"/>
                    <a:pt x="23367" y="23164"/>
                    <a:pt x="23102" y="22819"/>
                  </a:cubicBezTo>
                  <a:cubicBezTo>
                    <a:pt x="22961" y="22635"/>
                    <a:pt x="22794" y="22474"/>
                    <a:pt x="22653" y="22291"/>
                  </a:cubicBezTo>
                  <a:cubicBezTo>
                    <a:pt x="22512" y="22106"/>
                    <a:pt x="22323" y="21968"/>
                    <a:pt x="22220" y="21758"/>
                  </a:cubicBezTo>
                  <a:cubicBezTo>
                    <a:pt x="22110" y="21535"/>
                    <a:pt x="21964" y="21319"/>
                    <a:pt x="21890" y="21080"/>
                  </a:cubicBezTo>
                  <a:cubicBezTo>
                    <a:pt x="21821" y="20857"/>
                    <a:pt x="21773" y="20640"/>
                    <a:pt x="21659" y="20434"/>
                  </a:cubicBezTo>
                  <a:cubicBezTo>
                    <a:pt x="21418" y="19994"/>
                    <a:pt x="21051" y="19636"/>
                    <a:pt x="20856" y="19169"/>
                  </a:cubicBezTo>
                  <a:cubicBezTo>
                    <a:pt x="20765" y="18948"/>
                    <a:pt x="20686" y="18726"/>
                    <a:pt x="20553" y="18525"/>
                  </a:cubicBezTo>
                  <a:cubicBezTo>
                    <a:pt x="20420" y="18326"/>
                    <a:pt x="20299" y="18119"/>
                    <a:pt x="20191" y="17906"/>
                  </a:cubicBezTo>
                  <a:cubicBezTo>
                    <a:pt x="19759" y="17050"/>
                    <a:pt x="19259" y="16239"/>
                    <a:pt x="18605" y="15533"/>
                  </a:cubicBezTo>
                  <a:cubicBezTo>
                    <a:pt x="18284" y="15186"/>
                    <a:pt x="17947" y="14855"/>
                    <a:pt x="17629" y="14505"/>
                  </a:cubicBezTo>
                  <a:cubicBezTo>
                    <a:pt x="17314" y="14159"/>
                    <a:pt x="17031" y="13789"/>
                    <a:pt x="16696" y="13460"/>
                  </a:cubicBezTo>
                  <a:cubicBezTo>
                    <a:pt x="16336" y="13108"/>
                    <a:pt x="15953" y="12780"/>
                    <a:pt x="15593" y="12428"/>
                  </a:cubicBezTo>
                  <a:cubicBezTo>
                    <a:pt x="15427" y="12266"/>
                    <a:pt x="15279" y="12075"/>
                    <a:pt x="15099" y="11928"/>
                  </a:cubicBezTo>
                  <a:cubicBezTo>
                    <a:pt x="14927" y="11786"/>
                    <a:pt x="14726" y="11683"/>
                    <a:pt x="14549" y="11549"/>
                  </a:cubicBezTo>
                  <a:cubicBezTo>
                    <a:pt x="14162" y="11259"/>
                    <a:pt x="13794" y="10940"/>
                    <a:pt x="13419" y="10633"/>
                  </a:cubicBezTo>
                  <a:cubicBezTo>
                    <a:pt x="13420" y="10619"/>
                    <a:pt x="13420" y="10603"/>
                    <a:pt x="13417" y="10587"/>
                  </a:cubicBezTo>
                  <a:cubicBezTo>
                    <a:pt x="13384" y="10400"/>
                    <a:pt x="13249" y="10357"/>
                    <a:pt x="13072" y="10351"/>
                  </a:cubicBezTo>
                  <a:cubicBezTo>
                    <a:pt x="13118" y="10157"/>
                    <a:pt x="13135" y="9954"/>
                    <a:pt x="13141" y="9756"/>
                  </a:cubicBezTo>
                  <a:cubicBezTo>
                    <a:pt x="13151" y="9389"/>
                    <a:pt x="13151" y="9012"/>
                    <a:pt x="13124" y="8647"/>
                  </a:cubicBezTo>
                  <a:cubicBezTo>
                    <a:pt x="13082" y="8095"/>
                    <a:pt x="12956" y="7557"/>
                    <a:pt x="12855" y="7015"/>
                  </a:cubicBezTo>
                  <a:cubicBezTo>
                    <a:pt x="12762" y="6504"/>
                    <a:pt x="12686" y="5986"/>
                    <a:pt x="12520" y="5493"/>
                  </a:cubicBezTo>
                  <a:cubicBezTo>
                    <a:pt x="12357" y="5006"/>
                    <a:pt x="12192" y="4515"/>
                    <a:pt x="11985" y="4045"/>
                  </a:cubicBezTo>
                  <a:cubicBezTo>
                    <a:pt x="11797" y="3624"/>
                    <a:pt x="11598" y="3180"/>
                    <a:pt x="11350" y="2791"/>
                  </a:cubicBezTo>
                  <a:cubicBezTo>
                    <a:pt x="11225" y="2597"/>
                    <a:pt x="11067" y="2443"/>
                    <a:pt x="10915" y="2273"/>
                  </a:cubicBezTo>
                  <a:cubicBezTo>
                    <a:pt x="10740" y="2077"/>
                    <a:pt x="10595" y="1855"/>
                    <a:pt x="10435" y="1648"/>
                  </a:cubicBezTo>
                  <a:cubicBezTo>
                    <a:pt x="10314" y="1493"/>
                    <a:pt x="10208" y="1332"/>
                    <a:pt x="10091" y="1174"/>
                  </a:cubicBezTo>
                  <a:cubicBezTo>
                    <a:pt x="9948" y="978"/>
                    <a:pt x="9759" y="909"/>
                    <a:pt x="9557" y="792"/>
                  </a:cubicBezTo>
                  <a:cubicBezTo>
                    <a:pt x="9378" y="688"/>
                    <a:pt x="9251" y="506"/>
                    <a:pt x="9094" y="373"/>
                  </a:cubicBezTo>
                  <a:cubicBezTo>
                    <a:pt x="8946" y="248"/>
                    <a:pt x="8787" y="145"/>
                    <a:pt x="8602" y="85"/>
                  </a:cubicBezTo>
                  <a:cubicBezTo>
                    <a:pt x="8400" y="18"/>
                    <a:pt x="8169" y="0"/>
                    <a:pt x="7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2758623" y="575275"/>
              <a:ext cx="391849" cy="1509984"/>
            </a:xfrm>
            <a:custGeom>
              <a:avLst/>
              <a:gdLst/>
              <a:ahLst/>
              <a:cxnLst/>
              <a:rect l="l" t="t" r="r" b="b"/>
              <a:pathLst>
                <a:path w="9965" h="38400" extrusionOk="0">
                  <a:moveTo>
                    <a:pt x="8401" y="4419"/>
                  </a:moveTo>
                  <a:lnTo>
                    <a:pt x="8401" y="4419"/>
                  </a:lnTo>
                  <a:cubicBezTo>
                    <a:pt x="8454" y="4500"/>
                    <a:pt x="8506" y="4579"/>
                    <a:pt x="8558" y="4661"/>
                  </a:cubicBezTo>
                  <a:cubicBezTo>
                    <a:pt x="8666" y="4832"/>
                    <a:pt x="8777" y="5010"/>
                    <a:pt x="8828" y="5207"/>
                  </a:cubicBezTo>
                  <a:cubicBezTo>
                    <a:pt x="8877" y="5392"/>
                    <a:pt x="8888" y="5577"/>
                    <a:pt x="8973" y="5753"/>
                  </a:cubicBezTo>
                  <a:cubicBezTo>
                    <a:pt x="9155" y="6131"/>
                    <a:pt x="9349" y="6489"/>
                    <a:pt x="9446" y="6903"/>
                  </a:cubicBezTo>
                  <a:cubicBezTo>
                    <a:pt x="9488" y="7082"/>
                    <a:pt x="9444" y="7255"/>
                    <a:pt x="9489" y="7436"/>
                  </a:cubicBezTo>
                  <a:cubicBezTo>
                    <a:pt x="9517" y="7548"/>
                    <a:pt x="9568" y="7652"/>
                    <a:pt x="9565" y="7770"/>
                  </a:cubicBezTo>
                  <a:cubicBezTo>
                    <a:pt x="9562" y="7849"/>
                    <a:pt x="9543" y="7921"/>
                    <a:pt x="9574" y="7997"/>
                  </a:cubicBezTo>
                  <a:cubicBezTo>
                    <a:pt x="9617" y="8100"/>
                    <a:pt x="9664" y="8135"/>
                    <a:pt x="9678" y="8261"/>
                  </a:cubicBezTo>
                  <a:cubicBezTo>
                    <a:pt x="9687" y="8349"/>
                    <a:pt x="9690" y="8437"/>
                    <a:pt x="9691" y="8526"/>
                  </a:cubicBezTo>
                  <a:cubicBezTo>
                    <a:pt x="9695" y="8750"/>
                    <a:pt x="9678" y="8974"/>
                    <a:pt x="9674" y="9197"/>
                  </a:cubicBezTo>
                  <a:cubicBezTo>
                    <a:pt x="9666" y="9628"/>
                    <a:pt x="9611" y="10056"/>
                    <a:pt x="9507" y="10474"/>
                  </a:cubicBezTo>
                  <a:cubicBezTo>
                    <a:pt x="9400" y="10917"/>
                    <a:pt x="9324" y="11367"/>
                    <a:pt x="9192" y="11803"/>
                  </a:cubicBezTo>
                  <a:cubicBezTo>
                    <a:pt x="9060" y="12239"/>
                    <a:pt x="8847" y="12643"/>
                    <a:pt x="8636" y="13047"/>
                  </a:cubicBezTo>
                  <a:cubicBezTo>
                    <a:pt x="8435" y="13430"/>
                    <a:pt x="8253" y="13818"/>
                    <a:pt x="8015" y="14182"/>
                  </a:cubicBezTo>
                  <a:cubicBezTo>
                    <a:pt x="7773" y="14551"/>
                    <a:pt x="7511" y="14907"/>
                    <a:pt x="7282" y="15285"/>
                  </a:cubicBezTo>
                  <a:cubicBezTo>
                    <a:pt x="7050" y="15670"/>
                    <a:pt x="6779" y="16035"/>
                    <a:pt x="6568" y="16431"/>
                  </a:cubicBezTo>
                  <a:cubicBezTo>
                    <a:pt x="6356" y="16828"/>
                    <a:pt x="6185" y="17224"/>
                    <a:pt x="5897" y="17571"/>
                  </a:cubicBezTo>
                  <a:cubicBezTo>
                    <a:pt x="5753" y="17746"/>
                    <a:pt x="5599" y="17913"/>
                    <a:pt x="5453" y="18087"/>
                  </a:cubicBezTo>
                  <a:cubicBezTo>
                    <a:pt x="5303" y="18265"/>
                    <a:pt x="5129" y="18421"/>
                    <a:pt x="4988" y="18606"/>
                  </a:cubicBezTo>
                  <a:cubicBezTo>
                    <a:pt x="4842" y="18799"/>
                    <a:pt x="4734" y="19005"/>
                    <a:pt x="4566" y="19181"/>
                  </a:cubicBezTo>
                  <a:cubicBezTo>
                    <a:pt x="4421" y="19334"/>
                    <a:pt x="4297" y="19506"/>
                    <a:pt x="4198" y="19692"/>
                  </a:cubicBezTo>
                  <a:cubicBezTo>
                    <a:pt x="4104" y="19862"/>
                    <a:pt x="3902" y="19923"/>
                    <a:pt x="3785" y="20079"/>
                  </a:cubicBezTo>
                  <a:cubicBezTo>
                    <a:pt x="3652" y="20256"/>
                    <a:pt x="3522" y="20443"/>
                    <a:pt x="3401" y="20629"/>
                  </a:cubicBezTo>
                  <a:cubicBezTo>
                    <a:pt x="3285" y="20809"/>
                    <a:pt x="3175" y="20995"/>
                    <a:pt x="3059" y="21175"/>
                  </a:cubicBezTo>
                  <a:cubicBezTo>
                    <a:pt x="3119" y="20935"/>
                    <a:pt x="3181" y="20695"/>
                    <a:pt x="3254" y="20458"/>
                  </a:cubicBezTo>
                  <a:cubicBezTo>
                    <a:pt x="3426" y="19899"/>
                    <a:pt x="3600" y="19332"/>
                    <a:pt x="3814" y="18787"/>
                  </a:cubicBezTo>
                  <a:cubicBezTo>
                    <a:pt x="3908" y="18547"/>
                    <a:pt x="4013" y="18311"/>
                    <a:pt x="4103" y="18069"/>
                  </a:cubicBezTo>
                  <a:cubicBezTo>
                    <a:pt x="4196" y="17816"/>
                    <a:pt x="4335" y="17589"/>
                    <a:pt x="4461" y="17351"/>
                  </a:cubicBezTo>
                  <a:cubicBezTo>
                    <a:pt x="4720" y="16861"/>
                    <a:pt x="4899" y="16330"/>
                    <a:pt x="5154" y="15836"/>
                  </a:cubicBezTo>
                  <a:cubicBezTo>
                    <a:pt x="5264" y="15622"/>
                    <a:pt x="5384" y="15417"/>
                    <a:pt x="5473" y="15194"/>
                  </a:cubicBezTo>
                  <a:cubicBezTo>
                    <a:pt x="5572" y="14946"/>
                    <a:pt x="5658" y="14692"/>
                    <a:pt x="5756" y="14443"/>
                  </a:cubicBezTo>
                  <a:cubicBezTo>
                    <a:pt x="5847" y="14208"/>
                    <a:pt x="5910" y="13964"/>
                    <a:pt x="5997" y="13727"/>
                  </a:cubicBezTo>
                  <a:cubicBezTo>
                    <a:pt x="6100" y="13447"/>
                    <a:pt x="6237" y="13175"/>
                    <a:pt x="6361" y="12904"/>
                  </a:cubicBezTo>
                  <a:cubicBezTo>
                    <a:pt x="6455" y="12700"/>
                    <a:pt x="6639" y="12512"/>
                    <a:pt x="6670" y="12285"/>
                  </a:cubicBezTo>
                  <a:cubicBezTo>
                    <a:pt x="6685" y="12177"/>
                    <a:pt x="6660" y="12102"/>
                    <a:pt x="6706" y="11997"/>
                  </a:cubicBezTo>
                  <a:cubicBezTo>
                    <a:pt x="6758" y="11878"/>
                    <a:pt x="6832" y="11777"/>
                    <a:pt x="6867" y="11649"/>
                  </a:cubicBezTo>
                  <a:cubicBezTo>
                    <a:pt x="6930" y="11428"/>
                    <a:pt x="6930" y="11195"/>
                    <a:pt x="6994" y="10974"/>
                  </a:cubicBezTo>
                  <a:cubicBezTo>
                    <a:pt x="7070" y="10714"/>
                    <a:pt x="7180" y="10466"/>
                    <a:pt x="7277" y="10215"/>
                  </a:cubicBezTo>
                  <a:cubicBezTo>
                    <a:pt x="7484" y="9680"/>
                    <a:pt x="7640" y="9126"/>
                    <a:pt x="7777" y="8569"/>
                  </a:cubicBezTo>
                  <a:cubicBezTo>
                    <a:pt x="7839" y="8319"/>
                    <a:pt x="7921" y="8075"/>
                    <a:pt x="7984" y="7824"/>
                  </a:cubicBezTo>
                  <a:cubicBezTo>
                    <a:pt x="8052" y="7555"/>
                    <a:pt x="8062" y="7277"/>
                    <a:pt x="8122" y="7007"/>
                  </a:cubicBezTo>
                  <a:cubicBezTo>
                    <a:pt x="8243" y="6460"/>
                    <a:pt x="8307" y="5932"/>
                    <a:pt x="8356" y="5375"/>
                  </a:cubicBezTo>
                  <a:cubicBezTo>
                    <a:pt x="8376" y="5160"/>
                    <a:pt x="8423" y="4946"/>
                    <a:pt x="8429" y="4730"/>
                  </a:cubicBezTo>
                  <a:cubicBezTo>
                    <a:pt x="8431" y="4625"/>
                    <a:pt x="8422" y="4522"/>
                    <a:pt x="8401" y="4419"/>
                  </a:cubicBezTo>
                  <a:close/>
                  <a:moveTo>
                    <a:pt x="4397" y="361"/>
                  </a:moveTo>
                  <a:cubicBezTo>
                    <a:pt x="4604" y="361"/>
                    <a:pt x="4779" y="482"/>
                    <a:pt x="4966" y="559"/>
                  </a:cubicBezTo>
                  <a:cubicBezTo>
                    <a:pt x="5161" y="638"/>
                    <a:pt x="5349" y="680"/>
                    <a:pt x="5518" y="813"/>
                  </a:cubicBezTo>
                  <a:cubicBezTo>
                    <a:pt x="5695" y="952"/>
                    <a:pt x="5887" y="1072"/>
                    <a:pt x="6068" y="1202"/>
                  </a:cubicBezTo>
                  <a:cubicBezTo>
                    <a:pt x="6215" y="1352"/>
                    <a:pt x="6359" y="1504"/>
                    <a:pt x="6500" y="1659"/>
                  </a:cubicBezTo>
                  <a:cubicBezTo>
                    <a:pt x="6669" y="1846"/>
                    <a:pt x="6860" y="2019"/>
                    <a:pt x="7023" y="2211"/>
                  </a:cubicBezTo>
                  <a:cubicBezTo>
                    <a:pt x="7173" y="2388"/>
                    <a:pt x="7239" y="2627"/>
                    <a:pt x="7360" y="2824"/>
                  </a:cubicBezTo>
                  <a:cubicBezTo>
                    <a:pt x="7505" y="3059"/>
                    <a:pt x="7637" y="3302"/>
                    <a:pt x="7756" y="3550"/>
                  </a:cubicBezTo>
                  <a:cubicBezTo>
                    <a:pt x="7869" y="3787"/>
                    <a:pt x="7973" y="4031"/>
                    <a:pt x="8053" y="4282"/>
                  </a:cubicBezTo>
                  <a:cubicBezTo>
                    <a:pt x="8131" y="4532"/>
                    <a:pt x="8126" y="4767"/>
                    <a:pt x="8091" y="5026"/>
                  </a:cubicBezTo>
                  <a:cubicBezTo>
                    <a:pt x="8022" y="5542"/>
                    <a:pt x="8013" y="6065"/>
                    <a:pt x="7906" y="6578"/>
                  </a:cubicBezTo>
                  <a:cubicBezTo>
                    <a:pt x="7801" y="7077"/>
                    <a:pt x="7733" y="7586"/>
                    <a:pt x="7588" y="8076"/>
                  </a:cubicBezTo>
                  <a:cubicBezTo>
                    <a:pt x="7431" y="8607"/>
                    <a:pt x="7318" y="9149"/>
                    <a:pt x="7146" y="9676"/>
                  </a:cubicBezTo>
                  <a:cubicBezTo>
                    <a:pt x="6987" y="10164"/>
                    <a:pt x="6740" y="10638"/>
                    <a:pt x="6660" y="11148"/>
                  </a:cubicBezTo>
                  <a:cubicBezTo>
                    <a:pt x="6623" y="11385"/>
                    <a:pt x="6604" y="11590"/>
                    <a:pt x="6488" y="11804"/>
                  </a:cubicBezTo>
                  <a:cubicBezTo>
                    <a:pt x="6447" y="11880"/>
                    <a:pt x="6404" y="11955"/>
                    <a:pt x="6390" y="12041"/>
                  </a:cubicBezTo>
                  <a:cubicBezTo>
                    <a:pt x="6370" y="12166"/>
                    <a:pt x="6399" y="12258"/>
                    <a:pt x="6337" y="12379"/>
                  </a:cubicBezTo>
                  <a:cubicBezTo>
                    <a:pt x="6282" y="12487"/>
                    <a:pt x="6203" y="12583"/>
                    <a:pt x="6148" y="12693"/>
                  </a:cubicBezTo>
                  <a:cubicBezTo>
                    <a:pt x="6093" y="12803"/>
                    <a:pt x="6047" y="12919"/>
                    <a:pt x="5997" y="13032"/>
                  </a:cubicBezTo>
                  <a:cubicBezTo>
                    <a:pt x="5887" y="13281"/>
                    <a:pt x="5767" y="13522"/>
                    <a:pt x="5681" y="13780"/>
                  </a:cubicBezTo>
                  <a:cubicBezTo>
                    <a:pt x="5516" y="14275"/>
                    <a:pt x="5363" y="14794"/>
                    <a:pt x="5139" y="15266"/>
                  </a:cubicBezTo>
                  <a:cubicBezTo>
                    <a:pt x="4916" y="15731"/>
                    <a:pt x="4665" y="16177"/>
                    <a:pt x="4465" y="16655"/>
                  </a:cubicBezTo>
                  <a:cubicBezTo>
                    <a:pt x="4368" y="16882"/>
                    <a:pt x="4277" y="17106"/>
                    <a:pt x="4158" y="17322"/>
                  </a:cubicBezTo>
                  <a:cubicBezTo>
                    <a:pt x="4037" y="17541"/>
                    <a:pt x="3920" y="17758"/>
                    <a:pt x="3834" y="17994"/>
                  </a:cubicBezTo>
                  <a:cubicBezTo>
                    <a:pt x="3646" y="18512"/>
                    <a:pt x="3434" y="19015"/>
                    <a:pt x="3264" y="19541"/>
                  </a:cubicBezTo>
                  <a:cubicBezTo>
                    <a:pt x="3089" y="20082"/>
                    <a:pt x="2916" y="20621"/>
                    <a:pt x="2779" y="21172"/>
                  </a:cubicBezTo>
                  <a:cubicBezTo>
                    <a:pt x="2757" y="21261"/>
                    <a:pt x="2734" y="21350"/>
                    <a:pt x="2711" y="21438"/>
                  </a:cubicBezTo>
                  <a:cubicBezTo>
                    <a:pt x="2696" y="21369"/>
                    <a:pt x="2678" y="21301"/>
                    <a:pt x="2656" y="21234"/>
                  </a:cubicBezTo>
                  <a:cubicBezTo>
                    <a:pt x="2566" y="20983"/>
                    <a:pt x="2447" y="20743"/>
                    <a:pt x="2353" y="20494"/>
                  </a:cubicBezTo>
                  <a:cubicBezTo>
                    <a:pt x="2268" y="20265"/>
                    <a:pt x="2162" y="20048"/>
                    <a:pt x="2061" y="19825"/>
                  </a:cubicBezTo>
                  <a:cubicBezTo>
                    <a:pt x="1939" y="19557"/>
                    <a:pt x="1870" y="19298"/>
                    <a:pt x="1802" y="19013"/>
                  </a:cubicBezTo>
                  <a:cubicBezTo>
                    <a:pt x="1677" y="18485"/>
                    <a:pt x="1507" y="17958"/>
                    <a:pt x="1321" y="17449"/>
                  </a:cubicBezTo>
                  <a:cubicBezTo>
                    <a:pt x="1135" y="16939"/>
                    <a:pt x="1010" y="16418"/>
                    <a:pt x="879" y="15891"/>
                  </a:cubicBezTo>
                  <a:cubicBezTo>
                    <a:pt x="747" y="15359"/>
                    <a:pt x="582" y="14847"/>
                    <a:pt x="500" y="14305"/>
                  </a:cubicBezTo>
                  <a:cubicBezTo>
                    <a:pt x="481" y="14184"/>
                    <a:pt x="450" y="14062"/>
                    <a:pt x="444" y="13939"/>
                  </a:cubicBezTo>
                  <a:cubicBezTo>
                    <a:pt x="438" y="13809"/>
                    <a:pt x="453" y="13681"/>
                    <a:pt x="435" y="13551"/>
                  </a:cubicBezTo>
                  <a:cubicBezTo>
                    <a:pt x="422" y="13458"/>
                    <a:pt x="395" y="13370"/>
                    <a:pt x="371" y="13280"/>
                  </a:cubicBezTo>
                  <a:cubicBezTo>
                    <a:pt x="328" y="13120"/>
                    <a:pt x="325" y="12961"/>
                    <a:pt x="329" y="12796"/>
                  </a:cubicBezTo>
                  <a:cubicBezTo>
                    <a:pt x="341" y="12291"/>
                    <a:pt x="289" y="11772"/>
                    <a:pt x="369" y="11272"/>
                  </a:cubicBezTo>
                  <a:cubicBezTo>
                    <a:pt x="410" y="11012"/>
                    <a:pt x="437" y="10749"/>
                    <a:pt x="485" y="10490"/>
                  </a:cubicBezTo>
                  <a:cubicBezTo>
                    <a:pt x="535" y="10216"/>
                    <a:pt x="611" y="9947"/>
                    <a:pt x="650" y="9671"/>
                  </a:cubicBezTo>
                  <a:cubicBezTo>
                    <a:pt x="684" y="9424"/>
                    <a:pt x="685" y="9171"/>
                    <a:pt x="733" y="8928"/>
                  </a:cubicBezTo>
                  <a:cubicBezTo>
                    <a:pt x="787" y="8657"/>
                    <a:pt x="890" y="8399"/>
                    <a:pt x="948" y="8129"/>
                  </a:cubicBezTo>
                  <a:cubicBezTo>
                    <a:pt x="1063" y="7596"/>
                    <a:pt x="1192" y="7078"/>
                    <a:pt x="1365" y="6562"/>
                  </a:cubicBezTo>
                  <a:cubicBezTo>
                    <a:pt x="1539" y="6038"/>
                    <a:pt x="1705" y="5517"/>
                    <a:pt x="1842" y="4983"/>
                  </a:cubicBezTo>
                  <a:cubicBezTo>
                    <a:pt x="1978" y="4457"/>
                    <a:pt x="2084" y="3910"/>
                    <a:pt x="2334" y="3423"/>
                  </a:cubicBezTo>
                  <a:cubicBezTo>
                    <a:pt x="2569" y="2968"/>
                    <a:pt x="2858" y="2543"/>
                    <a:pt x="3089" y="2085"/>
                  </a:cubicBezTo>
                  <a:cubicBezTo>
                    <a:pt x="3199" y="1864"/>
                    <a:pt x="3319" y="1649"/>
                    <a:pt x="3453" y="1441"/>
                  </a:cubicBezTo>
                  <a:cubicBezTo>
                    <a:pt x="3582" y="1241"/>
                    <a:pt x="3686" y="1017"/>
                    <a:pt x="3848" y="838"/>
                  </a:cubicBezTo>
                  <a:cubicBezTo>
                    <a:pt x="3981" y="691"/>
                    <a:pt x="4144" y="542"/>
                    <a:pt x="4296" y="414"/>
                  </a:cubicBezTo>
                  <a:cubicBezTo>
                    <a:pt x="4320" y="394"/>
                    <a:pt x="4346" y="376"/>
                    <a:pt x="4375" y="362"/>
                  </a:cubicBezTo>
                  <a:lnTo>
                    <a:pt x="4379" y="362"/>
                  </a:lnTo>
                  <a:cubicBezTo>
                    <a:pt x="4385" y="361"/>
                    <a:pt x="4391" y="361"/>
                    <a:pt x="4397" y="361"/>
                  </a:cubicBezTo>
                  <a:close/>
                  <a:moveTo>
                    <a:pt x="4593" y="0"/>
                  </a:moveTo>
                  <a:cubicBezTo>
                    <a:pt x="4554" y="0"/>
                    <a:pt x="4514" y="2"/>
                    <a:pt x="4474" y="5"/>
                  </a:cubicBezTo>
                  <a:lnTo>
                    <a:pt x="4458" y="9"/>
                  </a:lnTo>
                  <a:cubicBezTo>
                    <a:pt x="4439" y="7"/>
                    <a:pt x="4420" y="6"/>
                    <a:pt x="4401" y="6"/>
                  </a:cubicBezTo>
                  <a:cubicBezTo>
                    <a:pt x="4393" y="6"/>
                    <a:pt x="4386" y="6"/>
                    <a:pt x="4379" y="6"/>
                  </a:cubicBezTo>
                  <a:cubicBezTo>
                    <a:pt x="4323" y="6"/>
                    <a:pt x="4272" y="35"/>
                    <a:pt x="4241" y="81"/>
                  </a:cubicBezTo>
                  <a:cubicBezTo>
                    <a:pt x="4168" y="125"/>
                    <a:pt x="4100" y="176"/>
                    <a:pt x="4039" y="236"/>
                  </a:cubicBezTo>
                  <a:cubicBezTo>
                    <a:pt x="3875" y="388"/>
                    <a:pt x="3694" y="539"/>
                    <a:pt x="3555" y="715"/>
                  </a:cubicBezTo>
                  <a:cubicBezTo>
                    <a:pt x="3238" y="1119"/>
                    <a:pt x="2996" y="1603"/>
                    <a:pt x="2762" y="2058"/>
                  </a:cubicBezTo>
                  <a:cubicBezTo>
                    <a:pt x="2530" y="2512"/>
                    <a:pt x="2233" y="2928"/>
                    <a:pt x="2014" y="3388"/>
                  </a:cubicBezTo>
                  <a:cubicBezTo>
                    <a:pt x="1776" y="3886"/>
                    <a:pt x="1670" y="4441"/>
                    <a:pt x="1532" y="4972"/>
                  </a:cubicBezTo>
                  <a:cubicBezTo>
                    <a:pt x="1390" y="5519"/>
                    <a:pt x="1214" y="6050"/>
                    <a:pt x="1037" y="6586"/>
                  </a:cubicBezTo>
                  <a:cubicBezTo>
                    <a:pt x="859" y="7124"/>
                    <a:pt x="752" y="7668"/>
                    <a:pt x="614" y="8215"/>
                  </a:cubicBezTo>
                  <a:cubicBezTo>
                    <a:pt x="549" y="8472"/>
                    <a:pt x="450" y="8717"/>
                    <a:pt x="414" y="8980"/>
                  </a:cubicBezTo>
                  <a:cubicBezTo>
                    <a:pt x="376" y="9250"/>
                    <a:pt x="368" y="9521"/>
                    <a:pt x="319" y="9790"/>
                  </a:cubicBezTo>
                  <a:cubicBezTo>
                    <a:pt x="274" y="10045"/>
                    <a:pt x="202" y="10292"/>
                    <a:pt x="161" y="10548"/>
                  </a:cubicBezTo>
                  <a:cubicBezTo>
                    <a:pt x="117" y="10820"/>
                    <a:pt x="75" y="11095"/>
                    <a:pt x="39" y="11367"/>
                  </a:cubicBezTo>
                  <a:cubicBezTo>
                    <a:pt x="3" y="11636"/>
                    <a:pt x="18" y="11906"/>
                    <a:pt x="25" y="12176"/>
                  </a:cubicBezTo>
                  <a:cubicBezTo>
                    <a:pt x="31" y="12454"/>
                    <a:pt x="1" y="12730"/>
                    <a:pt x="12" y="13007"/>
                  </a:cubicBezTo>
                  <a:cubicBezTo>
                    <a:pt x="22" y="13239"/>
                    <a:pt x="117" y="13451"/>
                    <a:pt x="129" y="13680"/>
                  </a:cubicBezTo>
                  <a:cubicBezTo>
                    <a:pt x="134" y="13803"/>
                    <a:pt x="120" y="13924"/>
                    <a:pt x="135" y="14047"/>
                  </a:cubicBezTo>
                  <a:cubicBezTo>
                    <a:pt x="152" y="14184"/>
                    <a:pt x="180" y="14321"/>
                    <a:pt x="200" y="14457"/>
                  </a:cubicBezTo>
                  <a:cubicBezTo>
                    <a:pt x="284" y="15023"/>
                    <a:pt x="466" y="15563"/>
                    <a:pt x="600" y="16118"/>
                  </a:cubicBezTo>
                  <a:cubicBezTo>
                    <a:pt x="731" y="16658"/>
                    <a:pt x="877" y="17181"/>
                    <a:pt x="1064" y="17704"/>
                  </a:cubicBezTo>
                  <a:cubicBezTo>
                    <a:pt x="1258" y="18248"/>
                    <a:pt x="1404" y="18811"/>
                    <a:pt x="1539" y="19373"/>
                  </a:cubicBezTo>
                  <a:cubicBezTo>
                    <a:pt x="1597" y="19612"/>
                    <a:pt x="1697" y="19835"/>
                    <a:pt x="1799" y="20058"/>
                  </a:cubicBezTo>
                  <a:cubicBezTo>
                    <a:pt x="1916" y="20314"/>
                    <a:pt x="2015" y="20575"/>
                    <a:pt x="2121" y="20834"/>
                  </a:cubicBezTo>
                  <a:cubicBezTo>
                    <a:pt x="2207" y="21044"/>
                    <a:pt x="2311" y="21245"/>
                    <a:pt x="2371" y="21464"/>
                  </a:cubicBezTo>
                  <a:cubicBezTo>
                    <a:pt x="2419" y="21643"/>
                    <a:pt x="2461" y="21812"/>
                    <a:pt x="2568" y="21962"/>
                  </a:cubicBezTo>
                  <a:cubicBezTo>
                    <a:pt x="2500" y="22203"/>
                    <a:pt x="2427" y="22443"/>
                    <a:pt x="2347" y="22683"/>
                  </a:cubicBezTo>
                  <a:cubicBezTo>
                    <a:pt x="2179" y="23183"/>
                    <a:pt x="2081" y="23695"/>
                    <a:pt x="1994" y="24214"/>
                  </a:cubicBezTo>
                  <a:cubicBezTo>
                    <a:pt x="1905" y="24742"/>
                    <a:pt x="1923" y="25267"/>
                    <a:pt x="1923" y="25800"/>
                  </a:cubicBezTo>
                  <a:cubicBezTo>
                    <a:pt x="1923" y="26359"/>
                    <a:pt x="1923" y="26917"/>
                    <a:pt x="1924" y="27477"/>
                  </a:cubicBezTo>
                  <a:cubicBezTo>
                    <a:pt x="1925" y="27967"/>
                    <a:pt x="1866" y="28481"/>
                    <a:pt x="1958" y="28965"/>
                  </a:cubicBezTo>
                  <a:cubicBezTo>
                    <a:pt x="2060" y="29509"/>
                    <a:pt x="2019" y="30071"/>
                    <a:pt x="2022" y="30623"/>
                  </a:cubicBezTo>
                  <a:cubicBezTo>
                    <a:pt x="2024" y="31160"/>
                    <a:pt x="1994" y="31695"/>
                    <a:pt x="2083" y="32227"/>
                  </a:cubicBezTo>
                  <a:cubicBezTo>
                    <a:pt x="2169" y="32738"/>
                    <a:pt x="2205" y="33256"/>
                    <a:pt x="2296" y="33766"/>
                  </a:cubicBezTo>
                  <a:cubicBezTo>
                    <a:pt x="2343" y="34035"/>
                    <a:pt x="2408" y="34300"/>
                    <a:pt x="2425" y="34574"/>
                  </a:cubicBezTo>
                  <a:cubicBezTo>
                    <a:pt x="2443" y="34854"/>
                    <a:pt x="2457" y="35124"/>
                    <a:pt x="2506" y="35400"/>
                  </a:cubicBezTo>
                  <a:cubicBezTo>
                    <a:pt x="2558" y="35680"/>
                    <a:pt x="2592" y="35955"/>
                    <a:pt x="2601" y="36240"/>
                  </a:cubicBezTo>
                  <a:cubicBezTo>
                    <a:pt x="2608" y="36496"/>
                    <a:pt x="2670" y="36733"/>
                    <a:pt x="2694" y="36986"/>
                  </a:cubicBezTo>
                  <a:cubicBezTo>
                    <a:pt x="2719" y="37241"/>
                    <a:pt x="2736" y="37494"/>
                    <a:pt x="2763" y="37750"/>
                  </a:cubicBezTo>
                  <a:cubicBezTo>
                    <a:pt x="2774" y="37842"/>
                    <a:pt x="2783" y="37934"/>
                    <a:pt x="2812" y="38023"/>
                  </a:cubicBezTo>
                  <a:cubicBezTo>
                    <a:pt x="2846" y="38126"/>
                    <a:pt x="2892" y="38206"/>
                    <a:pt x="2896" y="38318"/>
                  </a:cubicBezTo>
                  <a:cubicBezTo>
                    <a:pt x="2899" y="38372"/>
                    <a:pt x="2942" y="38399"/>
                    <a:pt x="2984" y="38399"/>
                  </a:cubicBezTo>
                  <a:cubicBezTo>
                    <a:pt x="3026" y="38399"/>
                    <a:pt x="3067" y="38372"/>
                    <a:pt x="3066" y="38318"/>
                  </a:cubicBezTo>
                  <a:cubicBezTo>
                    <a:pt x="3065" y="38229"/>
                    <a:pt x="3047" y="38142"/>
                    <a:pt x="3015" y="38059"/>
                  </a:cubicBezTo>
                  <a:cubicBezTo>
                    <a:pt x="2966" y="37935"/>
                    <a:pt x="2951" y="37813"/>
                    <a:pt x="2940" y="37681"/>
                  </a:cubicBezTo>
                  <a:cubicBezTo>
                    <a:pt x="2932" y="37579"/>
                    <a:pt x="2920" y="37481"/>
                    <a:pt x="2907" y="37381"/>
                  </a:cubicBezTo>
                  <a:cubicBezTo>
                    <a:pt x="2885" y="37218"/>
                    <a:pt x="2907" y="37053"/>
                    <a:pt x="2885" y="36890"/>
                  </a:cubicBezTo>
                  <a:cubicBezTo>
                    <a:pt x="2813" y="36374"/>
                    <a:pt x="2806" y="35856"/>
                    <a:pt x="2716" y="35342"/>
                  </a:cubicBezTo>
                  <a:cubicBezTo>
                    <a:pt x="2664" y="35038"/>
                    <a:pt x="2666" y="34736"/>
                    <a:pt x="2635" y="34430"/>
                  </a:cubicBezTo>
                  <a:cubicBezTo>
                    <a:pt x="2609" y="34164"/>
                    <a:pt x="2545" y="33901"/>
                    <a:pt x="2501" y="33637"/>
                  </a:cubicBezTo>
                  <a:cubicBezTo>
                    <a:pt x="2410" y="33101"/>
                    <a:pt x="2367" y="32560"/>
                    <a:pt x="2284" y="32023"/>
                  </a:cubicBezTo>
                  <a:cubicBezTo>
                    <a:pt x="2243" y="31753"/>
                    <a:pt x="2256" y="31481"/>
                    <a:pt x="2260" y="31208"/>
                  </a:cubicBezTo>
                  <a:cubicBezTo>
                    <a:pt x="2264" y="30890"/>
                    <a:pt x="2261" y="30571"/>
                    <a:pt x="2260" y="30253"/>
                  </a:cubicBezTo>
                  <a:cubicBezTo>
                    <a:pt x="2260" y="29981"/>
                    <a:pt x="2267" y="29709"/>
                    <a:pt x="2263" y="29437"/>
                  </a:cubicBezTo>
                  <a:cubicBezTo>
                    <a:pt x="2260" y="29177"/>
                    <a:pt x="2181" y="28933"/>
                    <a:pt x="2162" y="28677"/>
                  </a:cubicBezTo>
                  <a:cubicBezTo>
                    <a:pt x="2143" y="28440"/>
                    <a:pt x="2172" y="28200"/>
                    <a:pt x="2173" y="27963"/>
                  </a:cubicBezTo>
                  <a:cubicBezTo>
                    <a:pt x="2175" y="27652"/>
                    <a:pt x="2174" y="27339"/>
                    <a:pt x="2175" y="27027"/>
                  </a:cubicBezTo>
                  <a:cubicBezTo>
                    <a:pt x="2176" y="26446"/>
                    <a:pt x="2181" y="25863"/>
                    <a:pt x="2179" y="25280"/>
                  </a:cubicBezTo>
                  <a:cubicBezTo>
                    <a:pt x="2178" y="25013"/>
                    <a:pt x="2176" y="24752"/>
                    <a:pt x="2213" y="24486"/>
                  </a:cubicBezTo>
                  <a:cubicBezTo>
                    <a:pt x="2251" y="24216"/>
                    <a:pt x="2309" y="23949"/>
                    <a:pt x="2360" y="23679"/>
                  </a:cubicBezTo>
                  <a:cubicBezTo>
                    <a:pt x="2462" y="23133"/>
                    <a:pt x="2665" y="22627"/>
                    <a:pt x="2819" y="22095"/>
                  </a:cubicBezTo>
                  <a:cubicBezTo>
                    <a:pt x="2828" y="22063"/>
                    <a:pt x="2837" y="22031"/>
                    <a:pt x="2846" y="21999"/>
                  </a:cubicBezTo>
                  <a:cubicBezTo>
                    <a:pt x="3135" y="21706"/>
                    <a:pt x="3347" y="21352"/>
                    <a:pt x="3559" y="21004"/>
                  </a:cubicBezTo>
                  <a:cubicBezTo>
                    <a:pt x="3674" y="20817"/>
                    <a:pt x="3803" y="20641"/>
                    <a:pt x="3920" y="20456"/>
                  </a:cubicBezTo>
                  <a:cubicBezTo>
                    <a:pt x="3973" y="20370"/>
                    <a:pt x="4013" y="20271"/>
                    <a:pt x="4083" y="20196"/>
                  </a:cubicBezTo>
                  <a:cubicBezTo>
                    <a:pt x="4146" y="20130"/>
                    <a:pt x="4233" y="20091"/>
                    <a:pt x="4300" y="20029"/>
                  </a:cubicBezTo>
                  <a:cubicBezTo>
                    <a:pt x="4433" y="19906"/>
                    <a:pt x="4475" y="19734"/>
                    <a:pt x="4579" y="19590"/>
                  </a:cubicBezTo>
                  <a:cubicBezTo>
                    <a:pt x="4704" y="19414"/>
                    <a:pt x="4870" y="19274"/>
                    <a:pt x="4990" y="19093"/>
                  </a:cubicBezTo>
                  <a:cubicBezTo>
                    <a:pt x="5118" y="18899"/>
                    <a:pt x="5228" y="18709"/>
                    <a:pt x="5387" y="18537"/>
                  </a:cubicBezTo>
                  <a:cubicBezTo>
                    <a:pt x="5542" y="18368"/>
                    <a:pt x="5685" y="18192"/>
                    <a:pt x="5833" y="18018"/>
                  </a:cubicBezTo>
                  <a:cubicBezTo>
                    <a:pt x="6119" y="17682"/>
                    <a:pt x="6368" y="17349"/>
                    <a:pt x="6558" y="16949"/>
                  </a:cubicBezTo>
                  <a:cubicBezTo>
                    <a:pt x="6763" y="16521"/>
                    <a:pt x="7006" y="16131"/>
                    <a:pt x="7248" y="15723"/>
                  </a:cubicBezTo>
                  <a:cubicBezTo>
                    <a:pt x="7484" y="15326"/>
                    <a:pt x="7730" y="14939"/>
                    <a:pt x="7990" y="14557"/>
                  </a:cubicBezTo>
                  <a:cubicBezTo>
                    <a:pt x="8246" y="14180"/>
                    <a:pt x="8461" y="13793"/>
                    <a:pt x="8667" y="13386"/>
                  </a:cubicBezTo>
                  <a:cubicBezTo>
                    <a:pt x="8869" y="12986"/>
                    <a:pt x="9097" y="12601"/>
                    <a:pt x="9265" y="12183"/>
                  </a:cubicBezTo>
                  <a:cubicBezTo>
                    <a:pt x="9439" y="11749"/>
                    <a:pt x="9530" y="11289"/>
                    <a:pt x="9635" y="10834"/>
                  </a:cubicBezTo>
                  <a:cubicBezTo>
                    <a:pt x="9734" y="10400"/>
                    <a:pt x="9863" y="9976"/>
                    <a:pt x="9892" y="9529"/>
                  </a:cubicBezTo>
                  <a:cubicBezTo>
                    <a:pt x="9919" y="9094"/>
                    <a:pt x="9965" y="8630"/>
                    <a:pt x="9922" y="8196"/>
                  </a:cubicBezTo>
                  <a:cubicBezTo>
                    <a:pt x="9908" y="8052"/>
                    <a:pt x="9818" y="7934"/>
                    <a:pt x="9823" y="7805"/>
                  </a:cubicBezTo>
                  <a:cubicBezTo>
                    <a:pt x="9832" y="7579"/>
                    <a:pt x="9723" y="7378"/>
                    <a:pt x="9734" y="7154"/>
                  </a:cubicBezTo>
                  <a:cubicBezTo>
                    <a:pt x="9756" y="6759"/>
                    <a:pt x="9582" y="6356"/>
                    <a:pt x="9424" y="5999"/>
                  </a:cubicBezTo>
                  <a:cubicBezTo>
                    <a:pt x="9346" y="5820"/>
                    <a:pt x="9224" y="5650"/>
                    <a:pt x="9178" y="5458"/>
                  </a:cubicBezTo>
                  <a:cubicBezTo>
                    <a:pt x="9127" y="5247"/>
                    <a:pt x="9111" y="5050"/>
                    <a:pt x="9019" y="4849"/>
                  </a:cubicBezTo>
                  <a:cubicBezTo>
                    <a:pt x="8835" y="4445"/>
                    <a:pt x="8551" y="4098"/>
                    <a:pt x="8347" y="3705"/>
                  </a:cubicBezTo>
                  <a:cubicBezTo>
                    <a:pt x="8241" y="3501"/>
                    <a:pt x="8089" y="3347"/>
                    <a:pt x="7966" y="3156"/>
                  </a:cubicBezTo>
                  <a:cubicBezTo>
                    <a:pt x="7838" y="2958"/>
                    <a:pt x="7785" y="2725"/>
                    <a:pt x="7672" y="2519"/>
                  </a:cubicBezTo>
                  <a:cubicBezTo>
                    <a:pt x="7425" y="2071"/>
                    <a:pt x="7046" y="1656"/>
                    <a:pt x="6697" y="1284"/>
                  </a:cubicBezTo>
                  <a:cubicBezTo>
                    <a:pt x="6529" y="1106"/>
                    <a:pt x="6336" y="960"/>
                    <a:pt x="6138" y="820"/>
                  </a:cubicBezTo>
                  <a:cubicBezTo>
                    <a:pt x="5703" y="387"/>
                    <a:pt x="5193" y="0"/>
                    <a:pt x="4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14"/>
          <p:cNvGrpSpPr/>
          <p:nvPr/>
        </p:nvGrpSpPr>
        <p:grpSpPr>
          <a:xfrm flipH="1">
            <a:off x="-823050" y="-209728"/>
            <a:ext cx="1724556" cy="2392931"/>
            <a:chOff x="1305237" y="3311634"/>
            <a:chExt cx="1724556" cy="2392931"/>
          </a:xfrm>
        </p:grpSpPr>
        <p:sp>
          <p:nvSpPr>
            <p:cNvPr id="183" name="Google Shape;183;p14"/>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86"/>
        <p:cNvGrpSpPr/>
        <p:nvPr/>
      </p:nvGrpSpPr>
      <p:grpSpPr>
        <a:xfrm>
          <a:off x="0" y="0"/>
          <a:ext cx="0" cy="0"/>
          <a:chOff x="0" y="0"/>
          <a:chExt cx="0" cy="0"/>
        </a:xfrm>
      </p:grpSpPr>
      <p:sp>
        <p:nvSpPr>
          <p:cNvPr id="187" name="Google Shape;187;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88" name="Google Shape;188;p15"/>
          <p:cNvSpPr/>
          <p:nvPr/>
        </p:nvSpPr>
        <p:spPr>
          <a:xfrm>
            <a:off x="8503313" y="-338219"/>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15"/>
          <p:cNvGrpSpPr/>
          <p:nvPr/>
        </p:nvGrpSpPr>
        <p:grpSpPr>
          <a:xfrm>
            <a:off x="8430765" y="1905728"/>
            <a:ext cx="1060142" cy="976068"/>
            <a:chOff x="6875165" y="845615"/>
            <a:chExt cx="1060142" cy="976068"/>
          </a:xfrm>
        </p:grpSpPr>
        <p:sp>
          <p:nvSpPr>
            <p:cNvPr id="190" name="Google Shape;190;p15"/>
            <p:cNvSpPr/>
            <p:nvPr/>
          </p:nvSpPr>
          <p:spPr>
            <a:xfrm>
              <a:off x="6875165" y="84561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5"/>
            <p:cNvSpPr/>
            <p:nvPr/>
          </p:nvSpPr>
          <p:spPr>
            <a:xfrm>
              <a:off x="6926451" y="99195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92;p15"/>
          <p:cNvSpPr/>
          <p:nvPr/>
        </p:nvSpPr>
        <p:spPr>
          <a:xfrm>
            <a:off x="-1256896" y="-101621"/>
            <a:ext cx="1970120" cy="2154484"/>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15"/>
          <p:cNvGrpSpPr/>
          <p:nvPr/>
        </p:nvGrpSpPr>
        <p:grpSpPr>
          <a:xfrm flipH="1">
            <a:off x="8295018" y="4361598"/>
            <a:ext cx="1783506" cy="2357113"/>
            <a:chOff x="4011150" y="1154025"/>
            <a:chExt cx="1139475" cy="1505950"/>
          </a:xfrm>
        </p:grpSpPr>
        <p:sp>
          <p:nvSpPr>
            <p:cNvPr id="194" name="Google Shape;194;p15"/>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5"/>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15"/>
          <p:cNvSpPr/>
          <p:nvPr/>
        </p:nvSpPr>
        <p:spPr>
          <a:xfrm rot="7282736">
            <a:off x="-299866" y="4350683"/>
            <a:ext cx="1289005" cy="10924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1pPr>
            <a:lvl2pPr lvl="1"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2pPr>
            <a:lvl3pPr lvl="2"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3pPr>
            <a:lvl4pPr lvl="3"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4pPr>
            <a:lvl5pPr lvl="4"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5pPr>
            <a:lvl6pPr lvl="5"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6pPr>
            <a:lvl7pPr lvl="6"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7pPr>
            <a:lvl8pPr lvl="7"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8pPr>
            <a:lvl9pPr lvl="8"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1pPr>
            <a:lvl2pPr marL="914400" lvl="1"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2pPr>
            <a:lvl3pPr marL="1371600" lvl="2"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3pPr>
            <a:lvl4pPr marL="1828800" lvl="3"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4pPr>
            <a:lvl5pPr marL="2286000" lvl="4"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5pPr>
            <a:lvl6pPr marL="2743200" lvl="5"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6pPr>
            <a:lvl7pPr marL="3200400" lvl="6"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7pPr>
            <a:lvl8pPr marL="3657600" lvl="7"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8pPr>
            <a:lvl9pPr marL="4114800" lvl="8" indent="-304800">
              <a:lnSpc>
                <a:spcPct val="100000"/>
              </a:lnSpc>
              <a:spcBef>
                <a:spcPts val="1600"/>
              </a:spcBef>
              <a:spcAft>
                <a:spcPts val="1600"/>
              </a:spcAft>
              <a:buClr>
                <a:schemeClr val="dk1"/>
              </a:buClr>
              <a:buSzPts val="1200"/>
              <a:buFont typeface="Didact Gothic"/>
              <a:buChar char="■"/>
              <a:defRPr sz="1200">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7" r:id="rId5"/>
    <p:sldLayoutId id="2147483658" r:id="rId6"/>
    <p:sldLayoutId id="2147483659" r:id="rId7"/>
    <p:sldLayoutId id="2147483660" r:id="rId8"/>
    <p:sldLayoutId id="2147483661" r:id="rId9"/>
    <p:sldLayoutId id="2147483663" r:id="rId10"/>
    <p:sldLayoutId id="2147483668" r:id="rId11"/>
    <p:sldLayoutId id="2147483669" r:id="rId12"/>
    <p:sldLayoutId id="2147483672" r:id="rId13"/>
    <p:sldLayoutId id="2147483673" r:id="rId14"/>
    <p:sldLayoutId id="2147483677" r:id="rId15"/>
    <p:sldLayoutId id="214748367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CYCLSEu_mPI"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6.xml"/><Relationship Id="rId5" Type="http://schemas.openxmlformats.org/officeDocument/2006/relationships/image" Target="../media/image15.gif"/><Relationship Id="rId4" Type="http://schemas.openxmlformats.org/officeDocument/2006/relationships/image" Target="../media/image14.gif"/></Relationships>
</file>

<file path=ppt/slides/_rels/slide3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16.xml"/><Relationship Id="rId5" Type="http://schemas.openxmlformats.org/officeDocument/2006/relationships/image" Target="../media/image19.gif"/><Relationship Id="rId4" Type="http://schemas.openxmlformats.org/officeDocument/2006/relationships/image" Target="../media/image18.gif"/></Relationships>
</file>

<file path=ppt/slides/_rels/slide3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16.xml"/><Relationship Id="rId4" Type="http://schemas.openxmlformats.org/officeDocument/2006/relationships/image" Target="../media/image22.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7.sv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1"/>
          <p:cNvSpPr txBox="1">
            <a:spLocks noGrp="1"/>
          </p:cNvSpPr>
          <p:nvPr>
            <p:ph type="ctrTitle"/>
          </p:nvPr>
        </p:nvSpPr>
        <p:spPr>
          <a:xfrm>
            <a:off x="360241" y="1968498"/>
            <a:ext cx="8423518" cy="16842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400" b="1" dirty="0">
                <a:latin typeface="+mj-lt"/>
              </a:rPr>
              <a:t>CHÀO MỪNG CÁC EM </a:t>
            </a:r>
            <a:br>
              <a:rPr lang="en-US" sz="4400" b="1" dirty="0">
                <a:latin typeface="+mj-lt"/>
              </a:rPr>
            </a:br>
            <a:r>
              <a:rPr lang="en-US" sz="4400" b="1" dirty="0">
                <a:latin typeface="+mj-lt"/>
              </a:rPr>
              <a:t>ĐẾN VỚI BÀI HỌC HÔM NAY!</a:t>
            </a:r>
            <a:endParaRPr sz="4400" b="1" dirty="0">
              <a:latin typeface="+mj-lt"/>
            </a:endParaRPr>
          </a:p>
        </p:txBody>
      </p:sp>
      <p:sp>
        <p:nvSpPr>
          <p:cNvPr id="423" name="Google Shape;423;p31"/>
          <p:cNvSpPr/>
          <p:nvPr/>
        </p:nvSpPr>
        <p:spPr>
          <a:xfrm rot="-8984331" flipH="1">
            <a:off x="7560235" y="-599026"/>
            <a:ext cx="1644183" cy="1798045"/>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hape 1261"/>
          <p:cNvPicPr/>
          <p:nvPr/>
        </p:nvPicPr>
        <p:blipFill>
          <a:blip r:embed="rId2"/>
          <a:stretch/>
        </p:blipFill>
        <p:spPr>
          <a:xfrm>
            <a:off x="542261" y="243983"/>
            <a:ext cx="3551273" cy="1988288"/>
          </a:xfrm>
          <a:prstGeom prst="rect">
            <a:avLst/>
          </a:prstGeom>
        </p:spPr>
      </p:pic>
      <p:pic>
        <p:nvPicPr>
          <p:cNvPr id="5" name="Shape 1267"/>
          <p:cNvPicPr/>
          <p:nvPr/>
        </p:nvPicPr>
        <p:blipFill>
          <a:blip r:embed="rId3"/>
          <a:stretch/>
        </p:blipFill>
        <p:spPr>
          <a:xfrm>
            <a:off x="1444963" y="2796575"/>
            <a:ext cx="6146683" cy="2264522"/>
          </a:xfrm>
          <a:prstGeom prst="rect">
            <a:avLst/>
          </a:prstGeom>
        </p:spPr>
      </p:pic>
      <p:pic>
        <p:nvPicPr>
          <p:cNvPr id="7" name="Shape 1277"/>
          <p:cNvPicPr/>
          <p:nvPr/>
        </p:nvPicPr>
        <p:blipFill>
          <a:blip r:embed="rId4"/>
          <a:stretch/>
        </p:blipFill>
        <p:spPr>
          <a:xfrm>
            <a:off x="4646429" y="243983"/>
            <a:ext cx="4077970" cy="1988288"/>
          </a:xfrm>
          <a:prstGeom prst="rect">
            <a:avLst/>
          </a:prstGeom>
        </p:spPr>
      </p:pic>
      <p:sp>
        <p:nvSpPr>
          <p:cNvPr id="2" name="TextBox 1"/>
          <p:cNvSpPr txBox="1"/>
          <p:nvPr/>
        </p:nvSpPr>
        <p:spPr>
          <a:xfrm>
            <a:off x="542261" y="2273355"/>
            <a:ext cx="3551273" cy="523220"/>
          </a:xfrm>
          <a:prstGeom prst="rect">
            <a:avLst/>
          </a:prstGeom>
          <a:noFill/>
        </p:spPr>
        <p:txBody>
          <a:bodyPr wrap="square" rtlCol="0">
            <a:spAutoFit/>
          </a:bodyPr>
          <a:lstStyle/>
          <a:p>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14.1.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muối</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làng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Cựu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tỉnh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Thuận</a:t>
            </a:r>
            <a:endParaRPr lang="en-US" dirty="0">
              <a:latin typeface="Times New Roman" pitchFamily="18" charset="0"/>
              <a:cs typeface="Times New Roman" pitchFamily="18" charset="0"/>
            </a:endParaRPr>
          </a:p>
        </p:txBody>
      </p:sp>
      <p:sp>
        <p:nvSpPr>
          <p:cNvPr id="4" name="TextBox 3"/>
          <p:cNvSpPr txBox="1"/>
          <p:nvPr/>
        </p:nvSpPr>
        <p:spPr>
          <a:xfrm>
            <a:off x="4241857" y="148290"/>
            <a:ext cx="552894" cy="523220"/>
          </a:xfrm>
          <a:prstGeom prst="rect">
            <a:avLst/>
          </a:prstGeom>
          <a:noFill/>
        </p:spPr>
        <p:txBody>
          <a:bodyPr wrap="square" rtlCol="0">
            <a:spAutoFit/>
          </a:bodyPr>
          <a:lstStyle/>
          <a:p>
            <a:r>
              <a:rPr lang="en-US" dirty="0" err="1">
                <a:latin typeface="Times New Roman" pitchFamily="18" charset="0"/>
                <a:cs typeface="Times New Roman" pitchFamily="18" charset="0"/>
              </a:rPr>
              <a:t>Tháp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nhiệt</a:t>
            </a:r>
            <a:endParaRPr lang="en-US" dirty="0">
              <a:latin typeface="Times New Roman" pitchFamily="18" charset="0"/>
              <a:cs typeface="Times New Roman" pitchFamily="18" charset="0"/>
            </a:endParaRPr>
          </a:p>
        </p:txBody>
      </p:sp>
      <p:sp>
        <p:nvSpPr>
          <p:cNvPr id="6" name="TextBox 5"/>
          <p:cNvSpPr txBox="1"/>
          <p:nvPr/>
        </p:nvSpPr>
        <p:spPr>
          <a:xfrm>
            <a:off x="8506047" y="892003"/>
            <a:ext cx="712381" cy="738664"/>
          </a:xfrm>
          <a:prstGeom prst="rect">
            <a:avLst/>
          </a:prstGeom>
          <a:noFill/>
        </p:spPr>
        <p:txBody>
          <a:bodyPr wrap="square" rtlCol="0">
            <a:spAutoFit/>
          </a:bodyPr>
          <a:lstStyle/>
          <a:p>
            <a:r>
              <a:rPr lang="en-US" dirty="0" err="1">
                <a:latin typeface="Times New Roman" pitchFamily="18" charset="0"/>
                <a:cs typeface="Times New Roman" pitchFamily="18" charset="0"/>
              </a:rPr>
              <a:t>Gương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xạ</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06871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3" name="TextBox 2"/>
          <p:cNvSpPr txBox="1"/>
          <p:nvPr/>
        </p:nvSpPr>
        <p:spPr>
          <a:xfrm>
            <a:off x="1105786" y="595423"/>
            <a:ext cx="2690037" cy="1200329"/>
          </a:xfrm>
          <a:prstGeom prst="rect">
            <a:avLst/>
          </a:prstGeom>
          <a:noFill/>
        </p:spPr>
        <p:txBody>
          <a:bodyPr wrap="square" rtlCol="0">
            <a:spAutoFit/>
          </a:bodyPr>
          <a:lstStyle/>
          <a:p>
            <a:r>
              <a:rPr lang="en-US" dirty="0">
                <a:solidFill>
                  <a:srgbClr val="0070C0"/>
                </a:solidFill>
                <a:latin typeface="Times New Roman" pitchFamily="18" charset="0"/>
                <a:cs typeface="Times New Roman" pitchFamily="18" charset="0"/>
              </a:rPr>
              <a:t> </a:t>
            </a:r>
            <a:r>
              <a:rPr lang="en-US" sz="1800" dirty="0">
                <a:solidFill>
                  <a:srgbClr val="0070C0"/>
                </a:solidFill>
                <a:latin typeface="Times New Roman" pitchFamily="18" charset="0"/>
                <a:cs typeface="Times New Roman" pitchFamily="18" charset="0"/>
              </a:rPr>
              <a:t>?.Nêu </a:t>
            </a:r>
            <a:r>
              <a:rPr lang="en-US" sz="1800" dirty="0" err="1">
                <a:solidFill>
                  <a:srgbClr val="0070C0"/>
                </a:solidFill>
                <a:latin typeface="Times New Roman" pitchFamily="18" charset="0"/>
                <a:cs typeface="Times New Roman" pitchFamily="18" charset="0"/>
              </a:rPr>
              <a:t>một</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số</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hoạt</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động</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sử</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dụng</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năng</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lượng</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mặt</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trời</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của</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em</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trong</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cuộc</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sống</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hàng</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ngày</a:t>
            </a:r>
            <a:endParaRPr lang="en-US" sz="1800" dirty="0"/>
          </a:p>
        </p:txBody>
      </p:sp>
      <p:sp>
        <p:nvSpPr>
          <p:cNvPr id="8" name="TextBox 7"/>
          <p:cNvSpPr txBox="1"/>
          <p:nvPr/>
        </p:nvSpPr>
        <p:spPr>
          <a:xfrm>
            <a:off x="1254641" y="2544724"/>
            <a:ext cx="2690037" cy="1754326"/>
          </a:xfrm>
          <a:prstGeom prst="rect">
            <a:avLst/>
          </a:prstGeom>
          <a:noFill/>
        </p:spPr>
        <p:txBody>
          <a:bodyPr wrap="square" rtlCol="0">
            <a:spAutoFit/>
          </a:bodyPr>
          <a:lstStyle/>
          <a:p>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Vì</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sao</a:t>
            </a:r>
            <a:r>
              <a:rPr lang="en-US" sz="1800" dirty="0">
                <a:solidFill>
                  <a:srgbClr val="0070C0"/>
                </a:solidFill>
                <a:latin typeface="Times New Roman" pitchFamily="18" charset="0"/>
                <a:cs typeface="Times New Roman" pitchFamily="18" charset="0"/>
              </a:rPr>
              <a:t> ở </a:t>
            </a:r>
            <a:r>
              <a:rPr lang="en-US" sz="1800" dirty="0" err="1">
                <a:solidFill>
                  <a:srgbClr val="0070C0"/>
                </a:solidFill>
                <a:latin typeface="Times New Roman" pitchFamily="18" charset="0"/>
                <a:cs typeface="Times New Roman" pitchFamily="18" charset="0"/>
              </a:rPr>
              <a:t>nước</a:t>
            </a:r>
            <a:r>
              <a:rPr lang="en-US" sz="1800" dirty="0">
                <a:solidFill>
                  <a:srgbClr val="0070C0"/>
                </a:solidFill>
                <a:latin typeface="Times New Roman" pitchFamily="18" charset="0"/>
                <a:cs typeface="Times New Roman" pitchFamily="18" charset="0"/>
              </a:rPr>
              <a:t> ta, </a:t>
            </a:r>
            <a:r>
              <a:rPr lang="en-US" sz="1800" dirty="0" err="1">
                <a:solidFill>
                  <a:srgbClr val="0070C0"/>
                </a:solidFill>
                <a:latin typeface="Times New Roman" pitchFamily="18" charset="0"/>
                <a:cs typeface="Times New Roman" pitchFamily="18" charset="0"/>
              </a:rPr>
              <a:t>các</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dự</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án</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điện</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mặt</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Trời</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lớn</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thường</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được</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xây</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dựng</a:t>
            </a:r>
            <a:r>
              <a:rPr lang="en-US" sz="1800" dirty="0">
                <a:solidFill>
                  <a:srgbClr val="0070C0"/>
                </a:solidFill>
                <a:latin typeface="Times New Roman" pitchFamily="18" charset="0"/>
                <a:cs typeface="Times New Roman" pitchFamily="18" charset="0"/>
              </a:rPr>
              <a:t> ở </a:t>
            </a:r>
            <a:r>
              <a:rPr lang="en-US" sz="1800" dirty="0" err="1">
                <a:solidFill>
                  <a:srgbClr val="0070C0"/>
                </a:solidFill>
                <a:latin typeface="Times New Roman" pitchFamily="18" charset="0"/>
                <a:cs typeface="Times New Roman" pitchFamily="18" charset="0"/>
              </a:rPr>
              <a:t>các</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tỉnh</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thành</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phía</a:t>
            </a:r>
            <a:r>
              <a:rPr lang="en-US" sz="1800" dirty="0">
                <a:solidFill>
                  <a:srgbClr val="0070C0"/>
                </a:solidFill>
                <a:latin typeface="Times New Roman" pitchFamily="18" charset="0"/>
                <a:cs typeface="Times New Roman" pitchFamily="18" charset="0"/>
              </a:rPr>
              <a:t> Nam </a:t>
            </a:r>
            <a:r>
              <a:rPr lang="en-US" sz="1800" dirty="0" err="1">
                <a:solidFill>
                  <a:srgbClr val="0070C0"/>
                </a:solidFill>
                <a:latin typeface="Times New Roman" pitchFamily="18" charset="0"/>
                <a:cs typeface="Times New Roman" pitchFamily="18" charset="0"/>
              </a:rPr>
              <a:t>và</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miền</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Trung</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Tây</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Nguyên</a:t>
            </a:r>
            <a:r>
              <a:rPr lang="en-US" sz="1800" dirty="0">
                <a:solidFill>
                  <a:srgbClr val="0070C0"/>
                </a:solidFill>
                <a:latin typeface="Times New Roman" pitchFamily="18" charset="0"/>
                <a:cs typeface="Times New Roman" pitchFamily="18" charset="0"/>
              </a:rPr>
              <a:t>?</a:t>
            </a:r>
            <a:endParaRPr lang="en-US" sz="1800" dirty="0"/>
          </a:p>
        </p:txBody>
      </p:sp>
      <p:sp>
        <p:nvSpPr>
          <p:cNvPr id="10" name="TextBox 9"/>
          <p:cNvSpPr txBox="1"/>
          <p:nvPr/>
        </p:nvSpPr>
        <p:spPr>
          <a:xfrm>
            <a:off x="4752753" y="567790"/>
            <a:ext cx="3136605" cy="3970318"/>
          </a:xfrm>
          <a:prstGeom prst="rect">
            <a:avLst/>
          </a:prstGeom>
          <a:noFill/>
        </p:spPr>
        <p:txBody>
          <a:bodyPr wrap="square" rtlCol="0">
            <a:spAutoFit/>
          </a:bodyPr>
          <a:lstStyle/>
          <a:p>
            <a:r>
              <a:rPr lang="de-DE" sz="1800" dirty="0">
                <a:solidFill>
                  <a:srgbClr val="FF0000"/>
                </a:solidFill>
                <a:latin typeface="Times New Roman" pitchFamily="18" charset="0"/>
                <a:cs typeface="Times New Roman" pitchFamily="18" charset="0"/>
              </a:rPr>
              <a:t>Khu vực này có lượng ánh sáng mặt trời nhiều hơn so với các khu vực khác, tạo</a:t>
            </a:r>
            <a:endParaRPr lang="en-US" sz="1800" dirty="0">
              <a:solidFill>
                <a:srgbClr val="FF0000"/>
              </a:solidFill>
              <a:latin typeface="Times New Roman" pitchFamily="18" charset="0"/>
              <a:cs typeface="Times New Roman" pitchFamily="18" charset="0"/>
            </a:endParaRPr>
          </a:p>
          <a:p>
            <a:r>
              <a:rPr lang="de-DE" sz="1800" dirty="0">
                <a:solidFill>
                  <a:srgbClr val="FF0000"/>
                </a:solidFill>
                <a:latin typeface="Times New Roman" pitchFamily="18" charset="0"/>
                <a:cs typeface="Times New Roman" pitchFamily="18" charset="0"/>
              </a:rPr>
              <a:t>điều kiện thuận lợi cho việc sử dụng năng lượng mặt trời.</a:t>
            </a:r>
            <a:endParaRPr lang="en-US" sz="1800" dirty="0">
              <a:solidFill>
                <a:srgbClr val="FF0000"/>
              </a:solidFill>
              <a:latin typeface="Times New Roman" pitchFamily="18" charset="0"/>
              <a:cs typeface="Times New Roman" pitchFamily="18" charset="0"/>
            </a:endParaRPr>
          </a:p>
          <a:p>
            <a:r>
              <a:rPr lang="de-DE" sz="1800" dirty="0">
                <a:solidFill>
                  <a:srgbClr val="FF0000"/>
                </a:solidFill>
                <a:latin typeface="Times New Roman" pitchFamily="18" charset="0"/>
                <a:cs typeface="Times New Roman" pitchFamily="18" charset="0"/>
              </a:rPr>
              <a:t>Phía Nam và miền Trung - Tây Nguyên thường có điều kiện thời tiết ổn định, ít bị tác động của mùa đông, đất đai rộng.</a:t>
            </a:r>
            <a:endParaRPr lang="en-US" sz="1800" dirty="0">
              <a:solidFill>
                <a:srgbClr val="FF0000"/>
              </a:solidFill>
              <a:latin typeface="Times New Roman" pitchFamily="18" charset="0"/>
              <a:cs typeface="Times New Roman" pitchFamily="18" charset="0"/>
            </a:endParaRPr>
          </a:p>
          <a:p>
            <a:r>
              <a:rPr lang="de-DE" sz="1800" dirty="0">
                <a:solidFill>
                  <a:srgbClr val="FF0000"/>
                </a:solidFill>
                <a:latin typeface="Times New Roman" pitchFamily="18" charset="0"/>
                <a:cs typeface="Times New Roman" pitchFamily="18" charset="0"/>
              </a:rPr>
              <a:t>Từ đó, có nhiều điều kiện thời tiết thuận lợi làm cho các khu vực này trở thành lựa chọn phổ biến cho việc xây dựng các dự án điện mặt trời tại Việt Nam.</a:t>
            </a:r>
          </a:p>
        </p:txBody>
      </p:sp>
    </p:spTree>
    <p:extLst>
      <p:ext uri="{BB962C8B-B14F-4D97-AF65-F5344CB8AC3E}">
        <p14:creationId xmlns:p14="http://schemas.microsoft.com/office/powerpoint/2010/main" val="290419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0D944D12-2358-452D-B423-FA1E5982259D}"/>
              </a:ext>
            </a:extLst>
          </p:cNvPr>
          <p:cNvGraphicFramePr>
            <a:graphicFrameLocks noGrp="1"/>
          </p:cNvGraphicFramePr>
          <p:nvPr>
            <p:extLst>
              <p:ext uri="{D42A27DB-BD31-4B8C-83A1-F6EECF244321}">
                <p14:modId xmlns:p14="http://schemas.microsoft.com/office/powerpoint/2010/main" val="3838869830"/>
              </p:ext>
            </p:extLst>
          </p:nvPr>
        </p:nvGraphicFramePr>
        <p:xfrm>
          <a:off x="283699" y="0"/>
          <a:ext cx="8459808" cy="5167423"/>
        </p:xfrm>
        <a:graphic>
          <a:graphicData uri="http://schemas.openxmlformats.org/drawingml/2006/table">
            <a:tbl>
              <a:tblPr bandRow="1">
                <a:tableStyleId>{5C22544A-7EE6-4342-B048-85BDC9FD1C3A}</a:tableStyleId>
              </a:tblPr>
              <a:tblGrid>
                <a:gridCol w="2419226">
                  <a:extLst>
                    <a:ext uri="{9D8B030D-6E8A-4147-A177-3AD203B41FA5}">
                      <a16:colId xmlns:a16="http://schemas.microsoft.com/office/drawing/2014/main" val="489469727"/>
                    </a:ext>
                  </a:extLst>
                </a:gridCol>
                <a:gridCol w="1645791">
                  <a:extLst>
                    <a:ext uri="{9D8B030D-6E8A-4147-A177-3AD203B41FA5}">
                      <a16:colId xmlns:a16="http://schemas.microsoft.com/office/drawing/2014/main" val="1859698746"/>
                    </a:ext>
                  </a:extLst>
                </a:gridCol>
                <a:gridCol w="2065248">
                  <a:extLst>
                    <a:ext uri="{9D8B030D-6E8A-4147-A177-3AD203B41FA5}">
                      <a16:colId xmlns:a16="http://schemas.microsoft.com/office/drawing/2014/main" val="3441149013"/>
                    </a:ext>
                  </a:extLst>
                </a:gridCol>
                <a:gridCol w="2329543">
                  <a:extLst>
                    <a:ext uri="{9D8B030D-6E8A-4147-A177-3AD203B41FA5}">
                      <a16:colId xmlns:a16="http://schemas.microsoft.com/office/drawing/2014/main" val="1084735296"/>
                    </a:ext>
                  </a:extLst>
                </a:gridCol>
              </a:tblGrid>
              <a:tr h="637953">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lượng</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Nguồn</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gốc</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Đặc</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điểm</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chung</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Một</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số</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ứng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dụng</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Ưu</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điểm</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Nhược</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điểm</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extLst>
                  <a:ext uri="{0D108BD9-81ED-4DB2-BD59-A6C34878D82A}">
                    <a16:rowId xmlns:a16="http://schemas.microsoft.com/office/drawing/2014/main" val="4165119503"/>
                  </a:ext>
                </a:extLst>
              </a:tr>
              <a:tr h="4489751">
                <a:tc>
                  <a:txBody>
                    <a:bodyPr/>
                    <a:lstStyle/>
                    <a:p>
                      <a:pPr marL="0" marR="0" indent="0" algn="ctr" defTabSz="914400" rtl="0" eaLnBrk="1" fontAlgn="auto" latinLnBrk="0" hangingPunct="1">
                        <a:lnSpc>
                          <a:spcPct val="130000"/>
                        </a:lnSpc>
                        <a:spcBef>
                          <a:spcPts val="0"/>
                        </a:spcBef>
                        <a:spcAft>
                          <a:spcPts val="800"/>
                        </a:spcAft>
                        <a:buClr>
                          <a:srgbClr val="000000"/>
                        </a:buClr>
                        <a:buSzTx/>
                        <a:buFont typeface="Arial"/>
                        <a:buNone/>
                        <a:tabLst/>
                        <a:defRPr/>
                      </a:pPr>
                      <a:r>
                        <a:rPr lang="en-US" sz="1800" b="1" dirty="0">
                          <a:effectLst/>
                          <a:latin typeface="Times New Roman" pitchFamily="18" charset="0"/>
                          <a:cs typeface="Times New Roman" pitchFamily="18" charset="0"/>
                        </a:rPr>
                        <a:t>2. </a:t>
                      </a:r>
                      <a:r>
                        <a:rPr lang="en-US" sz="1800" b="1"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từ</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gió</a:t>
                      </a:r>
                      <a:endParaRPr lang="en-US" sz="1800" b="1" i="0" u="none" strike="noStrike" cap="none" dirty="0">
                        <a:solidFill>
                          <a:schemeClr val="dk1"/>
                        </a:solidFill>
                        <a:effectLst/>
                        <a:latin typeface="Times New Roman" pitchFamily="18" charset="0"/>
                        <a:ea typeface="+mn-ea"/>
                        <a:cs typeface="Times New Roman" pitchFamily="18" charset="0"/>
                        <a:sym typeface="Arial"/>
                      </a:endParaRPr>
                    </a:p>
                    <a:p>
                      <a:pPr algn="ctr">
                        <a:lnSpc>
                          <a:spcPct val="130000"/>
                        </a:lnSpc>
                        <a:spcAft>
                          <a:spcPts val="800"/>
                        </a:spcAft>
                      </a:pPr>
                      <a:endParaRPr lang="en-US" sz="1800" b="1" i="0" u="none" strike="noStrike" cap="none" dirty="0">
                        <a:solidFill>
                          <a:schemeClr val="dk1"/>
                        </a:solidFill>
                        <a:effectLst/>
                        <a:latin typeface="Times New Roman" pitchFamily="18" charset="0"/>
                        <a:ea typeface="+mn-ea"/>
                        <a:cs typeface="Times New Roman" pitchFamily="18" charset="0"/>
                        <a:sym typeface="Arial"/>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marL="0" marR="0" indent="0" algn="l" defTabSz="914400" rtl="0" eaLnBrk="1" fontAlgn="auto" latinLnBrk="0" hangingPunct="1">
                        <a:lnSpc>
                          <a:spcPct val="130000"/>
                        </a:lnSpc>
                        <a:spcBef>
                          <a:spcPts val="0"/>
                        </a:spcBef>
                        <a:spcAft>
                          <a:spcPts val="800"/>
                        </a:spcAft>
                        <a:buClr>
                          <a:srgbClr val="000000"/>
                        </a:buClr>
                        <a:buSzTx/>
                        <a:buFont typeface="Arial"/>
                        <a:buNone/>
                        <a:tabLst/>
                        <a:defRPr/>
                      </a:pPr>
                      <a:r>
                        <a:rPr lang="en-US" sz="1800" b="0"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từ</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gió</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là</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động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của</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các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dòng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không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khí</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đối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lưu</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trong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bầu</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khí</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quyển</a:t>
                      </a:r>
                      <a:r>
                        <a:rPr lang="en-US" sz="1800" b="0" i="0" u="none" strike="noStrike" cap="none" dirty="0">
                          <a:solidFill>
                            <a:schemeClr val="dk1"/>
                          </a:solidFill>
                          <a:effectLst/>
                          <a:latin typeface="Times New Roman" pitchFamily="18" charset="0"/>
                          <a:ea typeface="+mn-ea"/>
                          <a:cs typeface="Times New Roman" pitchFamily="18" charset="0"/>
                          <a:sym typeface="Arial"/>
                        </a:rPr>
                        <a:t>.</a:t>
                      </a:r>
                    </a:p>
                    <a:p>
                      <a:pPr algn="l">
                        <a:lnSpc>
                          <a:spcPct val="130000"/>
                        </a:lnSpc>
                        <a:spcAft>
                          <a:spcPts val="800"/>
                        </a:spcAft>
                      </a:pPr>
                      <a:endParaRPr lang="en-US" sz="1800" dirty="0">
                        <a:solidFill>
                          <a:srgbClr val="FF0000"/>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r>
                        <a:rPr lang="en-US" sz="1800" b="0" i="0" u="none" strike="noStrike" cap="none" dirty="0" err="1">
                          <a:solidFill>
                            <a:schemeClr val="dk1"/>
                          </a:solidFill>
                          <a:effectLst/>
                          <a:latin typeface="Times New Roman" pitchFamily="18" charset="0"/>
                          <a:ea typeface="+mn-ea"/>
                          <a:cs typeface="Times New Roman" pitchFamily="18" charset="0"/>
                          <a:sym typeface="Arial"/>
                        </a:rPr>
                        <a:t>Từ</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xưa</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người</a:t>
                      </a:r>
                      <a:r>
                        <a:rPr lang="en-US" sz="1800" b="0" i="0" u="none" strike="noStrike" cap="none" dirty="0">
                          <a:solidFill>
                            <a:schemeClr val="dk1"/>
                          </a:solidFill>
                          <a:effectLst/>
                          <a:latin typeface="Times New Roman" pitchFamily="18" charset="0"/>
                          <a:ea typeface="+mn-ea"/>
                          <a:cs typeface="Times New Roman" pitchFamily="18" charset="0"/>
                          <a:sym typeface="Arial"/>
                        </a:rPr>
                        <a:t> ta </a:t>
                      </a:r>
                      <a:r>
                        <a:rPr lang="en-US" sz="1800" b="0" i="0" u="none" strike="noStrike" cap="none" dirty="0" err="1">
                          <a:solidFill>
                            <a:schemeClr val="dk1"/>
                          </a:solidFill>
                          <a:effectLst/>
                          <a:latin typeface="Times New Roman" pitchFamily="18" charset="0"/>
                          <a:ea typeface="+mn-ea"/>
                          <a:cs typeface="Times New Roman" pitchFamily="18" charset="0"/>
                          <a:sym typeface="Arial"/>
                        </a:rPr>
                        <a:t>đã</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biết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tận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dụng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từ</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gió</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để</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đẩy</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thuyền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buồm</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làm</a:t>
                      </a:r>
                      <a:r>
                        <a:rPr lang="en-US" sz="1800" b="0" i="0" u="none" strike="noStrike" cap="none" dirty="0">
                          <a:solidFill>
                            <a:schemeClr val="dk1"/>
                          </a:solidFill>
                          <a:effectLst/>
                          <a:latin typeface="Times New Roman" pitchFamily="18" charset="0"/>
                          <a:ea typeface="+mn-ea"/>
                          <a:cs typeface="Times New Roman" pitchFamily="18" charset="0"/>
                          <a:sym typeface="Arial"/>
                        </a:rPr>
                        <a:t> quay </a:t>
                      </a:r>
                      <a:r>
                        <a:rPr lang="en-US" sz="1800" b="0" i="0" u="none" strike="noStrike" cap="none" dirty="0" err="1">
                          <a:solidFill>
                            <a:schemeClr val="dk1"/>
                          </a:solidFill>
                          <a:effectLst/>
                          <a:latin typeface="Times New Roman" pitchFamily="18" charset="0"/>
                          <a:ea typeface="+mn-ea"/>
                          <a:cs typeface="Times New Roman" pitchFamily="18" charset="0"/>
                          <a:sym typeface="Arial"/>
                        </a:rPr>
                        <a:t>cối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xay</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gió</a:t>
                      </a:r>
                      <a:r>
                        <a:rPr lang="en-US" sz="1800" b="0" i="0" u="none" strike="noStrike" cap="none" dirty="0">
                          <a:solidFill>
                            <a:schemeClr val="dk1"/>
                          </a:solidFill>
                          <a:effectLst/>
                          <a:latin typeface="Times New Roman" pitchFamily="18" charset="0"/>
                          <a:ea typeface="+mn-ea"/>
                          <a:cs typeface="Times New Roman" pitchFamily="18" charset="0"/>
                          <a:sym typeface="Arial"/>
                        </a:rPr>
                        <a:t>,... </a:t>
                      </a:r>
                    </a:p>
                    <a:p>
                      <a:r>
                        <a:rPr lang="en-US" sz="1800" b="0" i="0" u="none" strike="noStrike" cap="none" dirty="0" err="1">
                          <a:solidFill>
                            <a:schemeClr val="dk1"/>
                          </a:solidFill>
                          <a:effectLst/>
                          <a:latin typeface="Times New Roman" pitchFamily="18" charset="0"/>
                          <a:ea typeface="+mn-ea"/>
                          <a:cs typeface="Times New Roman" pitchFamily="18" charset="0"/>
                          <a:sym typeface="Arial"/>
                        </a:rPr>
                        <a:t>Ngày</a:t>
                      </a:r>
                      <a:r>
                        <a:rPr lang="en-US" sz="1800" b="0" i="0" u="none" strike="noStrike" cap="none" dirty="0">
                          <a:solidFill>
                            <a:schemeClr val="dk1"/>
                          </a:solidFill>
                          <a:effectLst/>
                          <a:latin typeface="Times New Roman" pitchFamily="18" charset="0"/>
                          <a:ea typeface="+mn-ea"/>
                          <a:cs typeface="Times New Roman" pitchFamily="18" charset="0"/>
                          <a:sym typeface="Arial"/>
                        </a:rPr>
                        <a:t> nay </a:t>
                      </a:r>
                      <a:r>
                        <a:rPr lang="en-US" sz="1800" b="0" i="0" u="none" strike="noStrike" cap="none" dirty="0" err="1">
                          <a:solidFill>
                            <a:schemeClr val="dk1"/>
                          </a:solidFill>
                          <a:effectLst/>
                          <a:latin typeface="Times New Roman" pitchFamily="18" charset="0"/>
                          <a:ea typeface="+mn-ea"/>
                          <a:cs typeface="Times New Roman" pitchFamily="18" charset="0"/>
                          <a:sym typeface="Arial"/>
                        </a:rPr>
                        <a:t>tạo</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các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máy</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phát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điện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gió</a:t>
                      </a:r>
                      <a:r>
                        <a:rPr lang="en-US" sz="1800" b="0" i="0" u="none" strike="noStrike" cap="none" dirty="0">
                          <a:solidFill>
                            <a:schemeClr val="dk1"/>
                          </a:solidFill>
                          <a:effectLst/>
                          <a:latin typeface="Times New Roman" pitchFamily="18" charset="0"/>
                          <a:ea typeface="+mn-ea"/>
                          <a:cs typeface="Times New Roman" pitchFamily="18" charset="0"/>
                          <a:sym typeface="Arial"/>
                        </a:rPr>
                        <a:t> </a:t>
                      </a:r>
                      <a:endParaRPr lang="en-US" sz="2400" b="0" i="0" u="none" strike="noStrike" cap="none" dirty="0">
                        <a:solidFill>
                          <a:schemeClr val="dk1"/>
                        </a:solidFill>
                        <a:effectLst/>
                        <a:latin typeface="Times New Roman" pitchFamily="18" charset="0"/>
                        <a:ea typeface="+mn-ea"/>
                        <a:cs typeface="Times New Roman" pitchFamily="18" charset="0"/>
                        <a:sym typeface="Arial"/>
                      </a:endParaRPr>
                    </a:p>
                    <a:p>
                      <a:endParaRPr lang="en-US" sz="1800" dirty="0">
                        <a:solidFill>
                          <a:srgbClr val="FF0000"/>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marL="285750" marR="0" indent="-285750" algn="l" defTabSz="914400" rtl="0" eaLnBrk="1" fontAlgn="auto" latinLnBrk="0" hangingPunct="1">
                        <a:lnSpc>
                          <a:spcPct val="130000"/>
                        </a:lnSpc>
                        <a:spcBef>
                          <a:spcPts val="0"/>
                        </a:spcBef>
                        <a:spcAft>
                          <a:spcPts val="800"/>
                        </a:spcAft>
                        <a:buClr>
                          <a:srgbClr val="000000"/>
                        </a:buClr>
                        <a:buSzTx/>
                        <a:buFontTx/>
                        <a:buChar char="-"/>
                        <a:tabLst/>
                        <a:defRPr/>
                      </a:pPr>
                      <a:r>
                        <a:rPr lang="en-US" sz="1800" b="1" i="0" u="none" strike="noStrike" cap="none" dirty="0" err="1">
                          <a:solidFill>
                            <a:srgbClr val="FF0000"/>
                          </a:solidFill>
                          <a:effectLst/>
                          <a:latin typeface="Times New Roman" pitchFamily="18" charset="0"/>
                          <a:ea typeface="+mn-ea"/>
                          <a:cs typeface="Times New Roman" pitchFamily="18" charset="0"/>
                          <a:sym typeface="Arial"/>
                        </a:rPr>
                        <a:t>Ưu</a:t>
                      </a:r>
                      <a:r>
                        <a:rPr lang="en-US" sz="1800" b="1" i="0" u="none" strike="noStrike" cap="none" dirty="0">
                          <a:solidFill>
                            <a:srgbClr val="FF0000"/>
                          </a:solidFill>
                          <a:effectLst/>
                          <a:latin typeface="Times New Roman" pitchFamily="18" charset="0"/>
                          <a:ea typeface="+mn-ea"/>
                          <a:cs typeface="Times New Roman" pitchFamily="18" charset="0"/>
                          <a:sym typeface="Arial"/>
                        </a:rPr>
                        <a:t> </a:t>
                      </a:r>
                      <a:r>
                        <a:rPr lang="en-US" sz="1800" b="1" i="0" u="none" strike="noStrike" cap="none" dirty="0" err="1">
                          <a:solidFill>
                            <a:srgbClr val="FF0000"/>
                          </a:solidFill>
                          <a:effectLst/>
                          <a:latin typeface="Times New Roman" pitchFamily="18" charset="0"/>
                          <a:ea typeface="+mn-ea"/>
                          <a:cs typeface="Times New Roman" pitchFamily="18" charset="0"/>
                          <a:sym typeface="Arial"/>
                        </a:rPr>
                        <a:t>điểm</a:t>
                      </a:r>
                      <a:r>
                        <a:rPr lang="en-US" sz="1800" b="0" i="0" u="none" strike="noStrike" cap="none" dirty="0">
                          <a:solidFill>
                            <a:srgbClr val="FF0000"/>
                          </a:solidFill>
                          <a:effectLst/>
                          <a:latin typeface="Times New Roman" pitchFamily="18" charset="0"/>
                          <a:ea typeface="+mn-ea"/>
                          <a:cs typeface="Times New Roman" pitchFamily="18" charset="0"/>
                          <a:sym typeface="Arial"/>
                        </a:rPr>
                        <a:t>: </a:t>
                      </a:r>
                    </a:p>
                    <a:p>
                      <a:r>
                        <a:rPr lang="en-US" sz="1400" b="0" i="0" u="none" strike="noStrike" cap="none" dirty="0">
                          <a:solidFill>
                            <a:schemeClr val="dk1"/>
                          </a:solidFill>
                          <a:effectLst/>
                          <a:latin typeface="+mn-lt"/>
                          <a:ea typeface="+mn-ea"/>
                          <a:cs typeface="+mn-cs"/>
                          <a:sym typeface="Arial"/>
                        </a:rPr>
                        <a: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từ</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gió</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là</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nguồn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dồi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dào</a:t>
                      </a:r>
                      <a:r>
                        <a:rPr lang="en-US" sz="1800" b="0" i="0" u="none" strike="noStrike" cap="none" dirty="0">
                          <a:solidFill>
                            <a:schemeClr val="dk1"/>
                          </a:solidFill>
                          <a:effectLst/>
                          <a:latin typeface="Times New Roman" pitchFamily="18" charset="0"/>
                          <a:ea typeface="+mn-ea"/>
                          <a:cs typeface="Times New Roman" pitchFamily="18" charset="0"/>
                          <a:sym typeface="Arial"/>
                        </a:rPr>
                        <a:t>. </a:t>
                      </a:r>
                    </a:p>
                    <a:p>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Khai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thác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từ</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gió</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không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phát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thải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khí</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nhà</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kính</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và</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các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chât</a:t>
                      </a:r>
                      <a:r>
                        <a:rPr lang="en-US" sz="1800" b="0" i="0" u="none" strike="noStrike" cap="none" dirty="0">
                          <a:solidFill>
                            <a:schemeClr val="dk1"/>
                          </a:solidFill>
                          <a:effectLst/>
                          <a:latin typeface="Times New Roman" pitchFamily="18" charset="0"/>
                          <a:ea typeface="+mn-ea"/>
                          <a:cs typeface="Times New Roman" pitchFamily="18" charset="0"/>
                          <a:sym typeface="Arial"/>
                        </a:rPr>
                        <a:t> ô </a:t>
                      </a:r>
                      <a:r>
                        <a:rPr lang="en-US" sz="1800" b="0" i="0" u="none" strike="noStrike" cap="none" dirty="0" err="1">
                          <a:solidFill>
                            <a:schemeClr val="dk1"/>
                          </a:solidFill>
                          <a:effectLst/>
                          <a:latin typeface="Times New Roman" pitchFamily="18" charset="0"/>
                          <a:ea typeface="+mn-ea"/>
                          <a:cs typeface="Times New Roman" pitchFamily="18" charset="0"/>
                          <a:sym typeface="Arial"/>
                        </a:rPr>
                        <a:t>nhiễm</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môi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trường</a:t>
                      </a:r>
                      <a:r>
                        <a:rPr lang="en-US" sz="1800" b="0" i="0" u="none" strike="noStrike" cap="none" dirty="0">
                          <a:solidFill>
                            <a:schemeClr val="dk1"/>
                          </a:solidFill>
                          <a:effectLst/>
                          <a:latin typeface="Times New Roman" pitchFamily="18" charset="0"/>
                          <a:ea typeface="+mn-ea"/>
                          <a:cs typeface="Times New Roman" pitchFamily="18" charset="0"/>
                          <a:sym typeface="Arial"/>
                        </a:rPr>
                        <a:t>.</a:t>
                      </a:r>
                    </a:p>
                    <a:p>
                      <a:pPr marL="285750" marR="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sz="1800" b="1" i="0" u="none" strike="noStrike" cap="none" dirty="0" err="1">
                          <a:solidFill>
                            <a:srgbClr val="FF0000"/>
                          </a:solidFill>
                          <a:effectLst/>
                          <a:latin typeface="Times New Roman" pitchFamily="18" charset="0"/>
                          <a:ea typeface="+mn-ea"/>
                          <a:cs typeface="Times New Roman" pitchFamily="18" charset="0"/>
                          <a:sym typeface="Arial"/>
                        </a:rPr>
                        <a:t>Nhược</a:t>
                      </a:r>
                      <a:r>
                        <a:rPr lang="en-US" sz="1800" b="1" i="0" u="none" strike="noStrike" cap="none" dirty="0">
                          <a:solidFill>
                            <a:srgbClr val="FF0000"/>
                          </a:solidFill>
                          <a:effectLst/>
                          <a:latin typeface="Times New Roman" pitchFamily="18" charset="0"/>
                          <a:ea typeface="+mn-ea"/>
                          <a:cs typeface="Times New Roman" pitchFamily="18" charset="0"/>
                          <a:sym typeface="Arial"/>
                        </a:rPr>
                        <a:t> </a:t>
                      </a:r>
                      <a:r>
                        <a:rPr lang="en-US" sz="1800" b="1" i="0" u="none" strike="noStrike" cap="none" dirty="0" err="1">
                          <a:solidFill>
                            <a:srgbClr val="FF0000"/>
                          </a:solidFill>
                          <a:effectLst/>
                          <a:latin typeface="Times New Roman" pitchFamily="18" charset="0"/>
                          <a:ea typeface="+mn-ea"/>
                          <a:cs typeface="Times New Roman" pitchFamily="18" charset="0"/>
                          <a:sym typeface="Arial"/>
                        </a:rPr>
                        <a:t>điểm</a:t>
                      </a:r>
                      <a:r>
                        <a:rPr lang="en-US" sz="1800" b="0" i="0" u="none" strike="noStrike" cap="none" dirty="0">
                          <a:solidFill>
                            <a:srgbClr val="FF0000"/>
                          </a:solidFill>
                          <a:effectLst/>
                          <a:latin typeface="Times New Roman" pitchFamily="18" charset="0"/>
                          <a:ea typeface="+mn-ea"/>
                          <a:cs typeface="Times New Roman" pitchFamily="18" charset="0"/>
                          <a:sym typeface="Arial"/>
                        </a:rPr>
                        <a:t>: </a:t>
                      </a:r>
                    </a:p>
                    <a:p>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Sản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điện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từ</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gió</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không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ổn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định</a:t>
                      </a:r>
                      <a:endParaRPr lang="en-US" sz="1800" b="0" i="0" u="none" strike="noStrike" cap="none" dirty="0">
                        <a:solidFill>
                          <a:schemeClr val="dk1"/>
                        </a:solidFill>
                        <a:effectLst/>
                        <a:latin typeface="Times New Roman" pitchFamily="18" charset="0"/>
                        <a:ea typeface="+mn-ea"/>
                        <a:cs typeface="Times New Roman" pitchFamily="18" charset="0"/>
                        <a:sym typeface="Arial"/>
                      </a:endParaRPr>
                    </a:p>
                    <a:p>
                      <a:r>
                        <a:rPr lang="en-US" sz="1800" b="0" i="0" u="none" strike="noStrike" cap="none" dirty="0">
                          <a:solidFill>
                            <a:schemeClr val="dk1"/>
                          </a:solidFill>
                          <a:effectLst/>
                          <a:latin typeface="Times New Roman" pitchFamily="18" charset="0"/>
                          <a:ea typeface="+mn-ea"/>
                          <a:cs typeface="Times New Roman" pitchFamily="18" charset="0"/>
                          <a:sym typeface="Arial"/>
                        </a:rPr>
                        <a:t>+ chi </a:t>
                      </a:r>
                      <a:r>
                        <a:rPr lang="en-US" sz="1800" b="0" i="0" u="none" strike="noStrike" cap="none" dirty="0" err="1">
                          <a:solidFill>
                            <a:schemeClr val="dk1"/>
                          </a:solidFill>
                          <a:effectLst/>
                          <a:latin typeface="Times New Roman" pitchFamily="18" charset="0"/>
                          <a:ea typeface="+mn-ea"/>
                          <a:cs typeface="Times New Roman" pitchFamily="18" charset="0"/>
                          <a:sym typeface="Arial"/>
                        </a:rPr>
                        <a:t>phí</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đầu</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tư</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lớn</a:t>
                      </a:r>
                      <a:endParaRPr lang="en-US" sz="1800" b="0" i="0" u="none" strike="noStrike" cap="none" dirty="0">
                        <a:solidFill>
                          <a:schemeClr val="dk1"/>
                        </a:solidFill>
                        <a:effectLst/>
                        <a:latin typeface="Times New Roman" pitchFamily="18" charset="0"/>
                        <a:ea typeface="+mn-ea"/>
                        <a:cs typeface="Times New Roman" pitchFamily="18" charset="0"/>
                        <a:sym typeface="Arial"/>
                      </a:endParaRPr>
                    </a:p>
                    <a:p>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khi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hoạt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động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gây</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ra</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tiếng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ồn</a:t>
                      </a:r>
                      <a:endParaRPr lang="en-US" sz="1800" b="0" i="0" u="none" strike="noStrike" cap="none" dirty="0">
                        <a:solidFill>
                          <a:schemeClr val="dk1"/>
                        </a:solidFill>
                        <a:effectLst/>
                        <a:latin typeface="Times New Roman" pitchFamily="18" charset="0"/>
                        <a:ea typeface="+mn-ea"/>
                        <a:cs typeface="Times New Roman" pitchFamily="18" charset="0"/>
                        <a:sym typeface="Arial"/>
                      </a:endParaRPr>
                    </a:p>
                    <a:p>
                      <a:pPr marL="285750" marR="0" indent="-285750" algn="l" defTabSz="914400" rtl="0" eaLnBrk="1" fontAlgn="auto" latinLnBrk="0" hangingPunct="1">
                        <a:lnSpc>
                          <a:spcPct val="100000"/>
                        </a:lnSpc>
                        <a:spcBef>
                          <a:spcPts val="0"/>
                        </a:spcBef>
                        <a:spcAft>
                          <a:spcPts val="0"/>
                        </a:spcAft>
                        <a:buClr>
                          <a:srgbClr val="000000"/>
                        </a:buClr>
                        <a:buSzTx/>
                        <a:buFontTx/>
                        <a:buChar char="-"/>
                        <a:tabLst/>
                        <a:defRPr/>
                      </a:pPr>
                      <a:endParaRPr lang="en-US" sz="1800" b="0" i="0" u="none" strike="noStrike" cap="none" dirty="0">
                        <a:solidFill>
                          <a:srgbClr val="FF0000"/>
                        </a:solidFill>
                        <a:effectLst/>
                        <a:latin typeface="Times New Roman" pitchFamily="18" charset="0"/>
                        <a:ea typeface="+mn-ea"/>
                        <a:cs typeface="Times New Roman" pitchFamily="18" charset="0"/>
                        <a:sym typeface="Arial"/>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extLst>
                  <a:ext uri="{0D108BD9-81ED-4DB2-BD59-A6C34878D82A}">
                    <a16:rowId xmlns:a16="http://schemas.microsoft.com/office/drawing/2014/main" val="619258388"/>
                  </a:ext>
                </a:extLst>
              </a:tr>
            </a:tbl>
          </a:graphicData>
        </a:graphic>
      </p:graphicFrame>
    </p:spTree>
    <p:extLst>
      <p:ext uri="{BB962C8B-B14F-4D97-AF65-F5344CB8AC3E}">
        <p14:creationId xmlns:p14="http://schemas.microsoft.com/office/powerpoint/2010/main" val="326884592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7" name="Google Shape;457;p34"/>
          <p:cNvSpPr/>
          <p:nvPr/>
        </p:nvSpPr>
        <p:spPr>
          <a:xfrm rot="3354642">
            <a:off x="3904699" y="-409350"/>
            <a:ext cx="2069099" cy="123329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Shape 1285"/>
          <p:cNvPicPr/>
          <p:nvPr/>
        </p:nvPicPr>
        <p:blipFill>
          <a:blip r:embed="rId3"/>
          <a:stretch/>
        </p:blipFill>
        <p:spPr>
          <a:xfrm>
            <a:off x="1957700" y="367864"/>
            <a:ext cx="4816549" cy="3530009"/>
          </a:xfrm>
          <a:prstGeom prst="rect">
            <a:avLst/>
          </a:prstGeom>
        </p:spPr>
      </p:pic>
      <p:sp>
        <p:nvSpPr>
          <p:cNvPr id="2" name="TextBox 1"/>
          <p:cNvSpPr txBox="1"/>
          <p:nvPr/>
        </p:nvSpPr>
        <p:spPr>
          <a:xfrm>
            <a:off x="2296633" y="4178595"/>
            <a:ext cx="4114800" cy="738664"/>
          </a:xfrm>
          <a:prstGeom prst="rect">
            <a:avLst/>
          </a:prstGeom>
          <a:noFill/>
        </p:spPr>
        <p:txBody>
          <a:bodyPr wrap="square" rtlCol="0">
            <a:spAutoFit/>
          </a:bodyPr>
          <a:lstStyle/>
          <a:p>
            <a:pPr fontAlgn="t"/>
            <a:r>
              <a:rPr lang="vi-VN" dirty="0">
                <a:latin typeface="+mj-lt"/>
              </a:rPr>
              <a:t>Hình 14.4. </a:t>
            </a:r>
            <a:r>
              <a:rPr lang="en-US" dirty="0" err="1">
                <a:latin typeface="+mj-lt"/>
              </a:rPr>
              <a:t>Tổ</a:t>
            </a:r>
            <a:r>
              <a:rPr lang="en-US" dirty="0">
                <a:latin typeface="+mj-lt"/>
              </a:rPr>
              <a:t> </a:t>
            </a:r>
            <a:r>
              <a:rPr lang="en-US" dirty="0" err="1">
                <a:latin typeface="+mj-lt"/>
              </a:rPr>
              <a:t>hợp</a:t>
            </a:r>
            <a:r>
              <a:rPr lang="en-US" dirty="0">
                <a:latin typeface="+mj-lt"/>
              </a:rPr>
              <a:t> </a:t>
            </a:r>
            <a:r>
              <a:rPr lang="en-US" dirty="0" err="1">
                <a:latin typeface="+mj-lt"/>
              </a:rPr>
              <a:t>điện</a:t>
            </a:r>
            <a:r>
              <a:rPr lang="en-US" dirty="0">
                <a:latin typeface="+mj-lt"/>
              </a:rPr>
              <a:t> </a:t>
            </a:r>
            <a:r>
              <a:rPr lang="en-US" dirty="0" err="1">
                <a:latin typeface="+mj-lt"/>
              </a:rPr>
              <a:t>gió</a:t>
            </a:r>
            <a:r>
              <a:rPr lang="en-US" dirty="0">
                <a:latin typeface="+mj-lt"/>
              </a:rPr>
              <a:t> </a:t>
            </a:r>
            <a:r>
              <a:rPr lang="en-US" dirty="0" err="1">
                <a:latin typeface="+mj-lt"/>
              </a:rPr>
              <a:t>và</a:t>
            </a:r>
            <a:r>
              <a:rPr lang="en-US" dirty="0">
                <a:latin typeface="+mj-lt"/>
              </a:rPr>
              <a:t> </a:t>
            </a:r>
            <a:r>
              <a:rPr lang="en-US" dirty="0" err="1">
                <a:latin typeface="+mj-lt"/>
              </a:rPr>
              <a:t>điện</a:t>
            </a:r>
            <a:r>
              <a:rPr lang="en-US" dirty="0">
                <a:latin typeface="+mj-lt"/>
              </a:rPr>
              <a:t> </a:t>
            </a:r>
            <a:r>
              <a:rPr lang="en-US" dirty="0" err="1">
                <a:latin typeface="+mj-lt"/>
              </a:rPr>
              <a:t>Mặt</a:t>
            </a:r>
            <a:r>
              <a:rPr lang="en-US" dirty="0">
                <a:latin typeface="+mj-lt"/>
              </a:rPr>
              <a:t> </a:t>
            </a:r>
            <a:r>
              <a:rPr lang="en-US" dirty="0" err="1">
                <a:latin typeface="+mj-lt"/>
              </a:rPr>
              <a:t>Trời</a:t>
            </a:r>
            <a:endParaRPr lang="en-US" dirty="0">
              <a:latin typeface="+mj-lt"/>
            </a:endParaRPr>
          </a:p>
          <a:p>
            <a:pPr fontAlgn="t"/>
            <a:r>
              <a:rPr lang="en-US" dirty="0" err="1">
                <a:latin typeface="+mj-lt"/>
              </a:rPr>
              <a:t>Tại</a:t>
            </a:r>
            <a:r>
              <a:rPr lang="en-US" dirty="0">
                <a:latin typeface="+mj-lt"/>
              </a:rPr>
              <a:t> </a:t>
            </a:r>
            <a:r>
              <a:rPr lang="en-US" dirty="0" err="1">
                <a:latin typeface="+mj-lt"/>
              </a:rPr>
              <a:t>Ninh</a:t>
            </a:r>
            <a:r>
              <a:rPr lang="en-US" dirty="0">
                <a:latin typeface="+mj-lt"/>
              </a:rPr>
              <a:t> </a:t>
            </a:r>
            <a:r>
              <a:rPr lang="en-US" dirty="0" err="1">
                <a:latin typeface="+mj-lt"/>
              </a:rPr>
              <a:t>Thuận</a:t>
            </a:r>
            <a:endParaRPr lang="en-US" dirty="0">
              <a:latin typeface="+mj-lt"/>
            </a:endParaRPr>
          </a:p>
          <a:p>
            <a:endParaRPr lang="en-US" dirty="0"/>
          </a:p>
        </p:txBody>
      </p:sp>
    </p:spTree>
    <p:extLst>
      <p:ext uri="{BB962C8B-B14F-4D97-AF65-F5344CB8AC3E}">
        <p14:creationId xmlns:p14="http://schemas.microsoft.com/office/powerpoint/2010/main" val="51824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2" name="TextBox 1"/>
          <p:cNvSpPr txBox="1"/>
          <p:nvPr/>
        </p:nvSpPr>
        <p:spPr>
          <a:xfrm>
            <a:off x="1041991" y="627321"/>
            <a:ext cx="1998921" cy="1477328"/>
          </a:xfrm>
          <a:prstGeom prst="rect">
            <a:avLst/>
          </a:prstGeom>
          <a:noFill/>
        </p:spPr>
        <p:txBody>
          <a:bodyPr wrap="square" rtlCol="0">
            <a:spAutoFit/>
          </a:bodyPr>
          <a:lstStyle/>
          <a:p>
            <a:r>
              <a:rPr lang="en-US" sz="1800" dirty="0">
                <a:solidFill>
                  <a:srgbClr val="0070C0"/>
                </a:solidFill>
                <a:latin typeface="Times New Roman" pitchFamily="18" charset="0"/>
                <a:cs typeface="Times New Roman" pitchFamily="18" charset="0"/>
              </a:rPr>
              <a:t>? 4.  </a:t>
            </a:r>
            <a:r>
              <a:rPr lang="en-US" sz="1800" dirty="0" err="1">
                <a:solidFill>
                  <a:srgbClr val="0070C0"/>
                </a:solidFill>
                <a:latin typeface="Times New Roman" pitchFamily="18" charset="0"/>
                <a:cs typeface="Times New Roman" pitchFamily="18" charset="0"/>
              </a:rPr>
              <a:t>Tại</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sao</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nói</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năng</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lượng</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từ</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gió</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là</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năng</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lượng</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tái</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tạo</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và</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gió</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có</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nguồn</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gốc</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từ</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Mặt</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Trời</a:t>
            </a:r>
            <a:r>
              <a:rPr lang="en-US" sz="1800" dirty="0">
                <a:solidFill>
                  <a:srgbClr val="0070C0"/>
                </a:solidFill>
                <a:latin typeface="Times New Roman" pitchFamily="18" charset="0"/>
                <a:cs typeface="Times New Roman" pitchFamily="18" charset="0"/>
              </a:rPr>
              <a:t>?</a:t>
            </a:r>
            <a:endParaRPr lang="en-US" sz="1800" dirty="0"/>
          </a:p>
        </p:txBody>
      </p:sp>
      <p:sp>
        <p:nvSpPr>
          <p:cNvPr id="6" name="TextBox 5"/>
          <p:cNvSpPr txBox="1"/>
          <p:nvPr/>
        </p:nvSpPr>
        <p:spPr>
          <a:xfrm>
            <a:off x="4671237" y="627321"/>
            <a:ext cx="3143693" cy="3416320"/>
          </a:xfrm>
          <a:prstGeom prst="rect">
            <a:avLst/>
          </a:prstGeom>
          <a:noFill/>
        </p:spPr>
        <p:txBody>
          <a:bodyPr wrap="square" rtlCol="0">
            <a:spAutoFit/>
          </a:bodyPr>
          <a:lstStyle/>
          <a:p>
            <a:pPr marL="285750" indent="-285750">
              <a:buFontTx/>
              <a:buChar char="-"/>
            </a:pPr>
            <a:r>
              <a:rPr lang="de-DE" sz="1800" dirty="0">
                <a:solidFill>
                  <a:srgbClr val="FF0000"/>
                </a:solidFill>
                <a:latin typeface="Times New Roman" pitchFamily="18" charset="0"/>
                <a:cs typeface="Times New Roman" pitchFamily="18" charset="0"/>
              </a:rPr>
              <a:t>Năng lượng gió là năng lượng tái tạo là vì gió là sự chuyển động của không khí từ khu vực có áp suất cao đến khu vực có áp suất thấp. Trên thực tế, gió tồn tại là do mặt trời làm nóng bề mặt Trái Đất một cách không đều. Khi không khí nóng di chuyển lên,không khí mát hơn di chuyển vào để lấp đầy khoảng trống</a:t>
            </a:r>
          </a:p>
        </p:txBody>
      </p:sp>
      <p:sp>
        <p:nvSpPr>
          <p:cNvPr id="7" name="TextBox 6"/>
          <p:cNvSpPr txBox="1"/>
          <p:nvPr/>
        </p:nvSpPr>
        <p:spPr>
          <a:xfrm>
            <a:off x="1251097" y="3260160"/>
            <a:ext cx="1998921" cy="1477328"/>
          </a:xfrm>
          <a:prstGeom prst="rect">
            <a:avLst/>
          </a:prstGeom>
          <a:noFill/>
        </p:spPr>
        <p:txBody>
          <a:bodyPr wrap="square" rtlCol="0">
            <a:spAutoFit/>
          </a:bodyPr>
          <a:lstStyle/>
          <a:p>
            <a:r>
              <a:rPr lang="en-US" sz="1800" dirty="0" err="1">
                <a:solidFill>
                  <a:srgbClr val="0070C0"/>
                </a:solidFill>
                <a:latin typeface="Times New Roman" pitchFamily="18" charset="0"/>
                <a:cs typeface="Times New Roman" pitchFamily="18" charset="0"/>
              </a:rPr>
              <a:t>Thiết</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kế</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và</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chế</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tạo</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mô</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hình</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máy</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phát</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điện</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gió</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dựa</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vào</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hiện</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tượng</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cảm</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ứng</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điện</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từ</a:t>
            </a:r>
            <a:r>
              <a:rPr lang="en-US" sz="1800"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130044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0D944D12-2358-452D-B423-FA1E5982259D}"/>
              </a:ext>
            </a:extLst>
          </p:cNvPr>
          <p:cNvGraphicFramePr>
            <a:graphicFrameLocks noGrp="1"/>
          </p:cNvGraphicFramePr>
          <p:nvPr>
            <p:extLst>
              <p:ext uri="{D42A27DB-BD31-4B8C-83A1-F6EECF244321}">
                <p14:modId xmlns:p14="http://schemas.microsoft.com/office/powerpoint/2010/main" val="3021446630"/>
              </p:ext>
            </p:extLst>
          </p:nvPr>
        </p:nvGraphicFramePr>
        <p:xfrm>
          <a:off x="517615" y="238996"/>
          <a:ext cx="8459808" cy="4326113"/>
        </p:xfrm>
        <a:graphic>
          <a:graphicData uri="http://schemas.openxmlformats.org/drawingml/2006/table">
            <a:tbl>
              <a:tblPr bandRow="1">
                <a:tableStyleId>{5C22544A-7EE6-4342-B048-85BDC9FD1C3A}</a:tableStyleId>
              </a:tblPr>
              <a:tblGrid>
                <a:gridCol w="2419226">
                  <a:extLst>
                    <a:ext uri="{9D8B030D-6E8A-4147-A177-3AD203B41FA5}">
                      <a16:colId xmlns:a16="http://schemas.microsoft.com/office/drawing/2014/main" val="489469727"/>
                    </a:ext>
                  </a:extLst>
                </a:gridCol>
                <a:gridCol w="1628322">
                  <a:extLst>
                    <a:ext uri="{9D8B030D-6E8A-4147-A177-3AD203B41FA5}">
                      <a16:colId xmlns:a16="http://schemas.microsoft.com/office/drawing/2014/main" val="1859698746"/>
                    </a:ext>
                  </a:extLst>
                </a:gridCol>
                <a:gridCol w="2082717">
                  <a:extLst>
                    <a:ext uri="{9D8B030D-6E8A-4147-A177-3AD203B41FA5}">
                      <a16:colId xmlns:a16="http://schemas.microsoft.com/office/drawing/2014/main" val="3441149013"/>
                    </a:ext>
                  </a:extLst>
                </a:gridCol>
                <a:gridCol w="2329543">
                  <a:extLst>
                    <a:ext uri="{9D8B030D-6E8A-4147-A177-3AD203B41FA5}">
                      <a16:colId xmlns:a16="http://schemas.microsoft.com/office/drawing/2014/main" val="1084735296"/>
                    </a:ext>
                  </a:extLst>
                </a:gridCol>
              </a:tblGrid>
              <a:tr h="1034273">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lượng</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Nguồn</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gốc</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Đặc</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điểm</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chung</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Một</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số</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ứng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dụng</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Ưu</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điểm</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Nhược</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điểm</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extLst>
                  <a:ext uri="{0D108BD9-81ED-4DB2-BD59-A6C34878D82A}">
                    <a16:rowId xmlns:a16="http://schemas.microsoft.com/office/drawing/2014/main" val="4165119503"/>
                  </a:ext>
                </a:extLst>
              </a:tr>
              <a:tr h="903654">
                <a:tc>
                  <a:txBody>
                    <a:bodyPr/>
                    <a:lstStyle/>
                    <a:p>
                      <a:pPr algn="ctr">
                        <a:lnSpc>
                          <a:spcPct val="130000"/>
                        </a:lnSpc>
                        <a:spcAft>
                          <a:spcPts val="800"/>
                        </a:spcAft>
                      </a:pPr>
                      <a:r>
                        <a:rPr lang="en-US" sz="1800" b="1" dirty="0">
                          <a:effectLst/>
                          <a:latin typeface="Times New Roman" pitchFamily="18" charset="0"/>
                          <a:cs typeface="Times New Roman" pitchFamily="18" charset="0"/>
                        </a:rPr>
                        <a:t>3. </a:t>
                      </a:r>
                      <a:r>
                        <a:rPr lang="en-US" sz="1800" b="1"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từ</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sóng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biển</a:t>
                      </a:r>
                      <a:endParaRPr lang="en-US" sz="1800" b="1" i="0" u="none" strike="noStrike" cap="none" dirty="0">
                        <a:solidFill>
                          <a:schemeClr val="dk1"/>
                        </a:solidFill>
                        <a:effectLst/>
                        <a:latin typeface="Times New Roman" pitchFamily="18" charset="0"/>
                        <a:ea typeface="+mn-ea"/>
                        <a:cs typeface="Times New Roman" pitchFamily="18" charset="0"/>
                        <a:sym typeface="Arial"/>
                      </a:endParaRPr>
                    </a:p>
                    <a:p>
                      <a:pPr algn="ctr">
                        <a:lnSpc>
                          <a:spcPct val="130000"/>
                        </a:lnSpc>
                        <a:spcAft>
                          <a:spcPts val="800"/>
                        </a:spcAft>
                      </a:pPr>
                      <a:endParaRPr lang="en-US" sz="1800" b="1"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marL="0" marR="0" indent="0" algn="l" defTabSz="914400" rtl="0" eaLnBrk="1" fontAlgn="auto" latinLnBrk="0" hangingPunct="1">
                        <a:lnSpc>
                          <a:spcPct val="130000"/>
                        </a:lnSpc>
                        <a:spcBef>
                          <a:spcPts val="0"/>
                        </a:spcBef>
                        <a:spcAft>
                          <a:spcPts val="800"/>
                        </a:spcAft>
                        <a:buClr>
                          <a:srgbClr val="000000"/>
                        </a:buClr>
                        <a:buSzTx/>
                        <a:buFont typeface="Arial"/>
                        <a:buNone/>
                        <a:tabLst/>
                        <a:defRPr/>
                      </a:pPr>
                      <a:r>
                        <a:rPr lang="en-US" sz="1800" b="0" i="0" u="none" strike="noStrike" cap="none" dirty="0" err="1">
                          <a:solidFill>
                            <a:schemeClr val="dk1"/>
                          </a:solidFill>
                          <a:effectLst/>
                          <a:latin typeface="Times New Roman" pitchFamily="18" charset="0"/>
                          <a:ea typeface="+mn-ea"/>
                          <a:cs typeface="Times New Roman" pitchFamily="18" charset="0"/>
                          <a:sym typeface="Arial"/>
                        </a:rPr>
                        <a:t>Sóng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biển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thường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được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tạo</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ra</a:t>
                      </a:r>
                      <a:r>
                        <a:rPr lang="en-US" sz="1800" b="0" i="0" u="none" strike="noStrike" cap="none" dirty="0">
                          <a:solidFill>
                            <a:schemeClr val="dk1"/>
                          </a:solidFill>
                          <a:effectLst/>
                          <a:latin typeface="Times New Roman" pitchFamily="18" charset="0"/>
                          <a:ea typeface="+mn-ea"/>
                          <a:cs typeface="Times New Roman" pitchFamily="18" charset="0"/>
                          <a:sym typeface="Arial"/>
                        </a:rPr>
                        <a:t> do </a:t>
                      </a:r>
                      <a:r>
                        <a:rPr lang="en-US" sz="1800" b="0" i="0" u="none" strike="noStrike" cap="none" dirty="0" err="1">
                          <a:solidFill>
                            <a:schemeClr val="dk1"/>
                          </a:solidFill>
                          <a:effectLst/>
                          <a:latin typeface="Times New Roman" pitchFamily="18" charset="0"/>
                          <a:ea typeface="+mn-ea"/>
                          <a:cs typeface="Times New Roman" pitchFamily="18" charset="0"/>
                          <a:sym typeface="Arial"/>
                        </a:rPr>
                        <a:t>tác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dụng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của</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gió</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nhưng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đôi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khi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cũng</a:t>
                      </a:r>
                      <a:r>
                        <a:rPr lang="en-US" sz="1800" b="0" i="0" u="none" strike="noStrike" cap="none" dirty="0">
                          <a:solidFill>
                            <a:schemeClr val="dk1"/>
                          </a:solidFill>
                          <a:effectLst/>
                          <a:latin typeface="Times New Roman" pitchFamily="18" charset="0"/>
                          <a:ea typeface="+mn-ea"/>
                          <a:cs typeface="Times New Roman" pitchFamily="18" charset="0"/>
                          <a:sym typeface="Arial"/>
                        </a:rPr>
                        <a:t> do </a:t>
                      </a:r>
                      <a:r>
                        <a:rPr lang="en-US" sz="1800" b="0" i="0" u="none" strike="noStrike" cap="none" dirty="0" err="1">
                          <a:solidFill>
                            <a:schemeClr val="dk1"/>
                          </a:solidFill>
                          <a:effectLst/>
                          <a:latin typeface="Times New Roman" pitchFamily="18" charset="0"/>
                          <a:ea typeface="+mn-ea"/>
                          <a:cs typeface="Times New Roman" pitchFamily="18" charset="0"/>
                          <a:sym typeface="Arial"/>
                        </a:rPr>
                        <a:t>các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hoạt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động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địa</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chấn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hoặc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thuỷ</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triều</a:t>
                      </a:r>
                      <a:r>
                        <a:rPr lang="en-US" sz="1800" b="0" i="0" u="none" strike="noStrike" cap="none" dirty="0">
                          <a:solidFill>
                            <a:schemeClr val="dk1"/>
                          </a:solidFill>
                          <a:effectLst/>
                          <a:latin typeface="Times New Roman" pitchFamily="18" charset="0"/>
                          <a:ea typeface="+mn-ea"/>
                          <a:cs typeface="Times New Roman" pitchFamily="18" charset="0"/>
                          <a:sym typeface="Arial"/>
                        </a:rPr>
                        <a:t>.</a:t>
                      </a:r>
                    </a:p>
                    <a:p>
                      <a:pPr algn="l">
                        <a:lnSpc>
                          <a:spcPct val="130000"/>
                        </a:lnSpc>
                        <a:spcAft>
                          <a:spcPts val="800"/>
                        </a:spcAft>
                      </a:pPr>
                      <a:r>
                        <a:rPr lang="en-US" sz="1800" dirty="0">
                          <a:effectLst/>
                          <a:latin typeface="Times New Roman" pitchFamily="18" charset="0"/>
                          <a:ea typeface="Calibri" panose="020F0502020204030204" pitchFamily="34" charset="0"/>
                          <a:cs typeface="Times New Roman" pitchFamily="18" charset="0"/>
                        </a:rPr>
                        <a:t>   </a:t>
                      </a: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r>
                        <a:rPr lang="en-US" sz="1800" b="0" i="0" u="none" strike="noStrike" cap="none" dirty="0" err="1">
                          <a:solidFill>
                            <a:schemeClr val="dk1"/>
                          </a:solidFill>
                          <a:effectLst/>
                          <a:latin typeface="Times New Roman" pitchFamily="18" charset="0"/>
                          <a:ea typeface="+mn-ea"/>
                          <a:cs typeface="Times New Roman" pitchFamily="18" charset="0"/>
                          <a:sym typeface="Arial"/>
                        </a:rPr>
                        <a:t>Sử</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dụng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sự</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chuyển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động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lên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xuống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của</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sóng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để</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làm</a:t>
                      </a:r>
                      <a:r>
                        <a:rPr lang="en-US" sz="1800" b="0" i="0" u="none" strike="noStrike" cap="none" dirty="0">
                          <a:solidFill>
                            <a:schemeClr val="dk1"/>
                          </a:solidFill>
                          <a:effectLst/>
                          <a:latin typeface="Times New Roman" pitchFamily="18" charset="0"/>
                          <a:ea typeface="+mn-ea"/>
                          <a:cs typeface="Times New Roman" pitchFamily="18" charset="0"/>
                          <a:sym typeface="Arial"/>
                        </a:rPr>
                        <a:t> quay </a:t>
                      </a:r>
                      <a:r>
                        <a:rPr lang="en-US" sz="1800" b="0" i="0" u="none" strike="noStrike" cap="none" dirty="0" err="1">
                          <a:solidFill>
                            <a:schemeClr val="dk1"/>
                          </a:solidFill>
                          <a:effectLst/>
                          <a:latin typeface="Times New Roman" pitchFamily="18" charset="0"/>
                          <a:ea typeface="+mn-ea"/>
                          <a:cs typeface="Times New Roman" pitchFamily="18" charset="0"/>
                          <a:sym typeface="Arial"/>
                        </a:rPr>
                        <a:t>tuabin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các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máy</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phát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điện</a:t>
                      </a:r>
                      <a:endParaRPr lang="en-US" sz="1800" b="0" i="0" u="none" strike="noStrike" cap="none" dirty="0">
                        <a:solidFill>
                          <a:schemeClr val="dk1"/>
                        </a:solidFill>
                        <a:effectLst/>
                        <a:latin typeface="Times New Roman" pitchFamily="18" charset="0"/>
                        <a:ea typeface="+mn-ea"/>
                        <a:cs typeface="Times New Roman" pitchFamily="18" charset="0"/>
                        <a:sym typeface="Arial"/>
                      </a:endParaRPr>
                    </a:p>
                    <a:p>
                      <a:pPr algn="l">
                        <a:lnSpc>
                          <a:spcPct val="130000"/>
                        </a:lnSpc>
                        <a:spcAft>
                          <a:spcPts val="800"/>
                        </a:spcAft>
                      </a:pPr>
                      <a:endParaRPr lang="en-US" sz="1800" b="0" i="0" u="none" strike="noStrike" cap="none" dirty="0">
                        <a:solidFill>
                          <a:schemeClr val="dk1"/>
                        </a:solidFill>
                        <a:effectLst/>
                        <a:latin typeface="Times New Roman" pitchFamily="18" charset="0"/>
                        <a:ea typeface="+mn-ea"/>
                        <a:cs typeface="Times New Roman" pitchFamily="18" charset="0"/>
                        <a:sym typeface="Arial"/>
                      </a:endParaRPr>
                    </a:p>
                    <a:p>
                      <a:pPr algn="l">
                        <a:lnSpc>
                          <a:spcPct val="130000"/>
                        </a:lnSpc>
                        <a:spcAft>
                          <a:spcPts val="800"/>
                        </a:spcAft>
                      </a:pPr>
                      <a:endParaRPr lang="en-US" sz="1800" b="0" i="0" u="none" strike="noStrike" cap="none" dirty="0">
                        <a:solidFill>
                          <a:schemeClr val="dk1"/>
                        </a:solidFill>
                        <a:effectLst/>
                        <a:latin typeface="Times New Roman" pitchFamily="18" charset="0"/>
                        <a:ea typeface="+mn-ea"/>
                        <a:cs typeface="Times New Roman" pitchFamily="18" charset="0"/>
                        <a:sym typeface="Arial"/>
                      </a:endParaRPr>
                    </a:p>
                    <a:p>
                      <a:pPr algn="l">
                        <a:lnSpc>
                          <a:spcPct val="130000"/>
                        </a:lnSpc>
                        <a:spcAft>
                          <a:spcPts val="800"/>
                        </a:spcAft>
                      </a:pPr>
                      <a:r>
                        <a:rPr lang="en-US" sz="1800" b="0" i="0" u="none" strike="noStrike" cap="none" dirty="0">
                          <a:solidFill>
                            <a:schemeClr val="dk1"/>
                          </a:solidFill>
                          <a:effectLst/>
                          <a:latin typeface="Times New Roman" pitchFamily="18" charset="0"/>
                          <a:ea typeface="+mn-ea"/>
                          <a:cs typeface="Times New Roman" pitchFamily="18" charset="0"/>
                          <a:sym typeface="Arial"/>
                        </a:rPr>
                        <a:t>        </a:t>
                      </a:r>
                      <a:endParaRPr lang="en-US" sz="18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r>
                        <a:rPr lang="en-US" sz="1800" b="1" i="0" u="none" strike="noStrike" cap="none" dirty="0">
                          <a:solidFill>
                            <a:srgbClr val="FF0000"/>
                          </a:solidFill>
                          <a:effectLst/>
                          <a:latin typeface="Times New Roman" pitchFamily="18" charset="0"/>
                          <a:ea typeface="+mn-ea"/>
                          <a:cs typeface="Times New Roman" pitchFamily="18" charset="0"/>
                          <a:sym typeface="Arial"/>
                        </a:rPr>
                        <a:t>-</a:t>
                      </a:r>
                      <a:r>
                        <a:rPr lang="en-US" sz="1800" b="1" i="0" u="none" strike="noStrike" cap="none" dirty="0" err="1">
                          <a:solidFill>
                            <a:srgbClr val="FF0000"/>
                          </a:solidFill>
                          <a:effectLst/>
                          <a:latin typeface="Times New Roman" pitchFamily="18" charset="0"/>
                          <a:ea typeface="+mn-ea"/>
                          <a:cs typeface="Times New Roman" pitchFamily="18" charset="0"/>
                          <a:sym typeface="Arial"/>
                        </a:rPr>
                        <a:t>Ưu</a:t>
                      </a:r>
                      <a:r>
                        <a:rPr lang="en-US" sz="1800" b="1" i="0" u="none" strike="noStrike" cap="none" dirty="0">
                          <a:solidFill>
                            <a:srgbClr val="FF0000"/>
                          </a:solidFill>
                          <a:effectLst/>
                          <a:latin typeface="Times New Roman" pitchFamily="18" charset="0"/>
                          <a:ea typeface="+mn-ea"/>
                          <a:cs typeface="Times New Roman" pitchFamily="18" charset="0"/>
                          <a:sym typeface="Arial"/>
                        </a:rPr>
                        <a:t> </a:t>
                      </a:r>
                      <a:r>
                        <a:rPr lang="en-US" sz="1800" b="1" i="0" u="none" strike="noStrike" cap="none" dirty="0" err="1">
                          <a:solidFill>
                            <a:srgbClr val="FF0000"/>
                          </a:solidFill>
                          <a:effectLst/>
                          <a:latin typeface="Times New Roman" pitchFamily="18" charset="0"/>
                          <a:ea typeface="+mn-ea"/>
                          <a:cs typeface="Times New Roman" pitchFamily="18" charset="0"/>
                          <a:sym typeface="Arial"/>
                        </a:rPr>
                        <a:t>điểm</a:t>
                      </a:r>
                      <a:r>
                        <a:rPr lang="en-US" sz="1800" b="0" i="0" u="none" strike="noStrike" cap="none" dirty="0">
                          <a:solidFill>
                            <a:srgbClr val="FF0000"/>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từ</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sóng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biển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rất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dồi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dào</a:t>
                      </a:r>
                      <a:endParaRPr lang="en-US" sz="1800" b="0" i="0" u="none" strike="noStrike" cap="none" dirty="0">
                        <a:solidFill>
                          <a:schemeClr val="dk1"/>
                        </a:solidFill>
                        <a:effectLst/>
                        <a:latin typeface="Times New Roman" pitchFamily="18" charset="0"/>
                        <a:ea typeface="+mn-ea"/>
                        <a:cs typeface="Times New Roman" pitchFamily="18" charset="0"/>
                        <a:sym typeface="Arial"/>
                      </a:endParaRPr>
                    </a:p>
                    <a:p>
                      <a:endParaRPr lang="en-US" sz="1800" b="0" i="0" u="none" strike="noStrike" cap="none" dirty="0">
                        <a:solidFill>
                          <a:schemeClr val="dk1"/>
                        </a:solidFill>
                        <a:effectLst/>
                        <a:latin typeface="Times New Roman" pitchFamily="18" charset="0"/>
                        <a:ea typeface="+mn-ea"/>
                        <a:cs typeface="Times New Roman" pitchFamily="18" charset="0"/>
                        <a:sym typeface="Arial"/>
                      </a:endParaRPr>
                    </a:p>
                    <a:p>
                      <a:r>
                        <a:rPr lang="en-US" sz="1800" b="1" i="0" u="none" strike="noStrike" cap="none" dirty="0">
                          <a:solidFill>
                            <a:srgbClr val="FF0000"/>
                          </a:solidFill>
                          <a:effectLst/>
                          <a:latin typeface="Times New Roman" pitchFamily="18" charset="0"/>
                          <a:ea typeface="+mn-ea"/>
                          <a:cs typeface="Times New Roman" pitchFamily="18" charset="0"/>
                          <a:sym typeface="Arial"/>
                        </a:rPr>
                        <a:t>- </a:t>
                      </a:r>
                      <a:r>
                        <a:rPr lang="en-US" sz="1800" b="1" i="0" u="none" strike="noStrike" cap="none" dirty="0" err="1">
                          <a:solidFill>
                            <a:srgbClr val="FF0000"/>
                          </a:solidFill>
                          <a:effectLst/>
                          <a:latin typeface="Times New Roman" pitchFamily="18" charset="0"/>
                          <a:ea typeface="+mn-ea"/>
                          <a:cs typeface="Times New Roman" pitchFamily="18" charset="0"/>
                          <a:sym typeface="Arial"/>
                        </a:rPr>
                        <a:t>Nhược</a:t>
                      </a:r>
                      <a:r>
                        <a:rPr lang="en-US" sz="1800" b="1" i="0" u="none" strike="noStrike" cap="none" dirty="0">
                          <a:solidFill>
                            <a:srgbClr val="FF0000"/>
                          </a:solidFill>
                          <a:effectLst/>
                          <a:latin typeface="Times New Roman" pitchFamily="18" charset="0"/>
                          <a:ea typeface="+mn-ea"/>
                          <a:cs typeface="Times New Roman" pitchFamily="18" charset="0"/>
                          <a:sym typeface="Arial"/>
                        </a:rPr>
                        <a:t> </a:t>
                      </a:r>
                      <a:r>
                        <a:rPr lang="en-US" sz="1800" b="1" i="0" u="none" strike="noStrike" cap="none" dirty="0" err="1">
                          <a:solidFill>
                            <a:srgbClr val="FF0000"/>
                          </a:solidFill>
                          <a:effectLst/>
                          <a:latin typeface="Times New Roman" pitchFamily="18" charset="0"/>
                          <a:ea typeface="+mn-ea"/>
                          <a:cs typeface="Times New Roman" pitchFamily="18" charset="0"/>
                          <a:sym typeface="Arial"/>
                        </a:rPr>
                        <a:t>điểm</a:t>
                      </a:r>
                      <a:r>
                        <a:rPr lang="en-US" sz="1800" b="0" i="0" u="none" strike="noStrike" cap="none" dirty="0">
                          <a:solidFill>
                            <a:srgbClr val="FF0000"/>
                          </a:solidFill>
                          <a:effectLst/>
                          <a:latin typeface="Times New Roman" pitchFamily="18" charset="0"/>
                          <a:ea typeface="+mn-ea"/>
                          <a:cs typeface="Times New Roman" pitchFamily="18" charset="0"/>
                          <a:sym typeface="Arial"/>
                        </a:rPr>
                        <a:t>:</a:t>
                      </a:r>
                    </a:p>
                    <a:p>
                      <a:r>
                        <a:rPr lang="en-US" sz="1800" b="0" i="0" u="none" strike="noStrike" cap="none" dirty="0">
                          <a:solidFill>
                            <a:schemeClr val="dk1"/>
                          </a:solidFill>
                          <a:effectLst/>
                          <a:latin typeface="Times New Roman" pitchFamily="18" charset="0"/>
                          <a:ea typeface="+mn-ea"/>
                          <a:cs typeface="Times New Roman" pitchFamily="18" charset="0"/>
                          <a:sym typeface="Arial"/>
                        </a:rPr>
                        <a:t>+Do </a:t>
                      </a:r>
                      <a:r>
                        <a:rPr lang="en-US" sz="1800" b="0" i="0" u="none" strike="noStrike" cap="none" dirty="0" err="1">
                          <a:solidFill>
                            <a:schemeClr val="dk1"/>
                          </a:solidFill>
                          <a:effectLst/>
                          <a:latin typeface="Times New Roman" pitchFamily="18" charset="0"/>
                          <a:ea typeface="+mn-ea"/>
                          <a:cs typeface="Times New Roman" pitchFamily="18" charset="0"/>
                          <a:sym typeface="Arial"/>
                        </a:rPr>
                        <a:t>trải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rộng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nên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chưa</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có</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phương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pháp</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khai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thác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hiệu</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quả</a:t>
                      </a:r>
                      <a:r>
                        <a:rPr lang="en-US" sz="1800" b="0" i="0" u="none" strike="noStrike" cap="none" dirty="0">
                          <a:solidFill>
                            <a:schemeClr val="dk1"/>
                          </a:solidFill>
                          <a:effectLst/>
                          <a:latin typeface="Times New Roman" pitchFamily="18" charset="0"/>
                          <a:ea typeface="+mn-ea"/>
                          <a:cs typeface="Times New Roman" pitchFamily="18" charset="0"/>
                          <a:sym typeface="Arial"/>
                        </a:rPr>
                        <a:t>.</a:t>
                      </a:r>
                    </a:p>
                    <a:p>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Ảnh</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hưởng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đến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sự</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sổng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của</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các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loài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sinh</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vật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biển</a:t>
                      </a:r>
                      <a:r>
                        <a:rPr lang="en-US" sz="1800" b="0" i="0" u="none" strike="noStrike" cap="none" dirty="0">
                          <a:solidFill>
                            <a:schemeClr val="dk1"/>
                          </a:solidFill>
                          <a:effectLst/>
                          <a:latin typeface="Times New Roman" pitchFamily="18" charset="0"/>
                          <a:ea typeface="+mn-ea"/>
                          <a:cs typeface="Times New Roman" pitchFamily="18" charset="0"/>
                          <a:sym typeface="Arial"/>
                        </a:rPr>
                        <a:t>.</a:t>
                      </a:r>
                    </a:p>
                    <a:p>
                      <a:r>
                        <a:rPr lang="en-US" sz="1800" b="0" i="0" u="none" strike="noStrike" cap="none" dirty="0">
                          <a:solidFill>
                            <a:schemeClr val="dk1"/>
                          </a:solidFill>
                          <a:effectLst/>
                          <a:latin typeface="Times New Roman" pitchFamily="18" charset="0"/>
                          <a:ea typeface="+mn-ea"/>
                          <a:cs typeface="Times New Roman" pitchFamily="18" charset="0"/>
                          <a:sym typeface="Arial"/>
                        </a:rPr>
                        <a:t>           </a:t>
                      </a:r>
                    </a:p>
                    <a:p>
                      <a:endParaRPr lang="en-US" sz="18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extLst>
                  <a:ext uri="{0D108BD9-81ED-4DB2-BD59-A6C34878D82A}">
                    <a16:rowId xmlns:a16="http://schemas.microsoft.com/office/drawing/2014/main" val="3198768476"/>
                  </a:ext>
                </a:extLst>
              </a:tr>
            </a:tbl>
          </a:graphicData>
        </a:graphic>
      </p:graphicFrame>
    </p:spTree>
    <p:extLst>
      <p:ext uri="{BB962C8B-B14F-4D97-AF65-F5344CB8AC3E}">
        <p14:creationId xmlns:p14="http://schemas.microsoft.com/office/powerpoint/2010/main" val="353723486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7" name="Google Shape;457;p34"/>
          <p:cNvSpPr/>
          <p:nvPr/>
        </p:nvSpPr>
        <p:spPr>
          <a:xfrm rot="3354642">
            <a:off x="3904699" y="-409350"/>
            <a:ext cx="2069099" cy="123329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Shape 1287"/>
          <p:cNvPicPr/>
          <p:nvPr/>
        </p:nvPicPr>
        <p:blipFill>
          <a:blip r:embed="rId3"/>
          <a:stretch/>
        </p:blipFill>
        <p:spPr>
          <a:xfrm>
            <a:off x="1440711" y="290991"/>
            <a:ext cx="5922334" cy="3621789"/>
          </a:xfrm>
          <a:prstGeom prst="rect">
            <a:avLst/>
          </a:prstGeom>
        </p:spPr>
      </p:pic>
      <p:sp>
        <p:nvSpPr>
          <p:cNvPr id="8" name="TextBox 7"/>
          <p:cNvSpPr txBox="1"/>
          <p:nvPr/>
        </p:nvSpPr>
        <p:spPr>
          <a:xfrm>
            <a:off x="1706524" y="3960359"/>
            <a:ext cx="5656521" cy="584775"/>
          </a:xfrm>
          <a:prstGeom prst="rect">
            <a:avLst/>
          </a:prstGeom>
          <a:noFill/>
        </p:spPr>
        <p:txBody>
          <a:bodyPr wrap="square" rtlCol="0">
            <a:spAutoFit/>
          </a:bodyPr>
          <a:lstStyle/>
          <a:p>
            <a:r>
              <a:rPr lang="en-US" sz="1600" dirty="0" err="1">
                <a:solidFill>
                  <a:srgbClr val="0070C0"/>
                </a:solidFill>
                <a:latin typeface="Times New Roman" pitchFamily="18" charset="0"/>
                <a:cs typeface="Times New Roman" pitchFamily="18" charset="0"/>
              </a:rPr>
              <a:t>Hệ</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thống</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chuyển</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đổi</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năng</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lượng</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từ</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sóng</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biển</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thành</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năng</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lượng</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điện</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được</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nắp</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đặt</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tại</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Đan</a:t>
            </a:r>
            <a:r>
              <a:rPr lang="en-US" sz="1600" dirty="0">
                <a:solidFill>
                  <a:srgbClr val="0070C0"/>
                </a:solidFill>
                <a:latin typeface="Times New Roman" pitchFamily="18" charset="0"/>
                <a:cs typeface="Times New Roman" pitchFamily="18" charset="0"/>
              </a:rPr>
              <a:t> </a:t>
            </a:r>
            <a:r>
              <a:rPr lang="en-US" sz="1600" dirty="0" err="1">
                <a:solidFill>
                  <a:srgbClr val="0070C0"/>
                </a:solidFill>
                <a:latin typeface="Times New Roman" pitchFamily="18" charset="0"/>
                <a:cs typeface="Times New Roman" pitchFamily="18" charset="0"/>
              </a:rPr>
              <a:t>mạch</a:t>
            </a:r>
            <a:endParaRPr lang="en-US" sz="16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53021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297"/>
          <p:cNvPicPr/>
          <p:nvPr/>
        </p:nvPicPr>
        <p:blipFill>
          <a:blip r:embed="rId2"/>
          <a:stretch/>
        </p:blipFill>
        <p:spPr>
          <a:xfrm>
            <a:off x="501155" y="229958"/>
            <a:ext cx="2834640" cy="1589851"/>
          </a:xfrm>
          <a:prstGeom prst="rect">
            <a:avLst/>
          </a:prstGeom>
        </p:spPr>
      </p:pic>
      <p:pic>
        <p:nvPicPr>
          <p:cNvPr id="6" name="Shape 1299"/>
          <p:cNvPicPr/>
          <p:nvPr/>
        </p:nvPicPr>
        <p:blipFill>
          <a:blip r:embed="rId3"/>
          <a:stretch/>
        </p:blipFill>
        <p:spPr>
          <a:xfrm>
            <a:off x="444766" y="1775637"/>
            <a:ext cx="2858770" cy="1810385"/>
          </a:xfrm>
          <a:prstGeom prst="rect">
            <a:avLst/>
          </a:prstGeom>
        </p:spPr>
      </p:pic>
      <p:pic>
        <p:nvPicPr>
          <p:cNvPr id="8" name="Shape 1301"/>
          <p:cNvPicPr/>
          <p:nvPr/>
        </p:nvPicPr>
        <p:blipFill>
          <a:blip r:embed="rId4"/>
          <a:stretch/>
        </p:blipFill>
        <p:spPr>
          <a:xfrm>
            <a:off x="501155" y="3509645"/>
            <a:ext cx="2853055" cy="1633855"/>
          </a:xfrm>
          <a:prstGeom prst="rect">
            <a:avLst/>
          </a:prstGeom>
        </p:spPr>
      </p:pic>
      <p:sp>
        <p:nvSpPr>
          <p:cNvPr id="11" name="TextBox 10"/>
          <p:cNvSpPr txBox="1"/>
          <p:nvPr/>
        </p:nvSpPr>
        <p:spPr>
          <a:xfrm>
            <a:off x="4412512" y="404037"/>
            <a:ext cx="3732028" cy="1138773"/>
          </a:xfrm>
          <a:prstGeom prst="rect">
            <a:avLst/>
          </a:prstGeom>
          <a:noFill/>
        </p:spPr>
        <p:txBody>
          <a:bodyPr wrap="square" rtlCol="0">
            <a:spAutoFit/>
          </a:bodyPr>
          <a:lstStyle/>
          <a:p>
            <a:r>
              <a:rPr lang="en-US" sz="1800" dirty="0" err="1">
                <a:solidFill>
                  <a:srgbClr val="0070C0"/>
                </a:solidFill>
                <a:latin typeface="Times New Roman" pitchFamily="18" charset="0"/>
                <a:cs typeface="Times New Roman" pitchFamily="18" charset="0"/>
              </a:rPr>
              <a:t>Dựa</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vào</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hình</a:t>
            </a:r>
            <a:r>
              <a:rPr lang="en-US" sz="1800" dirty="0">
                <a:solidFill>
                  <a:srgbClr val="0070C0"/>
                </a:solidFill>
                <a:latin typeface="Times New Roman" pitchFamily="18" charset="0"/>
                <a:cs typeface="Times New Roman" pitchFamily="18" charset="0"/>
              </a:rPr>
              <a:t> 14.6 </a:t>
            </a:r>
            <a:r>
              <a:rPr lang="en-US" sz="1800" dirty="0" err="1">
                <a:solidFill>
                  <a:srgbClr val="0070C0"/>
                </a:solidFill>
                <a:latin typeface="Times New Roman" pitchFamily="18" charset="0"/>
                <a:cs typeface="Times New Roman" pitchFamily="18" charset="0"/>
              </a:rPr>
              <a:t>mô</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tả</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sơ</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lược</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nguyên</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tắc</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khai</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thác</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năng</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lượng</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thủy</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triều</a:t>
            </a:r>
            <a:endParaRPr lang="en-US" sz="1800" dirty="0">
              <a:solidFill>
                <a:srgbClr val="0070C0"/>
              </a:solidFill>
              <a:latin typeface="Times New Roman" pitchFamily="18" charset="0"/>
              <a:cs typeface="Times New Roman" pitchFamily="18" charset="0"/>
            </a:endParaRPr>
          </a:p>
          <a:p>
            <a:endParaRPr lang="en-US" dirty="0"/>
          </a:p>
        </p:txBody>
      </p:sp>
      <p:sp>
        <p:nvSpPr>
          <p:cNvPr id="13" name="TextBox 12"/>
          <p:cNvSpPr txBox="1"/>
          <p:nvPr/>
        </p:nvSpPr>
        <p:spPr>
          <a:xfrm>
            <a:off x="4508205" y="1660560"/>
            <a:ext cx="4274288" cy="2862322"/>
          </a:xfrm>
          <a:prstGeom prst="rect">
            <a:avLst/>
          </a:prstGeom>
          <a:noFill/>
        </p:spPr>
        <p:txBody>
          <a:bodyPr wrap="square" rtlCol="0">
            <a:spAutoFit/>
          </a:bodyPr>
          <a:lstStyle/>
          <a:p>
            <a:r>
              <a:rPr lang="en-US" sz="1800" dirty="0" err="1">
                <a:solidFill>
                  <a:srgbClr val="FF0000"/>
                </a:solidFill>
                <a:latin typeface="Times New Roman" pitchFamily="18" charset="0"/>
                <a:cs typeface="Times New Roman" pitchFamily="18" charset="0"/>
              </a:rPr>
              <a:t>Hình</a:t>
            </a:r>
            <a:r>
              <a:rPr lang="en-US" sz="1800" dirty="0">
                <a:solidFill>
                  <a:srgbClr val="FF0000"/>
                </a:solidFill>
                <a:latin typeface="Times New Roman" pitchFamily="18" charset="0"/>
                <a:cs typeface="Times New Roman" pitchFamily="18" charset="0"/>
              </a:rPr>
              <a:t> 14.6: </a:t>
            </a:r>
            <a:r>
              <a:rPr lang="en-US" sz="1800" dirty="0" err="1">
                <a:solidFill>
                  <a:srgbClr val="FF0000"/>
                </a:solidFill>
                <a:latin typeface="Times New Roman" pitchFamily="18" charset="0"/>
                <a:cs typeface="Times New Roman" pitchFamily="18" charset="0"/>
              </a:rPr>
              <a:t>Nguyên</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tắc</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khai</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thác</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năng</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lượng</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từ</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thuỷ</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triều</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là</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sử</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dụng</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sự</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chênh</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lệch</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độ</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cao</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giữa</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mực</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nước</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triều</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cao</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và</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mực</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nước</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triều</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thấp</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Các</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nhà</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khoa</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học</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đặt</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các</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tuabin</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vào</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dòng</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chảy</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thuỷ</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triều</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Khi</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nước</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triều</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lên</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cao</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áp</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suất</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nước</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đẩy</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cánh</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quạt</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của</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tuabin</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tạo</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năng</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lượng</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động</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cơ</a:t>
            </a:r>
            <a:r>
              <a:rPr lang="en-US" sz="1800" dirty="0">
                <a:solidFill>
                  <a:srgbClr val="FF0000"/>
                </a:solidFill>
                <a:latin typeface="Times New Roman" pitchFamily="18" charset="0"/>
                <a:cs typeface="Times New Roman" pitchFamily="18" charset="0"/>
              </a:rPr>
              <a:t> quay. </a:t>
            </a:r>
            <a:r>
              <a:rPr lang="en-US" sz="1800" dirty="0" err="1">
                <a:solidFill>
                  <a:srgbClr val="FF0000"/>
                </a:solidFill>
                <a:latin typeface="Times New Roman" pitchFamily="18" charset="0"/>
                <a:cs typeface="Times New Roman" pitchFamily="18" charset="0"/>
              </a:rPr>
              <a:t>Khi</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nước</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triều</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rút</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đi</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tuabin</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tiếp</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tục</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tạo</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ra</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năng</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lượng</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khiến</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máy</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phát</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điện</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hoạt</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động</a:t>
            </a:r>
            <a:r>
              <a:rPr lang="en-US" sz="1800" dirty="0">
                <a:solidFill>
                  <a:srgbClr val="FF0000"/>
                </a:solidFill>
                <a:latin typeface="Times New Roman" pitchFamily="18" charset="0"/>
                <a:cs typeface="Times New Roman" pitchFamily="18" charset="0"/>
              </a:rPr>
              <a:t>.          </a:t>
            </a:r>
          </a:p>
          <a:p>
            <a:endParaRPr lang="en-US" sz="1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7975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0D944D12-2358-452D-B423-FA1E5982259D}"/>
              </a:ext>
            </a:extLst>
          </p:cNvPr>
          <p:cNvGraphicFramePr>
            <a:graphicFrameLocks noGrp="1"/>
          </p:cNvGraphicFramePr>
          <p:nvPr>
            <p:extLst>
              <p:ext uri="{D42A27DB-BD31-4B8C-83A1-F6EECF244321}">
                <p14:modId xmlns:p14="http://schemas.microsoft.com/office/powerpoint/2010/main" val="3579359696"/>
              </p:ext>
            </p:extLst>
          </p:nvPr>
        </p:nvGraphicFramePr>
        <p:xfrm>
          <a:off x="347495" y="-85061"/>
          <a:ext cx="8459808" cy="5458968"/>
        </p:xfrm>
        <a:graphic>
          <a:graphicData uri="http://schemas.openxmlformats.org/drawingml/2006/table">
            <a:tbl>
              <a:tblPr bandRow="1">
                <a:tableStyleId>{5C22544A-7EE6-4342-B048-85BDC9FD1C3A}</a:tableStyleId>
              </a:tblPr>
              <a:tblGrid>
                <a:gridCol w="2419226">
                  <a:extLst>
                    <a:ext uri="{9D8B030D-6E8A-4147-A177-3AD203B41FA5}">
                      <a16:colId xmlns:a16="http://schemas.microsoft.com/office/drawing/2014/main" val="489469727"/>
                    </a:ext>
                  </a:extLst>
                </a:gridCol>
                <a:gridCol w="1628322">
                  <a:extLst>
                    <a:ext uri="{9D8B030D-6E8A-4147-A177-3AD203B41FA5}">
                      <a16:colId xmlns:a16="http://schemas.microsoft.com/office/drawing/2014/main" val="1859698746"/>
                    </a:ext>
                  </a:extLst>
                </a:gridCol>
                <a:gridCol w="2082717">
                  <a:extLst>
                    <a:ext uri="{9D8B030D-6E8A-4147-A177-3AD203B41FA5}">
                      <a16:colId xmlns:a16="http://schemas.microsoft.com/office/drawing/2014/main" val="3441149013"/>
                    </a:ext>
                  </a:extLst>
                </a:gridCol>
                <a:gridCol w="2329543">
                  <a:extLst>
                    <a:ext uri="{9D8B030D-6E8A-4147-A177-3AD203B41FA5}">
                      <a16:colId xmlns:a16="http://schemas.microsoft.com/office/drawing/2014/main" val="1084735296"/>
                    </a:ext>
                  </a:extLst>
                </a:gridCol>
              </a:tblGrid>
              <a:tr h="582153">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lượng</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Nguồn</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gốc</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Đặc</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điểm</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chung</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Một</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số</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ứng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dụng</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Ưu</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điểm</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Nhược</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điểm</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extLst>
                  <a:ext uri="{0D108BD9-81ED-4DB2-BD59-A6C34878D82A}">
                    <a16:rowId xmlns:a16="http://schemas.microsoft.com/office/drawing/2014/main" val="4165119503"/>
                  </a:ext>
                </a:extLst>
              </a:tr>
              <a:tr h="807263">
                <a:tc>
                  <a:txBody>
                    <a:bodyPr/>
                    <a:lstStyle/>
                    <a:p>
                      <a:pPr algn="ctr">
                        <a:lnSpc>
                          <a:spcPct val="130000"/>
                        </a:lnSpc>
                        <a:spcAft>
                          <a:spcPts val="800"/>
                        </a:spcAft>
                      </a:pPr>
                      <a:r>
                        <a:rPr lang="en-US" sz="1800" b="1" dirty="0">
                          <a:effectLst/>
                          <a:latin typeface="Times New Roman" pitchFamily="18" charset="0"/>
                          <a:cs typeface="Times New Roman" pitchFamily="18" charset="0"/>
                        </a:rPr>
                        <a:t>4. </a:t>
                      </a:r>
                      <a:r>
                        <a:rPr lang="en-US" sz="1800" b="1"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từ</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dòng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sông</a:t>
                      </a:r>
                      <a:endParaRPr lang="en-US" sz="1800" b="1" i="0" u="none" strike="noStrike" cap="none" dirty="0">
                        <a:solidFill>
                          <a:schemeClr val="dk1"/>
                        </a:solidFill>
                        <a:effectLst/>
                        <a:latin typeface="Times New Roman" pitchFamily="18" charset="0"/>
                        <a:ea typeface="+mn-ea"/>
                        <a:cs typeface="Times New Roman" pitchFamily="18" charset="0"/>
                        <a:sym typeface="Arial"/>
                      </a:endParaRPr>
                    </a:p>
                    <a:p>
                      <a:pPr algn="ctr">
                        <a:lnSpc>
                          <a:spcPct val="130000"/>
                        </a:lnSpc>
                        <a:spcAft>
                          <a:spcPts val="800"/>
                        </a:spcAft>
                      </a:pPr>
                      <a:endParaRPr lang="en-US" sz="1800" b="1"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marL="0" marR="0" indent="0" algn="l" defTabSz="914400" rtl="0" eaLnBrk="1" fontAlgn="auto" latinLnBrk="0" hangingPunct="1">
                        <a:lnSpc>
                          <a:spcPct val="130000"/>
                        </a:lnSpc>
                        <a:spcBef>
                          <a:spcPts val="0"/>
                        </a:spcBef>
                        <a:spcAft>
                          <a:spcPts val="800"/>
                        </a:spcAft>
                        <a:buClr>
                          <a:srgbClr val="000000"/>
                        </a:buClr>
                        <a:buSzTx/>
                        <a:buFont typeface="Arial"/>
                        <a:buNone/>
                        <a:tabLst/>
                        <a:defRPr/>
                      </a:pPr>
                      <a:r>
                        <a:rPr lang="en-US" sz="1800" b="0" i="0" u="none" strike="noStrike" cap="none" dirty="0" err="1">
                          <a:solidFill>
                            <a:schemeClr val="dk1"/>
                          </a:solidFill>
                          <a:effectLst/>
                          <a:latin typeface="Times New Roman" pitchFamily="18" charset="0"/>
                          <a:ea typeface="+mn-ea"/>
                          <a:cs typeface="Times New Roman" pitchFamily="18" charset="0"/>
                          <a:sym typeface="Arial"/>
                        </a:rPr>
                        <a:t>Nhờ</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vòng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tuần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hoàn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của</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nước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đã</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tạo</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ra</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những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dòng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sông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suối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vá</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thác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nước</a:t>
                      </a:r>
                      <a:r>
                        <a:rPr lang="en-US" sz="1800" b="0" i="0" u="none" strike="noStrike" cap="none" dirty="0">
                          <a:solidFill>
                            <a:schemeClr val="dk1"/>
                          </a:solidFill>
                          <a:effectLst/>
                          <a:latin typeface="Times New Roman" pitchFamily="18" charset="0"/>
                          <a:ea typeface="+mn-ea"/>
                          <a:cs typeface="Times New Roman" pitchFamily="18" charset="0"/>
                          <a:sym typeface="Arial"/>
                        </a:rPr>
                        <a:t>.</a:t>
                      </a:r>
                    </a:p>
                    <a:p>
                      <a:pPr marL="0" marR="0" indent="0" algn="l" defTabSz="914400" rtl="0" eaLnBrk="1" fontAlgn="auto" latinLnBrk="0" hangingPunct="1">
                        <a:lnSpc>
                          <a:spcPct val="130000"/>
                        </a:lnSpc>
                        <a:spcBef>
                          <a:spcPts val="0"/>
                        </a:spcBef>
                        <a:spcAft>
                          <a:spcPts val="800"/>
                        </a:spcAft>
                        <a:buClr>
                          <a:srgbClr val="000000"/>
                        </a:buClr>
                        <a:buSzTx/>
                        <a:buFont typeface="Arial"/>
                        <a:buNone/>
                        <a:tabLst/>
                        <a:defRPr/>
                      </a:pPr>
                      <a:r>
                        <a:rPr lang="en-US" sz="1800" b="0" i="0" u="none" strike="noStrike" cap="none" dirty="0">
                          <a:solidFill>
                            <a:schemeClr val="dk1"/>
                          </a:solidFill>
                          <a:effectLst/>
                          <a:latin typeface="Times New Roman" pitchFamily="18" charset="0"/>
                          <a:ea typeface="+mn-ea"/>
                          <a:cs typeface="Times New Roman" pitchFamily="18" charset="0"/>
                          <a:sym typeface="Arial"/>
                        </a:rPr>
                        <a:t>    </a:t>
                      </a:r>
                    </a:p>
                    <a:p>
                      <a:pPr algn="l">
                        <a:lnSpc>
                          <a:spcPct val="130000"/>
                        </a:lnSpc>
                        <a:spcAft>
                          <a:spcPts val="800"/>
                        </a:spcAft>
                      </a:pPr>
                      <a:endParaRPr lang="en-US" sz="18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r>
                        <a:rPr lang="en-US" sz="1800" b="0" i="0" u="none" strike="noStrike" cap="none" dirty="0" err="1">
                          <a:solidFill>
                            <a:schemeClr val="dk1"/>
                          </a:solidFill>
                          <a:effectLst/>
                          <a:latin typeface="Times New Roman" pitchFamily="18" charset="0"/>
                          <a:ea typeface="+mn-ea"/>
                          <a:cs typeface="Times New Roman" pitchFamily="18" charset="0"/>
                          <a:sym typeface="Arial"/>
                        </a:rPr>
                        <a:t>Ứng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dụng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trong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sản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xuất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nông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nghiệp</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giao</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thông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đường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thuỷ</a:t>
                      </a:r>
                      <a:r>
                        <a:rPr lang="en-US" sz="1800" b="0" i="0" u="none" strike="noStrike" cap="none" dirty="0">
                          <a:solidFill>
                            <a:schemeClr val="dk1"/>
                          </a:solidFill>
                          <a:effectLst/>
                          <a:latin typeface="Times New Roman" pitchFamily="18" charset="0"/>
                          <a:ea typeface="+mn-ea"/>
                          <a:cs typeface="Times New Roman" pitchFamily="18" charset="0"/>
                          <a:sym typeface="Arial"/>
                        </a:rPr>
                        <a:t>.</a:t>
                      </a:r>
                    </a:p>
                    <a:p>
                      <a:r>
                        <a:rPr lang="en-US" sz="1800" b="0" i="0" u="none" strike="noStrike" cap="none" dirty="0" err="1">
                          <a:solidFill>
                            <a:schemeClr val="dk1"/>
                          </a:solidFill>
                          <a:effectLst/>
                          <a:latin typeface="Times New Roman" pitchFamily="18" charset="0"/>
                          <a:ea typeface="+mn-ea"/>
                          <a:cs typeface="Times New Roman" pitchFamily="18" charset="0"/>
                          <a:sym typeface="Arial"/>
                        </a:rPr>
                        <a:t>xây</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dựng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các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nhà</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máy</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thuỷ</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điện</a:t>
                      </a:r>
                      <a:endParaRPr lang="en-US" sz="1800" b="0" i="0" u="none" strike="noStrike" cap="none" dirty="0">
                        <a:solidFill>
                          <a:schemeClr val="dk1"/>
                        </a:solidFill>
                        <a:effectLst/>
                        <a:latin typeface="Times New Roman" pitchFamily="18" charset="0"/>
                        <a:ea typeface="+mn-ea"/>
                        <a:cs typeface="Times New Roman" pitchFamily="18" charset="0"/>
                        <a:sym typeface="Arial"/>
                      </a:endParaRPr>
                    </a:p>
                    <a:p>
                      <a:endParaRPr lang="en-US" sz="1800" b="0" i="0" u="none" strike="noStrike" cap="none" dirty="0">
                        <a:solidFill>
                          <a:schemeClr val="dk1"/>
                        </a:solidFill>
                        <a:effectLst/>
                        <a:latin typeface="Times New Roman" pitchFamily="18" charset="0"/>
                        <a:ea typeface="+mn-ea"/>
                        <a:cs typeface="Times New Roman" pitchFamily="18" charset="0"/>
                        <a:sym typeface="Arial"/>
                      </a:endParaRPr>
                    </a:p>
                    <a:p>
                      <a:r>
                        <a:rPr lang="en-US" sz="1800" b="0" i="0" u="none" strike="noStrike" cap="none" dirty="0">
                          <a:solidFill>
                            <a:schemeClr val="dk1"/>
                          </a:solidFill>
                          <a:effectLst/>
                          <a:latin typeface="Times New Roman" pitchFamily="18" charset="0"/>
                          <a:ea typeface="+mn-ea"/>
                          <a:cs typeface="Times New Roman" pitchFamily="18" charset="0"/>
                          <a:sym typeface="Arial"/>
                        </a:rPr>
                        <a:t>      </a:t>
                      </a:r>
                      <a:endParaRPr lang="en-US" sz="18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r>
                        <a:rPr lang="en-US" sz="1800" b="0" i="0" u="none" strike="noStrike" cap="none" dirty="0">
                          <a:solidFill>
                            <a:srgbClr val="FF0000"/>
                          </a:solidFill>
                          <a:effectLst/>
                          <a:latin typeface="Times New Roman" pitchFamily="18" charset="0"/>
                          <a:ea typeface="+mn-ea"/>
                          <a:cs typeface="Times New Roman" pitchFamily="18" charset="0"/>
                          <a:sym typeface="Arial"/>
                        </a:rPr>
                        <a:t>- </a:t>
                      </a:r>
                      <a:r>
                        <a:rPr lang="en-US" sz="1800" b="1" i="0" u="none" strike="noStrike" cap="none" dirty="0" err="1">
                          <a:solidFill>
                            <a:srgbClr val="FF0000"/>
                          </a:solidFill>
                          <a:effectLst/>
                          <a:latin typeface="Times New Roman" pitchFamily="18" charset="0"/>
                          <a:ea typeface="+mn-ea"/>
                          <a:cs typeface="Times New Roman" pitchFamily="18" charset="0"/>
                          <a:sym typeface="Arial"/>
                        </a:rPr>
                        <a:t>Ưu</a:t>
                      </a:r>
                      <a:r>
                        <a:rPr lang="en-US" sz="1800" b="1" i="0" u="none" strike="noStrike" cap="none" dirty="0">
                          <a:solidFill>
                            <a:srgbClr val="FF0000"/>
                          </a:solidFill>
                          <a:effectLst/>
                          <a:latin typeface="Times New Roman" pitchFamily="18" charset="0"/>
                          <a:ea typeface="+mn-ea"/>
                          <a:cs typeface="Times New Roman" pitchFamily="18" charset="0"/>
                          <a:sym typeface="Arial"/>
                        </a:rPr>
                        <a:t> </a:t>
                      </a:r>
                      <a:r>
                        <a:rPr lang="en-US" sz="1800" b="1" i="0" u="none" strike="noStrike" cap="none" dirty="0" err="1">
                          <a:solidFill>
                            <a:srgbClr val="FF0000"/>
                          </a:solidFill>
                          <a:effectLst/>
                          <a:latin typeface="Times New Roman" pitchFamily="18" charset="0"/>
                          <a:ea typeface="+mn-ea"/>
                          <a:cs typeface="Times New Roman" pitchFamily="18" charset="0"/>
                          <a:sym typeface="Arial"/>
                        </a:rPr>
                        <a:t>điểm</a:t>
                      </a:r>
                      <a:r>
                        <a:rPr lang="en-US" sz="1800" b="0" i="0" u="none" strike="noStrike" cap="none" dirty="0">
                          <a:solidFill>
                            <a:srgbClr val="FF0000"/>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chính</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của</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thúy</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điện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là</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không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phát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thải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khí</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nhà</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kính</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và</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các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chất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gây</a:t>
                      </a:r>
                      <a:r>
                        <a:rPr lang="en-US" sz="1800" b="0" i="0" u="none" strike="noStrike" cap="none" dirty="0">
                          <a:solidFill>
                            <a:schemeClr val="dk1"/>
                          </a:solidFill>
                          <a:effectLst/>
                          <a:latin typeface="Times New Roman" pitchFamily="18" charset="0"/>
                          <a:ea typeface="+mn-ea"/>
                          <a:cs typeface="Times New Roman" pitchFamily="18" charset="0"/>
                          <a:sym typeface="Arial"/>
                        </a:rPr>
                        <a:t> ô </a:t>
                      </a:r>
                      <a:r>
                        <a:rPr lang="en-US" sz="1800" b="0" i="0" u="none" strike="noStrike" cap="none" dirty="0" err="1">
                          <a:solidFill>
                            <a:schemeClr val="dk1"/>
                          </a:solidFill>
                          <a:effectLst/>
                          <a:latin typeface="Times New Roman" pitchFamily="18" charset="0"/>
                          <a:ea typeface="+mn-ea"/>
                          <a:cs typeface="Times New Roman" pitchFamily="18" charset="0"/>
                          <a:sym typeface="Arial"/>
                        </a:rPr>
                        <a:t>nhiễm</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môi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trường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góp</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phần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phòng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chống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lũ</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và</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điều</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hoà</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nguồn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nước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tưới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tiêu</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cho</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sản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xuất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nông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nghiệp</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vùng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hạ</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lưu</a:t>
                      </a:r>
                      <a:r>
                        <a:rPr lang="en-US" sz="1800" b="0" i="0" u="none" strike="noStrike" cap="none" dirty="0">
                          <a:solidFill>
                            <a:schemeClr val="dk1"/>
                          </a:solidFill>
                          <a:effectLst/>
                          <a:latin typeface="Times New Roman" pitchFamily="18" charset="0"/>
                          <a:ea typeface="+mn-ea"/>
                          <a:cs typeface="Times New Roman" pitchFamily="18" charset="0"/>
                          <a:sym typeface="Arial"/>
                        </a:rPr>
                        <a:t>  </a:t>
                      </a:r>
                      <a:endParaRPr lang="en-US" sz="1800" b="0" i="0" u="none" strike="noStrike" cap="none" dirty="0">
                        <a:solidFill>
                          <a:srgbClr val="FF0000"/>
                        </a:solidFill>
                        <a:effectLst/>
                        <a:latin typeface="Times New Roman" pitchFamily="18" charset="0"/>
                        <a:ea typeface="+mn-ea"/>
                        <a:cs typeface="Times New Roman" pitchFamily="18" charset="0"/>
                        <a:sym typeface="Arial"/>
                      </a:endParaRPr>
                    </a:p>
                    <a:p>
                      <a:endParaRPr lang="en-US" sz="1800" b="0" i="0" u="none" strike="noStrike" cap="none" dirty="0">
                        <a:solidFill>
                          <a:srgbClr val="FF0000"/>
                        </a:solidFill>
                        <a:effectLst/>
                        <a:latin typeface="Times New Roman" pitchFamily="18" charset="0"/>
                        <a:ea typeface="+mn-ea"/>
                        <a:cs typeface="Times New Roman" pitchFamily="18" charset="0"/>
                        <a:sym typeface="Arial"/>
                      </a:endParaRPr>
                    </a:p>
                    <a:p>
                      <a:r>
                        <a:rPr lang="en-US" sz="1800" b="0" i="0" u="none" strike="noStrike" cap="none" dirty="0">
                          <a:solidFill>
                            <a:srgbClr val="FF0000"/>
                          </a:solidFill>
                          <a:effectLst/>
                          <a:latin typeface="Times New Roman" pitchFamily="18" charset="0"/>
                          <a:ea typeface="+mn-ea"/>
                          <a:cs typeface="Times New Roman" pitchFamily="18" charset="0"/>
                          <a:sym typeface="Arial"/>
                        </a:rPr>
                        <a:t>-</a:t>
                      </a:r>
                      <a:r>
                        <a:rPr lang="en-US" sz="1800" b="1" i="0" u="none" strike="noStrike" cap="none" dirty="0" err="1">
                          <a:solidFill>
                            <a:srgbClr val="FF0000"/>
                          </a:solidFill>
                          <a:effectLst/>
                          <a:latin typeface="Times New Roman" pitchFamily="18" charset="0"/>
                          <a:ea typeface="+mn-ea"/>
                          <a:cs typeface="Times New Roman" pitchFamily="18" charset="0"/>
                          <a:sym typeface="Arial"/>
                        </a:rPr>
                        <a:t>Nhược</a:t>
                      </a:r>
                      <a:r>
                        <a:rPr lang="en-US" sz="1800" b="1" i="0" u="none" strike="noStrike" cap="none" dirty="0">
                          <a:solidFill>
                            <a:srgbClr val="FF0000"/>
                          </a:solidFill>
                          <a:effectLst/>
                          <a:latin typeface="Times New Roman" pitchFamily="18" charset="0"/>
                          <a:ea typeface="+mn-ea"/>
                          <a:cs typeface="Times New Roman" pitchFamily="18" charset="0"/>
                          <a:sym typeface="Arial"/>
                        </a:rPr>
                        <a:t> </a:t>
                      </a:r>
                      <a:r>
                        <a:rPr lang="en-US" sz="1800" b="1" i="0" u="none" strike="noStrike" cap="none" dirty="0" err="1">
                          <a:solidFill>
                            <a:srgbClr val="FF0000"/>
                          </a:solidFill>
                          <a:effectLst/>
                          <a:latin typeface="Times New Roman" pitchFamily="18" charset="0"/>
                          <a:ea typeface="+mn-ea"/>
                          <a:cs typeface="Times New Roman" pitchFamily="18" charset="0"/>
                          <a:sym typeface="Arial"/>
                        </a:rPr>
                        <a:t>điểm</a:t>
                      </a:r>
                      <a:r>
                        <a:rPr lang="en-US" sz="1800" b="0" i="0" u="none" strike="noStrike" cap="none" dirty="0">
                          <a:solidFill>
                            <a:srgbClr val="FF0000"/>
                          </a:solidFill>
                          <a:effectLst/>
                          <a:latin typeface="Times New Roman" pitchFamily="18" charset="0"/>
                          <a:ea typeface="+mn-ea"/>
                          <a:cs typeface="Times New Roman" pitchFamily="18" charset="0"/>
                          <a:sym typeface="Arial"/>
                        </a:rPr>
                        <a:t>:</a:t>
                      </a:r>
                    </a:p>
                    <a:p>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Làm</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mất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rừng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và</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diện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tích</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đất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canh</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tác</a:t>
                      </a:r>
                      <a:endParaRPr lang="en-US" sz="1800" b="0" i="0" u="none" strike="noStrike" cap="none" dirty="0">
                        <a:solidFill>
                          <a:schemeClr val="dk1"/>
                        </a:solidFill>
                        <a:effectLst/>
                        <a:latin typeface="Times New Roman" pitchFamily="18" charset="0"/>
                        <a:ea typeface="+mn-ea"/>
                        <a:cs typeface="Times New Roman" pitchFamily="18" charset="0"/>
                        <a:sym typeface="Arial"/>
                      </a:endParaRPr>
                    </a:p>
                    <a:p>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Làm</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thay</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đổi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chế</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độ</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thủy</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văn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ảnh</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hưởng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đến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hệ</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sinh</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thái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endParaRPr lang="en-US" sz="1800" b="0" i="0" u="none" strike="noStrike" cap="none" dirty="0">
                        <a:solidFill>
                          <a:srgbClr val="FF0000"/>
                        </a:solidFill>
                        <a:effectLst/>
                        <a:latin typeface="Times New Roman" pitchFamily="18" charset="0"/>
                        <a:ea typeface="+mn-ea"/>
                        <a:cs typeface="Times New Roman" pitchFamily="18" charset="0"/>
                        <a:sym typeface="Arial"/>
                      </a:endParaRPr>
                    </a:p>
                    <a:p>
                      <a:pPr algn="l">
                        <a:lnSpc>
                          <a:spcPct val="130000"/>
                        </a:lnSpc>
                        <a:spcAft>
                          <a:spcPts val="800"/>
                        </a:spcAft>
                      </a:pPr>
                      <a:endParaRPr lang="en-US" sz="18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extLst>
                  <a:ext uri="{0D108BD9-81ED-4DB2-BD59-A6C34878D82A}">
                    <a16:rowId xmlns:a16="http://schemas.microsoft.com/office/drawing/2014/main" val="1035565177"/>
                  </a:ext>
                </a:extLst>
              </a:tr>
            </a:tbl>
          </a:graphicData>
        </a:graphic>
      </p:graphicFrame>
    </p:spTree>
    <p:extLst>
      <p:ext uri="{BB962C8B-B14F-4D97-AF65-F5344CB8AC3E}">
        <p14:creationId xmlns:p14="http://schemas.microsoft.com/office/powerpoint/2010/main" val="426587006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7" name="Google Shape;457;p34"/>
          <p:cNvSpPr/>
          <p:nvPr/>
        </p:nvSpPr>
        <p:spPr>
          <a:xfrm rot="3354642">
            <a:off x="3904699" y="-409350"/>
            <a:ext cx="2069099" cy="123329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p:cNvSpPr txBox="1"/>
          <p:nvPr/>
        </p:nvSpPr>
        <p:spPr>
          <a:xfrm>
            <a:off x="2341819" y="3960359"/>
            <a:ext cx="4205179" cy="338554"/>
          </a:xfrm>
          <a:prstGeom prst="rect">
            <a:avLst/>
          </a:prstGeom>
          <a:noFill/>
        </p:spPr>
        <p:txBody>
          <a:bodyPr wrap="square" rtlCol="0">
            <a:spAutoFit/>
          </a:bodyPr>
          <a:lstStyle/>
          <a:p>
            <a:pPr algn="ctr"/>
            <a:r>
              <a:rPr lang="vi-VN" sz="1600" dirty="0">
                <a:latin typeface="+mj-lt"/>
              </a:rPr>
              <a:t>H</a:t>
            </a:r>
            <a:r>
              <a:rPr lang="en-US" sz="1600" dirty="0">
                <a:latin typeface="+mj-lt"/>
              </a:rPr>
              <a:t>ì</a:t>
            </a:r>
            <a:r>
              <a:rPr lang="vi-VN" sz="1600" dirty="0">
                <a:latin typeface="+mj-lt"/>
              </a:rPr>
              <a:t>nh 14.7. Nhà máy thuỳ đi</a:t>
            </a:r>
            <a:r>
              <a:rPr lang="en-US" sz="1600" dirty="0">
                <a:latin typeface="+mj-lt"/>
              </a:rPr>
              <a:t>ệ</a:t>
            </a:r>
            <a:r>
              <a:rPr lang="vi-VN" sz="1600" dirty="0">
                <a:latin typeface="+mj-lt"/>
              </a:rPr>
              <a:t>n S</a:t>
            </a:r>
            <a:r>
              <a:rPr lang="en-US" sz="1600" dirty="0">
                <a:latin typeface="+mj-lt"/>
              </a:rPr>
              <a:t>ơ</a:t>
            </a:r>
            <a:r>
              <a:rPr lang="vi-VN" sz="1600" dirty="0">
                <a:latin typeface="+mj-lt"/>
              </a:rPr>
              <a:t>n La</a:t>
            </a:r>
            <a:endParaRPr lang="en-US" sz="1600" dirty="0">
              <a:latin typeface="+mj-lt"/>
            </a:endParaRPr>
          </a:p>
        </p:txBody>
      </p:sp>
      <p:pic>
        <p:nvPicPr>
          <p:cNvPr id="7" name="Shape 1307"/>
          <p:cNvPicPr/>
          <p:nvPr/>
        </p:nvPicPr>
        <p:blipFill>
          <a:blip r:embed="rId3"/>
          <a:stretch/>
        </p:blipFill>
        <p:spPr>
          <a:xfrm>
            <a:off x="1509823" y="584791"/>
            <a:ext cx="5869172" cy="3104707"/>
          </a:xfrm>
          <a:prstGeom prst="rect">
            <a:avLst/>
          </a:prstGeom>
        </p:spPr>
      </p:pic>
    </p:spTree>
    <p:extLst>
      <p:ext uri="{BB962C8B-B14F-4D97-AF65-F5344CB8AC3E}">
        <p14:creationId xmlns:p14="http://schemas.microsoft.com/office/powerpoint/2010/main" val="178911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 name="TextBox 3">
            <a:extLst>
              <a:ext uri="{FF2B5EF4-FFF2-40B4-BE49-F238E27FC236}">
                <a16:creationId xmlns:a16="http://schemas.microsoft.com/office/drawing/2014/main" id="{EDC0725B-D396-BECB-3073-EAC452D001FB}"/>
              </a:ext>
            </a:extLst>
          </p:cNvPr>
          <p:cNvSpPr txBox="1"/>
          <p:nvPr/>
        </p:nvSpPr>
        <p:spPr>
          <a:xfrm>
            <a:off x="2765326" y="-88491"/>
            <a:ext cx="3333135" cy="900246"/>
          </a:xfrm>
          <a:prstGeom prst="rect">
            <a:avLst/>
          </a:prstGeom>
          <a:noFill/>
        </p:spPr>
        <p:txBody>
          <a:bodyPr wrap="square" rtlCol="0">
            <a:spAutoFit/>
          </a:bodyPr>
          <a:lstStyle/>
          <a:p>
            <a:pPr algn="ctr">
              <a:lnSpc>
                <a:spcPct val="150000"/>
              </a:lnSpc>
            </a:pPr>
            <a:r>
              <a:rPr lang="en-US" sz="3500" b="1"/>
              <a:t>KHỞI ĐỘNG</a:t>
            </a:r>
          </a:p>
        </p:txBody>
      </p:sp>
      <p:sp>
        <p:nvSpPr>
          <p:cNvPr id="16" name="Line Callout 1 (Border and Accent Bar) 3">
            <a:extLst>
              <a:ext uri="{FF2B5EF4-FFF2-40B4-BE49-F238E27FC236}">
                <a16:creationId xmlns:a16="http://schemas.microsoft.com/office/drawing/2014/main" id="{43ACAFA1-20E3-B940-6F7C-A30B453627C7}"/>
              </a:ext>
            </a:extLst>
          </p:cNvPr>
          <p:cNvSpPr/>
          <p:nvPr/>
        </p:nvSpPr>
        <p:spPr>
          <a:xfrm>
            <a:off x="923924" y="1028701"/>
            <a:ext cx="7448555" cy="2019300"/>
          </a:xfrm>
          <a:prstGeom prst="accentBorderCallout1">
            <a:avLst>
              <a:gd name="adj1" fmla="val 18750"/>
              <a:gd name="adj2" fmla="val -3127"/>
              <a:gd name="adj3" fmla="val 17954"/>
              <a:gd name="adj4" fmla="val -17509"/>
            </a:avLst>
          </a:prstGeom>
          <a:solidFill>
            <a:schemeClr val="tx2"/>
          </a:solidFill>
          <a:ln>
            <a:solidFill>
              <a:schemeClr val="accent1">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lnSpc>
                <a:spcPct val="150000"/>
              </a:lnSpc>
            </a:pPr>
            <a:r>
              <a:rPr lang="en-US" sz="2200" dirty="0" err="1">
                <a:solidFill>
                  <a:schemeClr val="tx1"/>
                </a:solidFill>
              </a:rPr>
              <a:t>Xem</a:t>
            </a:r>
            <a:r>
              <a:rPr lang="en-US" sz="2200" dirty="0">
                <a:solidFill>
                  <a:schemeClr val="tx1"/>
                </a:solidFill>
              </a:rPr>
              <a:t> video</a:t>
            </a:r>
          </a:p>
          <a:p>
            <a:pPr lvl="0" algn="ctr">
              <a:lnSpc>
                <a:spcPct val="150000"/>
              </a:lnSpc>
            </a:pPr>
            <a:r>
              <a:rPr lang="en-US" sz="2400" dirty="0" err="1">
                <a:solidFill>
                  <a:schemeClr val="tx1"/>
                </a:solidFill>
                <a:latin typeface="Times New Roman" pitchFamily="18" charset="0"/>
                <a:cs typeface="Times New Roman" pitchFamily="18" charset="0"/>
              </a:rPr>
              <a:t>Liệt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kê</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dạng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năng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lượng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tái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tạo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được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đề</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cập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đến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trong</a:t>
            </a:r>
            <a:r>
              <a:rPr lang="en-US" sz="2400" dirty="0">
                <a:solidFill>
                  <a:schemeClr val="tx1"/>
                </a:solidFill>
                <a:latin typeface="Times New Roman" pitchFamily="18" charset="0"/>
                <a:cs typeface="Times New Roman" pitchFamily="18" charset="0"/>
              </a:rPr>
              <a:t> video, </a:t>
            </a:r>
            <a:r>
              <a:rPr lang="en-US" sz="2400" dirty="0" err="1">
                <a:solidFill>
                  <a:schemeClr val="tx1"/>
                </a:solidFill>
                <a:latin typeface="Times New Roman" pitchFamily="18" charset="0"/>
                <a:cs typeface="Times New Roman" pitchFamily="18" charset="0"/>
              </a:rPr>
              <a:t>cho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biết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ưu</a:t>
            </a:r>
            <a:r>
              <a:rPr lang="en-US" sz="2400" dirty="0">
                <a:solidFill>
                  <a:schemeClr val="tx1"/>
                </a:solidFill>
                <a:latin typeface="Times New Roman" pitchFamily="18" charset="0"/>
                <a:cs typeface="Times New Roman" pitchFamily="18" charset="0"/>
              </a:rPr>
              <a:t>/</a:t>
            </a:r>
            <a:r>
              <a:rPr lang="en-US" sz="2400" dirty="0" err="1">
                <a:solidFill>
                  <a:schemeClr val="tx1"/>
                </a:solidFill>
                <a:latin typeface="Times New Roman" pitchFamily="18" charset="0"/>
                <a:cs typeface="Times New Roman" pitchFamily="18" charset="0"/>
              </a:rPr>
              <a:t>nhược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điểm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của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năng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lượng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tái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tạo</a:t>
            </a:r>
            <a:r>
              <a:rPr lang="en-US" sz="2400" dirty="0">
                <a:solidFill>
                  <a:schemeClr val="tx1"/>
                </a:solidFill>
                <a:latin typeface="Times New Roman" pitchFamily="18" charset="0"/>
                <a:cs typeface="Times New Roman" pitchFamily="18" charset="0"/>
              </a:rPr>
              <a:t>.</a:t>
            </a:r>
          </a:p>
        </p:txBody>
      </p:sp>
      <p:sp>
        <p:nvSpPr>
          <p:cNvPr id="6" name="TextBox 5"/>
          <p:cNvSpPr txBox="1"/>
          <p:nvPr/>
        </p:nvSpPr>
        <p:spPr>
          <a:xfrm>
            <a:off x="923924" y="3724507"/>
            <a:ext cx="2934398" cy="307777"/>
          </a:xfrm>
          <a:prstGeom prst="rect">
            <a:avLst/>
          </a:prstGeom>
          <a:noFill/>
        </p:spPr>
        <p:txBody>
          <a:bodyPr wrap="square" rtlCol="0">
            <a:spAutoFit/>
          </a:bodyPr>
          <a:lstStyle/>
          <a:p>
            <a:r>
              <a:rPr lang="en-US" dirty="0">
                <a:hlinkClick r:id="rId3"/>
              </a:rPr>
              <a:t>Video</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7" name="Google Shape;457;p34"/>
          <p:cNvSpPr/>
          <p:nvPr/>
        </p:nvSpPr>
        <p:spPr>
          <a:xfrm rot="3354642">
            <a:off x="3904699" y="-409350"/>
            <a:ext cx="2069099" cy="123329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E7FD9551-9DA4-6D6D-AFAB-1BCE3A3871AB}"/>
              </a:ext>
            </a:extLst>
          </p:cNvPr>
          <p:cNvSpPr txBox="1"/>
          <p:nvPr/>
        </p:nvSpPr>
        <p:spPr>
          <a:xfrm>
            <a:off x="361507" y="804667"/>
            <a:ext cx="8357190" cy="1708160"/>
          </a:xfrm>
          <a:prstGeom prst="rect">
            <a:avLst/>
          </a:prstGeom>
          <a:noFill/>
        </p:spPr>
        <p:txBody>
          <a:bodyPr wrap="square" rtlCol="0">
            <a:spAutoFit/>
          </a:bodyPr>
          <a:lstStyle/>
          <a:p>
            <a:pPr algn="ctr">
              <a:lnSpc>
                <a:spcPct val="150000"/>
              </a:lnSpc>
            </a:pPr>
            <a:r>
              <a:rPr lang="en-US" sz="3500" b="1" dirty="0">
                <a:solidFill>
                  <a:srgbClr val="0070C0"/>
                </a:solidFill>
                <a:latin typeface="Times New Roman" pitchFamily="18" charset="0"/>
                <a:cs typeface="Times New Roman" pitchFamily="18" charset="0"/>
              </a:rPr>
              <a:t>II.</a:t>
            </a:r>
            <a:r>
              <a:rPr lang="en-US" sz="3500" b="1" dirty="0">
                <a:latin typeface="Times New Roman" pitchFamily="18" charset="0"/>
                <a:cs typeface="Times New Roman" pitchFamily="18" charset="0"/>
              </a:rPr>
              <a:t> </a:t>
            </a:r>
            <a:r>
              <a:rPr lang="en-US" sz="3500" b="1" dirty="0">
                <a:solidFill>
                  <a:srgbClr val="0070C0"/>
                </a:solidFill>
                <a:latin typeface="Times New Roman" pitchFamily="18" charset="0"/>
                <a:cs typeface="Times New Roman" pitchFamily="18" charset="0"/>
              </a:rPr>
              <a:t>SỬ DỤNG HIỆU QUẢ NĂNG LƯỢNG VÀ BẢO VỆ MÔI TRƯỜNG</a:t>
            </a:r>
          </a:p>
        </p:txBody>
      </p:sp>
      <p:pic>
        <p:nvPicPr>
          <p:cNvPr id="18" name="Google Shape;3956;p49">
            <a:extLst>
              <a:ext uri="{FF2B5EF4-FFF2-40B4-BE49-F238E27FC236}">
                <a16:creationId xmlns:a16="http://schemas.microsoft.com/office/drawing/2014/main" id="{4FBAACAC-52FD-AB3E-EB8C-ECF9283ADF7A}"/>
              </a:ext>
            </a:extLst>
          </p:cNvPr>
          <p:cNvPicPr preferRelativeResize="0"/>
          <p:nvPr/>
        </p:nvPicPr>
        <p:blipFill rotWithShape="1">
          <a:blip r:embed="rId3">
            <a:alphaModFix/>
          </a:blip>
          <a:srcRect l="21922" t="52948" r="47260" b="11798"/>
          <a:stretch/>
        </p:blipFill>
        <p:spPr>
          <a:xfrm>
            <a:off x="5707799" y="2731102"/>
            <a:ext cx="1610533" cy="1036373"/>
          </a:xfrm>
          <a:prstGeom prst="cloud">
            <a:avLst/>
          </a:prstGeom>
          <a:noFill/>
          <a:ln w="9525" cap="flat" cmpd="sng">
            <a:solidFill>
              <a:schemeClr val="dk1"/>
            </a:solidFill>
            <a:prstDash val="solid"/>
            <a:round/>
            <a:headEnd type="none" w="sm" len="sm"/>
            <a:tailEnd type="none" w="sm" len="sm"/>
          </a:ln>
        </p:spPr>
      </p:pic>
      <p:pic>
        <p:nvPicPr>
          <p:cNvPr id="19" name="Google Shape;3959;p49">
            <a:extLst>
              <a:ext uri="{FF2B5EF4-FFF2-40B4-BE49-F238E27FC236}">
                <a16:creationId xmlns:a16="http://schemas.microsoft.com/office/drawing/2014/main" id="{12D9F3C2-7A09-8999-7278-5663629E1757}"/>
              </a:ext>
            </a:extLst>
          </p:cNvPr>
          <p:cNvPicPr preferRelativeResize="0"/>
          <p:nvPr/>
        </p:nvPicPr>
        <p:blipFill rotWithShape="1">
          <a:blip r:embed="rId3">
            <a:alphaModFix/>
          </a:blip>
          <a:srcRect l="24682" t="9669" r="14252" b="20463"/>
          <a:stretch/>
        </p:blipFill>
        <p:spPr>
          <a:xfrm>
            <a:off x="6320545" y="2512829"/>
            <a:ext cx="2992612" cy="1925839"/>
          </a:xfrm>
          <a:prstGeom prst="cloud">
            <a:avLst/>
          </a:prstGeom>
          <a:noFill/>
          <a:ln w="9525" cap="flat" cmpd="sng">
            <a:solidFill>
              <a:schemeClr val="dk1"/>
            </a:solidFill>
            <a:prstDash val="solid"/>
            <a:round/>
            <a:headEnd type="none" w="sm" len="sm"/>
            <a:tailEnd type="none" w="sm" len="sm"/>
          </a:ln>
        </p:spPr>
      </p:pic>
      <p:pic>
        <p:nvPicPr>
          <p:cNvPr id="20" name="Google Shape;3960;p49">
            <a:extLst>
              <a:ext uri="{FF2B5EF4-FFF2-40B4-BE49-F238E27FC236}">
                <a16:creationId xmlns:a16="http://schemas.microsoft.com/office/drawing/2014/main" id="{35B94866-9F58-E596-6E64-043A8954C829}"/>
              </a:ext>
            </a:extLst>
          </p:cNvPr>
          <p:cNvPicPr preferRelativeResize="0"/>
          <p:nvPr/>
        </p:nvPicPr>
        <p:blipFill rotWithShape="1">
          <a:blip r:embed="rId3">
            <a:alphaModFix/>
          </a:blip>
          <a:srcRect l="27152" t="53619" r="35343" b="3475"/>
          <a:stretch/>
        </p:blipFill>
        <p:spPr>
          <a:xfrm>
            <a:off x="6986900" y="2412403"/>
            <a:ext cx="1830961" cy="1178246"/>
          </a:xfrm>
          <a:prstGeom prst="cloud">
            <a:avLst/>
          </a:prstGeom>
          <a:noFill/>
          <a:ln w="9525"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113009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6" name="TextBox 5">
            <a:extLst>
              <a:ext uri="{FF2B5EF4-FFF2-40B4-BE49-F238E27FC236}">
                <a16:creationId xmlns:a16="http://schemas.microsoft.com/office/drawing/2014/main" id="{3B372B14-5E4E-11E9-203B-D3D6C49DAD66}"/>
              </a:ext>
            </a:extLst>
          </p:cNvPr>
          <p:cNvSpPr txBox="1"/>
          <p:nvPr/>
        </p:nvSpPr>
        <p:spPr>
          <a:xfrm>
            <a:off x="666907" y="1584939"/>
            <a:ext cx="7570714" cy="1384995"/>
          </a:xfrm>
          <a:prstGeom prst="rect">
            <a:avLst/>
          </a:prstGeom>
          <a:noFill/>
        </p:spPr>
        <p:txBody>
          <a:bodyPr wrap="square">
            <a:spAutoFit/>
          </a:bodyPr>
          <a:lstStyle/>
          <a:p>
            <a:pPr algn="just">
              <a:lnSpc>
                <a:spcPct val="150000"/>
              </a:lnSpc>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a:t>
            </a:r>
            <a:endParaRPr lang="en-US" sz="2800" dirty="0">
              <a:effectLst/>
              <a:latin typeface="Times New Roman" pitchFamily="18" charset="0"/>
              <a:ea typeface="Calibri" panose="020F0502020204030204" pitchFamily="34" charset="0"/>
              <a:cs typeface="Times New Roman" pitchFamily="18" charset="0"/>
            </a:endParaRPr>
          </a:p>
        </p:txBody>
      </p:sp>
      <p:sp>
        <p:nvSpPr>
          <p:cNvPr id="7" name="Rectangle: Rounded Corners 6">
            <a:extLst>
              <a:ext uri="{FF2B5EF4-FFF2-40B4-BE49-F238E27FC236}">
                <a16:creationId xmlns:a16="http://schemas.microsoft.com/office/drawing/2014/main" id="{F668198B-FB1A-945E-B52A-D57F6406BE1D}"/>
              </a:ext>
            </a:extLst>
          </p:cNvPr>
          <p:cNvSpPr/>
          <p:nvPr/>
        </p:nvSpPr>
        <p:spPr>
          <a:xfrm>
            <a:off x="2614734" y="283799"/>
            <a:ext cx="3914539" cy="6671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Đọc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thông</a:t>
            </a:r>
            <a:r>
              <a:rPr lang="en-US" sz="2800" dirty="0">
                <a:solidFill>
                  <a:schemeClr val="tx1"/>
                </a:solidFill>
                <a:latin typeface="Times New Roman" pitchFamily="18" charset="0"/>
                <a:cs typeface="Times New Roman" pitchFamily="18" charset="0"/>
              </a:rPr>
              <a:t> tin </a:t>
            </a:r>
            <a:r>
              <a:rPr lang="en-US" sz="2800" dirty="0" err="1">
                <a:solidFill>
                  <a:schemeClr val="tx1"/>
                </a:solidFill>
                <a:latin typeface="Times New Roman" pitchFamily="18" charset="0"/>
                <a:cs typeface="Times New Roman" pitchFamily="18" charset="0"/>
              </a:rPr>
              <a:t>sgk</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lời</a:t>
            </a:r>
            <a:r>
              <a:rPr lang="en-US" sz="2800" dirty="0">
                <a:solidFill>
                  <a:schemeClr val="tx1"/>
                </a:solidFill>
                <a:latin typeface="Times New Roman" pitchFamily="18" charset="0"/>
                <a:cs typeface="Times New Roman" pitchFamily="18" charset="0"/>
              </a:rPr>
              <a:t> </a:t>
            </a:r>
            <a:endParaRPr lang="en-US" sz="2500" b="1" dirty="0">
              <a:solidFill>
                <a:schemeClr val="tx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6" name="TextBox 5">
            <a:extLst>
              <a:ext uri="{FF2B5EF4-FFF2-40B4-BE49-F238E27FC236}">
                <a16:creationId xmlns:a16="http://schemas.microsoft.com/office/drawing/2014/main" id="{3B372B14-5E4E-11E9-203B-D3D6C49DAD66}"/>
              </a:ext>
            </a:extLst>
          </p:cNvPr>
          <p:cNvSpPr txBox="1"/>
          <p:nvPr/>
        </p:nvSpPr>
        <p:spPr>
          <a:xfrm>
            <a:off x="666907" y="936353"/>
            <a:ext cx="1863642" cy="400110"/>
          </a:xfrm>
          <a:prstGeom prst="rect">
            <a:avLst/>
          </a:prstGeom>
          <a:noFill/>
        </p:spPr>
        <p:txBody>
          <a:bodyPr wrap="square">
            <a:spAutoFit/>
          </a:bodyPr>
          <a:lstStyle/>
          <a:p>
            <a:r>
              <a:rPr lang="en-US" sz="2000" dirty="0"/>
              <a:t> </a:t>
            </a:r>
            <a:r>
              <a:rPr lang="en-US" sz="2000" b="1" dirty="0">
                <a:latin typeface="Times New Roman" pitchFamily="18" charset="0"/>
                <a:cs typeface="Times New Roman" pitchFamily="18" charset="0"/>
              </a:rPr>
              <a:t>1.Mục </a:t>
            </a:r>
            <a:r>
              <a:rPr lang="en-US" sz="2000" b="1" dirty="0" err="1">
                <a:latin typeface="Times New Roman" pitchFamily="18" charset="0"/>
                <a:cs typeface="Times New Roman" pitchFamily="18" charset="0"/>
              </a:rPr>
              <a:t>đích</a:t>
            </a:r>
            <a:r>
              <a:rPr lang="en-US" sz="2000" b="1"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2" name="TextBox 1"/>
          <p:cNvSpPr txBox="1"/>
          <p:nvPr/>
        </p:nvSpPr>
        <p:spPr>
          <a:xfrm>
            <a:off x="666907" y="386976"/>
            <a:ext cx="7381940" cy="584775"/>
          </a:xfrm>
          <a:prstGeom prst="rect">
            <a:avLst/>
          </a:prstGeom>
          <a:noFill/>
        </p:spPr>
        <p:txBody>
          <a:bodyPr wrap="square" rtlCol="0">
            <a:spAutoFit/>
          </a:bodyPr>
          <a:lstStyle/>
          <a:p>
            <a:r>
              <a:rPr lang="en-US" sz="1800" b="1" dirty="0">
                <a:solidFill>
                  <a:srgbClr val="0070C0"/>
                </a:solidFill>
                <a:latin typeface="Times New Roman" pitchFamily="18" charset="0"/>
                <a:cs typeface="Times New Roman" pitchFamily="18" charset="0"/>
              </a:rPr>
              <a:t>II. SỬ DỤNG HIỆU QUẢ NĂNG LƯỢNG VÀ BẢO VỆ MÔI TRƯỜNG</a:t>
            </a:r>
          </a:p>
          <a:p>
            <a:endParaRPr lang="en-US" dirty="0"/>
          </a:p>
        </p:txBody>
      </p:sp>
      <p:sp>
        <p:nvSpPr>
          <p:cNvPr id="9" name="TextBox 8">
            <a:extLst>
              <a:ext uri="{FF2B5EF4-FFF2-40B4-BE49-F238E27FC236}">
                <a16:creationId xmlns:a16="http://schemas.microsoft.com/office/drawing/2014/main" id="{3B372B14-5E4E-11E9-203B-D3D6C49DAD66}"/>
              </a:ext>
            </a:extLst>
          </p:cNvPr>
          <p:cNvSpPr txBox="1"/>
          <p:nvPr/>
        </p:nvSpPr>
        <p:spPr>
          <a:xfrm>
            <a:off x="572520" y="1478535"/>
            <a:ext cx="7570714" cy="707886"/>
          </a:xfrm>
          <a:prstGeom prst="rect">
            <a:avLst/>
          </a:prstGeom>
          <a:noFill/>
        </p:spPr>
        <p:txBody>
          <a:bodyPr wrap="square">
            <a:spAutoFit/>
          </a:bodyPr>
          <a:lstStyle/>
          <a:p>
            <a:r>
              <a:rPr lang="en-US" sz="2000" dirty="0"/>
              <a:t>  - Do </a:t>
            </a:r>
            <a:r>
              <a:rPr lang="en-US" sz="2000" dirty="0" err="1"/>
              <a:t>nhu</a:t>
            </a:r>
            <a:r>
              <a:rPr lang="en-US" sz="2000" dirty="0"/>
              <a:t> </a:t>
            </a:r>
            <a:r>
              <a:rPr lang="en-US" sz="2000" dirty="0" err="1"/>
              <a:t>cầu</a:t>
            </a:r>
            <a:r>
              <a:rPr lang="en-US" sz="2000" dirty="0"/>
              <a:t> </a:t>
            </a:r>
            <a:r>
              <a:rPr lang="en-US" sz="2000" dirty="0" err="1"/>
              <a:t>sử</a:t>
            </a:r>
            <a:r>
              <a:rPr lang="en-US" sz="2000" dirty="0"/>
              <a:t> </a:t>
            </a:r>
            <a:r>
              <a:rPr lang="en-US" sz="2000" dirty="0" err="1"/>
              <a:t>dụng</a:t>
            </a:r>
            <a:r>
              <a:rPr lang="en-US" sz="2000" dirty="0"/>
              <a:t> </a:t>
            </a:r>
            <a:r>
              <a:rPr lang="en-US" sz="2000" dirty="0" err="1"/>
              <a:t>năng</a:t>
            </a:r>
            <a:r>
              <a:rPr lang="en-US" sz="2000" dirty="0"/>
              <a:t> </a:t>
            </a:r>
            <a:r>
              <a:rPr lang="en-US" sz="2000" dirty="0" err="1"/>
              <a:t>lượng</a:t>
            </a:r>
            <a:r>
              <a:rPr lang="en-US" sz="2000" dirty="0"/>
              <a:t> </a:t>
            </a:r>
            <a:r>
              <a:rPr lang="en-US" sz="2000" dirty="0" err="1"/>
              <a:t>của</a:t>
            </a:r>
            <a:r>
              <a:rPr lang="en-US" sz="2000" dirty="0"/>
              <a:t> con </a:t>
            </a:r>
            <a:r>
              <a:rPr lang="en-US" sz="2000" dirty="0" err="1"/>
              <a:t>người</a:t>
            </a:r>
            <a:r>
              <a:rPr lang="en-US" sz="2000" dirty="0"/>
              <a:t> </a:t>
            </a:r>
            <a:r>
              <a:rPr lang="en-US" sz="2000" dirty="0" err="1"/>
              <a:t>ngày</a:t>
            </a:r>
            <a:r>
              <a:rPr lang="en-US" sz="2000" dirty="0"/>
              <a:t> </a:t>
            </a:r>
            <a:r>
              <a:rPr lang="en-US" sz="2000" dirty="0" err="1"/>
              <a:t>càng</a:t>
            </a:r>
            <a:r>
              <a:rPr lang="en-US" sz="2000" dirty="0"/>
              <a:t> </a:t>
            </a:r>
            <a:r>
              <a:rPr lang="en-US" sz="2000" dirty="0" err="1"/>
              <a:t>lớn</a:t>
            </a:r>
            <a:r>
              <a:rPr lang="en-US" sz="2000" dirty="0"/>
              <a:t>.</a:t>
            </a:r>
          </a:p>
        </p:txBody>
      </p:sp>
      <p:sp>
        <p:nvSpPr>
          <p:cNvPr id="11" name="TextBox 10">
            <a:extLst>
              <a:ext uri="{FF2B5EF4-FFF2-40B4-BE49-F238E27FC236}">
                <a16:creationId xmlns:a16="http://schemas.microsoft.com/office/drawing/2014/main" id="{3B372B14-5E4E-11E9-203B-D3D6C49DAD66}"/>
              </a:ext>
            </a:extLst>
          </p:cNvPr>
          <p:cNvSpPr txBox="1"/>
          <p:nvPr/>
        </p:nvSpPr>
        <p:spPr>
          <a:xfrm>
            <a:off x="666907" y="2215726"/>
            <a:ext cx="7570714" cy="707886"/>
          </a:xfrm>
          <a:prstGeom prst="rect">
            <a:avLst/>
          </a:prstGeom>
          <a:noFill/>
        </p:spPr>
        <p:txBody>
          <a:bodyPr wrap="square">
            <a:spAutoFit/>
          </a:bodyPr>
          <a:lstStyle/>
          <a:p>
            <a:r>
              <a:rPr lang="en-US" sz="2000" dirty="0"/>
              <a:t> - </a:t>
            </a:r>
            <a:r>
              <a:rPr lang="en-US" sz="2000" dirty="0" err="1"/>
              <a:t>Việc</a:t>
            </a:r>
            <a:r>
              <a:rPr lang="en-US" sz="2000" dirty="0"/>
              <a:t> </a:t>
            </a:r>
            <a:r>
              <a:rPr lang="en-US" sz="2000" dirty="0" err="1"/>
              <a:t>sử</a:t>
            </a:r>
            <a:r>
              <a:rPr lang="en-US" sz="2000" dirty="0"/>
              <a:t> </a:t>
            </a:r>
            <a:r>
              <a:rPr lang="en-US" sz="2000" dirty="0" err="1"/>
              <a:t>dụng</a:t>
            </a:r>
            <a:r>
              <a:rPr lang="en-US" sz="2000" dirty="0"/>
              <a:t> </a:t>
            </a:r>
            <a:r>
              <a:rPr lang="en-US" sz="2000" dirty="0" err="1"/>
              <a:t>năng</a:t>
            </a:r>
            <a:r>
              <a:rPr lang="en-US" sz="2000" dirty="0"/>
              <a:t> </a:t>
            </a:r>
            <a:r>
              <a:rPr lang="en-US" sz="2000" dirty="0" err="1"/>
              <a:t>lượng</a:t>
            </a:r>
            <a:r>
              <a:rPr lang="en-US" sz="2000" dirty="0"/>
              <a:t> </a:t>
            </a:r>
            <a:r>
              <a:rPr lang="en-US" sz="2000" dirty="0" err="1"/>
              <a:t>hiệu</a:t>
            </a:r>
            <a:r>
              <a:rPr lang="en-US" sz="2000" dirty="0"/>
              <a:t> </a:t>
            </a:r>
            <a:r>
              <a:rPr lang="en-US" sz="2000" dirty="0" err="1"/>
              <a:t>quả</a:t>
            </a:r>
            <a:r>
              <a:rPr lang="en-US" sz="2000" dirty="0"/>
              <a:t> </a:t>
            </a:r>
            <a:r>
              <a:rPr lang="en-US" sz="2000" dirty="0" err="1"/>
              <a:t>giúp</a:t>
            </a:r>
            <a:r>
              <a:rPr lang="en-US" sz="2000" dirty="0"/>
              <a:t> </a:t>
            </a:r>
            <a:r>
              <a:rPr lang="en-US" sz="2000" dirty="0" err="1"/>
              <a:t>giảm</a:t>
            </a:r>
            <a:r>
              <a:rPr lang="en-US" sz="2000" dirty="0"/>
              <a:t> </a:t>
            </a:r>
            <a:r>
              <a:rPr lang="en-US" sz="2000" dirty="0" err="1"/>
              <a:t>thiểu</a:t>
            </a:r>
            <a:r>
              <a:rPr lang="en-US" sz="2000" dirty="0"/>
              <a:t> </a:t>
            </a:r>
            <a:r>
              <a:rPr lang="en-US" sz="2000" dirty="0" err="1"/>
              <a:t>sự</a:t>
            </a:r>
            <a:r>
              <a:rPr lang="en-US" sz="2000" dirty="0"/>
              <a:t> </a:t>
            </a:r>
            <a:r>
              <a:rPr lang="en-US" sz="2000" dirty="0" err="1"/>
              <a:t>tiêu</a:t>
            </a:r>
            <a:r>
              <a:rPr lang="en-US" sz="2000" dirty="0"/>
              <a:t> </a:t>
            </a:r>
            <a:r>
              <a:rPr lang="en-US" sz="2000" dirty="0" err="1"/>
              <a:t>thụ</a:t>
            </a:r>
            <a:r>
              <a:rPr lang="en-US" sz="2000" dirty="0"/>
              <a:t> </a:t>
            </a:r>
            <a:r>
              <a:rPr lang="en-US" sz="2000" dirty="0" err="1"/>
              <a:t>năng</a:t>
            </a:r>
            <a:r>
              <a:rPr lang="en-US" sz="2000" dirty="0"/>
              <a:t> </a:t>
            </a:r>
            <a:r>
              <a:rPr lang="en-US" sz="2000" dirty="0" err="1"/>
              <a:t>lượng</a:t>
            </a:r>
            <a:r>
              <a:rPr lang="en-US" sz="2000" dirty="0"/>
              <a:t> </a:t>
            </a:r>
            <a:r>
              <a:rPr lang="en-US" sz="2000" dirty="0" err="1"/>
              <a:t>và</a:t>
            </a:r>
            <a:r>
              <a:rPr lang="en-US" sz="2000" dirty="0"/>
              <a:t> </a:t>
            </a:r>
            <a:r>
              <a:rPr lang="en-US" sz="2000" dirty="0" err="1"/>
              <a:t>khí</a:t>
            </a:r>
            <a:r>
              <a:rPr lang="en-US" sz="2000" dirty="0"/>
              <a:t> </a:t>
            </a:r>
            <a:r>
              <a:rPr lang="en-US" sz="2000" dirty="0" err="1"/>
              <a:t>thải</a:t>
            </a:r>
            <a:r>
              <a:rPr lang="en-US" sz="2000" dirty="0"/>
              <a:t>, </a:t>
            </a:r>
            <a:r>
              <a:rPr lang="en-US" sz="2000" dirty="0" err="1"/>
              <a:t>giảm</a:t>
            </a:r>
            <a:r>
              <a:rPr lang="en-US" sz="2000" dirty="0"/>
              <a:t> </a:t>
            </a:r>
            <a:r>
              <a:rPr lang="en-US" sz="2000" dirty="0" err="1"/>
              <a:t>thiểu</a:t>
            </a:r>
            <a:r>
              <a:rPr lang="en-US" sz="2000" dirty="0"/>
              <a:t> </a:t>
            </a:r>
            <a:r>
              <a:rPr lang="en-US" sz="2000" dirty="0" err="1"/>
              <a:t>tác</a:t>
            </a:r>
            <a:r>
              <a:rPr lang="en-US" sz="2000" dirty="0"/>
              <a:t> </a:t>
            </a:r>
            <a:r>
              <a:rPr lang="en-US" sz="2000" dirty="0" err="1"/>
              <a:t>động</a:t>
            </a:r>
            <a:r>
              <a:rPr lang="en-US" sz="2000" dirty="0"/>
              <a:t> </a:t>
            </a:r>
            <a:r>
              <a:rPr lang="en-US" sz="2000" dirty="0" err="1"/>
              <a:t>đến</a:t>
            </a:r>
            <a:r>
              <a:rPr lang="en-US" sz="2000" dirty="0"/>
              <a:t> </a:t>
            </a:r>
            <a:r>
              <a:rPr lang="en-US" sz="2000" dirty="0" err="1"/>
              <a:t>môi</a:t>
            </a:r>
            <a:r>
              <a:rPr lang="en-US" sz="2000" dirty="0"/>
              <a:t> </a:t>
            </a:r>
            <a:r>
              <a:rPr lang="en-US" sz="2000" dirty="0" err="1"/>
              <a:t>trường</a:t>
            </a:r>
            <a:r>
              <a:rPr lang="en-US" sz="2000" dirty="0"/>
              <a:t>.</a:t>
            </a:r>
          </a:p>
        </p:txBody>
      </p:sp>
    </p:spTree>
    <p:extLst>
      <p:ext uri="{BB962C8B-B14F-4D97-AF65-F5344CB8AC3E}">
        <p14:creationId xmlns:p14="http://schemas.microsoft.com/office/powerpoint/2010/main" val="303849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10" name="TextBox 9">
            <a:extLst>
              <a:ext uri="{FF2B5EF4-FFF2-40B4-BE49-F238E27FC236}">
                <a16:creationId xmlns:a16="http://schemas.microsoft.com/office/drawing/2014/main" id="{000AE003-7749-A6D1-9F3F-2C9AA72C5158}"/>
              </a:ext>
            </a:extLst>
          </p:cNvPr>
          <p:cNvSpPr txBox="1"/>
          <p:nvPr/>
        </p:nvSpPr>
        <p:spPr>
          <a:xfrm>
            <a:off x="1039047" y="1494177"/>
            <a:ext cx="6837218" cy="954107"/>
          </a:xfrm>
          <a:prstGeom prst="rect">
            <a:avLst/>
          </a:prstGeom>
          <a:noFill/>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303849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9" name="TextBox 8">
            <a:extLst>
              <a:ext uri="{FF2B5EF4-FFF2-40B4-BE49-F238E27FC236}">
                <a16:creationId xmlns:a16="http://schemas.microsoft.com/office/drawing/2014/main" id="{000AE003-7749-A6D1-9F3F-2C9AA72C5158}"/>
              </a:ext>
            </a:extLst>
          </p:cNvPr>
          <p:cNvSpPr txBox="1"/>
          <p:nvPr/>
        </p:nvSpPr>
        <p:spPr>
          <a:xfrm>
            <a:off x="680483" y="373467"/>
            <a:ext cx="8016949" cy="523220"/>
          </a:xfrm>
          <a:prstGeom prst="rect">
            <a:avLst/>
          </a:prstGeom>
          <a:noFill/>
        </p:spPr>
        <p:txBody>
          <a:bodyPr wrap="square">
            <a:spAutoFit/>
          </a:bodyPr>
          <a:lstStyle/>
          <a:p>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năng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lượng</a:t>
            </a:r>
            <a:r>
              <a:rPr lang="en-US" sz="2800" b="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000AE003-7749-A6D1-9F3F-2C9AA72C5158}"/>
              </a:ext>
            </a:extLst>
          </p:cNvPr>
          <p:cNvSpPr txBox="1"/>
          <p:nvPr/>
        </p:nvSpPr>
        <p:spPr>
          <a:xfrm>
            <a:off x="829340" y="916456"/>
            <a:ext cx="6976041" cy="523220"/>
          </a:xfrm>
          <a:prstGeom prst="rect">
            <a:avLst/>
          </a:prstGeom>
          <a:noFill/>
        </p:spPr>
        <p:txBody>
          <a:bodyPr wrap="square">
            <a:spAutoFit/>
          </a:bodyPr>
          <a:lstStyle/>
          <a:p>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Tận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a:t>
            </a:r>
          </a:p>
        </p:txBody>
      </p:sp>
      <p:sp>
        <p:nvSpPr>
          <p:cNvPr id="12" name="TextBox 11">
            <a:extLst>
              <a:ext uri="{FF2B5EF4-FFF2-40B4-BE49-F238E27FC236}">
                <a16:creationId xmlns:a16="http://schemas.microsoft.com/office/drawing/2014/main" id="{000AE003-7749-A6D1-9F3F-2C9AA72C5158}"/>
              </a:ext>
            </a:extLst>
          </p:cNvPr>
          <p:cNvSpPr txBox="1"/>
          <p:nvPr/>
        </p:nvSpPr>
        <p:spPr>
          <a:xfrm>
            <a:off x="829340" y="1459476"/>
            <a:ext cx="7128441" cy="523220"/>
          </a:xfrm>
          <a:prstGeom prst="rect">
            <a:avLst/>
          </a:prstGeom>
          <a:noFill/>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a:t>
            </a:r>
          </a:p>
        </p:txBody>
      </p:sp>
      <p:sp>
        <p:nvSpPr>
          <p:cNvPr id="13" name="TextBox 12">
            <a:extLst>
              <a:ext uri="{FF2B5EF4-FFF2-40B4-BE49-F238E27FC236}">
                <a16:creationId xmlns:a16="http://schemas.microsoft.com/office/drawing/2014/main" id="{000AE003-7749-A6D1-9F3F-2C9AA72C5158}"/>
              </a:ext>
            </a:extLst>
          </p:cNvPr>
          <p:cNvSpPr txBox="1"/>
          <p:nvPr/>
        </p:nvSpPr>
        <p:spPr>
          <a:xfrm>
            <a:off x="829340" y="2063476"/>
            <a:ext cx="7612909" cy="954107"/>
          </a:xfrm>
          <a:prstGeom prst="rect">
            <a:avLst/>
          </a:prstGeom>
          <a:noFill/>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bớt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a:t>
            </a:r>
          </a:p>
        </p:txBody>
      </p:sp>
      <p:sp>
        <p:nvSpPr>
          <p:cNvPr id="14" name="TextBox 13">
            <a:extLst>
              <a:ext uri="{FF2B5EF4-FFF2-40B4-BE49-F238E27FC236}">
                <a16:creationId xmlns:a16="http://schemas.microsoft.com/office/drawing/2014/main" id="{000AE003-7749-A6D1-9F3F-2C9AA72C5158}"/>
              </a:ext>
            </a:extLst>
          </p:cNvPr>
          <p:cNvSpPr txBox="1"/>
          <p:nvPr/>
        </p:nvSpPr>
        <p:spPr>
          <a:xfrm>
            <a:off x="829340" y="3002823"/>
            <a:ext cx="8314660" cy="523220"/>
          </a:xfrm>
          <a:prstGeom prst="rect">
            <a:avLst/>
          </a:prstGeom>
          <a:noFill/>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chọn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a:t>
            </a:r>
          </a:p>
        </p:txBody>
      </p:sp>
      <p:sp>
        <p:nvSpPr>
          <p:cNvPr id="8" name="TextBox 7">
            <a:extLst>
              <a:ext uri="{FF2B5EF4-FFF2-40B4-BE49-F238E27FC236}">
                <a16:creationId xmlns:a16="http://schemas.microsoft.com/office/drawing/2014/main" id="{000AE003-7749-A6D1-9F3F-2C9AA72C5158}"/>
              </a:ext>
            </a:extLst>
          </p:cNvPr>
          <p:cNvSpPr txBox="1"/>
          <p:nvPr/>
        </p:nvSpPr>
        <p:spPr>
          <a:xfrm>
            <a:off x="829340" y="3661282"/>
            <a:ext cx="7868092" cy="954107"/>
          </a:xfrm>
          <a:prstGeom prst="rect">
            <a:avLst/>
          </a:prstGeom>
          <a:noFill/>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toàn</a:t>
            </a:r>
            <a:r>
              <a:rPr lang="en-US" sz="2800" dirty="0">
                <a:latin typeface="Times New Roman" pitchFamily="18" charset="0"/>
                <a:cs typeface="Times New Roman" pitchFamily="18" charset="0"/>
              </a:rPr>
              <a:t>.</a:t>
            </a:r>
            <a:r>
              <a:rPr lang="en-US" sz="2800" b="1"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12252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8" name="TextBox 7">
            <a:extLst>
              <a:ext uri="{FF2B5EF4-FFF2-40B4-BE49-F238E27FC236}">
                <a16:creationId xmlns:a16="http://schemas.microsoft.com/office/drawing/2014/main" id="{000AE003-7749-A6D1-9F3F-2C9AA72C5158}"/>
              </a:ext>
            </a:extLst>
          </p:cNvPr>
          <p:cNvSpPr txBox="1"/>
          <p:nvPr/>
        </p:nvSpPr>
        <p:spPr>
          <a:xfrm>
            <a:off x="1081576" y="1993938"/>
            <a:ext cx="6837218" cy="523220"/>
          </a:xfrm>
          <a:prstGeom prst="rect">
            <a:avLst/>
          </a:prstGeom>
          <a:noFill/>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000" dirty="0"/>
              <a:t>.</a:t>
            </a:r>
          </a:p>
        </p:txBody>
      </p:sp>
    </p:spTree>
    <p:extLst>
      <p:ext uri="{BB962C8B-B14F-4D97-AF65-F5344CB8AC3E}">
        <p14:creationId xmlns:p14="http://schemas.microsoft.com/office/powerpoint/2010/main" val="303849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8" name="TextBox 7">
            <a:extLst>
              <a:ext uri="{FF2B5EF4-FFF2-40B4-BE49-F238E27FC236}">
                <a16:creationId xmlns:a16="http://schemas.microsoft.com/office/drawing/2014/main" id="{000AE003-7749-A6D1-9F3F-2C9AA72C5158}"/>
              </a:ext>
            </a:extLst>
          </p:cNvPr>
          <p:cNvSpPr txBox="1"/>
          <p:nvPr/>
        </p:nvSpPr>
        <p:spPr>
          <a:xfrm>
            <a:off x="964615" y="403258"/>
            <a:ext cx="7435103" cy="523220"/>
          </a:xfrm>
          <a:prstGeom prst="rect">
            <a:avLst/>
          </a:prstGeom>
          <a:noFill/>
        </p:spPr>
        <p:txBody>
          <a:bodyPr wrap="square">
            <a:spAutoFit/>
          </a:bodyPr>
          <a:lstStyle/>
          <a:p>
            <a:r>
              <a:rPr lang="en-US" sz="2800" b="1" dirty="0">
                <a:latin typeface="Times New Roman" pitchFamily="18" charset="0"/>
                <a:cs typeface="Times New Roman" pitchFamily="18" charset="0"/>
              </a:rPr>
              <a:t>3.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môi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a:t>
            </a:r>
          </a:p>
        </p:txBody>
      </p:sp>
      <p:sp>
        <p:nvSpPr>
          <p:cNvPr id="3" name="TextBox 2">
            <a:extLst>
              <a:ext uri="{FF2B5EF4-FFF2-40B4-BE49-F238E27FC236}">
                <a16:creationId xmlns:a16="http://schemas.microsoft.com/office/drawing/2014/main" id="{000AE003-7749-A6D1-9F3F-2C9AA72C5158}"/>
              </a:ext>
            </a:extLst>
          </p:cNvPr>
          <p:cNvSpPr txBox="1"/>
          <p:nvPr/>
        </p:nvSpPr>
        <p:spPr>
          <a:xfrm>
            <a:off x="839972" y="959947"/>
            <a:ext cx="7559745" cy="1384995"/>
          </a:xfrm>
          <a:prstGeom prst="rect">
            <a:avLst/>
          </a:prstGeom>
          <a:noFill/>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nhựa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nhựa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a:t>
            </a:r>
          </a:p>
        </p:txBody>
      </p:sp>
      <p:sp>
        <p:nvSpPr>
          <p:cNvPr id="4" name="TextBox 3">
            <a:extLst>
              <a:ext uri="{FF2B5EF4-FFF2-40B4-BE49-F238E27FC236}">
                <a16:creationId xmlns:a16="http://schemas.microsoft.com/office/drawing/2014/main" id="{000AE003-7749-A6D1-9F3F-2C9AA72C5158}"/>
              </a:ext>
            </a:extLst>
          </p:cNvPr>
          <p:cNvSpPr txBox="1"/>
          <p:nvPr/>
        </p:nvSpPr>
        <p:spPr>
          <a:xfrm>
            <a:off x="839972" y="2429338"/>
            <a:ext cx="7435103" cy="954107"/>
          </a:xfrm>
          <a:prstGeom prst="rect">
            <a:avLst/>
          </a:prstGeom>
          <a:noFill/>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a:t>
            </a:r>
          </a:p>
        </p:txBody>
      </p:sp>
      <p:sp>
        <p:nvSpPr>
          <p:cNvPr id="5" name="TextBox 4">
            <a:extLst>
              <a:ext uri="{FF2B5EF4-FFF2-40B4-BE49-F238E27FC236}">
                <a16:creationId xmlns:a16="http://schemas.microsoft.com/office/drawing/2014/main" id="{000AE003-7749-A6D1-9F3F-2C9AA72C5158}"/>
              </a:ext>
            </a:extLst>
          </p:cNvPr>
          <p:cNvSpPr txBox="1"/>
          <p:nvPr/>
        </p:nvSpPr>
        <p:spPr>
          <a:xfrm>
            <a:off x="902292" y="3389282"/>
            <a:ext cx="7435103" cy="1815882"/>
          </a:xfrm>
          <a:prstGeom prst="rect">
            <a:avLst/>
          </a:prstGeom>
          <a:noFill/>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100166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 name="TextBox 5">
            <a:extLst>
              <a:ext uri="{FF2B5EF4-FFF2-40B4-BE49-F238E27FC236}">
                <a16:creationId xmlns:a16="http://schemas.microsoft.com/office/drawing/2014/main" id="{ACBB5808-A93F-6EF0-8FBB-0D3C8138EA0D}"/>
              </a:ext>
            </a:extLst>
          </p:cNvPr>
          <p:cNvSpPr txBox="1"/>
          <p:nvPr/>
        </p:nvSpPr>
        <p:spPr>
          <a:xfrm>
            <a:off x="1191177" y="754420"/>
            <a:ext cx="6761649" cy="523220"/>
          </a:xfrm>
          <a:prstGeom prst="rect">
            <a:avLst/>
          </a:prstGeom>
          <a:noFill/>
        </p:spPr>
        <p:txBody>
          <a:bodyPr wrap="square">
            <a:spAutoFit/>
          </a:bodyPr>
          <a:lstStyle/>
          <a:p>
            <a:pPr algn="ctr"/>
            <a:r>
              <a:rPr lang="en-US" sz="2800" dirty="0" err="1">
                <a:solidFill>
                  <a:srgbClr val="0070C0"/>
                </a:solidFill>
                <a:latin typeface="Times New Roman" pitchFamily="18" charset="0"/>
                <a:cs typeface="Times New Roman" pitchFamily="18" charset="0"/>
              </a:rPr>
              <a:t>Thảo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luận</a:t>
            </a:r>
            <a:r>
              <a:rPr lang="en-US" sz="2800" dirty="0">
                <a:solidFill>
                  <a:srgbClr val="0070C0"/>
                </a:solidFill>
                <a:latin typeface="Times New Roman" pitchFamily="18" charset="0"/>
                <a:cs typeface="Times New Roman" pitchFamily="18" charset="0"/>
              </a:rPr>
              <a:t> </a:t>
            </a:r>
          </a:p>
        </p:txBody>
      </p:sp>
      <p:grpSp>
        <p:nvGrpSpPr>
          <p:cNvPr id="11" name="Group 10">
            <a:extLst>
              <a:ext uri="{FF2B5EF4-FFF2-40B4-BE49-F238E27FC236}">
                <a16:creationId xmlns:a16="http://schemas.microsoft.com/office/drawing/2014/main" id="{674134FB-6CE1-6DF3-6683-66ADFBEFDE71}"/>
              </a:ext>
            </a:extLst>
          </p:cNvPr>
          <p:cNvGrpSpPr/>
          <p:nvPr/>
        </p:nvGrpSpPr>
        <p:grpSpPr>
          <a:xfrm>
            <a:off x="1535493" y="1542429"/>
            <a:ext cx="6239267" cy="3189064"/>
            <a:chOff x="1562886" y="1382935"/>
            <a:chExt cx="6239267" cy="3189064"/>
          </a:xfrm>
        </p:grpSpPr>
        <p:sp>
          <p:nvSpPr>
            <p:cNvPr id="7" name="Cloud 6">
              <a:extLst>
                <a:ext uri="{FF2B5EF4-FFF2-40B4-BE49-F238E27FC236}">
                  <a16:creationId xmlns:a16="http://schemas.microsoft.com/office/drawing/2014/main" id="{8B0DD4D0-F42F-D90A-7CEC-5473D9F86778}"/>
                </a:ext>
              </a:extLst>
            </p:cNvPr>
            <p:cNvSpPr/>
            <p:nvPr/>
          </p:nvSpPr>
          <p:spPr>
            <a:xfrm>
              <a:off x="1562886" y="1382935"/>
              <a:ext cx="6239267" cy="3189064"/>
            </a:xfrm>
            <a:prstGeom prst="cloud">
              <a:avLst/>
            </a:prstGeom>
            <a:solidFill>
              <a:schemeClr val="tx2"/>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B5FF806-C832-9E7E-17ED-D6EBDDEE75BE}"/>
                </a:ext>
              </a:extLst>
            </p:cNvPr>
            <p:cNvSpPr txBox="1"/>
            <p:nvPr/>
          </p:nvSpPr>
          <p:spPr>
            <a:xfrm>
              <a:off x="2647309" y="2110983"/>
              <a:ext cx="4585225" cy="1569660"/>
            </a:xfrm>
            <a:prstGeom prst="rect">
              <a:avLst/>
            </a:prstGeom>
            <a:noFill/>
          </p:spPr>
          <p:txBody>
            <a:bodyPr wrap="square">
              <a:spAutoFit/>
            </a:bodyPr>
            <a:lstStyle/>
            <a:p>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4" name="TextBox 3">
            <a:extLst>
              <a:ext uri="{FF2B5EF4-FFF2-40B4-BE49-F238E27FC236}">
                <a16:creationId xmlns:a16="http://schemas.microsoft.com/office/drawing/2014/main" id="{C920D650-F186-E7A6-4AEC-F7647BFE55CE}"/>
              </a:ext>
            </a:extLst>
          </p:cNvPr>
          <p:cNvSpPr txBox="1"/>
          <p:nvPr/>
        </p:nvSpPr>
        <p:spPr>
          <a:xfrm>
            <a:off x="3025140" y="383523"/>
            <a:ext cx="3093720" cy="630942"/>
          </a:xfrm>
          <a:prstGeom prst="rect">
            <a:avLst/>
          </a:prstGeom>
          <a:noFill/>
        </p:spPr>
        <p:txBody>
          <a:bodyPr wrap="square" rtlCol="0">
            <a:spAutoFit/>
          </a:bodyPr>
          <a:lstStyle/>
          <a:p>
            <a:pPr algn="ctr"/>
            <a:r>
              <a:rPr lang="en-US" sz="3500" b="1"/>
              <a:t>LUYỆN TẬP</a:t>
            </a:r>
          </a:p>
        </p:txBody>
      </p:sp>
    </p:spTree>
    <p:extLst>
      <p:ext uri="{BB962C8B-B14F-4D97-AF65-F5344CB8AC3E}">
        <p14:creationId xmlns:p14="http://schemas.microsoft.com/office/powerpoint/2010/main" val="410007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73" y="453982"/>
            <a:ext cx="5863107" cy="647699"/>
          </a:xfrm>
        </p:spPr>
        <p:txBody>
          <a:bodyPr>
            <a:normAutofit fontScale="90000"/>
          </a:bodyPr>
          <a:lstStyle/>
          <a:p>
            <a:r>
              <a:rPr lang="en-US" b="1">
                <a:solidFill>
                  <a:srgbClr val="FF0000"/>
                </a:solidFill>
              </a:rPr>
              <a:t>TRÒ CHƠI AI TRẢ LỜI NHANH NHẤT?</a:t>
            </a:r>
          </a:p>
        </p:txBody>
      </p:sp>
      <p:sp>
        <p:nvSpPr>
          <p:cNvPr id="3" name="Rectangle 2"/>
          <p:cNvSpPr/>
          <p:nvPr/>
        </p:nvSpPr>
        <p:spPr>
          <a:xfrm>
            <a:off x="0" y="947134"/>
            <a:ext cx="8944377" cy="2456185"/>
          </a:xfrm>
          <a:prstGeom prst="rect">
            <a:avLst/>
          </a:prstGeom>
        </p:spPr>
        <p:txBody>
          <a:bodyPr wrap="square">
            <a:spAutoFit/>
          </a:bodyPr>
          <a:lstStyle/>
          <a:p>
            <a:pPr algn="just">
              <a:lnSpc>
                <a:spcPct val="150000"/>
              </a:lnSpc>
            </a:pPr>
            <a:r>
              <a:rPr lang="en-US" sz="2100" b="1">
                <a:solidFill>
                  <a:schemeClr val="accent6">
                    <a:lumMod val="50000"/>
                  </a:schemeClr>
                </a:solidFill>
                <a:latin typeface="Arial" panose="020B0604020202020204" pitchFamily="34" charset="0"/>
                <a:ea typeface="Arial" panose="020B0604020202020204" pitchFamily="34" charset="0"/>
                <a:cs typeface="Arial" panose="020B0604020202020204" pitchFamily="34" charset="0"/>
              </a:rPr>
              <a:t>Câu 1: </a:t>
            </a:r>
            <a:r>
              <a:rPr lang="en-US" sz="2100">
                <a:solidFill>
                  <a:schemeClr val="accent6">
                    <a:lumMod val="50000"/>
                  </a:schemeClr>
                </a:solidFill>
                <a:latin typeface="Arial" panose="020B0604020202020204" pitchFamily="34" charset="0"/>
                <a:ea typeface="Arial" panose="020B0604020202020204" pitchFamily="34" charset="0"/>
                <a:cs typeface="Arial" panose="020B0604020202020204" pitchFamily="34" charset="0"/>
              </a:rPr>
              <a:t>Những nguồn năng lượng nào sau đây là năng lượng tái tạo, năng lượng không tái tạo: Than, xăng, Mặt Trời, khí tự nhiên, gió.</a:t>
            </a:r>
          </a:p>
          <a:p>
            <a:pPr algn="just">
              <a:lnSpc>
                <a:spcPct val="150000"/>
              </a:lnSpc>
            </a:pPr>
            <a:r>
              <a:rPr lang="en-US" sz="2100" b="1">
                <a:solidFill>
                  <a:schemeClr val="accent6">
                    <a:lumMod val="50000"/>
                  </a:schemeClr>
                </a:solidFill>
                <a:latin typeface="Arial" panose="020B0604020202020204" pitchFamily="34" charset="0"/>
                <a:ea typeface="Arial" panose="020B0604020202020204" pitchFamily="34" charset="0"/>
                <a:cs typeface="Arial" panose="020B0604020202020204" pitchFamily="34" charset="0"/>
              </a:rPr>
              <a:t>Câu 2:</a:t>
            </a:r>
            <a:r>
              <a:rPr lang="en-US" sz="2100">
                <a:solidFill>
                  <a:schemeClr val="accent6">
                    <a:lumMod val="50000"/>
                  </a:schemeClr>
                </a:solidFill>
                <a:latin typeface="Arial" panose="020B0604020202020204" pitchFamily="34" charset="0"/>
                <a:ea typeface="Arial" panose="020B0604020202020204" pitchFamily="34" charset="0"/>
                <a:cs typeface="Arial" panose="020B0604020202020204" pitchFamily="34" charset="0"/>
              </a:rPr>
              <a:t> Các nhà khoa học dự đoán rằng đến năm 2100 sẽ không còn dầu và than trên Trái Đất. Cuộc sống của chúng ta sẽ thay đổi ra sao khi nguồn nhiên liệu này cạn kiệt?</a:t>
            </a:r>
            <a:endParaRPr lang="en-US" sz="210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6" name="Đồng hồ đếm ngược 2 phút có tiế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592095" y="4269187"/>
            <a:ext cx="1551905" cy="874313"/>
          </a:xfrm>
          <a:prstGeom prst="rect">
            <a:avLst/>
          </a:prstGeom>
        </p:spPr>
      </p:pic>
    </p:spTree>
    <p:extLst>
      <p:ext uri="{BB962C8B-B14F-4D97-AF65-F5344CB8AC3E}">
        <p14:creationId xmlns:p14="http://schemas.microsoft.com/office/powerpoint/2010/main" val="187098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543"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45"/>
          <p:cNvSpPr txBox="1">
            <a:spLocks noGrp="1"/>
          </p:cNvSpPr>
          <p:nvPr>
            <p:ph type="title"/>
          </p:nvPr>
        </p:nvSpPr>
        <p:spPr>
          <a:xfrm>
            <a:off x="771390" y="1732248"/>
            <a:ext cx="7543799" cy="10431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5000" b="1" dirty="0">
                <a:solidFill>
                  <a:schemeClr val="bg1">
                    <a:lumMod val="25000"/>
                  </a:schemeClr>
                </a:solidFill>
                <a:latin typeface="+mj-lt"/>
              </a:rPr>
              <a:t>BÀI 14: </a:t>
            </a:r>
            <a:br>
              <a:rPr lang="en-US" sz="5000" b="1" dirty="0">
                <a:solidFill>
                  <a:schemeClr val="bg1">
                    <a:lumMod val="25000"/>
                  </a:schemeClr>
                </a:solidFill>
                <a:latin typeface="+mj-lt"/>
              </a:rPr>
            </a:br>
            <a:r>
              <a:rPr lang="en-US" sz="5000" b="1" dirty="0">
                <a:solidFill>
                  <a:schemeClr val="bg1">
                    <a:lumMod val="25000"/>
                  </a:schemeClr>
                </a:solidFill>
                <a:latin typeface="+mj-lt"/>
              </a:rPr>
              <a:t>NĂNG LƯỢNG TÁI TẠO</a:t>
            </a:r>
            <a:endParaRPr sz="5000" b="1" dirty="0">
              <a:solidFill>
                <a:schemeClr val="bg1">
                  <a:lumMod val="25000"/>
                </a:schemeClr>
              </a:solidFill>
              <a:latin typeface="+mj-lt"/>
            </a:endParaRPr>
          </a:p>
        </p:txBody>
      </p:sp>
      <p:grpSp>
        <p:nvGrpSpPr>
          <p:cNvPr id="649" name="Google Shape;649;p45"/>
          <p:cNvGrpSpPr/>
          <p:nvPr/>
        </p:nvGrpSpPr>
        <p:grpSpPr>
          <a:xfrm>
            <a:off x="43020" y="3144883"/>
            <a:ext cx="2137197" cy="2154553"/>
            <a:chOff x="6420448" y="2442750"/>
            <a:chExt cx="2319259" cy="2338093"/>
          </a:xfrm>
        </p:grpSpPr>
        <p:sp>
          <p:nvSpPr>
            <p:cNvPr id="650" name="Google Shape;650;p45"/>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5"/>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5"/>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5"/>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 name="Google Shape;654;p45"/>
          <p:cNvGrpSpPr/>
          <p:nvPr/>
        </p:nvGrpSpPr>
        <p:grpSpPr>
          <a:xfrm flipH="1">
            <a:off x="6963795" y="3144883"/>
            <a:ext cx="2137197" cy="2154553"/>
            <a:chOff x="6420448" y="2442750"/>
            <a:chExt cx="2319259" cy="2338093"/>
          </a:xfrm>
        </p:grpSpPr>
        <p:sp>
          <p:nvSpPr>
            <p:cNvPr id="655" name="Google Shape;655;p45"/>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5"/>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5"/>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5"/>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h Dong (1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114301"/>
            <a:ext cx="521494" cy="4214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h Dong (14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00900" y="0"/>
            <a:ext cx="571500" cy="13430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h Dong (15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50860" y="3350318"/>
            <a:ext cx="357188" cy="17859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nh Dong (15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89870" y="3482477"/>
            <a:ext cx="407194" cy="15216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83623" y="87738"/>
            <a:ext cx="5417277" cy="1384995"/>
          </a:xfrm>
          <a:prstGeom prst="rect">
            <a:avLst/>
          </a:prstGeom>
        </p:spPr>
        <p:txBody>
          <a:bodyPr wrap="square">
            <a:spAutoFit/>
          </a:bodyPr>
          <a:lstStyle/>
          <a:p>
            <a:r>
              <a:rPr lang="vi-VN" sz="2100" b="1" dirty="0">
                <a:solidFill>
                  <a:srgbClr val="FF0000"/>
                </a:solidFill>
                <a:latin typeface="+mj-lt"/>
              </a:rPr>
              <a:t>Câu 1: </a:t>
            </a:r>
            <a:r>
              <a:rPr lang="vi-VN" sz="2100" dirty="0">
                <a:solidFill>
                  <a:srgbClr val="FF0000"/>
                </a:solidFill>
                <a:latin typeface="+mj-lt"/>
              </a:rPr>
              <a:t>Năng lượng nào sau đây là năng lượng tái tạo?</a:t>
            </a:r>
            <a:endParaRPr lang="en-US" sz="2100" dirty="0">
              <a:solidFill>
                <a:srgbClr val="FF0000"/>
              </a:solidFill>
              <a:latin typeface="+mj-lt"/>
            </a:endParaRPr>
          </a:p>
          <a:p>
            <a:r>
              <a:rPr lang="vi-VN" sz="2100" dirty="0">
                <a:latin typeface="+mj-lt"/>
              </a:rPr>
              <a:t>A. </a:t>
            </a:r>
            <a:r>
              <a:rPr lang="en-US" sz="2100" dirty="0" err="1">
                <a:latin typeface="Times New Roman" panose="02020603050405020304" pitchFamily="18" charset="0"/>
                <a:cs typeface="Times New Roman" panose="02020603050405020304" pitchFamily="18" charset="0"/>
              </a:rPr>
              <a:t>sinh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khối</a:t>
            </a:r>
            <a:r>
              <a:rPr lang="en-US" sz="2100" dirty="0">
                <a:latin typeface="Times New Roman" panose="02020603050405020304" pitchFamily="18" charset="0"/>
                <a:cs typeface="Times New Roman" panose="02020603050405020304" pitchFamily="18" charset="0"/>
              </a:rPr>
              <a:t>.               </a:t>
            </a:r>
            <a:r>
              <a:rPr lang="vi-VN" sz="2100" dirty="0">
                <a:latin typeface="Times New Roman" panose="02020603050405020304" pitchFamily="18" charset="0"/>
                <a:cs typeface="Times New Roman" panose="02020603050405020304" pitchFamily="18" charset="0"/>
              </a:rPr>
              <a:t>B. </a:t>
            </a:r>
            <a:r>
              <a:rPr lang="en-US" sz="2100" dirty="0" err="1">
                <a:latin typeface="Times New Roman" panose="02020603050405020304" pitchFamily="18" charset="0"/>
                <a:cs typeface="Times New Roman" panose="02020603050405020304" pitchFamily="18" charset="0"/>
              </a:rPr>
              <a:t>xăng</a:t>
            </a:r>
            <a:r>
              <a:rPr lang="en-US" sz="2100" dirty="0">
                <a:latin typeface="Times New Roman" panose="02020603050405020304" pitchFamily="18" charset="0"/>
                <a:cs typeface="Times New Roman" panose="02020603050405020304" pitchFamily="18" charset="0"/>
              </a:rPr>
              <a:t>.</a:t>
            </a:r>
            <a:endParaRPr lang="vi-VN" sz="2100" dirty="0">
              <a:latin typeface="Times New Roman" panose="02020603050405020304" pitchFamily="18" charset="0"/>
              <a:cs typeface="Times New Roman" panose="02020603050405020304" pitchFamily="18" charset="0"/>
            </a:endParaRPr>
          </a:p>
          <a:p>
            <a:r>
              <a:rPr lang="vi-VN" sz="2100" dirty="0">
                <a:latin typeface="Times New Roman" panose="02020603050405020304" pitchFamily="18" charset="0"/>
                <a:cs typeface="Times New Roman" panose="02020603050405020304" pitchFamily="18" charset="0"/>
              </a:rPr>
              <a:t>C. </a:t>
            </a:r>
            <a:r>
              <a:rPr lang="en-US" sz="2100" dirty="0" err="1">
                <a:latin typeface="Times New Roman" panose="02020603050405020304" pitchFamily="18" charset="0"/>
                <a:cs typeface="Times New Roman" panose="02020603050405020304" pitchFamily="18" charset="0"/>
              </a:rPr>
              <a:t>khí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tự</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nhiên</a:t>
            </a:r>
            <a:r>
              <a:rPr lang="en-US" sz="2100" dirty="0">
                <a:latin typeface="Times New Roman" panose="02020603050405020304" pitchFamily="18" charset="0"/>
                <a:cs typeface="Times New Roman" panose="02020603050405020304" pitchFamily="18" charset="0"/>
              </a:rPr>
              <a:t>.           </a:t>
            </a:r>
            <a:r>
              <a:rPr lang="vi-VN" sz="2100" dirty="0">
                <a:latin typeface="Times New Roman" panose="02020603050405020304" pitchFamily="18" charset="0"/>
                <a:cs typeface="Times New Roman" panose="02020603050405020304" pitchFamily="18" charset="0"/>
              </a:rPr>
              <a:t>D. </a:t>
            </a:r>
            <a:r>
              <a:rPr lang="en-US" sz="2100" dirty="0">
                <a:latin typeface="Times New Roman" panose="02020603050405020304" pitchFamily="18" charset="0"/>
                <a:cs typeface="Times New Roman" panose="02020603050405020304" pitchFamily="18" charset="0"/>
              </a:rPr>
              <a:t>than </a:t>
            </a:r>
            <a:r>
              <a:rPr lang="en-US" sz="2100" dirty="0" err="1">
                <a:latin typeface="Times New Roman" panose="02020603050405020304" pitchFamily="18" charset="0"/>
                <a:cs typeface="Times New Roman" panose="02020603050405020304" pitchFamily="18" charset="0"/>
              </a:rPr>
              <a:t>đá</a:t>
            </a:r>
            <a:r>
              <a:rPr lang="en-US" sz="2100" dirty="0">
                <a:latin typeface="Times New Roman" panose="02020603050405020304" pitchFamily="18" charset="0"/>
                <a:cs typeface="Times New Roman" panose="02020603050405020304" pitchFamily="18" charset="0"/>
              </a:rPr>
              <a:t>.</a:t>
            </a:r>
            <a:endParaRPr lang="vi-VN" sz="2100" dirty="0">
              <a:latin typeface="Times New Roman" panose="02020603050405020304" pitchFamily="18" charset="0"/>
              <a:cs typeface="Times New Roman" panose="02020603050405020304" pitchFamily="18" charset="0"/>
            </a:endParaRPr>
          </a:p>
        </p:txBody>
      </p:sp>
      <p:sp>
        <p:nvSpPr>
          <p:cNvPr id="6" name="Oval 5"/>
          <p:cNvSpPr/>
          <p:nvPr/>
        </p:nvSpPr>
        <p:spPr>
          <a:xfrm>
            <a:off x="1714500" y="742950"/>
            <a:ext cx="400050" cy="400050"/>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sp>
        <p:nvSpPr>
          <p:cNvPr id="7" name="Rectangle 6"/>
          <p:cNvSpPr/>
          <p:nvPr/>
        </p:nvSpPr>
        <p:spPr>
          <a:xfrm>
            <a:off x="1792477" y="1537386"/>
            <a:ext cx="5408423" cy="2031325"/>
          </a:xfrm>
          <a:prstGeom prst="rect">
            <a:avLst/>
          </a:prstGeom>
        </p:spPr>
        <p:txBody>
          <a:bodyPr wrap="square">
            <a:spAutoFit/>
          </a:bodyPr>
          <a:lstStyle/>
          <a:p>
            <a:r>
              <a:rPr lang="en-US" sz="2100" b="1" dirty="0" err="1">
                <a:solidFill>
                  <a:srgbClr val="FF0000"/>
                </a:solidFill>
                <a:latin typeface="Times New Roman" panose="02020603050405020304" pitchFamily="18" charset="0"/>
                <a:cs typeface="Times New Roman" panose="02020603050405020304" pitchFamily="18" charset="0"/>
              </a:rPr>
              <a:t>Câu</a:t>
            </a:r>
            <a:r>
              <a:rPr lang="en-US" sz="2100" b="1" dirty="0">
                <a:solidFill>
                  <a:srgbClr val="FF0000"/>
                </a:solidFill>
                <a:latin typeface="Times New Roman" panose="02020603050405020304" pitchFamily="18" charset="0"/>
                <a:cs typeface="Times New Roman" panose="02020603050405020304" pitchFamily="18" charset="0"/>
              </a:rPr>
              <a:t> 2.</a:t>
            </a:r>
            <a:r>
              <a:rPr lang="en-US" sz="2100" dirty="0">
                <a:latin typeface="Times New Roman" panose="02020603050405020304" pitchFamily="18" charset="0"/>
                <a:cs typeface="Times New Roman" panose="02020603050405020304" pitchFamily="18" charset="0"/>
              </a:rPr>
              <a:t> </a:t>
            </a:r>
            <a:r>
              <a:rPr lang="vi-VN" sz="2100" dirty="0">
                <a:solidFill>
                  <a:srgbClr val="FF0000"/>
                </a:solidFill>
                <a:latin typeface="+mj-lt"/>
              </a:rPr>
              <a:t>Chọn phát biểu đúng về năng lượng </a:t>
            </a:r>
            <a:r>
              <a:rPr lang="en-US" sz="2100" dirty="0">
                <a:solidFill>
                  <a:srgbClr val="FF0000"/>
                </a:solidFill>
                <a:latin typeface="+mj-lt"/>
              </a:rPr>
              <a:t>M</a:t>
            </a:r>
            <a:r>
              <a:rPr lang="vi-VN" sz="2100" dirty="0">
                <a:solidFill>
                  <a:srgbClr val="FF0000"/>
                </a:solidFill>
                <a:latin typeface="+mj-lt"/>
              </a:rPr>
              <a:t>ặt </a:t>
            </a:r>
            <a:r>
              <a:rPr lang="en-US" sz="2100" dirty="0">
                <a:solidFill>
                  <a:srgbClr val="FF0000"/>
                </a:solidFill>
                <a:latin typeface="+mj-lt"/>
              </a:rPr>
              <a:t>T</a:t>
            </a:r>
            <a:r>
              <a:rPr lang="vi-VN" sz="2100" dirty="0">
                <a:solidFill>
                  <a:srgbClr val="FF0000"/>
                </a:solidFill>
                <a:latin typeface="+mj-lt"/>
              </a:rPr>
              <a:t>rời:</a:t>
            </a:r>
            <a:endParaRPr lang="en-US" sz="2100" dirty="0">
              <a:solidFill>
                <a:srgbClr val="FF0000"/>
              </a:solidFill>
              <a:latin typeface="+mj-lt"/>
            </a:endParaRPr>
          </a:p>
          <a:p>
            <a:r>
              <a:rPr lang="vi-VN" sz="2100" dirty="0">
                <a:latin typeface="Times New Roman" panose="02020603050405020304" pitchFamily="18" charset="0"/>
                <a:cs typeface="Times New Roman" panose="02020603050405020304" pitchFamily="18" charset="0"/>
              </a:rPr>
              <a:t>A. </a:t>
            </a:r>
            <a:r>
              <a:rPr lang="en-US" sz="2100" dirty="0" err="1">
                <a:latin typeface="Times New Roman" panose="02020603050405020304" pitchFamily="18" charset="0"/>
                <a:cs typeface="Times New Roman" panose="02020603050405020304" pitchFamily="18" charset="0"/>
              </a:rPr>
              <a:t>Năng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lượng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sẵn</a:t>
            </a:r>
            <a:r>
              <a:rPr lang="en-US" sz="2100" dirty="0">
                <a:latin typeface="Times New Roman" panose="02020603050405020304" pitchFamily="18" charset="0"/>
                <a:cs typeface="Times New Roman" panose="02020603050405020304" pitchFamily="18" charset="0"/>
              </a:rPr>
              <a:t>.</a:t>
            </a:r>
            <a:endParaRPr lang="vi-VN" sz="2100" dirty="0">
              <a:latin typeface="Times New Roman" panose="02020603050405020304" pitchFamily="18" charset="0"/>
              <a:cs typeface="Times New Roman" panose="02020603050405020304" pitchFamily="18" charset="0"/>
            </a:endParaRPr>
          </a:p>
          <a:p>
            <a:r>
              <a:rPr lang="vi-VN" sz="2100" dirty="0">
                <a:latin typeface="Times New Roman" panose="02020603050405020304" pitchFamily="18" charset="0"/>
                <a:cs typeface="Times New Roman" panose="02020603050405020304" pitchFamily="18" charset="0"/>
              </a:rPr>
              <a:t>B. </a:t>
            </a:r>
            <a:r>
              <a:rPr lang="en-US" sz="2100" dirty="0" err="1">
                <a:latin typeface="Times New Roman" panose="02020603050405020304" pitchFamily="18" charset="0"/>
                <a:cs typeface="Times New Roman" panose="02020603050405020304" pitchFamily="18" charset="0"/>
              </a:rPr>
              <a:t>Giá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thành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chi </a:t>
            </a:r>
            <a:r>
              <a:rPr lang="en-US" sz="2100" dirty="0" err="1">
                <a:latin typeface="Times New Roman" panose="02020603050405020304" pitchFamily="18" charset="0"/>
                <a:cs typeface="Times New Roman" panose="02020603050405020304" pitchFamily="18" charset="0"/>
              </a:rPr>
              <a:t>phí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lắp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đặt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cao</a:t>
            </a:r>
            <a:r>
              <a:rPr lang="en-US" sz="2100" dirty="0">
                <a:latin typeface="Times New Roman" panose="02020603050405020304" pitchFamily="18" charset="0"/>
                <a:cs typeface="Times New Roman" panose="02020603050405020304" pitchFamily="18" charset="0"/>
              </a:rPr>
              <a:t>.</a:t>
            </a:r>
            <a:endParaRPr lang="vi-VN" sz="2100" dirty="0">
              <a:latin typeface="Times New Roman" panose="02020603050405020304" pitchFamily="18" charset="0"/>
              <a:cs typeface="Times New Roman" panose="02020603050405020304" pitchFamily="18" charset="0"/>
            </a:endParaRPr>
          </a:p>
          <a:p>
            <a:r>
              <a:rPr lang="vi-VN" sz="2100" dirty="0">
                <a:latin typeface="Times New Roman" panose="02020603050405020304" pitchFamily="18" charset="0"/>
                <a:cs typeface="Times New Roman" panose="02020603050405020304" pitchFamily="18" charset="0"/>
              </a:rPr>
              <a:t>C. </a:t>
            </a:r>
            <a:r>
              <a:rPr lang="en-US" sz="2100" dirty="0" err="1">
                <a:latin typeface="Times New Roman" panose="02020603050405020304" pitchFamily="18" charset="0"/>
                <a:cs typeface="Times New Roman" panose="02020603050405020304" pitchFamily="18" charset="0"/>
              </a:rPr>
              <a:t>Vẫn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còn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thải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pin </a:t>
            </a:r>
            <a:r>
              <a:rPr lang="en-US" sz="2100" dirty="0" err="1">
                <a:latin typeface="Times New Roman" panose="02020603050405020304" pitchFamily="18" charset="0"/>
                <a:cs typeface="Times New Roman" panose="02020603050405020304" pitchFamily="18" charset="0"/>
              </a:rPr>
              <a:t>Mặt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Trời</a:t>
            </a:r>
            <a:r>
              <a:rPr lang="en-US" sz="2100" dirty="0">
                <a:latin typeface="Times New Roman" panose="02020603050405020304" pitchFamily="18" charset="0"/>
                <a:cs typeface="Times New Roman" panose="02020603050405020304" pitchFamily="18" charset="0"/>
              </a:rPr>
              <a:t>.</a:t>
            </a:r>
            <a:endParaRPr lang="vi-VN" sz="2100" dirty="0">
              <a:latin typeface="Times New Roman" panose="02020603050405020304" pitchFamily="18" charset="0"/>
              <a:cs typeface="Times New Roman" panose="02020603050405020304" pitchFamily="18" charset="0"/>
            </a:endParaRPr>
          </a:p>
          <a:p>
            <a:r>
              <a:rPr lang="vi-VN" sz="2100" dirty="0">
                <a:latin typeface="Times New Roman" panose="02020603050405020304" pitchFamily="18" charset="0"/>
                <a:cs typeface="Times New Roman" panose="02020603050405020304" pitchFamily="18" charset="0"/>
              </a:rPr>
              <a:t>D. </a:t>
            </a:r>
            <a:r>
              <a:rPr lang="en-US" sz="2100" dirty="0" err="1">
                <a:latin typeface="Times New Roman" panose="02020603050405020304" pitchFamily="18" charset="0"/>
                <a:cs typeface="Times New Roman" panose="02020603050405020304" pitchFamily="18" charset="0"/>
              </a:rPr>
              <a:t>Cả</a:t>
            </a:r>
            <a:r>
              <a:rPr lang="en-US" sz="2100" dirty="0">
                <a:latin typeface="Times New Roman" panose="02020603050405020304" pitchFamily="18" charset="0"/>
                <a:cs typeface="Times New Roman" panose="02020603050405020304" pitchFamily="18" charset="0"/>
              </a:rPr>
              <a:t> B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C </a:t>
            </a:r>
            <a:r>
              <a:rPr lang="en-US" sz="2100" dirty="0" err="1">
                <a:latin typeface="Times New Roman" panose="02020603050405020304" pitchFamily="18" charset="0"/>
                <a:cs typeface="Times New Roman" panose="02020603050405020304" pitchFamily="18" charset="0"/>
              </a:rPr>
              <a:t>đều</a:t>
            </a:r>
            <a:r>
              <a:rPr lang="en-US" sz="2100" dirty="0">
                <a:latin typeface="Times New Roman" panose="02020603050405020304" pitchFamily="18" charset="0"/>
                <a:cs typeface="Times New Roman" panose="02020603050405020304" pitchFamily="18" charset="0"/>
              </a:rPr>
              <a:t> dung.</a:t>
            </a:r>
            <a:endParaRPr lang="vi-VN" sz="2100" dirty="0">
              <a:latin typeface="Times New Roman" panose="02020603050405020304" pitchFamily="18" charset="0"/>
              <a:cs typeface="Times New Roman" panose="02020603050405020304" pitchFamily="18" charset="0"/>
            </a:endParaRPr>
          </a:p>
        </p:txBody>
      </p:sp>
      <p:sp>
        <p:nvSpPr>
          <p:cNvPr id="13" name="Oval 12"/>
          <p:cNvSpPr/>
          <p:nvPr/>
        </p:nvSpPr>
        <p:spPr>
          <a:xfrm>
            <a:off x="1695333" y="3196289"/>
            <a:ext cx="403370" cy="403370"/>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spTree>
    <p:extLst>
      <p:ext uri="{BB962C8B-B14F-4D97-AF65-F5344CB8AC3E}">
        <p14:creationId xmlns:p14="http://schemas.microsoft.com/office/powerpoint/2010/main" val="182971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83623" y="87737"/>
            <a:ext cx="5417277" cy="2354491"/>
          </a:xfrm>
          <a:prstGeom prst="rect">
            <a:avLst/>
          </a:prstGeom>
        </p:spPr>
        <p:txBody>
          <a:bodyPr wrap="square">
            <a:spAutoFit/>
          </a:bodyPr>
          <a:lstStyle/>
          <a:p>
            <a:r>
              <a:rPr lang="vi-VN" sz="2100" b="1" dirty="0">
                <a:solidFill>
                  <a:srgbClr val="FF0000"/>
                </a:solidFill>
                <a:latin typeface="+mj-lt"/>
              </a:rPr>
              <a:t>Câu 3:</a:t>
            </a:r>
            <a:r>
              <a:rPr lang="vi-VN" sz="2100" b="1" dirty="0">
                <a:latin typeface="+mj-lt"/>
              </a:rPr>
              <a:t> </a:t>
            </a:r>
            <a:r>
              <a:rPr lang="vi-VN" sz="2100" dirty="0">
                <a:solidFill>
                  <a:srgbClr val="FF0000"/>
                </a:solidFill>
                <a:latin typeface="+mj-lt"/>
              </a:rPr>
              <a:t>Nguồn năng lượng tái tạo là:</a:t>
            </a:r>
          </a:p>
          <a:p>
            <a:pPr algn="just"/>
            <a:r>
              <a:rPr lang="vi-VN" sz="2100" dirty="0">
                <a:latin typeface="+mj-lt"/>
              </a:rPr>
              <a:t>A. Nguồn năng lượng</a:t>
            </a:r>
            <a:r>
              <a:rPr lang="en-US" sz="2100" dirty="0">
                <a:latin typeface="+mj-lt"/>
              </a:rPr>
              <a:t> </a:t>
            </a:r>
            <a:r>
              <a:rPr lang="en-US" sz="2100" dirty="0" err="1">
                <a:latin typeface="Times New Roman" panose="02020603050405020304" pitchFamily="18" charset="0"/>
                <a:cs typeface="Times New Roman" panose="02020603050405020304" pitchFamily="18" charset="0"/>
              </a:rPr>
              <a:t>không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sẵn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trong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tự</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nhiên</a:t>
            </a:r>
            <a:r>
              <a:rPr lang="vi-VN" sz="2100" dirty="0">
                <a:latin typeface="Times New Roman" panose="02020603050405020304" pitchFamily="18" charset="0"/>
                <a:cs typeface="Times New Roman" panose="02020603050405020304" pitchFamily="18" charset="0"/>
              </a:rPr>
              <a:t>.</a:t>
            </a:r>
          </a:p>
          <a:p>
            <a:pPr algn="just"/>
            <a:r>
              <a:rPr lang="vi-VN" sz="2100" dirty="0">
                <a:latin typeface="+mj-lt"/>
              </a:rPr>
              <a:t>B. Nguồn năng lượng</a:t>
            </a:r>
            <a:r>
              <a:rPr lang="en-US" sz="2100" dirty="0">
                <a:latin typeface="+mj-lt"/>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sẵn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trong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tự</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nhiên</a:t>
            </a:r>
            <a:r>
              <a:rPr lang="vi-VN" sz="2100" dirty="0">
                <a:latin typeface="Times New Roman" panose="02020603050405020304" pitchFamily="18" charset="0"/>
                <a:cs typeface="Times New Roman" panose="02020603050405020304" pitchFamily="18" charset="0"/>
              </a:rPr>
              <a:t>. </a:t>
            </a:r>
            <a:endParaRPr lang="en-US" sz="2100" dirty="0">
              <a:latin typeface="Times New Roman" panose="02020603050405020304" pitchFamily="18" charset="0"/>
              <a:cs typeface="Times New Roman" panose="02020603050405020304" pitchFamily="18" charset="0"/>
            </a:endParaRPr>
          </a:p>
          <a:p>
            <a:pPr algn="just"/>
            <a:r>
              <a:rPr lang="vi-VN" sz="2100" dirty="0">
                <a:latin typeface="+mj-lt"/>
              </a:rPr>
              <a:t>C. Nguồn năng lượng</a:t>
            </a:r>
            <a:r>
              <a:rPr lang="en-US" sz="2100" dirty="0">
                <a:latin typeface="+mj-lt"/>
              </a:rPr>
              <a:t> </a:t>
            </a:r>
            <a:r>
              <a:rPr lang="en-US" sz="2100" dirty="0" err="1">
                <a:latin typeface="Times New Roman" panose="02020603050405020304" pitchFamily="18" charset="0"/>
                <a:cs typeface="Times New Roman" panose="02020603050405020304" pitchFamily="18" charset="0"/>
              </a:rPr>
              <a:t>sẽ</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cạn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kiệt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trong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tương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lai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gần</a:t>
            </a:r>
            <a:r>
              <a:rPr lang="en-US" sz="2100" dirty="0">
                <a:latin typeface="Times New Roman" panose="02020603050405020304" pitchFamily="18" charset="0"/>
                <a:cs typeface="Times New Roman" panose="02020603050405020304" pitchFamily="18" charset="0"/>
              </a:rPr>
              <a:t> </a:t>
            </a:r>
            <a:r>
              <a:rPr lang="vi-VN" sz="2100" dirty="0">
                <a:latin typeface="Times New Roman" panose="02020603050405020304" pitchFamily="18" charset="0"/>
                <a:cs typeface="Times New Roman" panose="02020603050405020304" pitchFamily="18" charset="0"/>
              </a:rPr>
              <a:t>.</a:t>
            </a:r>
          </a:p>
          <a:p>
            <a:r>
              <a:rPr lang="vi-VN" sz="2100" dirty="0">
                <a:latin typeface="+mj-lt"/>
              </a:rPr>
              <a:t>D. </a:t>
            </a:r>
            <a:r>
              <a:rPr lang="en-US" sz="2100" dirty="0" err="1">
                <a:latin typeface="Times New Roman" panose="02020603050405020304" pitchFamily="18" charset="0"/>
                <a:cs typeface="Times New Roman" panose="02020603050405020304" pitchFamily="18" charset="0"/>
              </a:rPr>
              <a:t>Cả</a:t>
            </a:r>
            <a:r>
              <a:rPr lang="en-US" sz="2100" dirty="0">
                <a:latin typeface="Times New Roman" panose="02020603050405020304" pitchFamily="18" charset="0"/>
                <a:cs typeface="Times New Roman" panose="02020603050405020304" pitchFamily="18" charset="0"/>
              </a:rPr>
              <a:t> A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C </a:t>
            </a:r>
            <a:r>
              <a:rPr lang="en-US" sz="2100" dirty="0" err="1">
                <a:latin typeface="Times New Roman" panose="02020603050405020304" pitchFamily="18" charset="0"/>
                <a:cs typeface="Times New Roman" panose="02020603050405020304" pitchFamily="18" charset="0"/>
              </a:rPr>
              <a:t>đều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đúng</a:t>
            </a:r>
            <a:r>
              <a:rPr lang="vi-VN" sz="2100" dirty="0">
                <a:latin typeface="Times New Roman" panose="02020603050405020304" pitchFamily="18" charset="0"/>
                <a:cs typeface="Times New Roman" panose="02020603050405020304" pitchFamily="18" charset="0"/>
              </a:rPr>
              <a:t>.</a:t>
            </a:r>
          </a:p>
        </p:txBody>
      </p:sp>
      <p:sp>
        <p:nvSpPr>
          <p:cNvPr id="6" name="Oval 5"/>
          <p:cNvSpPr/>
          <p:nvPr/>
        </p:nvSpPr>
        <p:spPr>
          <a:xfrm>
            <a:off x="1783623" y="1088313"/>
            <a:ext cx="330256" cy="330256"/>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sp>
        <p:nvSpPr>
          <p:cNvPr id="7" name="Rectangle 6"/>
          <p:cNvSpPr/>
          <p:nvPr/>
        </p:nvSpPr>
        <p:spPr>
          <a:xfrm>
            <a:off x="1636398" y="2500334"/>
            <a:ext cx="6021702" cy="1708160"/>
          </a:xfrm>
          <a:prstGeom prst="rect">
            <a:avLst/>
          </a:prstGeom>
        </p:spPr>
        <p:txBody>
          <a:bodyPr wrap="square">
            <a:spAutoFit/>
          </a:bodyPr>
          <a:lstStyle/>
          <a:p>
            <a:r>
              <a:rPr lang="vi-VN" sz="2100" b="1" dirty="0">
                <a:solidFill>
                  <a:srgbClr val="FF0000"/>
                </a:solidFill>
                <a:latin typeface="+mj-lt"/>
              </a:rPr>
              <a:t>Câu 4: </a:t>
            </a:r>
            <a:r>
              <a:rPr lang="vi-VN" sz="2100" dirty="0">
                <a:solidFill>
                  <a:srgbClr val="FF0000"/>
                </a:solidFill>
                <a:latin typeface="+mj-lt"/>
              </a:rPr>
              <a:t>Nguồn năng lượng trong tự nhiên gồm: </a:t>
            </a:r>
            <a:endParaRPr lang="en-US" sz="2100" dirty="0">
              <a:solidFill>
                <a:srgbClr val="FF0000"/>
              </a:solidFill>
              <a:latin typeface="+mj-lt"/>
            </a:endParaRPr>
          </a:p>
          <a:p>
            <a:r>
              <a:rPr lang="vi-VN" sz="2100" dirty="0">
                <a:latin typeface="+mj-lt"/>
              </a:rPr>
              <a:t>A. </a:t>
            </a:r>
            <a:r>
              <a:rPr lang="en-US" sz="2100" dirty="0" err="1">
                <a:latin typeface="Times New Roman" panose="02020603050405020304" pitchFamily="18" charset="0"/>
                <a:cs typeface="Times New Roman" panose="02020603050405020304" pitchFamily="18" charset="0"/>
              </a:rPr>
              <a:t>Nguồn</a:t>
            </a:r>
            <a:r>
              <a:rPr lang="en-US" sz="2100" dirty="0">
                <a:latin typeface="Times New Roman" panose="02020603050405020304" pitchFamily="18" charset="0"/>
                <a:cs typeface="Times New Roman" panose="02020603050405020304" pitchFamily="18" charset="0"/>
              </a:rPr>
              <a:t> </a:t>
            </a:r>
            <a:r>
              <a:rPr lang="vi-VN" sz="2100" dirty="0">
                <a:latin typeface="+mj-lt"/>
              </a:rPr>
              <a:t>năng lượng </a:t>
            </a:r>
            <a:r>
              <a:rPr lang="en-US" sz="2100" dirty="0" err="1">
                <a:latin typeface="Times New Roman" panose="02020603050405020304" pitchFamily="18" charset="0"/>
                <a:cs typeface="Times New Roman" panose="02020603050405020304" pitchFamily="18" charset="0"/>
              </a:rPr>
              <a:t>hữu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ích</a:t>
            </a:r>
            <a:r>
              <a:rPr lang="vi-VN" sz="2100" dirty="0">
                <a:latin typeface="Times New Roman" panose="02020603050405020304" pitchFamily="18" charset="0"/>
                <a:cs typeface="Times New Roman" panose="02020603050405020304" pitchFamily="18" charset="0"/>
              </a:rPr>
              <a:t>.</a:t>
            </a:r>
          </a:p>
          <a:p>
            <a:r>
              <a:rPr lang="vi-VN" sz="2100" dirty="0">
                <a:latin typeface="+mj-lt"/>
              </a:rPr>
              <a:t>B. </a:t>
            </a:r>
            <a:r>
              <a:rPr lang="en-US" sz="2100" dirty="0" err="1">
                <a:latin typeface="Times New Roman" panose="02020603050405020304" pitchFamily="18" charset="0"/>
                <a:cs typeface="Times New Roman" panose="02020603050405020304" pitchFamily="18" charset="0"/>
              </a:rPr>
              <a:t>Nguồn</a:t>
            </a:r>
            <a:r>
              <a:rPr lang="en-US" sz="2100" dirty="0">
                <a:latin typeface="Times New Roman" panose="02020603050405020304" pitchFamily="18" charset="0"/>
                <a:cs typeface="Times New Roman" panose="02020603050405020304" pitchFamily="18" charset="0"/>
              </a:rPr>
              <a:t> </a:t>
            </a:r>
            <a:r>
              <a:rPr lang="vi-VN" sz="2100" dirty="0">
                <a:latin typeface="+mj-lt"/>
              </a:rPr>
              <a:t>năng lượng </a:t>
            </a:r>
            <a:r>
              <a:rPr lang="en-US" sz="2100" dirty="0" err="1">
                <a:latin typeface="Times New Roman" panose="02020603050405020304" pitchFamily="18" charset="0"/>
                <a:cs typeface="Times New Roman" panose="02020603050405020304" pitchFamily="18" charset="0"/>
              </a:rPr>
              <a:t>tái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tạo</a:t>
            </a:r>
            <a:r>
              <a:rPr lang="vi-VN" sz="2100" dirty="0">
                <a:latin typeface="Times New Roman" panose="02020603050405020304" pitchFamily="18" charset="0"/>
                <a:cs typeface="Times New Roman" panose="02020603050405020304" pitchFamily="18" charset="0"/>
              </a:rPr>
              <a:t>.</a:t>
            </a:r>
          </a:p>
          <a:p>
            <a:r>
              <a:rPr lang="vi-VN" sz="2100" dirty="0">
                <a:latin typeface="+mj-lt"/>
              </a:rPr>
              <a:t>C. </a:t>
            </a:r>
            <a:r>
              <a:rPr lang="en-US" sz="2100" dirty="0" err="1">
                <a:latin typeface="Times New Roman" panose="02020603050405020304" pitchFamily="18" charset="0"/>
                <a:cs typeface="Times New Roman" panose="02020603050405020304" pitchFamily="18" charset="0"/>
              </a:rPr>
              <a:t>Nguồn</a:t>
            </a:r>
            <a:r>
              <a:rPr lang="en-US" sz="2100" dirty="0">
                <a:latin typeface="Times New Roman" panose="02020603050405020304" pitchFamily="18" charset="0"/>
                <a:cs typeface="Times New Roman" panose="02020603050405020304" pitchFamily="18" charset="0"/>
              </a:rPr>
              <a:t> </a:t>
            </a:r>
            <a:r>
              <a:rPr lang="vi-VN" sz="2100" dirty="0">
                <a:latin typeface="+mj-lt"/>
              </a:rPr>
              <a:t>năng lượng </a:t>
            </a:r>
            <a:r>
              <a:rPr lang="en-US" sz="2100" dirty="0" err="1">
                <a:latin typeface="Times New Roman" panose="02020603050405020304" pitchFamily="18" charset="0"/>
                <a:cs typeface="Times New Roman" panose="02020603050405020304" pitchFamily="18" charset="0"/>
              </a:rPr>
              <a:t>tái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tạo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tạo</a:t>
            </a:r>
            <a:r>
              <a:rPr lang="vi-VN" sz="2100" dirty="0">
                <a:latin typeface="Times New Roman" panose="02020603050405020304" pitchFamily="18" charset="0"/>
                <a:cs typeface="Times New Roman" panose="02020603050405020304" pitchFamily="18" charset="0"/>
              </a:rPr>
              <a:t>.</a:t>
            </a:r>
          </a:p>
          <a:p>
            <a:r>
              <a:rPr lang="vi-VN" sz="2100" dirty="0">
                <a:latin typeface="+mj-lt"/>
              </a:rPr>
              <a:t>D. </a:t>
            </a:r>
            <a:r>
              <a:rPr lang="en-US" sz="2100" dirty="0" err="1">
                <a:latin typeface="Times New Roman" panose="02020603050405020304" pitchFamily="18" charset="0"/>
                <a:cs typeface="Times New Roman" panose="02020603050405020304" pitchFamily="18" charset="0"/>
              </a:rPr>
              <a:t>Nguồn</a:t>
            </a:r>
            <a:r>
              <a:rPr lang="en-US" sz="2100" dirty="0">
                <a:latin typeface="Times New Roman" panose="02020603050405020304" pitchFamily="18" charset="0"/>
                <a:cs typeface="Times New Roman" panose="02020603050405020304" pitchFamily="18" charset="0"/>
              </a:rPr>
              <a:t> </a:t>
            </a:r>
            <a:r>
              <a:rPr lang="vi-VN" sz="2100" dirty="0">
                <a:latin typeface="+mj-lt"/>
              </a:rPr>
              <a:t>năng lượng </a:t>
            </a:r>
            <a:r>
              <a:rPr lang="en-US" sz="2100" dirty="0" err="1">
                <a:latin typeface="+mj-lt"/>
                <a:cs typeface="Times New Roman" panose="02020603050405020304" pitchFamily="18" charset="0"/>
              </a:rPr>
              <a:t>hữu</a:t>
            </a:r>
            <a:r>
              <a:rPr lang="en-US" sz="2100" dirty="0">
                <a:latin typeface="+mj-lt"/>
                <a:cs typeface="Times New Roman" panose="02020603050405020304" pitchFamily="18" charset="0"/>
              </a:rPr>
              <a:t> </a:t>
            </a:r>
            <a:r>
              <a:rPr lang="en-US" sz="2100" dirty="0" err="1">
                <a:latin typeface="+mj-lt"/>
                <a:cs typeface="Times New Roman" panose="02020603050405020304" pitchFamily="18" charset="0"/>
              </a:rPr>
              <a:t>ích</a:t>
            </a:r>
            <a:r>
              <a:rPr lang="en-US" sz="2100" dirty="0">
                <a:latin typeface="+mj-lt"/>
                <a:cs typeface="Times New Roman" panose="02020603050405020304" pitchFamily="18" charset="0"/>
              </a:rPr>
              <a:t> </a:t>
            </a:r>
            <a:r>
              <a:rPr lang="en-US" sz="2100" dirty="0" err="1">
                <a:latin typeface="+mj-lt"/>
                <a:cs typeface="Times New Roman" panose="02020603050405020304" pitchFamily="18" charset="0"/>
              </a:rPr>
              <a:t>và</a:t>
            </a:r>
            <a:r>
              <a:rPr lang="en-US" sz="2100" dirty="0">
                <a:latin typeface="+mj-lt"/>
                <a:cs typeface="Times New Roman" panose="02020603050405020304" pitchFamily="18" charset="0"/>
              </a:rPr>
              <a:t> </a:t>
            </a:r>
            <a:r>
              <a:rPr lang="en-US" sz="2100" dirty="0" err="1">
                <a:latin typeface="+mj-lt"/>
                <a:cs typeface="Times New Roman" panose="02020603050405020304" pitchFamily="18" charset="0"/>
              </a:rPr>
              <a:t>hao</a:t>
            </a:r>
            <a:r>
              <a:rPr lang="en-US" sz="2100" dirty="0">
                <a:latin typeface="+mj-lt"/>
                <a:cs typeface="Times New Roman" panose="02020603050405020304" pitchFamily="18" charset="0"/>
              </a:rPr>
              <a:t> </a:t>
            </a:r>
            <a:r>
              <a:rPr lang="en-US" sz="2100" dirty="0" err="1">
                <a:latin typeface="+mj-lt"/>
                <a:cs typeface="Times New Roman" panose="02020603050405020304" pitchFamily="18" charset="0"/>
              </a:rPr>
              <a:t>phí</a:t>
            </a:r>
            <a:r>
              <a:rPr lang="vi-VN" sz="2100" dirty="0">
                <a:latin typeface="+mj-lt"/>
                <a:cs typeface="Times New Roman" panose="02020603050405020304" pitchFamily="18" charset="0"/>
              </a:rPr>
              <a:t>.</a:t>
            </a:r>
          </a:p>
        </p:txBody>
      </p:sp>
      <p:sp>
        <p:nvSpPr>
          <p:cNvPr id="13" name="Oval 12"/>
          <p:cNvSpPr/>
          <p:nvPr/>
        </p:nvSpPr>
        <p:spPr>
          <a:xfrm>
            <a:off x="1636398" y="3419720"/>
            <a:ext cx="356764" cy="356764"/>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pic>
        <p:nvPicPr>
          <p:cNvPr id="3074" name="Picture 2" descr="Anh Dong (16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
            <a:ext cx="571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nh Dong (17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25564" y="414337"/>
            <a:ext cx="571500" cy="192881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nh Dong (17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59681" y="4743450"/>
            <a:ext cx="1857375" cy="28575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nh Dong (1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6483" y="4950619"/>
            <a:ext cx="2093119" cy="192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3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83623" y="87738"/>
            <a:ext cx="5417277" cy="1384995"/>
          </a:xfrm>
          <a:prstGeom prst="rect">
            <a:avLst/>
          </a:prstGeom>
        </p:spPr>
        <p:txBody>
          <a:bodyPr wrap="square">
            <a:spAutoFit/>
          </a:bodyPr>
          <a:lstStyle/>
          <a:p>
            <a:r>
              <a:rPr lang="vi-VN" sz="2100" b="1" dirty="0">
                <a:solidFill>
                  <a:srgbClr val="FF0000"/>
                </a:solidFill>
                <a:latin typeface="+mj-lt"/>
              </a:rPr>
              <a:t>Câu 5: </a:t>
            </a:r>
            <a:r>
              <a:rPr lang="vi-VN" sz="2100" dirty="0">
                <a:solidFill>
                  <a:srgbClr val="FF0000"/>
                </a:solidFill>
                <a:latin typeface="+mj-lt"/>
              </a:rPr>
              <a:t>Năng lượng nào sau đây là năng lượng không tái tạo?</a:t>
            </a:r>
            <a:endParaRPr lang="en-US" sz="2100" dirty="0">
              <a:solidFill>
                <a:srgbClr val="FF0000"/>
              </a:solidFill>
              <a:latin typeface="+mj-lt"/>
            </a:endParaRPr>
          </a:p>
          <a:p>
            <a:r>
              <a:rPr lang="en-US" sz="2100" dirty="0">
                <a:latin typeface="Times New Roman" panose="02020603050405020304" pitchFamily="18" charset="0"/>
                <a:cs typeface="Times New Roman" panose="02020603050405020304" pitchFamily="18" charset="0"/>
              </a:rPr>
              <a:t>A</a:t>
            </a:r>
            <a:r>
              <a:rPr lang="vi-VN" sz="2100" dirty="0">
                <a:latin typeface="Times New Roman" panose="02020603050405020304" pitchFamily="18" charset="0"/>
                <a:cs typeface="Times New Roman" panose="02020603050405020304" pitchFamily="18" charset="0"/>
              </a:rPr>
              <a:t>)</a:t>
            </a:r>
            <a:r>
              <a:rPr lang="vi-VN" sz="2100" dirty="0">
                <a:latin typeface="+mj-lt"/>
              </a:rPr>
              <a:t> </a:t>
            </a:r>
            <a:r>
              <a:rPr lang="en-US" sz="2100" dirty="0" err="1">
                <a:latin typeface="Times New Roman" panose="02020603050405020304" pitchFamily="18" charset="0"/>
                <a:cs typeface="Times New Roman" panose="02020603050405020304" pitchFamily="18" charset="0"/>
              </a:rPr>
              <a:t>Sinh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khối</a:t>
            </a:r>
            <a:r>
              <a:rPr lang="en-US" sz="2100" dirty="0">
                <a:latin typeface="Times New Roman" panose="02020603050405020304" pitchFamily="18" charset="0"/>
                <a:cs typeface="Times New Roman" panose="02020603050405020304" pitchFamily="18" charset="0"/>
              </a:rPr>
              <a:t>.              B</a:t>
            </a:r>
            <a:r>
              <a:rPr lang="vi-VN" sz="2100" dirty="0">
                <a:latin typeface="Times New Roman" panose="02020603050405020304" pitchFamily="18" charset="0"/>
                <a:cs typeface="Times New Roman" panose="02020603050405020304" pitchFamily="18" charset="0"/>
              </a:rPr>
              <a:t>)</a:t>
            </a:r>
            <a:r>
              <a:rPr lang="vi-VN" sz="2100" dirty="0">
                <a:latin typeface="+mj-lt"/>
              </a:rPr>
              <a:t> </a:t>
            </a:r>
            <a:r>
              <a:rPr lang="en-US" sz="2100" dirty="0" err="1">
                <a:latin typeface="Times New Roman" panose="02020603050405020304" pitchFamily="18" charset="0"/>
                <a:cs typeface="Times New Roman" panose="02020603050405020304" pitchFamily="18" charset="0"/>
              </a:rPr>
              <a:t>Khí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tự</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nhiên</a:t>
            </a:r>
            <a:r>
              <a:rPr lang="en-US" sz="2100" dirty="0">
                <a:latin typeface="Times New Roman" panose="02020603050405020304" pitchFamily="18" charset="0"/>
                <a:cs typeface="Times New Roman" panose="02020603050405020304" pitchFamily="18" charset="0"/>
              </a:rPr>
              <a:t>.</a:t>
            </a:r>
            <a:endParaRPr lang="vi-VN" sz="21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C</a:t>
            </a:r>
            <a:r>
              <a:rPr lang="vi-VN" sz="2100" dirty="0">
                <a:latin typeface="Times New Roman" panose="02020603050405020304" pitchFamily="18" charset="0"/>
                <a:cs typeface="Times New Roman" panose="02020603050405020304" pitchFamily="18" charset="0"/>
              </a:rPr>
              <a:t>)</a:t>
            </a:r>
            <a:r>
              <a:rPr lang="vi-VN" sz="2100" dirty="0">
                <a:latin typeface="+mj-lt"/>
              </a:rPr>
              <a:t> </a:t>
            </a:r>
            <a:r>
              <a:rPr lang="en-US" sz="2100" dirty="0" err="1">
                <a:latin typeface="Times New Roman" panose="02020603050405020304" pitchFamily="18" charset="0"/>
                <a:cs typeface="Times New Roman" panose="02020603050405020304" pitchFamily="18" charset="0"/>
              </a:rPr>
              <a:t>Địa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nhiệt</a:t>
            </a:r>
            <a:r>
              <a:rPr lang="en-US" sz="2100" dirty="0">
                <a:latin typeface="Times New Roman" panose="02020603050405020304" pitchFamily="18" charset="0"/>
                <a:cs typeface="Times New Roman" panose="02020603050405020304" pitchFamily="18" charset="0"/>
              </a:rPr>
              <a:t>.               D</a:t>
            </a:r>
            <a:r>
              <a:rPr lang="vi-VN" sz="2100" dirty="0">
                <a:latin typeface="Times New Roman" panose="02020603050405020304" pitchFamily="18" charset="0"/>
                <a:cs typeface="Times New Roman" panose="02020603050405020304" pitchFamily="18" charset="0"/>
              </a:rPr>
              <a:t>)</a:t>
            </a:r>
            <a:r>
              <a:rPr lang="vi-VN" sz="2100" dirty="0">
                <a:latin typeface="+mj-lt"/>
              </a:rPr>
              <a:t> </a:t>
            </a:r>
            <a:r>
              <a:rPr lang="en-US" sz="2100" dirty="0" err="1">
                <a:latin typeface="Times New Roman" panose="02020603050405020304" pitchFamily="18" charset="0"/>
                <a:cs typeface="Times New Roman" panose="02020603050405020304" pitchFamily="18" charset="0"/>
              </a:rPr>
              <a:t>Nước</a:t>
            </a:r>
            <a:r>
              <a:rPr lang="en-US" sz="2100" dirty="0">
                <a:latin typeface="Times New Roman" panose="02020603050405020304" pitchFamily="18" charset="0"/>
                <a:cs typeface="Times New Roman" panose="02020603050405020304" pitchFamily="18" charset="0"/>
              </a:rPr>
              <a:t>.</a:t>
            </a:r>
            <a:endParaRPr lang="vi-VN" sz="2100" dirty="0">
              <a:latin typeface="Times New Roman" panose="02020603050405020304" pitchFamily="18" charset="0"/>
              <a:cs typeface="Times New Roman" panose="02020603050405020304" pitchFamily="18" charset="0"/>
            </a:endParaRPr>
          </a:p>
        </p:txBody>
      </p:sp>
      <p:sp>
        <p:nvSpPr>
          <p:cNvPr id="6" name="Oval 5"/>
          <p:cNvSpPr/>
          <p:nvPr/>
        </p:nvSpPr>
        <p:spPr>
          <a:xfrm>
            <a:off x="4171951" y="685801"/>
            <a:ext cx="383381" cy="383381"/>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pic>
        <p:nvPicPr>
          <p:cNvPr id="4098" name="Picture 2" descr="Anh Dong (29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342"/>
            <a:ext cx="614363" cy="17502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nh Dong (39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29651" y="99811"/>
            <a:ext cx="928688" cy="92868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nh Dong (3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68270" y="4373355"/>
            <a:ext cx="3850481" cy="8286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14500" y="1885950"/>
            <a:ext cx="5417277" cy="2031325"/>
          </a:xfrm>
          <a:prstGeom prst="rect">
            <a:avLst/>
          </a:prstGeom>
        </p:spPr>
        <p:txBody>
          <a:bodyPr wrap="square">
            <a:spAutoFit/>
          </a:bodyPr>
          <a:lstStyle/>
          <a:p>
            <a:r>
              <a:rPr lang="vi-VN" sz="2100" b="1" dirty="0">
                <a:solidFill>
                  <a:srgbClr val="FF0000"/>
                </a:solidFill>
                <a:latin typeface="+mj-lt"/>
              </a:rPr>
              <a:t>Câu </a:t>
            </a:r>
            <a:r>
              <a:rPr lang="en-US" sz="2100" b="1" dirty="0">
                <a:solidFill>
                  <a:srgbClr val="FF0000"/>
                </a:solidFill>
                <a:latin typeface="Times New Roman" panose="02020603050405020304" pitchFamily="18" charset="0"/>
                <a:cs typeface="Times New Roman" panose="02020603050405020304" pitchFamily="18" charset="0"/>
              </a:rPr>
              <a:t>6</a:t>
            </a:r>
            <a:r>
              <a:rPr lang="vi-VN" sz="2100" b="1" dirty="0">
                <a:solidFill>
                  <a:srgbClr val="FF0000"/>
                </a:solidFill>
                <a:latin typeface="Times New Roman" panose="02020603050405020304" pitchFamily="18" charset="0"/>
                <a:cs typeface="Times New Roman" panose="02020603050405020304" pitchFamily="18" charset="0"/>
              </a:rPr>
              <a:t>:</a:t>
            </a:r>
            <a:r>
              <a:rPr lang="vi-VN" sz="2100" b="1" dirty="0">
                <a:solidFill>
                  <a:srgbClr val="FF0000"/>
                </a:solidFill>
                <a:latin typeface="+mj-lt"/>
              </a:rPr>
              <a:t> </a:t>
            </a:r>
            <a:r>
              <a:rPr lang="vi-VN" sz="2100" dirty="0">
                <a:solidFill>
                  <a:srgbClr val="FF0000"/>
                </a:solidFill>
                <a:latin typeface="+mj-lt"/>
              </a:rPr>
              <a:t>Dạng năng lượng nào không phải là năng lượng tái tạo?</a:t>
            </a:r>
            <a:endParaRPr lang="en-US" sz="2100" dirty="0">
              <a:solidFill>
                <a:srgbClr val="FF0000"/>
              </a:solidFill>
              <a:latin typeface="+mj-lt"/>
            </a:endParaRPr>
          </a:p>
          <a:p>
            <a:pPr marL="385763" indent="-385763">
              <a:buAutoNum type="alphaUcParenR"/>
            </a:pPr>
            <a:r>
              <a:rPr lang="en-US" sz="2100" dirty="0" err="1">
                <a:latin typeface="Times New Roman" panose="02020603050405020304" pitchFamily="18" charset="0"/>
                <a:cs typeface="Times New Roman" panose="02020603050405020304" pitchFamily="18" charset="0"/>
              </a:rPr>
              <a:t>Năng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lượng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thủy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triều</a:t>
            </a:r>
            <a:r>
              <a:rPr lang="en-US" sz="2100" dirty="0">
                <a:latin typeface="Times New Roman" panose="02020603050405020304" pitchFamily="18" charset="0"/>
                <a:cs typeface="Times New Roman" panose="02020603050405020304" pitchFamily="18" charset="0"/>
              </a:rPr>
              <a:t>.              </a:t>
            </a:r>
          </a:p>
          <a:p>
            <a:r>
              <a:rPr lang="en-US" sz="2100" dirty="0">
                <a:latin typeface="Times New Roman" panose="02020603050405020304" pitchFamily="18" charset="0"/>
                <a:cs typeface="Times New Roman" panose="02020603050405020304" pitchFamily="18" charset="0"/>
              </a:rPr>
              <a:t>B</a:t>
            </a:r>
            <a:r>
              <a:rPr lang="vi-VN" sz="2100" dirty="0">
                <a:latin typeface="Times New Roman" panose="02020603050405020304" pitchFamily="18" charset="0"/>
                <a:cs typeface="Times New Roman" panose="02020603050405020304" pitchFamily="18" charset="0"/>
              </a:rPr>
              <a:t>)</a:t>
            </a:r>
            <a:r>
              <a:rPr lang="vi-VN" sz="2100" dirty="0">
                <a:latin typeface="+mj-lt"/>
              </a:rPr>
              <a:t> </a:t>
            </a:r>
            <a:r>
              <a:rPr lang="en-US" sz="2100" dirty="0" err="1">
                <a:latin typeface="Times New Roman" panose="02020603050405020304" pitchFamily="18" charset="0"/>
                <a:cs typeface="Times New Roman" panose="02020603050405020304" pitchFamily="18" charset="0"/>
              </a:rPr>
              <a:t>Năng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lượng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gió</a:t>
            </a:r>
            <a:r>
              <a:rPr lang="en-US" sz="2100" dirty="0">
                <a:latin typeface="Times New Roman" panose="02020603050405020304" pitchFamily="18" charset="0"/>
                <a:cs typeface="Times New Roman" panose="02020603050405020304" pitchFamily="18" charset="0"/>
              </a:rPr>
              <a:t>.</a:t>
            </a:r>
            <a:endParaRPr lang="vi-VN" sz="21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C</a:t>
            </a:r>
            <a:r>
              <a:rPr lang="vi-VN" sz="2100" dirty="0">
                <a:latin typeface="Times New Roman" panose="02020603050405020304" pitchFamily="18" charset="0"/>
                <a:cs typeface="Times New Roman" panose="02020603050405020304" pitchFamily="18" charset="0"/>
              </a:rPr>
              <a:t>)</a:t>
            </a:r>
            <a:r>
              <a:rPr lang="vi-VN" sz="2100" dirty="0">
                <a:latin typeface="+mj-lt"/>
              </a:rPr>
              <a:t> </a:t>
            </a:r>
            <a:r>
              <a:rPr lang="en-US" sz="2100" dirty="0" err="1">
                <a:latin typeface="Times New Roman" panose="02020603050405020304" pitchFamily="18" charset="0"/>
                <a:cs typeface="Times New Roman" panose="02020603050405020304" pitchFamily="18" charset="0"/>
              </a:rPr>
              <a:t>Năng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lượng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Mặt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Trời</a:t>
            </a:r>
            <a:r>
              <a:rPr lang="en-US" sz="2100" dirty="0">
                <a:latin typeface="Times New Roman" panose="02020603050405020304" pitchFamily="18" charset="0"/>
                <a:cs typeface="Times New Roman" panose="02020603050405020304" pitchFamily="18" charset="0"/>
              </a:rPr>
              <a:t>.               </a:t>
            </a:r>
          </a:p>
          <a:p>
            <a:r>
              <a:rPr lang="en-US" sz="2100" dirty="0">
                <a:latin typeface="Times New Roman" panose="02020603050405020304" pitchFamily="18" charset="0"/>
                <a:cs typeface="Times New Roman" panose="02020603050405020304" pitchFamily="18" charset="0"/>
              </a:rPr>
              <a:t>D</a:t>
            </a:r>
            <a:r>
              <a:rPr lang="vi-VN" sz="2100" dirty="0">
                <a:latin typeface="Times New Roman" panose="02020603050405020304" pitchFamily="18" charset="0"/>
                <a:cs typeface="Times New Roman" panose="02020603050405020304" pitchFamily="18" charset="0"/>
              </a:rPr>
              <a:t>)</a:t>
            </a:r>
            <a:r>
              <a:rPr lang="vi-VN" sz="2100" dirty="0">
                <a:latin typeface="+mj-lt"/>
              </a:rPr>
              <a:t> </a:t>
            </a:r>
            <a:r>
              <a:rPr lang="en-US" sz="2100" dirty="0" err="1">
                <a:latin typeface="Times New Roman" panose="02020603050405020304" pitchFamily="18" charset="0"/>
                <a:cs typeface="Times New Roman" panose="02020603050405020304" pitchFamily="18" charset="0"/>
              </a:rPr>
              <a:t>Năng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lượng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đốt</a:t>
            </a:r>
            <a:r>
              <a:rPr lang="en-US" sz="2100" dirty="0">
                <a:latin typeface="Times New Roman" panose="02020603050405020304" pitchFamily="18" charset="0"/>
                <a:cs typeface="Times New Roman" panose="02020603050405020304" pitchFamily="18" charset="0"/>
              </a:rPr>
              <a:t>.</a:t>
            </a:r>
            <a:endParaRPr lang="vi-VN" sz="2100" dirty="0">
              <a:latin typeface="Times New Roman" panose="02020603050405020304" pitchFamily="18" charset="0"/>
              <a:cs typeface="Times New Roman" panose="02020603050405020304" pitchFamily="18" charset="0"/>
            </a:endParaRPr>
          </a:p>
        </p:txBody>
      </p:sp>
      <p:sp>
        <p:nvSpPr>
          <p:cNvPr id="8" name="Oval 7"/>
          <p:cNvSpPr/>
          <p:nvPr/>
        </p:nvSpPr>
        <p:spPr>
          <a:xfrm>
            <a:off x="1697832" y="3562726"/>
            <a:ext cx="383381" cy="383381"/>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spTree>
    <p:extLst>
      <p:ext uri="{BB962C8B-B14F-4D97-AF65-F5344CB8AC3E}">
        <p14:creationId xmlns:p14="http://schemas.microsoft.com/office/powerpoint/2010/main" val="194885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6269B74-5832-0345-483E-2B5F9F9FB7E0}"/>
              </a:ext>
            </a:extLst>
          </p:cNvPr>
          <p:cNvSpPr>
            <a:spLocks noGrp="1"/>
          </p:cNvSpPr>
          <p:nvPr>
            <p:ph type="title"/>
          </p:nvPr>
        </p:nvSpPr>
        <p:spPr/>
        <p:txBody>
          <a:bodyPr/>
          <a:lstStyle/>
          <a:p>
            <a:pPr algn="ctr"/>
            <a:r>
              <a:rPr lang="vi-VN" dirty="0"/>
              <a:t>Hướng dẫn về nhà</a:t>
            </a:r>
          </a:p>
        </p:txBody>
      </p:sp>
      <p:sp>
        <p:nvSpPr>
          <p:cNvPr id="3" name="Chỗ dành sẵn cho Nội dung 2">
            <a:extLst>
              <a:ext uri="{FF2B5EF4-FFF2-40B4-BE49-F238E27FC236}">
                <a16:creationId xmlns:a16="http://schemas.microsoft.com/office/drawing/2014/main" id="{2C87C4EF-A677-2401-BA82-B0BE6D620420}"/>
              </a:ext>
            </a:extLst>
          </p:cNvPr>
          <p:cNvSpPr>
            <a:spLocks noGrp="1"/>
          </p:cNvSpPr>
          <p:nvPr>
            <p:ph idx="1"/>
          </p:nvPr>
        </p:nvSpPr>
        <p:spPr/>
        <p:txBody>
          <a:bodyPr/>
          <a:lstStyle/>
          <a:p>
            <a:endParaRPr lang="vi-VN" dirty="0"/>
          </a:p>
        </p:txBody>
      </p:sp>
      <p:sp>
        <p:nvSpPr>
          <p:cNvPr id="4" name="Chỗ dành sẵn cho Số hiệu Bản chiếu 3">
            <a:extLst>
              <a:ext uri="{FF2B5EF4-FFF2-40B4-BE49-F238E27FC236}">
                <a16:creationId xmlns:a16="http://schemas.microsoft.com/office/drawing/2014/main" id="{2B45030C-7F28-E4E5-3E54-6F64362EA8F4}"/>
              </a:ext>
            </a:extLst>
          </p:cNvPr>
          <p:cNvSpPr>
            <a:spLocks noGrp="1"/>
          </p:cNvSpPr>
          <p:nvPr>
            <p:ph type="sldNum" sz="quarter" idx="12"/>
          </p:nvPr>
        </p:nvSpPr>
        <p:spPr/>
        <p:txBody>
          <a:bodyPr/>
          <a:lstStyle/>
          <a:p>
            <a:fld id="{0DCB956B-E33B-41B5-A489-4F6396F9242C}" type="slidenum">
              <a:rPr lang="en-US" smtClean="0"/>
              <a:t>33</a:t>
            </a:fld>
            <a:endParaRPr lang="en-US"/>
          </a:p>
        </p:txBody>
      </p:sp>
    </p:spTree>
    <p:extLst>
      <p:ext uri="{BB962C8B-B14F-4D97-AF65-F5344CB8AC3E}">
        <p14:creationId xmlns:p14="http://schemas.microsoft.com/office/powerpoint/2010/main" val="3322535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832"/>
            <a:ext cx="9144000" cy="647699"/>
          </a:xfrm>
        </p:spPr>
        <p:txBody>
          <a:bodyPr>
            <a:normAutofit/>
          </a:bodyPr>
          <a:lstStyle/>
          <a:p>
            <a:pPr algn="ctr"/>
            <a:r>
              <a:rPr lang="en-US" sz="2100" b="1">
                <a:solidFill>
                  <a:schemeClr val="accent6">
                    <a:lumMod val="50000"/>
                  </a:schemeClr>
                </a:solidFill>
              </a:rPr>
              <a:t>TỰ LÀM MÔ HÌNH TUABIN HOẠT ĐỘNG BẰNG NGUỒN NĂNG LƯỢNG TÁI TẠO</a:t>
            </a:r>
          </a:p>
        </p:txBody>
      </p:sp>
      <p:sp>
        <p:nvSpPr>
          <p:cNvPr id="5" name="TextBox 4"/>
          <p:cNvSpPr txBox="1"/>
          <p:nvPr/>
        </p:nvSpPr>
        <p:spPr>
          <a:xfrm>
            <a:off x="75010" y="753532"/>
            <a:ext cx="9068990" cy="3647152"/>
          </a:xfrm>
          <a:prstGeom prst="rect">
            <a:avLst/>
          </a:prstGeom>
          <a:noFill/>
        </p:spPr>
        <p:txBody>
          <a:bodyPr wrap="square" rtlCol="0">
            <a:spAutoFit/>
          </a:bodyPr>
          <a:lstStyle/>
          <a:p>
            <a:pPr algn="just"/>
            <a:r>
              <a:rPr lang="en-US" sz="2100" b="1">
                <a:solidFill>
                  <a:srgbClr val="FF0000"/>
                </a:solidFill>
                <a:latin typeface="Arial" panose="020B0604020202020204" pitchFamily="34" charset="0"/>
                <a:cs typeface="Arial" panose="020B0604020202020204" pitchFamily="34" charset="0"/>
              </a:rPr>
              <a:t>1. Mỗi nhóm chuẩn bị (4 nhóm):</a:t>
            </a:r>
          </a:p>
          <a:p>
            <a:pPr marL="214313" indent="-214313" algn="just">
              <a:buFontTx/>
              <a:buChar char="-"/>
            </a:pPr>
            <a:r>
              <a:rPr lang="en-US" sz="2100">
                <a:latin typeface="Arial" panose="020B0604020202020204" pitchFamily="34" charset="0"/>
                <a:cs typeface="Arial" panose="020B0604020202020204" pitchFamily="34" charset="0"/>
              </a:rPr>
              <a:t>Làm một chong chóng cắt ra từ vỏ lon nước ngọt.</a:t>
            </a:r>
          </a:p>
          <a:p>
            <a:pPr marL="214313" indent="-214313" algn="just">
              <a:buFontTx/>
              <a:buChar char="-"/>
            </a:pPr>
            <a:r>
              <a:rPr lang="en-US" sz="2100">
                <a:latin typeface="Arial" panose="020B0604020202020204" pitchFamily="34" charset="0"/>
                <a:cs typeface="Arial" panose="020B0604020202020204" pitchFamily="34" charset="0"/>
              </a:rPr>
              <a:t>Một que cứng gắn trên một giá cố định để làm trục quay.</a:t>
            </a:r>
          </a:p>
          <a:p>
            <a:pPr marL="214313" indent="-214313" algn="just">
              <a:buFontTx/>
              <a:buChar char="-"/>
            </a:pPr>
            <a:r>
              <a:rPr lang="en-US" sz="2100">
                <a:latin typeface="Arial" panose="020B0604020202020204" pitchFamily="34" charset="0"/>
                <a:cs typeface="Arial" panose="020B0604020202020204" pitchFamily="34" charset="0"/>
              </a:rPr>
              <a:t>Một nút áo cột vào đầu sợi dây dài 1m quấn quanh trục.</a:t>
            </a:r>
          </a:p>
          <a:p>
            <a:pPr algn="just"/>
            <a:r>
              <a:rPr lang="en-US" sz="2100" b="1">
                <a:solidFill>
                  <a:srgbClr val="FF0000"/>
                </a:solidFill>
                <a:latin typeface="Arial" panose="020B0604020202020204" pitchFamily="34" charset="0"/>
                <a:cs typeface="Arial" panose="020B0604020202020204" pitchFamily="34" charset="0"/>
              </a:rPr>
              <a:t>2. Tiến hành</a:t>
            </a:r>
          </a:p>
          <a:p>
            <a:pPr marL="214313" indent="-214313" algn="just">
              <a:buFontTx/>
              <a:buChar char="-"/>
            </a:pPr>
            <a:r>
              <a:rPr lang="en-US" sz="2100">
                <a:latin typeface="Arial" panose="020B0604020202020204" pitchFamily="34" charset="0"/>
                <a:cs typeface="Arial" panose="020B0604020202020204" pitchFamily="34" charset="0"/>
              </a:rPr>
              <a:t>Đặt các cánh quạt của chong chóng bên dưới vòi nước.</a:t>
            </a:r>
          </a:p>
          <a:p>
            <a:pPr marL="214313" indent="-214313" algn="just">
              <a:buFontTx/>
              <a:buChar char="-"/>
            </a:pPr>
            <a:r>
              <a:rPr lang="en-US" sz="2100">
                <a:latin typeface="Arial" panose="020B0604020202020204" pitchFamily="34" charset="0"/>
                <a:cs typeface="Arial" panose="020B0604020202020204" pitchFamily="34" charset="0"/>
              </a:rPr>
              <a:t>Mở vòi nước, sức nước chảy mạnh làm chong chóng quay và tọa ra lực nâng vật lên cao.</a:t>
            </a:r>
          </a:p>
          <a:p>
            <a:pPr algn="just"/>
            <a:r>
              <a:rPr lang="en-US" sz="2100" b="1">
                <a:solidFill>
                  <a:srgbClr val="FF0000"/>
                </a:solidFill>
                <a:latin typeface="Arial" panose="020B0604020202020204" pitchFamily="34" charset="0"/>
                <a:cs typeface="Arial" panose="020B0604020202020204" pitchFamily="34" charset="0"/>
              </a:rPr>
              <a:t>3. Thảo luận</a:t>
            </a:r>
          </a:p>
          <a:p>
            <a:pPr marL="214313" indent="-214313" algn="just">
              <a:buFontTx/>
              <a:buChar char="-"/>
            </a:pPr>
            <a:r>
              <a:rPr lang="en-US" sz="2100">
                <a:latin typeface="Arial" panose="020B0604020202020204" pitchFamily="34" charset="0"/>
                <a:cs typeface="Arial" panose="020B0604020202020204" pitchFamily="34" charset="0"/>
              </a:rPr>
              <a:t>Có sự chuyển hóa năng lượng gì xảy ra?</a:t>
            </a:r>
          </a:p>
          <a:p>
            <a:pPr marL="214313" indent="-214313" algn="just">
              <a:buFontTx/>
              <a:buChar char="-"/>
            </a:pPr>
            <a:r>
              <a:rPr lang="en-US" sz="2100">
                <a:latin typeface="Arial" panose="020B0604020202020204" pitchFamily="34" charset="0"/>
                <a:cs typeface="Arial" panose="020B0604020202020204" pitchFamily="34" charset="0"/>
              </a:rPr>
              <a:t>Nghĩ cách cải tiếnlàm cho chong chóng quay nhanh hơn và liên tục.</a:t>
            </a:r>
          </a:p>
        </p:txBody>
      </p:sp>
    </p:spTree>
    <p:extLst>
      <p:ext uri="{BB962C8B-B14F-4D97-AF65-F5344CB8AC3E}">
        <p14:creationId xmlns:p14="http://schemas.microsoft.com/office/powerpoint/2010/main" val="2213654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9E61124-E5A9-41B2-941A-566E14E2C08C}"/>
              </a:ext>
            </a:extLst>
          </p:cNvPr>
          <p:cNvGrpSpPr/>
          <p:nvPr/>
        </p:nvGrpSpPr>
        <p:grpSpPr>
          <a:xfrm>
            <a:off x="890063" y="1371283"/>
            <a:ext cx="3390900" cy="1352869"/>
            <a:chOff x="1828800" y="2212352"/>
            <a:chExt cx="6115050" cy="3582676"/>
          </a:xfrm>
        </p:grpSpPr>
        <p:sp>
          <p:nvSpPr>
            <p:cNvPr id="18" name="Rectangle 17">
              <a:extLst>
                <a:ext uri="{FF2B5EF4-FFF2-40B4-BE49-F238E27FC236}">
                  <a16:creationId xmlns:a16="http://schemas.microsoft.com/office/drawing/2014/main" id="{745261EF-DE1A-4348-AE38-DA9646127992}"/>
                </a:ext>
              </a:extLst>
            </p:cNvPr>
            <p:cNvSpPr/>
            <p:nvPr/>
          </p:nvSpPr>
          <p:spPr>
            <a:xfrm>
              <a:off x="2098709" y="2518428"/>
              <a:ext cx="5845141" cy="3276600"/>
            </a:xfrm>
            <a:prstGeom prst="rect">
              <a:avLst/>
            </a:prstGeom>
            <a:noFill/>
            <a:ln w="57150">
              <a:solidFill>
                <a:srgbClr val="FF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5A3FBB-AB3F-4BBE-8F65-B9EEF9B617AA}"/>
                </a:ext>
              </a:extLst>
            </p:cNvPr>
            <p:cNvSpPr/>
            <p:nvPr/>
          </p:nvSpPr>
          <p:spPr>
            <a:xfrm>
              <a:off x="1828800" y="2212352"/>
              <a:ext cx="5845141" cy="3276600"/>
            </a:xfrm>
            <a:prstGeom prst="rect">
              <a:avLst/>
            </a:prstGeom>
            <a:solidFill>
              <a:srgbClr val="FFC9B3"/>
            </a:solidFill>
            <a:ln>
              <a:solidFill>
                <a:srgbClr val="FF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2BCDAE58-A4BA-4058-9554-AAACFB068CDF}"/>
              </a:ext>
            </a:extLst>
          </p:cNvPr>
          <p:cNvGrpSpPr/>
          <p:nvPr/>
        </p:nvGrpSpPr>
        <p:grpSpPr>
          <a:xfrm>
            <a:off x="4848226" y="3153904"/>
            <a:ext cx="3390900" cy="1352869"/>
            <a:chOff x="1828800" y="2212352"/>
            <a:chExt cx="6115050" cy="3582676"/>
          </a:xfrm>
        </p:grpSpPr>
        <p:sp>
          <p:nvSpPr>
            <p:cNvPr id="28" name="Rectangle 27">
              <a:extLst>
                <a:ext uri="{FF2B5EF4-FFF2-40B4-BE49-F238E27FC236}">
                  <a16:creationId xmlns:a16="http://schemas.microsoft.com/office/drawing/2014/main" id="{7E57B9D7-60AD-4632-AAB3-0BFEE27400E5}"/>
                </a:ext>
              </a:extLst>
            </p:cNvPr>
            <p:cNvSpPr/>
            <p:nvPr/>
          </p:nvSpPr>
          <p:spPr>
            <a:xfrm>
              <a:off x="2098709" y="2518428"/>
              <a:ext cx="5845141" cy="3276600"/>
            </a:xfrm>
            <a:prstGeom prst="rect">
              <a:avLst/>
            </a:prstGeom>
            <a:noFill/>
            <a:ln w="57150">
              <a:solidFill>
                <a:srgbClr val="FF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072958B-CDF3-445F-9271-A0CA41EE00D7}"/>
                </a:ext>
              </a:extLst>
            </p:cNvPr>
            <p:cNvSpPr/>
            <p:nvPr/>
          </p:nvSpPr>
          <p:spPr>
            <a:xfrm>
              <a:off x="1828800" y="2212352"/>
              <a:ext cx="5845141" cy="3276600"/>
            </a:xfrm>
            <a:prstGeom prst="rect">
              <a:avLst/>
            </a:prstGeom>
            <a:solidFill>
              <a:srgbClr val="FF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F204F566-09CD-45B4-8F0C-00444D1E5D0B}"/>
              </a:ext>
            </a:extLst>
          </p:cNvPr>
          <p:cNvSpPr txBox="1"/>
          <p:nvPr/>
        </p:nvSpPr>
        <p:spPr>
          <a:xfrm>
            <a:off x="1064069" y="1474632"/>
            <a:ext cx="3012632" cy="969496"/>
          </a:xfrm>
          <a:prstGeom prst="rect">
            <a:avLst/>
          </a:prstGeom>
          <a:noFill/>
        </p:spPr>
        <p:txBody>
          <a:bodyPr wrap="square" lIns="45720" tIns="22860" rIns="45720" bIns="22860">
            <a:spAutoFit/>
          </a:bodyPr>
          <a:lstStyle/>
          <a:p>
            <a:pPr algn="just">
              <a:lnSpc>
                <a:spcPct val="150000"/>
              </a:lnSpc>
            </a:pPr>
            <a:r>
              <a:rPr lang="en-US" sz="2000" b="1" dirty="0" err="1">
                <a:latin typeface="Arial" panose="020B0604020202020204" pitchFamily="34" charset="0"/>
                <a:ea typeface="Times New Roman" panose="02020603050405020304" pitchFamily="18" charset="0"/>
                <a:cs typeface="Arial" panose="020B0604020202020204" pitchFamily="34" charset="0"/>
              </a:rPr>
              <a:t>Trạm</a:t>
            </a:r>
            <a:r>
              <a:rPr lang="en-US" sz="2000" b="1" dirty="0">
                <a:latin typeface="Arial" panose="020B0604020202020204" pitchFamily="34" charset="0"/>
                <a:ea typeface="Times New Roman" panose="02020603050405020304" pitchFamily="18" charset="0"/>
                <a:cs typeface="Arial" panose="020B0604020202020204" pitchFamily="34" charset="0"/>
              </a:rPr>
              <a:t> 1: </a:t>
            </a:r>
            <a:r>
              <a:rPr lang="en-US" sz="2000" dirty="0" err="1">
                <a:latin typeface="Arial" panose="020B0604020202020204" pitchFamily="34" charset="0"/>
                <a:ea typeface="Times New Roman" panose="02020603050405020304" pitchFamily="18" charset="0"/>
                <a:cs typeface="Arial" panose="020B0604020202020204" pitchFamily="34" charset="0"/>
              </a:rPr>
              <a:t>Tìm</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hiểu</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về</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lượng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Mặt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Trời</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8362D337-1162-4DF3-8FE8-CCC1F93CEF1C}"/>
              </a:ext>
            </a:extLst>
          </p:cNvPr>
          <p:cNvGrpSpPr/>
          <p:nvPr/>
        </p:nvGrpSpPr>
        <p:grpSpPr>
          <a:xfrm>
            <a:off x="4848226" y="1371283"/>
            <a:ext cx="3390900" cy="1352869"/>
            <a:chOff x="9696451" y="2742562"/>
            <a:chExt cx="6781800" cy="2705738"/>
          </a:xfrm>
        </p:grpSpPr>
        <p:grpSp>
          <p:nvGrpSpPr>
            <p:cNvPr id="21" name="Group 20">
              <a:extLst>
                <a:ext uri="{FF2B5EF4-FFF2-40B4-BE49-F238E27FC236}">
                  <a16:creationId xmlns:a16="http://schemas.microsoft.com/office/drawing/2014/main" id="{31ACBAB6-0809-40FE-8872-D41D22018FA2}"/>
                </a:ext>
              </a:extLst>
            </p:cNvPr>
            <p:cNvGrpSpPr/>
            <p:nvPr/>
          </p:nvGrpSpPr>
          <p:grpSpPr>
            <a:xfrm>
              <a:off x="9696451" y="2742562"/>
              <a:ext cx="6781800" cy="2705738"/>
              <a:chOff x="1828800" y="2212352"/>
              <a:chExt cx="6115050" cy="3582676"/>
            </a:xfrm>
          </p:grpSpPr>
          <p:sp>
            <p:nvSpPr>
              <p:cNvPr id="22" name="Rectangle 21">
                <a:extLst>
                  <a:ext uri="{FF2B5EF4-FFF2-40B4-BE49-F238E27FC236}">
                    <a16:creationId xmlns:a16="http://schemas.microsoft.com/office/drawing/2014/main" id="{40620FE9-398F-4B3A-AFE3-350D207DC0E9}"/>
                  </a:ext>
                </a:extLst>
              </p:cNvPr>
              <p:cNvSpPr/>
              <p:nvPr/>
            </p:nvSpPr>
            <p:spPr>
              <a:xfrm>
                <a:off x="2098709" y="2518428"/>
                <a:ext cx="5845141" cy="3276600"/>
              </a:xfrm>
              <a:prstGeom prst="rect">
                <a:avLst/>
              </a:prstGeom>
              <a:noFill/>
              <a:ln w="57150">
                <a:solidFill>
                  <a:srgbClr val="FF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9E7EE29-4F1D-4861-BB10-819D56B46B00}"/>
                  </a:ext>
                </a:extLst>
              </p:cNvPr>
              <p:cNvSpPr/>
              <p:nvPr/>
            </p:nvSpPr>
            <p:spPr>
              <a:xfrm>
                <a:off x="1828800" y="2212352"/>
                <a:ext cx="5845141" cy="3276600"/>
              </a:xfrm>
              <a:prstGeom prst="rect">
                <a:avLst/>
              </a:prstGeom>
              <a:solidFill>
                <a:srgbClr val="FF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8AB7A63B-BB30-470A-A548-CFF3DA301F2A}"/>
                </a:ext>
              </a:extLst>
            </p:cNvPr>
            <p:cNvSpPr txBox="1"/>
            <p:nvPr/>
          </p:nvSpPr>
          <p:spPr>
            <a:xfrm>
              <a:off x="9730489" y="2949264"/>
              <a:ext cx="6305756" cy="2031326"/>
            </a:xfrm>
            <a:prstGeom prst="rect">
              <a:avLst/>
            </a:prstGeom>
            <a:noFill/>
          </p:spPr>
          <p:txBody>
            <a:bodyPr wrap="square">
              <a:spAutoFit/>
            </a:bodyPr>
            <a:lstStyle/>
            <a:p>
              <a:pPr algn="just">
                <a:lnSpc>
                  <a:spcPct val="150000"/>
                </a:lnSpc>
                <a:spcAft>
                  <a:spcPts val="400"/>
                </a:spcAft>
              </a:pPr>
              <a:r>
                <a:rPr lang="en-US" sz="2000" b="1" dirty="0" err="1">
                  <a:latin typeface="Arial" panose="020B0604020202020204" pitchFamily="34" charset="0"/>
                  <a:ea typeface="Times New Roman" panose="02020603050405020304" pitchFamily="18" charset="0"/>
                  <a:cs typeface="Arial" panose="020B0604020202020204" pitchFamily="34" charset="0"/>
                </a:rPr>
                <a:t>Trạm</a:t>
              </a:r>
              <a:r>
                <a:rPr lang="en-US" sz="2000" b="1" dirty="0">
                  <a:latin typeface="Arial" panose="020B0604020202020204" pitchFamily="34" charset="0"/>
                  <a:ea typeface="Times New Roman" panose="02020603050405020304" pitchFamily="18" charset="0"/>
                  <a:cs typeface="Arial" panose="020B0604020202020204" pitchFamily="34" charset="0"/>
                </a:rPr>
                <a:t> 2: </a:t>
              </a:r>
              <a:r>
                <a:rPr lang="en-US" sz="2000" dirty="0" err="1">
                  <a:latin typeface="Arial" panose="020B0604020202020204" pitchFamily="34" charset="0"/>
                  <a:ea typeface="Times New Roman" panose="02020603050405020304" pitchFamily="18" charset="0"/>
                  <a:cs typeface="Arial" panose="020B0604020202020204" pitchFamily="34" charset="0"/>
                </a:rPr>
                <a:t>Tìm</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hiểu</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về</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lượng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từ</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gió</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grpSp>
      <p:sp>
        <p:nvSpPr>
          <p:cNvPr id="35" name="TextBox 34">
            <a:extLst>
              <a:ext uri="{FF2B5EF4-FFF2-40B4-BE49-F238E27FC236}">
                <a16:creationId xmlns:a16="http://schemas.microsoft.com/office/drawing/2014/main" id="{87DAA93C-8E49-4E2A-90FE-B84E7064B49D}"/>
              </a:ext>
            </a:extLst>
          </p:cNvPr>
          <p:cNvSpPr txBox="1"/>
          <p:nvPr/>
        </p:nvSpPr>
        <p:spPr>
          <a:xfrm>
            <a:off x="4865244" y="3250773"/>
            <a:ext cx="3152878" cy="969496"/>
          </a:xfrm>
          <a:prstGeom prst="rect">
            <a:avLst/>
          </a:prstGeom>
          <a:noFill/>
        </p:spPr>
        <p:txBody>
          <a:bodyPr wrap="square" lIns="45720" tIns="22860" rIns="45720" bIns="22860">
            <a:spAutoFit/>
          </a:bodyPr>
          <a:lstStyle/>
          <a:p>
            <a:pPr algn="just">
              <a:lnSpc>
                <a:spcPct val="150000"/>
              </a:lnSpc>
              <a:spcAft>
                <a:spcPts val="400"/>
              </a:spcAft>
            </a:pPr>
            <a:r>
              <a:rPr lang="en-US" sz="2000" b="1" dirty="0" err="1">
                <a:latin typeface="Arial" panose="020B0604020202020204" pitchFamily="34" charset="0"/>
                <a:ea typeface="Times New Roman" panose="02020603050405020304" pitchFamily="18" charset="0"/>
                <a:cs typeface="Arial" panose="020B0604020202020204" pitchFamily="34" charset="0"/>
              </a:rPr>
              <a:t>Trạm</a:t>
            </a:r>
            <a:r>
              <a:rPr lang="en-US" sz="2000" b="1" dirty="0">
                <a:latin typeface="Arial" panose="020B0604020202020204" pitchFamily="34" charset="0"/>
                <a:ea typeface="Times New Roman" panose="02020603050405020304" pitchFamily="18" charset="0"/>
                <a:cs typeface="Arial" panose="020B0604020202020204" pitchFamily="34" charset="0"/>
              </a:rPr>
              <a:t> 3: </a:t>
            </a:r>
            <a:r>
              <a:rPr lang="en-US" sz="2000" dirty="0" err="1">
                <a:latin typeface="Arial" panose="020B0604020202020204" pitchFamily="34" charset="0"/>
                <a:ea typeface="Times New Roman" panose="02020603050405020304" pitchFamily="18" charset="0"/>
                <a:cs typeface="Arial" panose="020B0604020202020204" pitchFamily="34" charset="0"/>
              </a:rPr>
              <a:t>Tìm</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hiểu</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về</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lượng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từ</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sóng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biển</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140FBF68-2036-43C6-8F12-5D7B33A12119}"/>
              </a:ext>
            </a:extLst>
          </p:cNvPr>
          <p:cNvGrpSpPr/>
          <p:nvPr/>
        </p:nvGrpSpPr>
        <p:grpSpPr>
          <a:xfrm>
            <a:off x="918361" y="3153903"/>
            <a:ext cx="3390900" cy="1613053"/>
            <a:chOff x="1836722" y="6307804"/>
            <a:chExt cx="6781800" cy="2921981"/>
          </a:xfrm>
        </p:grpSpPr>
        <p:grpSp>
          <p:nvGrpSpPr>
            <p:cNvPr id="24" name="Group 23">
              <a:extLst>
                <a:ext uri="{FF2B5EF4-FFF2-40B4-BE49-F238E27FC236}">
                  <a16:creationId xmlns:a16="http://schemas.microsoft.com/office/drawing/2014/main" id="{0E2E29D1-C683-449D-8FA4-155513E041C8}"/>
                </a:ext>
              </a:extLst>
            </p:cNvPr>
            <p:cNvGrpSpPr/>
            <p:nvPr/>
          </p:nvGrpSpPr>
          <p:grpSpPr>
            <a:xfrm>
              <a:off x="1836722" y="6307804"/>
              <a:ext cx="6781800" cy="2705738"/>
              <a:chOff x="1828800" y="2212352"/>
              <a:chExt cx="6115050" cy="3582676"/>
            </a:xfrm>
          </p:grpSpPr>
          <p:sp>
            <p:nvSpPr>
              <p:cNvPr id="25" name="Rectangle 24">
                <a:extLst>
                  <a:ext uri="{FF2B5EF4-FFF2-40B4-BE49-F238E27FC236}">
                    <a16:creationId xmlns:a16="http://schemas.microsoft.com/office/drawing/2014/main" id="{C64942A8-336F-4B4B-95B7-2EA21A20589F}"/>
                  </a:ext>
                </a:extLst>
              </p:cNvPr>
              <p:cNvSpPr/>
              <p:nvPr/>
            </p:nvSpPr>
            <p:spPr>
              <a:xfrm>
                <a:off x="2098709" y="2518428"/>
                <a:ext cx="5845141" cy="3276600"/>
              </a:xfrm>
              <a:prstGeom prst="rect">
                <a:avLst/>
              </a:prstGeom>
              <a:noFill/>
              <a:ln w="57150">
                <a:solidFill>
                  <a:srgbClr val="FF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3B333C0-BF95-48BD-8491-3973097124AF}"/>
                  </a:ext>
                </a:extLst>
              </p:cNvPr>
              <p:cNvSpPr/>
              <p:nvPr/>
            </p:nvSpPr>
            <p:spPr>
              <a:xfrm>
                <a:off x="1828800" y="2212352"/>
                <a:ext cx="6064018" cy="3582676"/>
              </a:xfrm>
              <a:prstGeom prst="rect">
                <a:avLst/>
              </a:prstGeom>
              <a:solidFill>
                <a:srgbClr val="FF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0B9A4B0E-1D45-49D0-8CCC-E467EABED9A3}"/>
                </a:ext>
              </a:extLst>
            </p:cNvPr>
            <p:cNvSpPr txBox="1"/>
            <p:nvPr/>
          </p:nvSpPr>
          <p:spPr>
            <a:xfrm>
              <a:off x="2112946" y="6553664"/>
              <a:ext cx="6040456" cy="2676121"/>
            </a:xfrm>
            <a:prstGeom prst="rect">
              <a:avLst/>
            </a:prstGeom>
            <a:noFill/>
          </p:spPr>
          <p:txBody>
            <a:bodyPr wrap="square">
              <a:spAutoFit/>
            </a:bodyPr>
            <a:lstStyle/>
            <a:p>
              <a:pPr algn="just">
                <a:lnSpc>
                  <a:spcPct val="150000"/>
                </a:lnSpc>
              </a:pPr>
              <a:r>
                <a:rPr lang="en-US" sz="2000" b="1" dirty="0" err="1">
                  <a:latin typeface="Arial" panose="020B0604020202020204" pitchFamily="34" charset="0"/>
                  <a:ea typeface="Times New Roman" panose="02020603050405020304" pitchFamily="18" charset="0"/>
                  <a:cs typeface="Arial" panose="020B0604020202020204" pitchFamily="34" charset="0"/>
                </a:rPr>
                <a:t>Trạm</a:t>
              </a:r>
              <a:r>
                <a:rPr lang="en-US" sz="2000" b="1" dirty="0">
                  <a:latin typeface="Arial" panose="020B0604020202020204" pitchFamily="34" charset="0"/>
                  <a:ea typeface="Times New Roman" panose="02020603050405020304" pitchFamily="18" charset="0"/>
                  <a:cs typeface="Arial" panose="020B0604020202020204" pitchFamily="34" charset="0"/>
                </a:rPr>
                <a:t> 4: </a:t>
              </a:r>
              <a:r>
                <a:rPr lang="en-US" sz="2000" dirty="0" err="1">
                  <a:latin typeface="Arial" panose="020B0604020202020204" pitchFamily="34" charset="0"/>
                  <a:ea typeface="Times New Roman" panose="02020603050405020304" pitchFamily="18" charset="0"/>
                  <a:cs typeface="Arial" panose="020B0604020202020204" pitchFamily="34" charset="0"/>
                </a:rPr>
                <a:t>Tìm</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hiểu</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về</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lượng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từ</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dòng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sông</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grpSp>
      <p:sp>
        <p:nvSpPr>
          <p:cNvPr id="38" name="TextBox 37">
            <a:extLst>
              <a:ext uri="{FF2B5EF4-FFF2-40B4-BE49-F238E27FC236}">
                <a16:creationId xmlns:a16="http://schemas.microsoft.com/office/drawing/2014/main" id="{1F57A26B-E9E9-4DD8-8143-3F9C212AA1CC}"/>
              </a:ext>
            </a:extLst>
          </p:cNvPr>
          <p:cNvSpPr txBox="1"/>
          <p:nvPr/>
        </p:nvSpPr>
        <p:spPr>
          <a:xfrm>
            <a:off x="3162300" y="222275"/>
            <a:ext cx="3012632" cy="669414"/>
          </a:xfrm>
          <a:prstGeom prst="rect">
            <a:avLst/>
          </a:prstGeom>
          <a:noFill/>
        </p:spPr>
        <p:txBody>
          <a:bodyPr wrap="square" lIns="45720" tIns="22860" rIns="45720" bIns="22860">
            <a:spAutoFit/>
          </a:bodyPr>
          <a:lstStyle/>
          <a:p>
            <a:pPr algn="just">
              <a:lnSpc>
                <a:spcPct val="150000"/>
              </a:lnSpc>
            </a:pPr>
            <a:r>
              <a:rPr lang="en-US" sz="2700" b="1" dirty="0">
                <a:solidFill>
                  <a:schemeClr val="accent2"/>
                </a:solidFill>
                <a:latin typeface="Arial" panose="020B0604020202020204" pitchFamily="34" charset="0"/>
                <a:ea typeface="Times New Roman" panose="02020603050405020304" pitchFamily="18" charset="0"/>
                <a:cs typeface="Arial" panose="020B0604020202020204" pitchFamily="34" charset="0"/>
              </a:rPr>
              <a:t>TRẠM HỌC TẬP </a:t>
            </a:r>
            <a:endParaRPr lang="en-US" sz="2700" dirty="0">
              <a:solidFill>
                <a:schemeClr val="accent2"/>
              </a:solidFill>
              <a:latin typeface="Arial" panose="020B0604020202020204" pitchFamily="34" charset="0"/>
              <a:cs typeface="Arial" panose="020B0604020202020204" pitchFamily="34" charset="0"/>
            </a:endParaRPr>
          </a:p>
        </p:txBody>
      </p:sp>
      <p:pic>
        <p:nvPicPr>
          <p:cNvPr id="43" name="Picture 7">
            <a:extLst>
              <a:ext uri="{FF2B5EF4-FFF2-40B4-BE49-F238E27FC236}">
                <a16:creationId xmlns:a16="http://schemas.microsoft.com/office/drawing/2014/main" id="{D79C1B40-4C7A-47F0-91E4-E35F2FBC52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flipV="1">
            <a:off x="3811043" y="1047650"/>
            <a:ext cx="1186852" cy="386267"/>
          </a:xfrm>
          <a:prstGeom prst="rect">
            <a:avLst/>
          </a:prstGeom>
        </p:spPr>
      </p:pic>
      <p:pic>
        <p:nvPicPr>
          <p:cNvPr id="44" name="Picture 7">
            <a:extLst>
              <a:ext uri="{FF2B5EF4-FFF2-40B4-BE49-F238E27FC236}">
                <a16:creationId xmlns:a16="http://schemas.microsoft.com/office/drawing/2014/main" id="{9EB6C149-558A-4A63-9259-390FA05970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200000" flipH="1" flipV="1">
            <a:off x="7838835" y="2853287"/>
            <a:ext cx="1186852" cy="386267"/>
          </a:xfrm>
          <a:prstGeom prst="rect">
            <a:avLst/>
          </a:prstGeom>
        </p:spPr>
      </p:pic>
      <p:pic>
        <p:nvPicPr>
          <p:cNvPr id="45" name="Picture 7">
            <a:extLst>
              <a:ext uri="{FF2B5EF4-FFF2-40B4-BE49-F238E27FC236}">
                <a16:creationId xmlns:a16="http://schemas.microsoft.com/office/drawing/2014/main" id="{347BE93F-9680-4F3B-B5B2-F4DEBF1B23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3886200" y="4534453"/>
            <a:ext cx="1186852" cy="386267"/>
          </a:xfrm>
          <a:prstGeom prst="rect">
            <a:avLst/>
          </a:prstGeom>
        </p:spPr>
      </p:pic>
      <p:pic>
        <p:nvPicPr>
          <p:cNvPr id="46" name="Picture 7">
            <a:extLst>
              <a:ext uri="{FF2B5EF4-FFF2-40B4-BE49-F238E27FC236}">
                <a16:creationId xmlns:a16="http://schemas.microsoft.com/office/drawing/2014/main" id="{CD497B2A-E8B4-42AF-BFC9-41BB5B6A0E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200000">
            <a:off x="68272" y="2834237"/>
            <a:ext cx="1186852" cy="386267"/>
          </a:xfrm>
          <a:prstGeom prst="rect">
            <a:avLst/>
          </a:prstGeom>
        </p:spPr>
      </p:pic>
    </p:spTree>
    <p:extLst>
      <p:ext uri="{BB962C8B-B14F-4D97-AF65-F5344CB8AC3E}">
        <p14:creationId xmlns:p14="http://schemas.microsoft.com/office/powerpoint/2010/main" val="319868287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up)">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right)">
                                      <p:cBhvr>
                                        <p:cTn id="37" dur="500"/>
                                        <p:tgtEl>
                                          <p:spTgt spid="35"/>
                                        </p:tgtEl>
                                      </p:cBhvr>
                                    </p:animEffect>
                                  </p:childTnLst>
                                </p:cTn>
                              </p:par>
                              <p:par>
                                <p:cTn id="38" presetID="22" presetClass="entr" presetSubtype="2"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right)">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ipe(right)">
                                      <p:cBhvr>
                                        <p:cTn id="45" dur="500"/>
                                        <p:tgtEl>
                                          <p:spTgt spid="45"/>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randombar(horizontal)">
                                      <p:cBhvr>
                                        <p:cTn id="50" dur="500"/>
                                        <p:tgtEl>
                                          <p:spTgt spid="5"/>
                                        </p:tgtEl>
                                      </p:cBhvr>
                                    </p:animEffect>
                                  </p:childTnLst>
                                </p:cTn>
                              </p:par>
                              <p:par>
                                <p:cTn id="51" presetID="22" presetClass="entr" presetSubtype="4"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wipe(down)">
                                      <p:cBhvr>
                                        <p:cTn id="5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P spid="3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7" name="Google Shape;457;p34"/>
          <p:cNvSpPr/>
          <p:nvPr/>
        </p:nvSpPr>
        <p:spPr>
          <a:xfrm rot="3354642">
            <a:off x="3904699" y="-409350"/>
            <a:ext cx="2069099" cy="123329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E7FD9551-9DA4-6D6D-AFAB-1BCE3A3871AB}"/>
              </a:ext>
            </a:extLst>
          </p:cNvPr>
          <p:cNvSpPr txBox="1"/>
          <p:nvPr/>
        </p:nvSpPr>
        <p:spPr>
          <a:xfrm>
            <a:off x="931763" y="804667"/>
            <a:ext cx="6135787" cy="803490"/>
          </a:xfrm>
          <a:prstGeom prst="rect">
            <a:avLst/>
          </a:prstGeom>
          <a:noFill/>
        </p:spPr>
        <p:txBody>
          <a:bodyPr wrap="square" rtlCol="0">
            <a:spAutoFit/>
          </a:bodyPr>
          <a:lstStyle/>
          <a:p>
            <a:pPr algn="ctr">
              <a:lnSpc>
                <a:spcPct val="150000"/>
              </a:lnSpc>
            </a:pPr>
            <a:r>
              <a:rPr lang="en-US" sz="3500" b="1" dirty="0" err="1">
                <a:latin typeface="Times New Roman" pitchFamily="18" charset="0"/>
                <a:cs typeface="Times New Roman" pitchFamily="18" charset="0"/>
              </a:rPr>
              <a:t>Hoạt</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động</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nhóm</a:t>
            </a:r>
            <a:endParaRPr lang="en-US" sz="3500" b="1" dirty="0">
              <a:latin typeface="Times New Roman" pitchFamily="18" charset="0"/>
              <a:cs typeface="Times New Roman" pitchFamily="18" charset="0"/>
            </a:endParaRPr>
          </a:p>
        </p:txBody>
      </p:sp>
      <p:pic>
        <p:nvPicPr>
          <p:cNvPr id="18" name="Google Shape;3956;p49">
            <a:extLst>
              <a:ext uri="{FF2B5EF4-FFF2-40B4-BE49-F238E27FC236}">
                <a16:creationId xmlns:a16="http://schemas.microsoft.com/office/drawing/2014/main" id="{4FBAACAC-52FD-AB3E-EB8C-ECF9283ADF7A}"/>
              </a:ext>
            </a:extLst>
          </p:cNvPr>
          <p:cNvPicPr preferRelativeResize="0"/>
          <p:nvPr/>
        </p:nvPicPr>
        <p:blipFill rotWithShape="1">
          <a:blip r:embed="rId3">
            <a:alphaModFix/>
          </a:blip>
          <a:srcRect l="21922" t="52948" r="47260" b="11798"/>
          <a:stretch/>
        </p:blipFill>
        <p:spPr>
          <a:xfrm>
            <a:off x="5707799" y="2731102"/>
            <a:ext cx="1610533" cy="1036373"/>
          </a:xfrm>
          <a:prstGeom prst="cloud">
            <a:avLst/>
          </a:prstGeom>
          <a:noFill/>
          <a:ln w="9525" cap="flat" cmpd="sng">
            <a:solidFill>
              <a:schemeClr val="dk1"/>
            </a:solidFill>
            <a:prstDash val="solid"/>
            <a:round/>
            <a:headEnd type="none" w="sm" len="sm"/>
            <a:tailEnd type="none" w="sm" len="sm"/>
          </a:ln>
        </p:spPr>
      </p:pic>
      <p:pic>
        <p:nvPicPr>
          <p:cNvPr id="19" name="Google Shape;3959;p49">
            <a:extLst>
              <a:ext uri="{FF2B5EF4-FFF2-40B4-BE49-F238E27FC236}">
                <a16:creationId xmlns:a16="http://schemas.microsoft.com/office/drawing/2014/main" id="{12D9F3C2-7A09-8999-7278-5663629E1757}"/>
              </a:ext>
            </a:extLst>
          </p:cNvPr>
          <p:cNvPicPr preferRelativeResize="0"/>
          <p:nvPr/>
        </p:nvPicPr>
        <p:blipFill rotWithShape="1">
          <a:blip r:embed="rId3">
            <a:alphaModFix/>
          </a:blip>
          <a:srcRect l="24682" t="9669" r="14252" b="20463"/>
          <a:stretch/>
        </p:blipFill>
        <p:spPr>
          <a:xfrm>
            <a:off x="6320545" y="2512829"/>
            <a:ext cx="2992612" cy="1925839"/>
          </a:xfrm>
          <a:prstGeom prst="cloud">
            <a:avLst/>
          </a:prstGeom>
          <a:noFill/>
          <a:ln w="9525" cap="flat" cmpd="sng">
            <a:solidFill>
              <a:schemeClr val="dk1"/>
            </a:solidFill>
            <a:prstDash val="solid"/>
            <a:round/>
            <a:headEnd type="none" w="sm" len="sm"/>
            <a:tailEnd type="none" w="sm" len="sm"/>
          </a:ln>
        </p:spPr>
      </p:pic>
      <p:pic>
        <p:nvPicPr>
          <p:cNvPr id="20" name="Google Shape;3960;p49">
            <a:extLst>
              <a:ext uri="{FF2B5EF4-FFF2-40B4-BE49-F238E27FC236}">
                <a16:creationId xmlns:a16="http://schemas.microsoft.com/office/drawing/2014/main" id="{35B94866-9F58-E596-6E64-043A8954C829}"/>
              </a:ext>
            </a:extLst>
          </p:cNvPr>
          <p:cNvPicPr preferRelativeResize="0"/>
          <p:nvPr/>
        </p:nvPicPr>
        <p:blipFill rotWithShape="1">
          <a:blip r:embed="rId3">
            <a:alphaModFix/>
          </a:blip>
          <a:srcRect l="27152" t="53619" r="35343" b="3475"/>
          <a:stretch/>
        </p:blipFill>
        <p:spPr>
          <a:xfrm>
            <a:off x="6986900" y="2412403"/>
            <a:ext cx="1830961" cy="1178246"/>
          </a:xfrm>
          <a:prstGeom prst="cloud">
            <a:avLst/>
          </a:prstGeom>
          <a:noFill/>
          <a:ln w="9525" cap="flat" cmpd="sng">
            <a:solidFill>
              <a:schemeClr val="dk1"/>
            </a:solidFill>
            <a:prstDash val="solid"/>
            <a:round/>
            <a:headEnd type="none" w="sm" len="sm"/>
            <a:tailEnd type="none" w="sm" len="sm"/>
          </a:ln>
        </p:spPr>
      </p:pic>
      <p:sp>
        <p:nvSpPr>
          <p:cNvPr id="3" name="TextBox 2"/>
          <p:cNvSpPr txBox="1"/>
          <p:nvPr/>
        </p:nvSpPr>
        <p:spPr>
          <a:xfrm>
            <a:off x="1442126" y="1951544"/>
            <a:ext cx="5388782" cy="369332"/>
          </a:xfrm>
          <a:prstGeom prst="rect">
            <a:avLst/>
          </a:prstGeom>
          <a:noFill/>
        </p:spPr>
        <p:txBody>
          <a:bodyPr wrap="square" rtlCol="0">
            <a:spAutoFit/>
          </a:bodyPr>
          <a:lstStyle/>
          <a:p>
            <a:pPr algn="ctr"/>
            <a:r>
              <a:rPr lang="en-US" sz="1800" dirty="0" err="1">
                <a:latin typeface="Times New Roman" pitchFamily="18" charset="0"/>
                <a:cs typeface="Times New Roman" pitchFamily="18" charset="0"/>
              </a:rPr>
              <a:t>Đọc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thông</a:t>
            </a:r>
            <a:r>
              <a:rPr lang="en-US" sz="1800" dirty="0">
                <a:latin typeface="Times New Roman" pitchFamily="18" charset="0"/>
                <a:cs typeface="Times New Roman" pitchFamily="18" charset="0"/>
              </a:rPr>
              <a:t> tin SGK, </a:t>
            </a:r>
            <a:r>
              <a:rPr lang="en-US" sz="1800" dirty="0" err="1">
                <a:latin typeface="Times New Roman" pitchFamily="18" charset="0"/>
                <a:cs typeface="Times New Roman" pitchFamily="18" charset="0"/>
              </a:rPr>
              <a:t>hoàn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thành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phiếu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tập</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val="412038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7" name="Google Shape;457;p34"/>
          <p:cNvSpPr/>
          <p:nvPr/>
        </p:nvSpPr>
        <p:spPr>
          <a:xfrm rot="3354642">
            <a:off x="3904699" y="-409350"/>
            <a:ext cx="2069099" cy="123329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E7FD9551-9DA4-6D6D-AFAB-1BCE3A3871AB}"/>
              </a:ext>
            </a:extLst>
          </p:cNvPr>
          <p:cNvSpPr txBox="1"/>
          <p:nvPr/>
        </p:nvSpPr>
        <p:spPr>
          <a:xfrm>
            <a:off x="931763" y="804667"/>
            <a:ext cx="6055137" cy="1611403"/>
          </a:xfrm>
          <a:prstGeom prst="rect">
            <a:avLst/>
          </a:prstGeom>
          <a:noFill/>
        </p:spPr>
        <p:txBody>
          <a:bodyPr wrap="square" rtlCol="0">
            <a:spAutoFit/>
          </a:bodyPr>
          <a:lstStyle/>
          <a:p>
            <a:pPr algn="ctr">
              <a:lnSpc>
                <a:spcPct val="150000"/>
              </a:lnSpc>
            </a:pPr>
            <a:r>
              <a:rPr lang="en-US" sz="3500" b="1" dirty="0" err="1">
                <a:latin typeface="Times New Roman" pitchFamily="18" charset="0"/>
                <a:cs typeface="Times New Roman" pitchFamily="18" charset="0"/>
              </a:rPr>
              <a:t>Báo</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cáo</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kết</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quả</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học</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tập</a:t>
            </a:r>
            <a:r>
              <a:rPr lang="en-US" sz="3500" b="1" dirty="0">
                <a:latin typeface="Times New Roman" pitchFamily="18" charset="0"/>
                <a:cs typeface="Times New Roman" pitchFamily="18" charset="0"/>
              </a:rPr>
              <a:t> </a:t>
            </a:r>
          </a:p>
          <a:p>
            <a:pPr algn="ctr">
              <a:lnSpc>
                <a:spcPct val="150000"/>
              </a:lnSpc>
            </a:pPr>
            <a:r>
              <a:rPr lang="en-US" sz="3500" b="1" dirty="0" err="1">
                <a:latin typeface="Times New Roman" pitchFamily="18" charset="0"/>
                <a:cs typeface="Times New Roman" pitchFamily="18" charset="0"/>
              </a:rPr>
              <a:t>của</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nhóm</a:t>
            </a:r>
            <a:endParaRPr lang="en-US" sz="3500" b="1" dirty="0">
              <a:latin typeface="Times New Roman" pitchFamily="18" charset="0"/>
              <a:cs typeface="Times New Roman" pitchFamily="18" charset="0"/>
            </a:endParaRPr>
          </a:p>
        </p:txBody>
      </p:sp>
      <p:pic>
        <p:nvPicPr>
          <p:cNvPr id="18" name="Google Shape;3956;p49">
            <a:extLst>
              <a:ext uri="{FF2B5EF4-FFF2-40B4-BE49-F238E27FC236}">
                <a16:creationId xmlns:a16="http://schemas.microsoft.com/office/drawing/2014/main" id="{4FBAACAC-52FD-AB3E-EB8C-ECF9283ADF7A}"/>
              </a:ext>
            </a:extLst>
          </p:cNvPr>
          <p:cNvPicPr preferRelativeResize="0"/>
          <p:nvPr/>
        </p:nvPicPr>
        <p:blipFill rotWithShape="1">
          <a:blip r:embed="rId3">
            <a:alphaModFix/>
          </a:blip>
          <a:srcRect l="21922" t="52948" r="47260" b="11798"/>
          <a:stretch/>
        </p:blipFill>
        <p:spPr>
          <a:xfrm>
            <a:off x="5707799" y="2731102"/>
            <a:ext cx="1610533" cy="1036373"/>
          </a:xfrm>
          <a:prstGeom prst="cloud">
            <a:avLst/>
          </a:prstGeom>
          <a:noFill/>
          <a:ln w="9525" cap="flat" cmpd="sng">
            <a:solidFill>
              <a:schemeClr val="dk1"/>
            </a:solidFill>
            <a:prstDash val="solid"/>
            <a:round/>
            <a:headEnd type="none" w="sm" len="sm"/>
            <a:tailEnd type="none" w="sm" len="sm"/>
          </a:ln>
        </p:spPr>
      </p:pic>
      <p:pic>
        <p:nvPicPr>
          <p:cNvPr id="19" name="Google Shape;3959;p49">
            <a:extLst>
              <a:ext uri="{FF2B5EF4-FFF2-40B4-BE49-F238E27FC236}">
                <a16:creationId xmlns:a16="http://schemas.microsoft.com/office/drawing/2014/main" id="{12D9F3C2-7A09-8999-7278-5663629E1757}"/>
              </a:ext>
            </a:extLst>
          </p:cNvPr>
          <p:cNvPicPr preferRelativeResize="0"/>
          <p:nvPr/>
        </p:nvPicPr>
        <p:blipFill rotWithShape="1">
          <a:blip r:embed="rId3">
            <a:alphaModFix/>
          </a:blip>
          <a:srcRect l="24682" t="9669" r="14252" b="20463"/>
          <a:stretch/>
        </p:blipFill>
        <p:spPr>
          <a:xfrm>
            <a:off x="6320545" y="2512829"/>
            <a:ext cx="2992612" cy="1925839"/>
          </a:xfrm>
          <a:prstGeom prst="cloud">
            <a:avLst/>
          </a:prstGeom>
          <a:noFill/>
          <a:ln w="9525" cap="flat" cmpd="sng">
            <a:solidFill>
              <a:schemeClr val="dk1"/>
            </a:solidFill>
            <a:prstDash val="solid"/>
            <a:round/>
            <a:headEnd type="none" w="sm" len="sm"/>
            <a:tailEnd type="none" w="sm" len="sm"/>
          </a:ln>
        </p:spPr>
      </p:pic>
      <p:pic>
        <p:nvPicPr>
          <p:cNvPr id="20" name="Google Shape;3960;p49">
            <a:extLst>
              <a:ext uri="{FF2B5EF4-FFF2-40B4-BE49-F238E27FC236}">
                <a16:creationId xmlns:a16="http://schemas.microsoft.com/office/drawing/2014/main" id="{35B94866-9F58-E596-6E64-043A8954C829}"/>
              </a:ext>
            </a:extLst>
          </p:cNvPr>
          <p:cNvPicPr preferRelativeResize="0"/>
          <p:nvPr/>
        </p:nvPicPr>
        <p:blipFill rotWithShape="1">
          <a:blip r:embed="rId3">
            <a:alphaModFix/>
          </a:blip>
          <a:srcRect l="27152" t="53619" r="35343" b="3475"/>
          <a:stretch/>
        </p:blipFill>
        <p:spPr>
          <a:xfrm>
            <a:off x="6986900" y="2412403"/>
            <a:ext cx="1830961" cy="1178246"/>
          </a:xfrm>
          <a:prstGeom prst="cloud">
            <a:avLst/>
          </a:prstGeom>
          <a:noFill/>
          <a:ln w="9525"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87635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785627">
            <a:off x="6976277" y="2193858"/>
            <a:ext cx="3725846" cy="3540337"/>
          </a:xfrm>
          <a:custGeom>
            <a:avLst/>
            <a:gdLst/>
            <a:ahLst/>
            <a:cxnLst/>
            <a:rect l="l" t="t" r="r" b="b"/>
            <a:pathLst>
              <a:path w="16333616" h="13839027">
                <a:moveTo>
                  <a:pt x="0" y="0"/>
                </a:moveTo>
                <a:lnTo>
                  <a:pt x="16333617" y="0"/>
                </a:lnTo>
                <a:lnTo>
                  <a:pt x="16333617" y="13839028"/>
                </a:lnTo>
                <a:lnTo>
                  <a:pt x="0" y="1383902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5" name="Freeform 5"/>
          <p:cNvSpPr/>
          <p:nvPr/>
        </p:nvSpPr>
        <p:spPr>
          <a:xfrm rot="-5588600">
            <a:off x="-1993761" y="-2199429"/>
            <a:ext cx="3770326" cy="4082046"/>
          </a:xfrm>
          <a:custGeom>
            <a:avLst/>
            <a:gdLst/>
            <a:ahLst/>
            <a:cxnLst/>
            <a:rect l="l" t="t" r="r" b="b"/>
            <a:pathLst>
              <a:path w="7540651" h="8164091">
                <a:moveTo>
                  <a:pt x="0" y="0"/>
                </a:moveTo>
                <a:lnTo>
                  <a:pt x="7540651" y="0"/>
                </a:lnTo>
                <a:lnTo>
                  <a:pt x="7540651" y="8164091"/>
                </a:lnTo>
                <a:lnTo>
                  <a:pt x="0" y="816409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13" name="TextBox 12">
            <a:extLst>
              <a:ext uri="{FF2B5EF4-FFF2-40B4-BE49-F238E27FC236}">
                <a16:creationId xmlns:a16="http://schemas.microsoft.com/office/drawing/2014/main" id="{8C8A821C-EFA0-469F-960A-A98D83DE10E6}"/>
              </a:ext>
            </a:extLst>
          </p:cNvPr>
          <p:cNvSpPr txBox="1"/>
          <p:nvPr/>
        </p:nvSpPr>
        <p:spPr>
          <a:xfrm>
            <a:off x="2018688" y="224191"/>
            <a:ext cx="5106624" cy="531684"/>
          </a:xfrm>
          <a:prstGeom prst="rect">
            <a:avLst/>
          </a:prstGeom>
          <a:noFill/>
        </p:spPr>
        <p:txBody>
          <a:bodyPr wrap="square" lIns="45720" tIns="22860" rIns="45720" bIns="22860">
            <a:spAutoFit/>
          </a:bodyPr>
          <a:lstStyle/>
          <a:p>
            <a:pPr marL="365760" algn="ctr">
              <a:lnSpc>
                <a:spcPct val="150000"/>
              </a:lnSpc>
              <a:spcAft>
                <a:spcPts val="400"/>
              </a:spcAft>
            </a:pPr>
            <a:r>
              <a:rPr lang="en-US" sz="2400" b="1" dirty="0" err="1">
                <a:solidFill>
                  <a:srgbClr val="0070C0"/>
                </a:solidFill>
                <a:latin typeface="Times New Roman" pitchFamily="18" charset="0"/>
                <a:ea typeface="Times New Roman" pitchFamily="18" charset="0"/>
                <a:cs typeface="Times New Roman" pitchFamily="18" charset="0"/>
              </a:rPr>
              <a:t>Phiếu</a:t>
            </a:r>
            <a:r>
              <a:rPr lang="en-US" sz="2400" b="1" dirty="0">
                <a:solidFill>
                  <a:srgbClr val="0070C0"/>
                </a:solidFill>
                <a:latin typeface="Times New Roman" pitchFamily="18" charset="0"/>
                <a:ea typeface="Times New Roman" pitchFamily="18" charset="0"/>
                <a:cs typeface="Times New Roman" pitchFamily="18" charset="0"/>
              </a:rPr>
              <a:t> </a:t>
            </a:r>
            <a:r>
              <a:rPr lang="en-US" sz="2400" b="1" dirty="0" err="1">
                <a:solidFill>
                  <a:srgbClr val="0070C0"/>
                </a:solidFill>
                <a:latin typeface="Times New Roman" pitchFamily="18" charset="0"/>
                <a:ea typeface="Times New Roman" pitchFamily="18" charset="0"/>
                <a:cs typeface="Times New Roman" pitchFamily="18" charset="0"/>
              </a:rPr>
              <a:t>đánh</a:t>
            </a:r>
            <a:r>
              <a:rPr lang="en-US" sz="2400" b="1" dirty="0">
                <a:solidFill>
                  <a:srgbClr val="0070C0"/>
                </a:solidFill>
                <a:latin typeface="Times New Roman" pitchFamily="18" charset="0"/>
                <a:ea typeface="Times New Roman" pitchFamily="18" charset="0"/>
                <a:cs typeface="Times New Roman" pitchFamily="18" charset="0"/>
              </a:rPr>
              <a:t> </a:t>
            </a:r>
            <a:r>
              <a:rPr lang="en-US" sz="2400" b="1" dirty="0" err="1">
                <a:solidFill>
                  <a:srgbClr val="0070C0"/>
                </a:solidFill>
                <a:latin typeface="Times New Roman" pitchFamily="18" charset="0"/>
                <a:ea typeface="Times New Roman" pitchFamily="18" charset="0"/>
                <a:cs typeface="Times New Roman" pitchFamily="18" charset="0"/>
              </a:rPr>
              <a:t>giá</a:t>
            </a:r>
            <a:r>
              <a:rPr lang="en-US" sz="2400" b="1" dirty="0">
                <a:solidFill>
                  <a:srgbClr val="0070C0"/>
                </a:solidFill>
                <a:latin typeface="Times New Roman" pitchFamily="18" charset="0"/>
                <a:ea typeface="Times New Roman" pitchFamily="18" charset="0"/>
                <a:cs typeface="Times New Roman" pitchFamily="18" charset="0"/>
              </a:rPr>
              <a:t> </a:t>
            </a:r>
            <a:r>
              <a:rPr lang="en-US" sz="2400" b="1" dirty="0" err="1">
                <a:solidFill>
                  <a:srgbClr val="0070C0"/>
                </a:solidFill>
                <a:latin typeface="Times New Roman" pitchFamily="18" charset="0"/>
                <a:ea typeface="Times New Roman" pitchFamily="18" charset="0"/>
                <a:cs typeface="Times New Roman" pitchFamily="18" charset="0"/>
              </a:rPr>
              <a:t>thảo</a:t>
            </a:r>
            <a:r>
              <a:rPr lang="en-US" sz="2400" b="1" dirty="0">
                <a:solidFill>
                  <a:srgbClr val="0070C0"/>
                </a:solidFill>
                <a:latin typeface="Times New Roman" pitchFamily="18" charset="0"/>
                <a:ea typeface="Times New Roman" pitchFamily="18" charset="0"/>
                <a:cs typeface="Times New Roman" pitchFamily="18" charset="0"/>
              </a:rPr>
              <a:t> </a:t>
            </a:r>
            <a:r>
              <a:rPr lang="en-US" sz="2400" b="1" dirty="0" err="1">
                <a:solidFill>
                  <a:srgbClr val="0070C0"/>
                </a:solidFill>
                <a:latin typeface="Times New Roman" pitchFamily="18" charset="0"/>
                <a:ea typeface="Times New Roman" pitchFamily="18" charset="0"/>
                <a:cs typeface="Times New Roman" pitchFamily="18" charset="0"/>
              </a:rPr>
              <a:t>luận</a:t>
            </a:r>
            <a:r>
              <a:rPr lang="en-US" sz="2400" b="1" dirty="0">
                <a:solidFill>
                  <a:srgbClr val="0070C0"/>
                </a:solidFill>
                <a:latin typeface="Times New Roman" pitchFamily="18" charset="0"/>
                <a:ea typeface="Times New Roman" pitchFamily="18" charset="0"/>
                <a:cs typeface="Times New Roman" pitchFamily="18" charset="0"/>
              </a:rPr>
              <a:t> </a:t>
            </a:r>
            <a:r>
              <a:rPr lang="en-US" sz="2400" b="1" dirty="0" err="1">
                <a:solidFill>
                  <a:srgbClr val="0070C0"/>
                </a:solidFill>
                <a:latin typeface="Times New Roman" pitchFamily="18" charset="0"/>
                <a:ea typeface="Times New Roman" pitchFamily="18" charset="0"/>
                <a:cs typeface="Times New Roman" pitchFamily="18" charset="0"/>
              </a:rPr>
              <a:t>nhóm</a:t>
            </a:r>
            <a:endParaRPr lang="en-US" sz="2400" dirty="0">
              <a:solidFill>
                <a:srgbClr val="0070C0"/>
              </a:solidFill>
              <a:latin typeface="Times New Roman" pitchFamily="18" charset="0"/>
              <a:ea typeface="Calibri" panose="020F0502020204030204" pitchFamily="34" charset="0"/>
              <a:cs typeface="Times New Roman" pitchFamily="18" charset="0"/>
            </a:endParaRPr>
          </a:p>
        </p:txBody>
      </p:sp>
      <p:graphicFrame>
        <p:nvGraphicFramePr>
          <p:cNvPr id="14" name="Table 13">
            <a:extLst>
              <a:ext uri="{FF2B5EF4-FFF2-40B4-BE49-F238E27FC236}">
                <a16:creationId xmlns:a16="http://schemas.microsoft.com/office/drawing/2014/main" id="{0D944D12-2358-452D-B423-FA1E5982259D}"/>
              </a:ext>
            </a:extLst>
          </p:cNvPr>
          <p:cNvGraphicFramePr>
            <a:graphicFrameLocks noGrp="1"/>
          </p:cNvGraphicFramePr>
          <p:nvPr>
            <p:extLst/>
          </p:nvPr>
        </p:nvGraphicFramePr>
        <p:xfrm>
          <a:off x="342097" y="1047750"/>
          <a:ext cx="8459808" cy="3834670"/>
        </p:xfrm>
        <a:graphic>
          <a:graphicData uri="http://schemas.openxmlformats.org/drawingml/2006/table">
            <a:tbl>
              <a:tblPr bandRow="1">
                <a:tableStyleId>{5C22544A-7EE6-4342-B048-85BDC9FD1C3A}</a:tableStyleId>
              </a:tblPr>
              <a:tblGrid>
                <a:gridCol w="2142548">
                  <a:extLst>
                    <a:ext uri="{9D8B030D-6E8A-4147-A177-3AD203B41FA5}">
                      <a16:colId xmlns:a16="http://schemas.microsoft.com/office/drawing/2014/main" val="489469727"/>
                    </a:ext>
                  </a:extLst>
                </a:gridCol>
                <a:gridCol w="1905000">
                  <a:extLst>
                    <a:ext uri="{9D8B030D-6E8A-4147-A177-3AD203B41FA5}">
                      <a16:colId xmlns:a16="http://schemas.microsoft.com/office/drawing/2014/main" val="1859698746"/>
                    </a:ext>
                  </a:extLst>
                </a:gridCol>
                <a:gridCol w="2019300">
                  <a:extLst>
                    <a:ext uri="{9D8B030D-6E8A-4147-A177-3AD203B41FA5}">
                      <a16:colId xmlns:a16="http://schemas.microsoft.com/office/drawing/2014/main" val="3441149013"/>
                    </a:ext>
                  </a:extLst>
                </a:gridCol>
                <a:gridCol w="2392960">
                  <a:extLst>
                    <a:ext uri="{9D8B030D-6E8A-4147-A177-3AD203B41FA5}">
                      <a16:colId xmlns:a16="http://schemas.microsoft.com/office/drawing/2014/main" val="1084735296"/>
                    </a:ext>
                  </a:extLst>
                </a:gridCol>
              </a:tblGrid>
              <a:tr h="765378">
                <a:tc>
                  <a:txBody>
                    <a:bodyPr/>
                    <a:lstStyle/>
                    <a:p>
                      <a:pPr algn="ctr">
                        <a:lnSpc>
                          <a:spcPct val="130000"/>
                        </a:lnSpc>
                        <a:spcAft>
                          <a:spcPts val="800"/>
                        </a:spcAft>
                      </a:pPr>
                      <a:r>
                        <a:rPr lang="en-US" sz="1800" b="1" dirty="0" err="1">
                          <a:solidFill>
                            <a:schemeClr val="tx1"/>
                          </a:solidFill>
                          <a:effectLst/>
                          <a:latin typeface="Times New Roman" pitchFamily="18" charset="0"/>
                          <a:cs typeface="Times New Roman" pitchFamily="18" charset="0"/>
                        </a:rPr>
                        <a:t>Tiêu</a:t>
                      </a:r>
                      <a:r>
                        <a:rPr lang="en-US" sz="1800" b="1" dirty="0">
                          <a:solidFill>
                            <a:schemeClr val="tx1"/>
                          </a:solidFill>
                          <a:effectLst/>
                          <a:latin typeface="Times New Roman" pitchFamily="18" charset="0"/>
                          <a:cs typeface="Times New Roman" pitchFamily="18" charset="0"/>
                        </a:rPr>
                        <a:t> </a:t>
                      </a:r>
                      <a:r>
                        <a:rPr lang="en-US" sz="1800" b="1" dirty="0" err="1">
                          <a:solidFill>
                            <a:schemeClr val="tx1"/>
                          </a:solidFill>
                          <a:effectLst/>
                          <a:latin typeface="Times New Roman" pitchFamily="18" charset="0"/>
                          <a:cs typeface="Times New Roman" pitchFamily="18" charset="0"/>
                        </a:rPr>
                        <a:t>chí</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dirty="0" err="1">
                          <a:solidFill>
                            <a:schemeClr val="tx1"/>
                          </a:solidFill>
                          <a:effectLst/>
                          <a:latin typeface="Times New Roman" pitchFamily="18" charset="0"/>
                          <a:cs typeface="Times New Roman" pitchFamily="18" charset="0"/>
                        </a:rPr>
                        <a:t>Mức</a:t>
                      </a:r>
                      <a:r>
                        <a:rPr lang="en-US" sz="1800" b="1" dirty="0">
                          <a:solidFill>
                            <a:schemeClr val="tx1"/>
                          </a:solidFill>
                          <a:effectLst/>
                          <a:latin typeface="Times New Roman" pitchFamily="18" charset="0"/>
                          <a:cs typeface="Times New Roman" pitchFamily="18" charset="0"/>
                        </a:rPr>
                        <a:t> </a:t>
                      </a:r>
                      <a:r>
                        <a:rPr lang="en-US" sz="1800" b="1" dirty="0" err="1">
                          <a:solidFill>
                            <a:schemeClr val="tx1"/>
                          </a:solidFill>
                          <a:effectLst/>
                          <a:latin typeface="Times New Roman" pitchFamily="18" charset="0"/>
                          <a:cs typeface="Times New Roman" pitchFamily="18" charset="0"/>
                        </a:rPr>
                        <a:t>độ</a:t>
                      </a:r>
                      <a:r>
                        <a:rPr lang="en-US" sz="1800" b="1" dirty="0">
                          <a:solidFill>
                            <a:schemeClr val="tx1"/>
                          </a:solidFill>
                          <a:effectLst/>
                          <a:latin typeface="Times New Roman" pitchFamily="18" charset="0"/>
                          <a:cs typeface="Times New Roman" pitchFamily="18" charset="0"/>
                        </a:rPr>
                        <a:t> 1</a:t>
                      </a:r>
                    </a:p>
                    <a:p>
                      <a:pPr algn="ctr">
                        <a:lnSpc>
                          <a:spcPct val="130000"/>
                        </a:lnSpc>
                        <a:spcAft>
                          <a:spcPts val="800"/>
                        </a:spcAft>
                      </a:pPr>
                      <a:r>
                        <a:rPr lang="en-US" sz="1800" b="1" dirty="0">
                          <a:solidFill>
                            <a:schemeClr val="tx1"/>
                          </a:solidFill>
                          <a:effectLst/>
                          <a:latin typeface="Times New Roman" pitchFamily="18" charset="0"/>
                          <a:cs typeface="Times New Roman" pitchFamily="18" charset="0"/>
                        </a:rPr>
                        <a:t>(6 </a:t>
                      </a:r>
                      <a:r>
                        <a:rPr lang="en-US" sz="1800" b="1" dirty="0" err="1">
                          <a:solidFill>
                            <a:schemeClr val="tx1"/>
                          </a:solidFill>
                          <a:effectLst/>
                          <a:latin typeface="Times New Roman" pitchFamily="18" charset="0"/>
                          <a:cs typeface="Times New Roman" pitchFamily="18" charset="0"/>
                        </a:rPr>
                        <a:t>điểm</a:t>
                      </a:r>
                      <a:r>
                        <a:rPr lang="en-US" sz="1800" b="1" dirty="0">
                          <a:solidFill>
                            <a:schemeClr val="tx1"/>
                          </a:solidFill>
                          <a:effectLst/>
                          <a:latin typeface="Times New Roman" pitchFamily="18" charset="0"/>
                          <a:cs typeface="Times New Roman" pitchFamily="18" charset="0"/>
                        </a:rPr>
                        <a:t>)</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dirty="0" err="1">
                          <a:solidFill>
                            <a:schemeClr val="tx1"/>
                          </a:solidFill>
                          <a:effectLst/>
                          <a:latin typeface="Times New Roman" pitchFamily="18" charset="0"/>
                          <a:cs typeface="Times New Roman" pitchFamily="18" charset="0"/>
                        </a:rPr>
                        <a:t>Mức</a:t>
                      </a:r>
                      <a:r>
                        <a:rPr lang="en-US" sz="1800" b="1" dirty="0">
                          <a:solidFill>
                            <a:schemeClr val="tx1"/>
                          </a:solidFill>
                          <a:effectLst/>
                          <a:latin typeface="Times New Roman" pitchFamily="18" charset="0"/>
                          <a:cs typeface="Times New Roman" pitchFamily="18" charset="0"/>
                        </a:rPr>
                        <a:t> </a:t>
                      </a:r>
                      <a:r>
                        <a:rPr lang="en-US" sz="1800" b="1" dirty="0" err="1">
                          <a:solidFill>
                            <a:schemeClr val="tx1"/>
                          </a:solidFill>
                          <a:effectLst/>
                          <a:latin typeface="Times New Roman" pitchFamily="18" charset="0"/>
                          <a:cs typeface="Times New Roman" pitchFamily="18" charset="0"/>
                        </a:rPr>
                        <a:t>độ</a:t>
                      </a:r>
                      <a:r>
                        <a:rPr lang="en-US" sz="1800" b="1" dirty="0">
                          <a:solidFill>
                            <a:schemeClr val="tx1"/>
                          </a:solidFill>
                          <a:effectLst/>
                          <a:latin typeface="Times New Roman" pitchFamily="18" charset="0"/>
                          <a:cs typeface="Times New Roman" pitchFamily="18" charset="0"/>
                        </a:rPr>
                        <a:t> 2</a:t>
                      </a:r>
                    </a:p>
                    <a:p>
                      <a:pPr algn="ctr">
                        <a:lnSpc>
                          <a:spcPct val="130000"/>
                        </a:lnSpc>
                        <a:spcAft>
                          <a:spcPts val="800"/>
                        </a:spcAft>
                      </a:pPr>
                      <a:r>
                        <a:rPr lang="en-US" sz="1800" b="1" dirty="0">
                          <a:solidFill>
                            <a:schemeClr val="tx1"/>
                          </a:solidFill>
                          <a:effectLst/>
                          <a:latin typeface="Times New Roman" pitchFamily="18" charset="0"/>
                          <a:cs typeface="Times New Roman" pitchFamily="18" charset="0"/>
                        </a:rPr>
                        <a:t>(8 </a:t>
                      </a:r>
                      <a:r>
                        <a:rPr lang="en-US" sz="1800" b="1" dirty="0" err="1">
                          <a:solidFill>
                            <a:schemeClr val="tx1"/>
                          </a:solidFill>
                          <a:effectLst/>
                          <a:latin typeface="Times New Roman" pitchFamily="18" charset="0"/>
                          <a:cs typeface="Times New Roman" pitchFamily="18" charset="0"/>
                        </a:rPr>
                        <a:t>điểm</a:t>
                      </a:r>
                      <a:r>
                        <a:rPr lang="en-US" sz="1800" b="1" dirty="0">
                          <a:solidFill>
                            <a:schemeClr val="tx1"/>
                          </a:solidFill>
                          <a:effectLst/>
                          <a:latin typeface="Times New Roman" pitchFamily="18" charset="0"/>
                          <a:cs typeface="Times New Roman" pitchFamily="18" charset="0"/>
                        </a:rPr>
                        <a:t>)</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dirty="0" err="1">
                          <a:solidFill>
                            <a:schemeClr val="tx1"/>
                          </a:solidFill>
                          <a:effectLst/>
                          <a:latin typeface="Times New Roman" pitchFamily="18" charset="0"/>
                          <a:cs typeface="Times New Roman" pitchFamily="18" charset="0"/>
                        </a:rPr>
                        <a:t>Mức</a:t>
                      </a:r>
                      <a:r>
                        <a:rPr lang="en-US" sz="1800" b="1" dirty="0">
                          <a:solidFill>
                            <a:schemeClr val="tx1"/>
                          </a:solidFill>
                          <a:effectLst/>
                          <a:latin typeface="Times New Roman" pitchFamily="18" charset="0"/>
                          <a:cs typeface="Times New Roman" pitchFamily="18" charset="0"/>
                        </a:rPr>
                        <a:t> </a:t>
                      </a:r>
                      <a:r>
                        <a:rPr lang="en-US" sz="1800" b="1" dirty="0" err="1">
                          <a:solidFill>
                            <a:schemeClr val="tx1"/>
                          </a:solidFill>
                          <a:effectLst/>
                          <a:latin typeface="Times New Roman" pitchFamily="18" charset="0"/>
                          <a:cs typeface="Times New Roman" pitchFamily="18" charset="0"/>
                        </a:rPr>
                        <a:t>độ</a:t>
                      </a:r>
                      <a:r>
                        <a:rPr lang="en-US" sz="1800" b="1" dirty="0">
                          <a:solidFill>
                            <a:schemeClr val="tx1"/>
                          </a:solidFill>
                          <a:effectLst/>
                          <a:latin typeface="Times New Roman" pitchFamily="18" charset="0"/>
                          <a:cs typeface="Times New Roman" pitchFamily="18" charset="0"/>
                        </a:rPr>
                        <a:t> 3</a:t>
                      </a:r>
                    </a:p>
                    <a:p>
                      <a:pPr algn="ctr">
                        <a:lnSpc>
                          <a:spcPct val="130000"/>
                        </a:lnSpc>
                        <a:spcAft>
                          <a:spcPts val="800"/>
                        </a:spcAft>
                      </a:pPr>
                      <a:r>
                        <a:rPr lang="en-US" sz="1800" b="1" dirty="0">
                          <a:solidFill>
                            <a:schemeClr val="tx1"/>
                          </a:solidFill>
                          <a:effectLst/>
                          <a:latin typeface="Times New Roman" pitchFamily="18" charset="0"/>
                          <a:cs typeface="Times New Roman" pitchFamily="18" charset="0"/>
                        </a:rPr>
                        <a:t>(10 </a:t>
                      </a:r>
                      <a:r>
                        <a:rPr lang="en-US" sz="1800" b="1" dirty="0" err="1">
                          <a:solidFill>
                            <a:schemeClr val="tx1"/>
                          </a:solidFill>
                          <a:effectLst/>
                          <a:latin typeface="Times New Roman" pitchFamily="18" charset="0"/>
                          <a:cs typeface="Times New Roman" pitchFamily="18" charset="0"/>
                        </a:rPr>
                        <a:t>điểm</a:t>
                      </a:r>
                      <a:r>
                        <a:rPr lang="en-US" sz="1800" b="1" dirty="0">
                          <a:solidFill>
                            <a:schemeClr val="tx1"/>
                          </a:solidFill>
                          <a:effectLst/>
                          <a:latin typeface="Times New Roman" pitchFamily="18" charset="0"/>
                          <a:cs typeface="Times New Roman" pitchFamily="18" charset="0"/>
                        </a:rPr>
                        <a:t>)</a:t>
                      </a:r>
                      <a:endParaRPr lang="en-US" sz="1800" b="1" dirty="0">
                        <a:solidFill>
                          <a:schemeClr val="tx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extLst>
                  <a:ext uri="{0D108BD9-81ED-4DB2-BD59-A6C34878D82A}">
                    <a16:rowId xmlns:a16="http://schemas.microsoft.com/office/drawing/2014/main" val="4165119503"/>
                  </a:ext>
                </a:extLst>
              </a:tr>
              <a:tr h="710497">
                <a:tc>
                  <a:txBody>
                    <a:bodyPr/>
                    <a:lstStyle/>
                    <a:p>
                      <a:pPr algn="l">
                        <a:lnSpc>
                          <a:spcPct val="130000"/>
                        </a:lnSpc>
                        <a:spcAft>
                          <a:spcPts val="800"/>
                        </a:spcAft>
                      </a:pPr>
                      <a:r>
                        <a:rPr lang="en-US" sz="1600" dirty="0">
                          <a:effectLst/>
                          <a:latin typeface="Times New Roman" pitchFamily="18" charset="0"/>
                          <a:cs typeface="Times New Roman" pitchFamily="18" charset="0"/>
                        </a:rPr>
                        <a:t>1. </a:t>
                      </a:r>
                      <a:r>
                        <a:rPr lang="en-US" sz="1600" dirty="0" err="1">
                          <a:effectLst/>
                          <a:latin typeface="Times New Roman" pitchFamily="18" charset="0"/>
                          <a:cs typeface="Times New Roman" pitchFamily="18" charset="0"/>
                        </a:rPr>
                        <a:t>Thái</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độ</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tham</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gia</a:t>
                      </a:r>
                      <a:endParaRPr lang="en-US" sz="16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Tham</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gia</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thảo</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luận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chưa</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tốt</a:t>
                      </a:r>
                      <a:endParaRPr lang="en-US" sz="16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r>
                        <a:rPr lang="en-US" sz="1600" dirty="0" err="1">
                          <a:effectLst/>
                          <a:latin typeface="Times New Roman" pitchFamily="18" charset="0"/>
                          <a:cs typeface="Times New Roman" pitchFamily="18" charset="0"/>
                        </a:rPr>
                        <a:t>Tham</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gia</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thảo</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luận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ít</a:t>
                      </a:r>
                      <a:endParaRPr lang="en-US" sz="16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r>
                        <a:rPr lang="en-US" sz="1600" dirty="0" err="1">
                          <a:effectLst/>
                          <a:latin typeface="Times New Roman" pitchFamily="18" charset="0"/>
                          <a:cs typeface="Times New Roman" pitchFamily="18" charset="0"/>
                        </a:rPr>
                        <a:t>Tích</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cực</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thảo</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luận</a:t>
                      </a:r>
                      <a:endParaRPr lang="en-US" sz="16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extLst>
                  <a:ext uri="{0D108BD9-81ED-4DB2-BD59-A6C34878D82A}">
                    <a16:rowId xmlns:a16="http://schemas.microsoft.com/office/drawing/2014/main" val="619258388"/>
                  </a:ext>
                </a:extLst>
              </a:tr>
              <a:tr h="633984">
                <a:tc>
                  <a:txBody>
                    <a:bodyPr/>
                    <a:lstStyle/>
                    <a:p>
                      <a:pPr algn="l">
                        <a:lnSpc>
                          <a:spcPct val="130000"/>
                        </a:lnSpc>
                        <a:spcAft>
                          <a:spcPts val="800"/>
                        </a:spcAft>
                      </a:pPr>
                      <a:r>
                        <a:rPr lang="en-US" sz="1600" dirty="0">
                          <a:effectLst/>
                          <a:latin typeface="Times New Roman" pitchFamily="18" charset="0"/>
                          <a:cs typeface="Times New Roman" pitchFamily="18" charset="0"/>
                        </a:rPr>
                        <a:t>2. </a:t>
                      </a:r>
                      <a:r>
                        <a:rPr lang="en-US" sz="1600" dirty="0" err="1">
                          <a:effectLst/>
                          <a:latin typeface="Times New Roman" pitchFamily="18" charset="0"/>
                          <a:cs typeface="Times New Roman" pitchFamily="18" charset="0"/>
                        </a:rPr>
                        <a:t>Chất</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lượng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các</a:t>
                      </a:r>
                      <a:r>
                        <a:rPr lang="en-US" sz="1600" dirty="0">
                          <a:effectLst/>
                          <a:latin typeface="Times New Roman" pitchFamily="18" charset="0"/>
                          <a:cs typeface="Times New Roman" pitchFamily="18" charset="0"/>
                        </a:rPr>
                        <a:t> ý </a:t>
                      </a:r>
                      <a:r>
                        <a:rPr lang="en-US" sz="1600" dirty="0" err="1">
                          <a:effectLst/>
                          <a:latin typeface="Times New Roman" pitchFamily="18" charset="0"/>
                          <a:cs typeface="Times New Roman" pitchFamily="18" charset="0"/>
                        </a:rPr>
                        <a:t>kiến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đóng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góp</a:t>
                      </a:r>
                      <a:endParaRPr lang="en-US" sz="16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r>
                        <a:rPr lang="en-US" sz="1600" dirty="0" err="1">
                          <a:effectLst/>
                          <a:latin typeface="Times New Roman" pitchFamily="18" charset="0"/>
                          <a:cs typeface="Times New Roman" pitchFamily="18" charset="0"/>
                        </a:rPr>
                        <a:t>Chưa</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đầy</a:t>
                      </a:r>
                      <a:r>
                        <a:rPr lang="en-US" sz="1600" baseline="0" dirty="0">
                          <a:effectLst/>
                          <a:latin typeface="Times New Roman" pitchFamily="18" charset="0"/>
                          <a:cs typeface="Times New Roman" pitchFamily="18" charset="0"/>
                        </a:rPr>
                        <a:t> </a:t>
                      </a:r>
                      <a:r>
                        <a:rPr lang="en-US" sz="1600" baseline="0" dirty="0" err="1">
                          <a:effectLst/>
                          <a:latin typeface="Times New Roman" pitchFamily="18" charset="0"/>
                          <a:cs typeface="Times New Roman" pitchFamily="18" charset="0"/>
                        </a:rPr>
                        <a:t>đủ</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nội</a:t>
                      </a:r>
                      <a:r>
                        <a:rPr lang="en-US" sz="1600" dirty="0">
                          <a:effectLst/>
                          <a:latin typeface="Times New Roman" pitchFamily="18" charset="0"/>
                          <a:cs typeface="Times New Roman" pitchFamily="18" charset="0"/>
                        </a:rPr>
                        <a:t> dung</a:t>
                      </a:r>
                      <a:endParaRPr lang="en-US" sz="16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r>
                        <a:rPr lang="en-US" sz="1600" dirty="0" err="1">
                          <a:effectLst/>
                          <a:latin typeface="Times New Roman" pitchFamily="18" charset="0"/>
                          <a:cs typeface="Times New Roman" pitchFamily="18" charset="0"/>
                        </a:rPr>
                        <a:t>Nội</a:t>
                      </a:r>
                      <a:r>
                        <a:rPr lang="en-US" sz="1600" baseline="0" dirty="0">
                          <a:effectLst/>
                          <a:latin typeface="Times New Roman" pitchFamily="18" charset="0"/>
                          <a:cs typeface="Times New Roman" pitchFamily="18" charset="0"/>
                        </a:rPr>
                        <a:t> dung </a:t>
                      </a:r>
                      <a:r>
                        <a:rPr lang="en-US" sz="1600" baseline="0" dirty="0" err="1">
                          <a:effectLst/>
                          <a:latin typeface="Times New Roman" pitchFamily="18" charset="0"/>
                          <a:cs typeface="Times New Roman" pitchFamily="18" charset="0"/>
                        </a:rPr>
                        <a:t>đầy</a:t>
                      </a:r>
                      <a:r>
                        <a:rPr lang="en-US" sz="1600" baseline="0" dirty="0">
                          <a:effectLst/>
                          <a:latin typeface="Times New Roman" pitchFamily="18" charset="0"/>
                          <a:cs typeface="Times New Roman" pitchFamily="18" charset="0"/>
                        </a:rPr>
                        <a:t> </a:t>
                      </a:r>
                      <a:r>
                        <a:rPr lang="en-US" sz="1600" baseline="0" dirty="0" err="1">
                          <a:effectLst/>
                          <a:latin typeface="Times New Roman" pitchFamily="18" charset="0"/>
                          <a:cs typeface="Times New Roman" pitchFamily="18" charset="0"/>
                        </a:rPr>
                        <a:t>đủ</a:t>
                      </a:r>
                      <a:r>
                        <a:rPr lang="en-US" sz="1600" baseline="0" dirty="0">
                          <a:effectLst/>
                          <a:latin typeface="Times New Roman" pitchFamily="18" charset="0"/>
                          <a:cs typeface="Times New Roman" pitchFamily="18" charset="0"/>
                        </a:rPr>
                        <a:t> </a:t>
                      </a:r>
                      <a:r>
                        <a:rPr lang="en-US" sz="1600" baseline="0" dirty="0" err="1">
                          <a:effectLst/>
                          <a:latin typeface="Times New Roman" pitchFamily="18" charset="0"/>
                          <a:cs typeface="Times New Roman" pitchFamily="18" charset="0"/>
                        </a:rPr>
                        <a:t>chính</a:t>
                      </a:r>
                      <a:r>
                        <a:rPr lang="en-US" sz="1600" baseline="0" dirty="0">
                          <a:effectLst/>
                          <a:latin typeface="Times New Roman" pitchFamily="18" charset="0"/>
                          <a:cs typeface="Times New Roman" pitchFamily="18" charset="0"/>
                        </a:rPr>
                        <a:t> </a:t>
                      </a:r>
                      <a:r>
                        <a:rPr lang="en-US" sz="1600" baseline="0" dirty="0" err="1">
                          <a:effectLst/>
                          <a:latin typeface="Times New Roman" pitchFamily="18" charset="0"/>
                          <a:cs typeface="Times New Roman" pitchFamily="18" charset="0"/>
                        </a:rPr>
                        <a:t>xác</a:t>
                      </a:r>
                      <a:endParaRPr lang="en-US" sz="16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marL="0" marR="0" indent="0" algn="l" defTabSz="914400" rtl="0" eaLnBrk="1" fontAlgn="auto" latinLnBrk="0" hangingPunct="1">
                        <a:lnSpc>
                          <a:spcPct val="130000"/>
                        </a:lnSpc>
                        <a:spcBef>
                          <a:spcPts val="0"/>
                        </a:spcBef>
                        <a:spcAft>
                          <a:spcPts val="800"/>
                        </a:spcAft>
                        <a:buClr>
                          <a:srgbClr val="000000"/>
                        </a:buClr>
                        <a:buSzTx/>
                        <a:buFont typeface="Arial"/>
                        <a:buNone/>
                        <a:tabLst/>
                        <a:defRPr/>
                      </a:pPr>
                      <a:r>
                        <a:rPr lang="en-US" sz="1600" dirty="0" err="1">
                          <a:effectLst/>
                          <a:latin typeface="Times New Roman" pitchFamily="18" charset="0"/>
                          <a:cs typeface="Times New Roman" pitchFamily="18" charset="0"/>
                        </a:rPr>
                        <a:t>Nội</a:t>
                      </a:r>
                      <a:r>
                        <a:rPr lang="en-US" sz="1600" baseline="0" dirty="0">
                          <a:effectLst/>
                          <a:latin typeface="Times New Roman" pitchFamily="18" charset="0"/>
                          <a:cs typeface="Times New Roman" pitchFamily="18" charset="0"/>
                        </a:rPr>
                        <a:t> dung </a:t>
                      </a:r>
                      <a:r>
                        <a:rPr lang="en-US" sz="1600" baseline="0" dirty="0" err="1">
                          <a:effectLst/>
                          <a:latin typeface="Times New Roman" pitchFamily="18" charset="0"/>
                          <a:cs typeface="Times New Roman" pitchFamily="18" charset="0"/>
                        </a:rPr>
                        <a:t>đầy</a:t>
                      </a:r>
                      <a:r>
                        <a:rPr lang="en-US" sz="1600" baseline="0" dirty="0">
                          <a:effectLst/>
                          <a:latin typeface="Times New Roman" pitchFamily="18" charset="0"/>
                          <a:cs typeface="Times New Roman" pitchFamily="18" charset="0"/>
                        </a:rPr>
                        <a:t> </a:t>
                      </a:r>
                      <a:r>
                        <a:rPr lang="en-US" sz="1600" baseline="0" dirty="0" err="1">
                          <a:effectLst/>
                          <a:latin typeface="Times New Roman" pitchFamily="18" charset="0"/>
                          <a:cs typeface="Times New Roman" pitchFamily="18" charset="0"/>
                        </a:rPr>
                        <a:t>đủ</a:t>
                      </a:r>
                      <a:r>
                        <a:rPr lang="en-US" sz="1600" baseline="0" dirty="0">
                          <a:effectLst/>
                          <a:latin typeface="Times New Roman" pitchFamily="18" charset="0"/>
                          <a:cs typeface="Times New Roman" pitchFamily="18" charset="0"/>
                        </a:rPr>
                        <a:t> </a:t>
                      </a:r>
                      <a:r>
                        <a:rPr lang="en-US" sz="1600" baseline="0" dirty="0" err="1">
                          <a:effectLst/>
                          <a:latin typeface="Times New Roman" pitchFamily="18" charset="0"/>
                          <a:cs typeface="Times New Roman" pitchFamily="18" charset="0"/>
                        </a:rPr>
                        <a:t>chính</a:t>
                      </a:r>
                      <a:r>
                        <a:rPr lang="en-US" sz="1600" baseline="0" dirty="0">
                          <a:effectLst/>
                          <a:latin typeface="Times New Roman" pitchFamily="18" charset="0"/>
                          <a:cs typeface="Times New Roman" pitchFamily="18" charset="0"/>
                        </a:rPr>
                        <a:t> </a:t>
                      </a:r>
                      <a:r>
                        <a:rPr lang="en-US" sz="1600" baseline="0" dirty="0" err="1">
                          <a:effectLst/>
                          <a:latin typeface="Times New Roman" pitchFamily="18" charset="0"/>
                          <a:cs typeface="Times New Roman" pitchFamily="18" charset="0"/>
                        </a:rPr>
                        <a:t>xác</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có</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sự</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sáng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tạo</a:t>
                      </a:r>
                      <a:endParaRPr lang="en-US" sz="16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extLst>
                  <a:ext uri="{0D108BD9-81ED-4DB2-BD59-A6C34878D82A}">
                    <a16:rowId xmlns:a16="http://schemas.microsoft.com/office/drawing/2014/main" val="2508625637"/>
                  </a:ext>
                </a:extLst>
              </a:tr>
              <a:tr h="903654">
                <a:tc>
                  <a:txBody>
                    <a:bodyPr/>
                    <a:lstStyle/>
                    <a:p>
                      <a:pPr algn="l">
                        <a:lnSpc>
                          <a:spcPct val="130000"/>
                        </a:lnSpc>
                        <a:spcAft>
                          <a:spcPts val="800"/>
                        </a:spcAft>
                      </a:pPr>
                      <a:r>
                        <a:rPr lang="en-US" sz="1600" dirty="0">
                          <a:effectLst/>
                          <a:latin typeface="Times New Roman" pitchFamily="18" charset="0"/>
                          <a:cs typeface="Times New Roman" pitchFamily="18" charset="0"/>
                        </a:rPr>
                        <a:t>3. </a:t>
                      </a:r>
                      <a:r>
                        <a:rPr lang="en-US" sz="1600" dirty="0" err="1">
                          <a:effectLst/>
                          <a:latin typeface="Times New Roman" pitchFamily="18" charset="0"/>
                          <a:cs typeface="Times New Roman" pitchFamily="18" charset="0"/>
                        </a:rPr>
                        <a:t>Khả</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năng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chủ</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động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dẫn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dắt</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cuộc</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thảo</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luận</a:t>
                      </a:r>
                      <a:endParaRPr lang="en-US" sz="16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r>
                        <a:rPr lang="en-US" sz="1600" dirty="0" err="1">
                          <a:effectLst/>
                          <a:latin typeface="Times New Roman" pitchFamily="18" charset="0"/>
                          <a:cs typeface="Times New Roman" pitchFamily="18" charset="0"/>
                        </a:rPr>
                        <a:t>Không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chủ</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động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nêu</a:t>
                      </a:r>
                      <a:r>
                        <a:rPr lang="en-US" sz="1600" dirty="0">
                          <a:effectLst/>
                          <a:latin typeface="Times New Roman" pitchFamily="18" charset="0"/>
                          <a:cs typeface="Times New Roman" pitchFamily="18" charset="0"/>
                        </a:rPr>
                        <a:t> ý </a:t>
                      </a:r>
                      <a:r>
                        <a:rPr lang="en-US" sz="1600" dirty="0" err="1">
                          <a:effectLst/>
                          <a:latin typeface="Times New Roman" pitchFamily="18" charset="0"/>
                          <a:cs typeface="Times New Roman" pitchFamily="18" charset="0"/>
                        </a:rPr>
                        <a:t>kiến</a:t>
                      </a:r>
                      <a:endParaRPr lang="en-US" sz="16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r>
                        <a:rPr lang="en-US" sz="1600" dirty="0" err="1">
                          <a:effectLst/>
                          <a:latin typeface="Times New Roman" pitchFamily="18" charset="0"/>
                          <a:cs typeface="Times New Roman" pitchFamily="18" charset="0"/>
                        </a:rPr>
                        <a:t>Chỉ</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nêu</a:t>
                      </a:r>
                      <a:r>
                        <a:rPr lang="en-US" sz="1600" dirty="0">
                          <a:effectLst/>
                          <a:latin typeface="Times New Roman" pitchFamily="18" charset="0"/>
                          <a:cs typeface="Times New Roman" pitchFamily="18" charset="0"/>
                        </a:rPr>
                        <a:t> ý </a:t>
                      </a:r>
                      <a:r>
                        <a:rPr lang="en-US" sz="1600" dirty="0" err="1">
                          <a:effectLst/>
                          <a:latin typeface="Times New Roman" pitchFamily="18" charset="0"/>
                          <a:cs typeface="Times New Roman" pitchFamily="18" charset="0"/>
                        </a:rPr>
                        <a:t>kiến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khi</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được</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hỏi</a:t>
                      </a:r>
                      <a:endParaRPr lang="en-US" sz="16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r>
                        <a:rPr lang="en-US" sz="1600" dirty="0" err="1">
                          <a:effectLst/>
                          <a:latin typeface="Times New Roman" pitchFamily="18" charset="0"/>
                          <a:cs typeface="Times New Roman" pitchFamily="18" charset="0"/>
                        </a:rPr>
                        <a:t>Chủ</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động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dẫn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dắt</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cuộc</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thảo</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luận</a:t>
                      </a:r>
                      <a:endParaRPr lang="en-US" sz="16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extLst>
                  <a:ext uri="{0D108BD9-81ED-4DB2-BD59-A6C34878D82A}">
                    <a16:rowId xmlns:a16="http://schemas.microsoft.com/office/drawing/2014/main" val="3198768476"/>
                  </a:ext>
                </a:extLst>
              </a:tr>
              <a:tr h="807263">
                <a:tc>
                  <a:txBody>
                    <a:bodyPr/>
                    <a:lstStyle/>
                    <a:p>
                      <a:pPr algn="l">
                        <a:lnSpc>
                          <a:spcPct val="130000"/>
                        </a:lnSpc>
                        <a:spcAft>
                          <a:spcPts val="800"/>
                        </a:spcAft>
                      </a:pPr>
                      <a:r>
                        <a:rPr lang="en-US" sz="1600" dirty="0">
                          <a:effectLst/>
                          <a:latin typeface="Times New Roman" pitchFamily="18" charset="0"/>
                          <a:cs typeface="Times New Roman" pitchFamily="18" charset="0"/>
                        </a:rPr>
                        <a:t>4. </a:t>
                      </a:r>
                      <a:r>
                        <a:rPr lang="en-US" sz="1600" dirty="0" err="1">
                          <a:effectLst/>
                          <a:latin typeface="Times New Roman" pitchFamily="18" charset="0"/>
                          <a:cs typeface="Times New Roman" pitchFamily="18" charset="0"/>
                        </a:rPr>
                        <a:t>Kĩ</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năng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thảo</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luận</a:t>
                      </a:r>
                      <a:endParaRPr lang="en-US" sz="16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r>
                        <a:rPr lang="en-US" sz="1600" dirty="0" err="1">
                          <a:effectLst/>
                          <a:latin typeface="Times New Roman" pitchFamily="18" charset="0"/>
                          <a:cs typeface="Times New Roman" pitchFamily="18" charset="0"/>
                        </a:rPr>
                        <a:t>Chưa</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có</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sự</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phân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tích</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đánh</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giá</a:t>
                      </a:r>
                      <a:endParaRPr lang="en-US" sz="16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r>
                        <a:rPr lang="en-US" sz="1600" dirty="0" err="1">
                          <a:effectLst/>
                          <a:latin typeface="Times New Roman" pitchFamily="18" charset="0"/>
                          <a:cs typeface="Times New Roman" pitchFamily="18" charset="0"/>
                        </a:rPr>
                        <a:t>Phân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tích</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đánh</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giá</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đôi</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khi</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chưa</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tốt</a:t>
                      </a:r>
                      <a:endParaRPr lang="en-US" sz="16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r>
                        <a:rPr lang="en-US" sz="1600" dirty="0" err="1">
                          <a:effectLst/>
                          <a:latin typeface="Times New Roman" pitchFamily="18" charset="0"/>
                          <a:cs typeface="Times New Roman" pitchFamily="18" charset="0"/>
                        </a:rPr>
                        <a:t>Phân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tích</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đánh</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giá</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tốt</a:t>
                      </a:r>
                      <a:endParaRPr lang="en-US" sz="1600"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extLst>
                  <a:ext uri="{0D108BD9-81ED-4DB2-BD59-A6C34878D82A}">
                    <a16:rowId xmlns:a16="http://schemas.microsoft.com/office/drawing/2014/main" val="1035565177"/>
                  </a:ext>
                </a:extLst>
              </a:tr>
            </a:tbl>
          </a:graphicData>
        </a:graphic>
      </p:graphicFrame>
    </p:spTree>
    <p:extLst>
      <p:ext uri="{BB962C8B-B14F-4D97-AF65-F5344CB8AC3E}">
        <p14:creationId xmlns:p14="http://schemas.microsoft.com/office/powerpoint/2010/main" val="373525717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3"/>
          <p:cNvSpPr txBox="1">
            <a:spLocks noGrp="1"/>
          </p:cNvSpPr>
          <p:nvPr>
            <p:ph type="title"/>
          </p:nvPr>
        </p:nvSpPr>
        <p:spPr>
          <a:xfrm>
            <a:off x="911729" y="512768"/>
            <a:ext cx="7704000" cy="858833"/>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3500" b="1" dirty="0">
                <a:latin typeface="Times New Roman" pitchFamily="18" charset="0"/>
                <a:cs typeface="Times New Roman" pitchFamily="18" charset="0"/>
              </a:rPr>
              <a:t>NỘI DUNG BÀI HỌC</a:t>
            </a:r>
            <a:endParaRPr sz="3500" b="1" dirty="0">
              <a:latin typeface="Times New Roman" pitchFamily="18" charset="0"/>
              <a:cs typeface="Times New Roman" pitchFamily="18" charset="0"/>
            </a:endParaRPr>
          </a:p>
        </p:txBody>
      </p:sp>
      <p:grpSp>
        <p:nvGrpSpPr>
          <p:cNvPr id="3" name="Group 2">
            <a:extLst>
              <a:ext uri="{FF2B5EF4-FFF2-40B4-BE49-F238E27FC236}">
                <a16:creationId xmlns:a16="http://schemas.microsoft.com/office/drawing/2014/main" id="{8DBFB683-5B1F-439A-62DC-1997F5E9B53D}"/>
              </a:ext>
            </a:extLst>
          </p:cNvPr>
          <p:cNvGrpSpPr/>
          <p:nvPr/>
        </p:nvGrpSpPr>
        <p:grpSpPr>
          <a:xfrm>
            <a:off x="760351" y="2106778"/>
            <a:ext cx="7509645" cy="1278679"/>
            <a:chOff x="749744" y="2106775"/>
            <a:chExt cx="8178671" cy="1384995"/>
          </a:xfrm>
        </p:grpSpPr>
        <p:sp>
          <p:nvSpPr>
            <p:cNvPr id="27" name="Rectangle: Rounded Corners 26">
              <a:extLst>
                <a:ext uri="{FF2B5EF4-FFF2-40B4-BE49-F238E27FC236}">
                  <a16:creationId xmlns:a16="http://schemas.microsoft.com/office/drawing/2014/main" id="{F49B3CC8-A04E-9C95-CD30-29AAD8E2D9A7}"/>
                </a:ext>
              </a:extLst>
            </p:cNvPr>
            <p:cNvSpPr/>
            <p:nvPr/>
          </p:nvSpPr>
          <p:spPr>
            <a:xfrm>
              <a:off x="749744" y="2269165"/>
              <a:ext cx="708416" cy="759543"/>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2">
                      <a:lumMod val="25000"/>
                    </a:schemeClr>
                  </a:solidFill>
                </a:rPr>
                <a:t>II</a:t>
              </a:r>
            </a:p>
          </p:txBody>
        </p:sp>
        <p:sp>
          <p:nvSpPr>
            <p:cNvPr id="30" name="TextBox 29">
              <a:extLst>
                <a:ext uri="{FF2B5EF4-FFF2-40B4-BE49-F238E27FC236}">
                  <a16:creationId xmlns:a16="http://schemas.microsoft.com/office/drawing/2014/main" id="{CADA5991-0AF8-167D-FEDD-E7C050171E3B}"/>
                </a:ext>
              </a:extLst>
            </p:cNvPr>
            <p:cNvSpPr txBox="1"/>
            <p:nvPr/>
          </p:nvSpPr>
          <p:spPr>
            <a:xfrm>
              <a:off x="1587831" y="2106775"/>
              <a:ext cx="7340584" cy="1384995"/>
            </a:xfrm>
            <a:prstGeom prst="rect">
              <a:avLst/>
            </a:prstGeom>
            <a:noFill/>
          </p:spPr>
          <p:txBody>
            <a:bodyPr wrap="square">
              <a:spAutoFit/>
            </a:bodyPr>
            <a:lstStyle/>
            <a:p>
              <a:pPr algn="just">
                <a:lnSpc>
                  <a:spcPct val="150000"/>
                </a:lnSpc>
              </a:pPr>
              <a:r>
                <a:rPr lang="en-US" sz="2800" b="1" dirty="0" err="1">
                  <a:effectLst/>
                  <a:latin typeface="Times New Roman" pitchFamily="18" charset="0"/>
                  <a:ea typeface="Calibri" panose="020F0502020204030204" pitchFamily="34" charset="0"/>
                  <a:cs typeface="Times New Roman" pitchFamily="18" charset="0"/>
                </a:rPr>
                <a:t>Sử</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dụng</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hiệu</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quả</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năng</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lượng</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và</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bảo</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vệ</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môi</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trường</a:t>
              </a:r>
              <a:endParaRPr lang="en-US" sz="2800" b="1" dirty="0">
                <a:latin typeface="Times New Roman" pitchFamily="18" charset="0"/>
                <a:cs typeface="Times New Roman" pitchFamily="18" charset="0"/>
              </a:endParaRPr>
            </a:p>
          </p:txBody>
        </p:sp>
      </p:grpSp>
      <p:grpSp>
        <p:nvGrpSpPr>
          <p:cNvPr id="2" name="Group 1">
            <a:extLst>
              <a:ext uri="{FF2B5EF4-FFF2-40B4-BE49-F238E27FC236}">
                <a16:creationId xmlns:a16="http://schemas.microsoft.com/office/drawing/2014/main" id="{99D1A26C-2A5D-3C48-5376-6C9E929F4FDD}"/>
              </a:ext>
            </a:extLst>
          </p:cNvPr>
          <p:cNvGrpSpPr/>
          <p:nvPr/>
        </p:nvGrpSpPr>
        <p:grpSpPr>
          <a:xfrm>
            <a:off x="812740" y="1347235"/>
            <a:ext cx="5934383" cy="759543"/>
            <a:chOff x="812737" y="1429778"/>
            <a:chExt cx="5934383" cy="759543"/>
          </a:xfrm>
        </p:grpSpPr>
        <p:sp>
          <p:nvSpPr>
            <p:cNvPr id="26" name="Rectangle: Rounded Corners 25">
              <a:extLst>
                <a:ext uri="{FF2B5EF4-FFF2-40B4-BE49-F238E27FC236}">
                  <a16:creationId xmlns:a16="http://schemas.microsoft.com/office/drawing/2014/main" id="{09DC1CC6-B350-5358-6840-25B83B18E908}"/>
                </a:ext>
              </a:extLst>
            </p:cNvPr>
            <p:cNvSpPr/>
            <p:nvPr/>
          </p:nvSpPr>
          <p:spPr>
            <a:xfrm>
              <a:off x="812737" y="1429778"/>
              <a:ext cx="545691" cy="759543"/>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2">
                      <a:lumMod val="25000"/>
                    </a:schemeClr>
                  </a:solidFill>
                </a:rPr>
                <a:t>I</a:t>
              </a:r>
            </a:p>
          </p:txBody>
        </p:sp>
        <p:sp>
          <p:nvSpPr>
            <p:cNvPr id="33" name="TextBox 32">
              <a:extLst>
                <a:ext uri="{FF2B5EF4-FFF2-40B4-BE49-F238E27FC236}">
                  <a16:creationId xmlns:a16="http://schemas.microsoft.com/office/drawing/2014/main" id="{30E7A2D5-29E1-88AF-681B-83EC6695112A}"/>
                </a:ext>
              </a:extLst>
            </p:cNvPr>
            <p:cNvSpPr txBox="1"/>
            <p:nvPr/>
          </p:nvSpPr>
          <p:spPr>
            <a:xfrm>
              <a:off x="1529878" y="1547940"/>
              <a:ext cx="5217242" cy="523220"/>
            </a:xfrm>
            <a:prstGeom prst="rect">
              <a:avLst/>
            </a:prstGeom>
            <a:noFill/>
          </p:spPr>
          <p:txBody>
            <a:bodyPr wrap="square">
              <a:spAutoFit/>
            </a:bodyPr>
            <a:lstStyle/>
            <a:p>
              <a:r>
                <a:rPr lang="en-US" sz="2800" b="1" dirty="0" err="1">
                  <a:effectLst/>
                  <a:latin typeface="Times New Roman" pitchFamily="18" charset="0"/>
                  <a:ea typeface="Calibri" panose="020F0502020204030204" pitchFamily="34" charset="0"/>
                  <a:cs typeface="Times New Roman" pitchFamily="18" charset="0"/>
                </a:rPr>
                <a:t>Năng</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lượng</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tái</a:t>
              </a:r>
              <a:r>
                <a:rPr lang="en-US" sz="2800" b="1" dirty="0">
                  <a:effectLst/>
                  <a:latin typeface="Times New Roman" pitchFamily="18" charset="0"/>
                  <a:ea typeface="Calibri" panose="020F0502020204030204" pitchFamily="34" charset="0"/>
                  <a:cs typeface="Times New Roman" pitchFamily="18" charset="0"/>
                </a:rPr>
                <a:t> </a:t>
              </a:r>
              <a:r>
                <a:rPr lang="en-US" sz="2800" b="1" dirty="0" err="1">
                  <a:effectLst/>
                  <a:latin typeface="Times New Roman" pitchFamily="18" charset="0"/>
                  <a:ea typeface="Calibri" panose="020F0502020204030204" pitchFamily="34" charset="0"/>
                  <a:cs typeface="Times New Roman" pitchFamily="18" charset="0"/>
                </a:rPr>
                <a:t>tạo</a:t>
              </a:r>
              <a:endParaRPr lang="en-US" sz="2800" b="1" dirty="0">
                <a:latin typeface="Times New Roman" pitchFamily="18" charset="0"/>
                <a:cs typeface="Times New Roman" pitchFamily="18" charset="0"/>
              </a:endParaRPr>
            </a:p>
          </p:txBody>
        </p:sp>
      </p:grpSp>
      <p:sp>
        <p:nvSpPr>
          <p:cNvPr id="4" name="TextBox 3"/>
          <p:cNvSpPr txBox="1"/>
          <p:nvPr/>
        </p:nvSpPr>
        <p:spPr>
          <a:xfrm>
            <a:off x="1607009" y="3723620"/>
            <a:ext cx="6585857"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endParaRPr lang="en-US" sz="2800" b="1" dirty="0">
              <a:latin typeface="Times New Roman" pitchFamily="18" charset="0"/>
              <a:cs typeface="Times New Roman" pitchFamily="18" charset="0"/>
            </a:endParaRPr>
          </a:p>
        </p:txBody>
      </p:sp>
      <p:sp>
        <p:nvSpPr>
          <p:cNvPr id="10" name="Rectangle: Rounded Corners 26">
            <a:extLst>
              <a:ext uri="{FF2B5EF4-FFF2-40B4-BE49-F238E27FC236}">
                <a16:creationId xmlns:a16="http://schemas.microsoft.com/office/drawing/2014/main" id="{F49B3CC8-A04E-9C95-CD30-29AAD8E2D9A7}"/>
              </a:ext>
            </a:extLst>
          </p:cNvPr>
          <p:cNvSpPr/>
          <p:nvPr/>
        </p:nvSpPr>
        <p:spPr>
          <a:xfrm>
            <a:off x="587517" y="3582106"/>
            <a:ext cx="823301" cy="701238"/>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2">
                    <a:lumMod val="25000"/>
                  </a:schemeClr>
                </a:solidFill>
              </a:rPr>
              <a:t>III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7" name="Google Shape;457;p34"/>
          <p:cNvSpPr/>
          <p:nvPr/>
        </p:nvSpPr>
        <p:spPr>
          <a:xfrm rot="3354642">
            <a:off x="3904699" y="-409350"/>
            <a:ext cx="2069099" cy="123329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E7FD9551-9DA4-6D6D-AFAB-1BCE3A3871AB}"/>
              </a:ext>
            </a:extLst>
          </p:cNvPr>
          <p:cNvSpPr txBox="1"/>
          <p:nvPr/>
        </p:nvSpPr>
        <p:spPr>
          <a:xfrm>
            <a:off x="931763" y="804667"/>
            <a:ext cx="6135787" cy="900246"/>
          </a:xfrm>
          <a:prstGeom prst="rect">
            <a:avLst/>
          </a:prstGeom>
          <a:noFill/>
        </p:spPr>
        <p:txBody>
          <a:bodyPr wrap="square" rtlCol="0">
            <a:spAutoFit/>
          </a:bodyPr>
          <a:lstStyle/>
          <a:p>
            <a:pPr marL="571500" indent="-571500" algn="ctr">
              <a:lnSpc>
                <a:spcPct val="150000"/>
              </a:lnSpc>
              <a:buAutoNum type="romanUcPeriod"/>
            </a:pPr>
            <a:r>
              <a:rPr lang="en-US" sz="3500" b="1" dirty="0">
                <a:latin typeface="Times New Roman" pitchFamily="18" charset="0"/>
                <a:cs typeface="Times New Roman" pitchFamily="18" charset="0"/>
              </a:rPr>
              <a:t>NĂNG LƯỢNG TÁI TẠO</a:t>
            </a:r>
          </a:p>
        </p:txBody>
      </p:sp>
      <p:pic>
        <p:nvPicPr>
          <p:cNvPr id="18" name="Google Shape;3956;p49">
            <a:extLst>
              <a:ext uri="{FF2B5EF4-FFF2-40B4-BE49-F238E27FC236}">
                <a16:creationId xmlns:a16="http://schemas.microsoft.com/office/drawing/2014/main" id="{4FBAACAC-52FD-AB3E-EB8C-ECF9283ADF7A}"/>
              </a:ext>
            </a:extLst>
          </p:cNvPr>
          <p:cNvPicPr preferRelativeResize="0"/>
          <p:nvPr/>
        </p:nvPicPr>
        <p:blipFill rotWithShape="1">
          <a:blip r:embed="rId3">
            <a:alphaModFix/>
          </a:blip>
          <a:srcRect l="21922" t="52948" r="47260" b="11798"/>
          <a:stretch/>
        </p:blipFill>
        <p:spPr>
          <a:xfrm>
            <a:off x="5707799" y="2731102"/>
            <a:ext cx="1610533" cy="1036373"/>
          </a:xfrm>
          <a:prstGeom prst="cloud">
            <a:avLst/>
          </a:prstGeom>
          <a:noFill/>
          <a:ln w="9525" cap="flat" cmpd="sng">
            <a:solidFill>
              <a:schemeClr val="dk1"/>
            </a:solidFill>
            <a:prstDash val="solid"/>
            <a:round/>
            <a:headEnd type="none" w="sm" len="sm"/>
            <a:tailEnd type="none" w="sm" len="sm"/>
          </a:ln>
        </p:spPr>
      </p:pic>
      <p:pic>
        <p:nvPicPr>
          <p:cNvPr id="19" name="Google Shape;3959;p49">
            <a:extLst>
              <a:ext uri="{FF2B5EF4-FFF2-40B4-BE49-F238E27FC236}">
                <a16:creationId xmlns:a16="http://schemas.microsoft.com/office/drawing/2014/main" id="{12D9F3C2-7A09-8999-7278-5663629E1757}"/>
              </a:ext>
            </a:extLst>
          </p:cNvPr>
          <p:cNvPicPr preferRelativeResize="0"/>
          <p:nvPr/>
        </p:nvPicPr>
        <p:blipFill rotWithShape="1">
          <a:blip r:embed="rId3">
            <a:alphaModFix/>
          </a:blip>
          <a:srcRect l="24682" t="9669" r="14252" b="20463"/>
          <a:stretch/>
        </p:blipFill>
        <p:spPr>
          <a:xfrm>
            <a:off x="6320545" y="2512829"/>
            <a:ext cx="2992612" cy="1925839"/>
          </a:xfrm>
          <a:prstGeom prst="cloud">
            <a:avLst/>
          </a:prstGeom>
          <a:noFill/>
          <a:ln w="9525" cap="flat" cmpd="sng">
            <a:solidFill>
              <a:schemeClr val="dk1"/>
            </a:solidFill>
            <a:prstDash val="solid"/>
            <a:round/>
            <a:headEnd type="none" w="sm" len="sm"/>
            <a:tailEnd type="none" w="sm" len="sm"/>
          </a:ln>
        </p:spPr>
      </p:pic>
      <p:pic>
        <p:nvPicPr>
          <p:cNvPr id="20" name="Google Shape;3960;p49">
            <a:extLst>
              <a:ext uri="{FF2B5EF4-FFF2-40B4-BE49-F238E27FC236}">
                <a16:creationId xmlns:a16="http://schemas.microsoft.com/office/drawing/2014/main" id="{35B94866-9F58-E596-6E64-043A8954C829}"/>
              </a:ext>
            </a:extLst>
          </p:cNvPr>
          <p:cNvPicPr preferRelativeResize="0"/>
          <p:nvPr/>
        </p:nvPicPr>
        <p:blipFill rotWithShape="1">
          <a:blip r:embed="rId3">
            <a:alphaModFix/>
          </a:blip>
          <a:srcRect l="27152" t="53619" r="35343" b="3475"/>
          <a:stretch/>
        </p:blipFill>
        <p:spPr>
          <a:xfrm>
            <a:off x="6986900" y="2412403"/>
            <a:ext cx="1830961" cy="1178246"/>
          </a:xfrm>
          <a:prstGeom prst="cloud">
            <a:avLst/>
          </a:prstGeom>
          <a:noFill/>
          <a:ln w="9525" cap="flat" cmpd="sng">
            <a:solidFill>
              <a:schemeClr val="dk1"/>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C8A821C-EFA0-469F-960A-A98D83DE10E6}"/>
              </a:ext>
            </a:extLst>
          </p:cNvPr>
          <p:cNvSpPr txBox="1"/>
          <p:nvPr/>
        </p:nvSpPr>
        <p:spPr>
          <a:xfrm>
            <a:off x="1823176" y="-130769"/>
            <a:ext cx="5106624" cy="600164"/>
          </a:xfrm>
          <a:prstGeom prst="rect">
            <a:avLst/>
          </a:prstGeom>
          <a:noFill/>
        </p:spPr>
        <p:txBody>
          <a:bodyPr wrap="square" lIns="45720" tIns="22860" rIns="45720" bIns="22860">
            <a:spAutoFit/>
          </a:bodyPr>
          <a:lstStyle/>
          <a:p>
            <a:pPr marL="365760" algn="ctr">
              <a:lnSpc>
                <a:spcPct val="150000"/>
              </a:lnSpc>
              <a:spcAft>
                <a:spcPts val="400"/>
              </a:spcAft>
            </a:pPr>
            <a:r>
              <a:rPr lang="en-US" sz="2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Phiếu</a:t>
            </a:r>
            <a:r>
              <a:rPr lang="en-US" sz="2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học</a:t>
            </a:r>
            <a:r>
              <a:rPr lang="en-US" sz="2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tập</a:t>
            </a:r>
            <a:endParaRPr lang="en-US" sz="2400" dirty="0">
              <a:solidFill>
                <a:srgbClr val="0070C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14" name="Table 13">
            <a:extLst>
              <a:ext uri="{FF2B5EF4-FFF2-40B4-BE49-F238E27FC236}">
                <a16:creationId xmlns:a16="http://schemas.microsoft.com/office/drawing/2014/main" id="{0D944D12-2358-452D-B423-FA1E5982259D}"/>
              </a:ext>
            </a:extLst>
          </p:cNvPr>
          <p:cNvGraphicFramePr>
            <a:graphicFrameLocks noGrp="1"/>
          </p:cNvGraphicFramePr>
          <p:nvPr>
            <p:extLst>
              <p:ext uri="{D42A27DB-BD31-4B8C-83A1-F6EECF244321}">
                <p14:modId xmlns:p14="http://schemas.microsoft.com/office/powerpoint/2010/main" val="3151908627"/>
              </p:ext>
            </p:extLst>
          </p:nvPr>
        </p:nvGraphicFramePr>
        <p:xfrm>
          <a:off x="379392" y="1815428"/>
          <a:ext cx="8459808" cy="3300534"/>
        </p:xfrm>
        <a:graphic>
          <a:graphicData uri="http://schemas.openxmlformats.org/drawingml/2006/table">
            <a:tbl>
              <a:tblPr bandRow="1">
                <a:tableStyleId>{5C22544A-7EE6-4342-B048-85BDC9FD1C3A}</a:tableStyleId>
              </a:tblPr>
              <a:tblGrid>
                <a:gridCol w="2419226">
                  <a:extLst>
                    <a:ext uri="{9D8B030D-6E8A-4147-A177-3AD203B41FA5}">
                      <a16:colId xmlns:a16="http://schemas.microsoft.com/office/drawing/2014/main" val="489469727"/>
                    </a:ext>
                  </a:extLst>
                </a:gridCol>
                <a:gridCol w="1628322">
                  <a:extLst>
                    <a:ext uri="{9D8B030D-6E8A-4147-A177-3AD203B41FA5}">
                      <a16:colId xmlns:a16="http://schemas.microsoft.com/office/drawing/2014/main" val="1859698746"/>
                    </a:ext>
                  </a:extLst>
                </a:gridCol>
                <a:gridCol w="2082717">
                  <a:extLst>
                    <a:ext uri="{9D8B030D-6E8A-4147-A177-3AD203B41FA5}">
                      <a16:colId xmlns:a16="http://schemas.microsoft.com/office/drawing/2014/main" val="3441149013"/>
                    </a:ext>
                  </a:extLst>
                </a:gridCol>
                <a:gridCol w="2329543">
                  <a:extLst>
                    <a:ext uri="{9D8B030D-6E8A-4147-A177-3AD203B41FA5}">
                      <a16:colId xmlns:a16="http://schemas.microsoft.com/office/drawing/2014/main" val="1084735296"/>
                    </a:ext>
                  </a:extLst>
                </a:gridCol>
              </a:tblGrid>
              <a:tr h="845525">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lượng</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Nguồn</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gốc</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Đặc</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điểm</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chung</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Một</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số</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ứng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dụng</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Ưu</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điểm</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Nhược</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điểm</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extLst>
                  <a:ext uri="{0D108BD9-81ED-4DB2-BD59-A6C34878D82A}">
                    <a16:rowId xmlns:a16="http://schemas.microsoft.com/office/drawing/2014/main" val="4165119503"/>
                  </a:ext>
                </a:extLst>
              </a:tr>
              <a:tr h="531628">
                <a:tc>
                  <a:txBody>
                    <a:bodyPr/>
                    <a:lstStyle/>
                    <a:p>
                      <a:pPr algn="ctr">
                        <a:lnSpc>
                          <a:spcPct val="130000"/>
                        </a:lnSpc>
                        <a:spcAft>
                          <a:spcPts val="800"/>
                        </a:spcAft>
                      </a:pPr>
                      <a:r>
                        <a:rPr lang="en-US" sz="1800" b="1" dirty="0">
                          <a:effectLst/>
                          <a:latin typeface="Times New Roman" pitchFamily="18" charset="0"/>
                          <a:cs typeface="Times New Roman" pitchFamily="18" charset="0"/>
                        </a:rPr>
                        <a:t>1. </a:t>
                      </a:r>
                      <a:r>
                        <a:rPr lang="en-US" sz="1800" b="1"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mặt</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trời</a:t>
                      </a:r>
                      <a:endParaRPr lang="en-US" sz="1800" b="1"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extLst>
                  <a:ext uri="{0D108BD9-81ED-4DB2-BD59-A6C34878D82A}">
                    <a16:rowId xmlns:a16="http://schemas.microsoft.com/office/drawing/2014/main" val="619258388"/>
                  </a:ext>
                </a:extLst>
              </a:tr>
              <a:tr h="496917">
                <a:tc>
                  <a:txBody>
                    <a:bodyPr/>
                    <a:lstStyle/>
                    <a:p>
                      <a:pPr algn="l">
                        <a:lnSpc>
                          <a:spcPct val="130000"/>
                        </a:lnSpc>
                        <a:spcAft>
                          <a:spcPts val="800"/>
                        </a:spcAft>
                      </a:pPr>
                      <a:r>
                        <a:rPr lang="en-US" sz="1800" b="1" dirty="0">
                          <a:effectLst/>
                          <a:latin typeface="Times New Roman" pitchFamily="18" charset="0"/>
                          <a:cs typeface="Times New Roman" pitchFamily="18" charset="0"/>
                        </a:rPr>
                        <a:t> 2. </a:t>
                      </a:r>
                      <a:r>
                        <a:rPr lang="en-US" sz="1800" b="1"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từ</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gió</a:t>
                      </a:r>
                      <a:endParaRPr lang="en-US" sz="1800" b="1"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extLst>
                  <a:ext uri="{0D108BD9-81ED-4DB2-BD59-A6C34878D82A}">
                    <a16:rowId xmlns:a16="http://schemas.microsoft.com/office/drawing/2014/main" val="2508625637"/>
                  </a:ext>
                </a:extLst>
              </a:tr>
              <a:tr h="656406">
                <a:tc>
                  <a:txBody>
                    <a:bodyPr/>
                    <a:lstStyle/>
                    <a:p>
                      <a:pPr algn="ctr">
                        <a:lnSpc>
                          <a:spcPct val="130000"/>
                        </a:lnSpc>
                        <a:spcAft>
                          <a:spcPts val="800"/>
                        </a:spcAft>
                      </a:pPr>
                      <a:r>
                        <a:rPr lang="en-US" sz="1800" b="1" dirty="0">
                          <a:effectLst/>
                          <a:latin typeface="Times New Roman" pitchFamily="18" charset="0"/>
                          <a:cs typeface="Times New Roman" pitchFamily="18" charset="0"/>
                        </a:rPr>
                        <a:t>3. </a:t>
                      </a:r>
                      <a:r>
                        <a:rPr lang="en-US" sz="1800" b="1"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từ</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sóng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biển</a:t>
                      </a:r>
                      <a:endParaRPr lang="en-US" sz="1800" b="1"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extLst>
                  <a:ext uri="{0D108BD9-81ED-4DB2-BD59-A6C34878D82A}">
                    <a16:rowId xmlns:a16="http://schemas.microsoft.com/office/drawing/2014/main" val="3198768476"/>
                  </a:ext>
                </a:extLst>
              </a:tr>
              <a:tr h="669851">
                <a:tc>
                  <a:txBody>
                    <a:bodyPr/>
                    <a:lstStyle/>
                    <a:p>
                      <a:pPr algn="ctr">
                        <a:lnSpc>
                          <a:spcPct val="130000"/>
                        </a:lnSpc>
                        <a:spcAft>
                          <a:spcPts val="800"/>
                        </a:spcAft>
                      </a:pPr>
                      <a:r>
                        <a:rPr lang="en-US" sz="1800" b="1" dirty="0">
                          <a:effectLst/>
                          <a:latin typeface="Times New Roman" pitchFamily="18" charset="0"/>
                          <a:cs typeface="Times New Roman" pitchFamily="18" charset="0"/>
                        </a:rPr>
                        <a:t>4. </a:t>
                      </a:r>
                      <a:r>
                        <a:rPr lang="en-US" sz="1800" b="1"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từ</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dòng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sông</a:t>
                      </a:r>
                      <a:endParaRPr lang="en-US" sz="1800" b="1"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extLst>
                  <a:ext uri="{0D108BD9-81ED-4DB2-BD59-A6C34878D82A}">
                    <a16:rowId xmlns:a16="http://schemas.microsoft.com/office/drawing/2014/main" val="1035565177"/>
                  </a:ext>
                </a:extLst>
              </a:tr>
            </a:tbl>
          </a:graphicData>
        </a:graphic>
      </p:graphicFrame>
      <p:sp>
        <p:nvSpPr>
          <p:cNvPr id="6" name="TextBox 5">
            <a:extLst>
              <a:ext uri="{FF2B5EF4-FFF2-40B4-BE49-F238E27FC236}">
                <a16:creationId xmlns:a16="http://schemas.microsoft.com/office/drawing/2014/main" id="{8C8A821C-EFA0-469F-960A-A98D83DE10E6}"/>
              </a:ext>
            </a:extLst>
          </p:cNvPr>
          <p:cNvSpPr txBox="1"/>
          <p:nvPr/>
        </p:nvSpPr>
        <p:spPr>
          <a:xfrm>
            <a:off x="697865" y="591281"/>
            <a:ext cx="5942420" cy="969496"/>
          </a:xfrm>
          <a:prstGeom prst="rect">
            <a:avLst/>
          </a:prstGeom>
          <a:noFill/>
        </p:spPr>
        <p:txBody>
          <a:bodyPr wrap="square" lIns="45720" tIns="22860" rIns="45720" bIns="22860">
            <a:spAutoFit/>
          </a:bodyPr>
          <a:lstStyle/>
          <a:p>
            <a:r>
              <a:rPr lang="nl-NL" sz="2000" dirty="0">
                <a:latin typeface="Times New Roman" pitchFamily="18" charset="0"/>
                <a:cs typeface="Times New Roman" pitchFamily="18" charset="0"/>
              </a:rPr>
              <a:t>1. Năng lượng tái tạo là gì?</a:t>
            </a:r>
          </a:p>
          <a:p>
            <a:r>
              <a:rPr lang="nl-NL" sz="2000" dirty="0">
                <a:latin typeface="Times New Roman" pitchFamily="18" charset="0"/>
                <a:cs typeface="Times New Roman" pitchFamily="18" charset="0"/>
              </a:rPr>
              <a:t>2.  Kể tên các dạng năng lượng tái tạo: </a:t>
            </a:r>
          </a:p>
          <a:p>
            <a:r>
              <a:rPr lang="nl-NL" sz="2000" dirty="0">
                <a:latin typeface="Times New Roman" pitchFamily="18" charset="0"/>
                <a:cs typeface="Times New Roman" pitchFamily="18" charset="0"/>
              </a:rPr>
              <a:t>3. Hoàn thành thông tin trong bảng:                  </a:t>
            </a:r>
            <a:r>
              <a:rPr lang="nl-NL" sz="2000" dirty="0">
                <a:solidFill>
                  <a:srgbClr val="FF0000"/>
                </a:solidFill>
                <a:latin typeface="Times New Roman" pitchFamily="18" charset="0"/>
                <a:cs typeface="Times New Roman" pitchFamily="18" charset="0"/>
              </a:rPr>
              <a:t>(2</a:t>
            </a:r>
            <a:r>
              <a:rPr lang="nl-NL"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28536172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grpSp>
        <p:nvGrpSpPr>
          <p:cNvPr id="11" name="Group 10">
            <a:extLst>
              <a:ext uri="{FF2B5EF4-FFF2-40B4-BE49-F238E27FC236}">
                <a16:creationId xmlns:a16="http://schemas.microsoft.com/office/drawing/2014/main" id="{24603A76-61B7-328E-BB1C-F702D7A4D353}"/>
              </a:ext>
            </a:extLst>
          </p:cNvPr>
          <p:cNvGrpSpPr/>
          <p:nvPr/>
        </p:nvGrpSpPr>
        <p:grpSpPr>
          <a:xfrm>
            <a:off x="727710" y="903140"/>
            <a:ext cx="7734300" cy="1287167"/>
            <a:chOff x="952500" y="507239"/>
            <a:chExt cx="7734300" cy="1459984"/>
          </a:xfrm>
        </p:grpSpPr>
        <p:sp>
          <p:nvSpPr>
            <p:cNvPr id="8" name="Rectangle 7">
              <a:extLst>
                <a:ext uri="{FF2B5EF4-FFF2-40B4-BE49-F238E27FC236}">
                  <a16:creationId xmlns:a16="http://schemas.microsoft.com/office/drawing/2014/main" id="{FC5AB1BC-9D30-0021-CB4E-7F7E1B43D82F}"/>
                </a:ext>
              </a:extLst>
            </p:cNvPr>
            <p:cNvSpPr/>
            <p:nvPr/>
          </p:nvSpPr>
          <p:spPr>
            <a:xfrm>
              <a:off x="952500" y="507239"/>
              <a:ext cx="7581900" cy="1159503"/>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9EF7DEC-3808-F786-20B7-189E8FB21B42}"/>
                </a:ext>
              </a:extLst>
            </p:cNvPr>
            <p:cNvSpPr/>
            <p:nvPr/>
          </p:nvSpPr>
          <p:spPr>
            <a:xfrm>
              <a:off x="1104900" y="659640"/>
              <a:ext cx="7581900" cy="1307583"/>
            </a:xfrm>
            <a:prstGeom prst="rect">
              <a:avLst/>
            </a:prstGeom>
            <a:solidFill>
              <a:schemeClr val="accent1">
                <a:lumMod val="90000"/>
              </a:schemeClr>
            </a:solidFill>
            <a:ln>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300" dirty="0">
                <a:solidFill>
                  <a:schemeClr val="bg2">
                    <a:lumMod val="10000"/>
                  </a:schemeClr>
                </a:solidFill>
                <a:latin typeface="+mj-lt"/>
              </a:endParaRPr>
            </a:p>
          </p:txBody>
        </p:sp>
      </p:grpSp>
      <p:grpSp>
        <p:nvGrpSpPr>
          <p:cNvPr id="12" name="Group 11">
            <a:extLst>
              <a:ext uri="{FF2B5EF4-FFF2-40B4-BE49-F238E27FC236}">
                <a16:creationId xmlns:a16="http://schemas.microsoft.com/office/drawing/2014/main" id="{00D04F73-C5F2-FAD3-F90E-7D975832FCFD}"/>
              </a:ext>
            </a:extLst>
          </p:cNvPr>
          <p:cNvGrpSpPr/>
          <p:nvPr/>
        </p:nvGrpSpPr>
        <p:grpSpPr>
          <a:xfrm>
            <a:off x="727533" y="2364470"/>
            <a:ext cx="7734300" cy="1010093"/>
            <a:chOff x="899160" y="807720"/>
            <a:chExt cx="7734300" cy="1043786"/>
          </a:xfrm>
        </p:grpSpPr>
        <p:sp>
          <p:nvSpPr>
            <p:cNvPr id="13" name="Rectangle 12">
              <a:extLst>
                <a:ext uri="{FF2B5EF4-FFF2-40B4-BE49-F238E27FC236}">
                  <a16:creationId xmlns:a16="http://schemas.microsoft.com/office/drawing/2014/main" id="{A30426B1-27AA-1BD1-8B32-119C598FDE3A}"/>
                </a:ext>
              </a:extLst>
            </p:cNvPr>
            <p:cNvSpPr/>
            <p:nvPr/>
          </p:nvSpPr>
          <p:spPr>
            <a:xfrm>
              <a:off x="899160" y="807720"/>
              <a:ext cx="7581900" cy="952500"/>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529E3E7-BBCE-5C61-D9FA-E6A27156097A}"/>
                </a:ext>
              </a:extLst>
            </p:cNvPr>
            <p:cNvSpPr/>
            <p:nvPr/>
          </p:nvSpPr>
          <p:spPr>
            <a:xfrm>
              <a:off x="1051560" y="899006"/>
              <a:ext cx="7581900" cy="952500"/>
            </a:xfrm>
            <a:prstGeom prst="rect">
              <a:avLst/>
            </a:prstGeom>
            <a:solidFill>
              <a:schemeClr val="accent1">
                <a:lumMod val="90000"/>
              </a:schemeClr>
            </a:solidFill>
            <a:ln>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300" dirty="0">
                <a:solidFill>
                  <a:schemeClr val="bg2">
                    <a:lumMod val="10000"/>
                  </a:schemeClr>
                </a:solidFill>
                <a:latin typeface="+mj-lt"/>
              </a:endParaRPr>
            </a:p>
          </p:txBody>
        </p:sp>
      </p:grpSp>
      <p:sp>
        <p:nvSpPr>
          <p:cNvPr id="17" name="TextBox 16">
            <a:extLst>
              <a:ext uri="{FF2B5EF4-FFF2-40B4-BE49-F238E27FC236}">
                <a16:creationId xmlns:a16="http://schemas.microsoft.com/office/drawing/2014/main" id="{EE820870-C98F-1558-45A6-0AF76487D627}"/>
              </a:ext>
            </a:extLst>
          </p:cNvPr>
          <p:cNvSpPr txBox="1"/>
          <p:nvPr/>
        </p:nvSpPr>
        <p:spPr>
          <a:xfrm>
            <a:off x="2022745" y="160094"/>
            <a:ext cx="5098517" cy="661207"/>
          </a:xfrm>
          <a:prstGeom prst="rect">
            <a:avLst/>
          </a:prstGeom>
          <a:noFill/>
        </p:spPr>
        <p:txBody>
          <a:bodyPr wrap="square" rtlCol="0">
            <a:spAutoFit/>
          </a:bodyPr>
          <a:lstStyle/>
          <a:p>
            <a:pPr algn="ctr">
              <a:lnSpc>
                <a:spcPct val="150000"/>
              </a:lnSpc>
            </a:pPr>
            <a:r>
              <a:rPr lang="en-US" sz="2800" b="1" dirty="0">
                <a:solidFill>
                  <a:srgbClr val="0070C0"/>
                </a:solidFill>
                <a:latin typeface="Times New Roman" pitchFamily="18" charset="0"/>
                <a:cs typeface="Times New Roman" pitchFamily="18" charset="0"/>
              </a:rPr>
              <a:t>I. NĂNG LƯỢNG TÁI TẠO</a:t>
            </a:r>
          </a:p>
        </p:txBody>
      </p:sp>
      <p:sp>
        <p:nvSpPr>
          <p:cNvPr id="2" name="Rectangle 1"/>
          <p:cNvSpPr/>
          <p:nvPr/>
        </p:nvSpPr>
        <p:spPr>
          <a:xfrm>
            <a:off x="1222566" y="1262887"/>
            <a:ext cx="7087043" cy="1015663"/>
          </a:xfrm>
          <a:prstGeom prst="rect">
            <a:avLst/>
          </a:prstGeom>
        </p:spPr>
        <p:txBody>
          <a:bodyPr wrap="square">
            <a:spAutoFit/>
          </a:bodyPr>
          <a:lstStyle/>
          <a:p>
            <a:r>
              <a:rPr lang="de-DE" sz="2000" dirty="0">
                <a:latin typeface="Times New Roman" pitchFamily="18" charset="0"/>
                <a:cs typeface="Times New Roman" pitchFamily="18" charset="0"/>
              </a:rPr>
              <a:t>+ Năng lượng tái tạo là năng lượng đến từ các nguồn năng lượng có sẵn trong thiên nhiên, liên tục được bổ sung thông qua các quá trình tự nhiên.</a:t>
            </a:r>
            <a:endParaRPr lang="en-US" sz="2000" dirty="0">
              <a:latin typeface="Times New Roman" pitchFamily="18" charset="0"/>
              <a:cs typeface="Times New Roman" pitchFamily="18" charset="0"/>
            </a:endParaRPr>
          </a:p>
        </p:txBody>
      </p:sp>
      <p:sp>
        <p:nvSpPr>
          <p:cNvPr id="3" name="Rectangle 2"/>
          <p:cNvSpPr/>
          <p:nvPr/>
        </p:nvSpPr>
        <p:spPr>
          <a:xfrm>
            <a:off x="1268464" y="2474919"/>
            <a:ext cx="6804837" cy="707886"/>
          </a:xfrm>
          <a:prstGeom prst="rect">
            <a:avLst/>
          </a:prstGeom>
        </p:spPr>
        <p:txBody>
          <a:bodyPr wrap="square">
            <a:spAutoFit/>
          </a:bodyPr>
          <a:lstStyle/>
          <a:p>
            <a:r>
              <a:rPr lang="de-DE" sz="2000" dirty="0">
                <a:latin typeface="Times New Roman" pitchFamily="18" charset="0"/>
                <a:cs typeface="Times New Roman" pitchFamily="18" charset="0"/>
              </a:rPr>
              <a:t>+ Các dạng năng lượng tái tạo: Năng lượng Mặt Trời, năng lượng từ gió, năng lượng từ thuỷ triều, năng lượng từ sóng …</a:t>
            </a:r>
            <a:endParaRPr lang="en-US" sz="20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0D944D12-2358-452D-B423-FA1E5982259D}"/>
              </a:ext>
            </a:extLst>
          </p:cNvPr>
          <p:cNvGraphicFramePr>
            <a:graphicFrameLocks noGrp="1"/>
          </p:cNvGraphicFramePr>
          <p:nvPr>
            <p:extLst>
              <p:ext uri="{D42A27DB-BD31-4B8C-83A1-F6EECF244321}">
                <p14:modId xmlns:p14="http://schemas.microsoft.com/office/powerpoint/2010/main" val="1142525318"/>
              </p:ext>
            </p:extLst>
          </p:nvPr>
        </p:nvGraphicFramePr>
        <p:xfrm>
          <a:off x="283699" y="238997"/>
          <a:ext cx="8459808" cy="4051793"/>
        </p:xfrm>
        <a:graphic>
          <a:graphicData uri="http://schemas.openxmlformats.org/drawingml/2006/table">
            <a:tbl>
              <a:tblPr bandRow="1">
                <a:tableStyleId>{5C22544A-7EE6-4342-B048-85BDC9FD1C3A}</a:tableStyleId>
              </a:tblPr>
              <a:tblGrid>
                <a:gridCol w="2419226">
                  <a:extLst>
                    <a:ext uri="{9D8B030D-6E8A-4147-A177-3AD203B41FA5}">
                      <a16:colId xmlns:a16="http://schemas.microsoft.com/office/drawing/2014/main" val="489469727"/>
                    </a:ext>
                  </a:extLst>
                </a:gridCol>
                <a:gridCol w="1645791">
                  <a:extLst>
                    <a:ext uri="{9D8B030D-6E8A-4147-A177-3AD203B41FA5}">
                      <a16:colId xmlns:a16="http://schemas.microsoft.com/office/drawing/2014/main" val="1859698746"/>
                    </a:ext>
                  </a:extLst>
                </a:gridCol>
                <a:gridCol w="2065248">
                  <a:extLst>
                    <a:ext uri="{9D8B030D-6E8A-4147-A177-3AD203B41FA5}">
                      <a16:colId xmlns:a16="http://schemas.microsoft.com/office/drawing/2014/main" val="3441149013"/>
                    </a:ext>
                  </a:extLst>
                </a:gridCol>
                <a:gridCol w="2329543">
                  <a:extLst>
                    <a:ext uri="{9D8B030D-6E8A-4147-A177-3AD203B41FA5}">
                      <a16:colId xmlns:a16="http://schemas.microsoft.com/office/drawing/2014/main" val="1084735296"/>
                    </a:ext>
                  </a:extLst>
                </a:gridCol>
              </a:tblGrid>
              <a:tr h="1034273">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lượng</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Nguồn</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gốc</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Đặc</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điểm</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chung</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Một</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số</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ứng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dụng</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Ưu</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điểm</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Nhược</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điểm</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extLst>
                  <a:ext uri="{0D108BD9-81ED-4DB2-BD59-A6C34878D82A}">
                    <a16:rowId xmlns:a16="http://schemas.microsoft.com/office/drawing/2014/main" val="4165119503"/>
                  </a:ext>
                </a:extLst>
              </a:tr>
              <a:tr h="700911">
                <a:tc>
                  <a:txBody>
                    <a:bodyPr/>
                    <a:lstStyle/>
                    <a:p>
                      <a:pPr algn="ctr">
                        <a:lnSpc>
                          <a:spcPct val="130000"/>
                        </a:lnSpc>
                        <a:spcAft>
                          <a:spcPts val="800"/>
                        </a:spcAft>
                      </a:pPr>
                      <a:r>
                        <a:rPr lang="en-US" sz="1800" b="1" dirty="0">
                          <a:effectLst/>
                          <a:latin typeface="Times New Roman" pitchFamily="18" charset="0"/>
                          <a:cs typeface="Times New Roman" pitchFamily="18" charset="0"/>
                        </a:rPr>
                        <a:t>1. </a:t>
                      </a:r>
                      <a:r>
                        <a:rPr lang="en-US" sz="1800" b="1"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mặt</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trời</a:t>
                      </a:r>
                      <a:endParaRPr lang="en-US" sz="1800" b="1" i="0" u="none" strike="noStrike" cap="none" dirty="0">
                        <a:solidFill>
                          <a:schemeClr val="dk1"/>
                        </a:solidFill>
                        <a:effectLst/>
                        <a:latin typeface="Times New Roman" pitchFamily="18" charset="0"/>
                        <a:ea typeface="+mn-ea"/>
                        <a:cs typeface="Times New Roman" pitchFamily="18" charset="0"/>
                        <a:sym typeface="Arial"/>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r>
                        <a:rPr lang="en-US" sz="1800" b="0" i="0" u="none" strike="noStrike" cap="none" dirty="0" err="1">
                          <a:solidFill>
                            <a:schemeClr val="dk1"/>
                          </a:solidFill>
                          <a:effectLst/>
                          <a:latin typeface="Times New Roman" pitchFamily="18" charset="0"/>
                          <a:ea typeface="+mn-ea"/>
                          <a:cs typeface="Times New Roman" pitchFamily="18" charset="0"/>
                          <a:sym typeface="Arial"/>
                        </a:rPr>
                        <a:t>Mặt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Trời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cung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cấp</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ánh</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sáng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và</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nhiệt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cho</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nhiêu</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hoạt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động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cua</a:t>
                      </a:r>
                      <a:r>
                        <a:rPr lang="en-US" sz="1800" b="0" i="0" u="none" strike="noStrike" cap="none" dirty="0">
                          <a:solidFill>
                            <a:schemeClr val="dk1"/>
                          </a:solidFill>
                          <a:effectLst/>
                          <a:latin typeface="Times New Roman" pitchFamily="18" charset="0"/>
                          <a:ea typeface="+mn-ea"/>
                          <a:cs typeface="Times New Roman" pitchFamily="18" charset="0"/>
                          <a:sym typeface="Arial"/>
                        </a:rPr>
                        <a:t> con </a:t>
                      </a:r>
                      <a:r>
                        <a:rPr lang="en-US" sz="1800" b="0" i="0" u="none" strike="noStrike" cap="none" dirty="0" err="1">
                          <a:solidFill>
                            <a:schemeClr val="dk1"/>
                          </a:solidFill>
                          <a:effectLst/>
                          <a:latin typeface="Times New Roman" pitchFamily="18" charset="0"/>
                          <a:ea typeface="+mn-ea"/>
                          <a:cs typeface="Times New Roman" pitchFamily="18" charset="0"/>
                          <a:sym typeface="Arial"/>
                        </a:rPr>
                        <a:t>người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và</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sinh</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vật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trên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Trái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Đất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endParaRPr lang="en-US" sz="1800" dirty="0">
                        <a:solidFill>
                          <a:srgbClr val="FF0000"/>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a:solidFill>
                            <a:schemeClr val="dk1"/>
                          </a:solidFill>
                          <a:effectLst/>
                          <a:latin typeface="Times New Roman" pitchFamily="18" charset="0"/>
                          <a:ea typeface="+mn-ea"/>
                          <a:cs typeface="Times New Roman" pitchFamily="18" charset="0"/>
                          <a:sym typeface="Arial"/>
                        </a:rPr>
                        <a:t>• Pin </a:t>
                      </a:r>
                      <a:r>
                        <a:rPr lang="en-US" sz="1800" b="0" i="0" u="none" strike="noStrike" cap="none" dirty="0" err="1">
                          <a:solidFill>
                            <a:schemeClr val="dk1"/>
                          </a:solidFill>
                          <a:effectLst/>
                          <a:latin typeface="Times New Roman" pitchFamily="18" charset="0"/>
                          <a:ea typeface="+mn-ea"/>
                          <a:cs typeface="Times New Roman" pitchFamily="18" charset="0"/>
                          <a:sym typeface="Arial"/>
                        </a:rPr>
                        <a:t>quang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điện</a:t>
                      </a:r>
                      <a:endParaRPr lang="en-US" sz="1800" b="0" i="0" u="none" strike="noStrike" cap="none" dirty="0">
                        <a:solidFill>
                          <a:schemeClr val="dk1"/>
                        </a:solidFill>
                        <a:effectLst/>
                        <a:latin typeface="Times New Roman" pitchFamily="18" charset="0"/>
                        <a:ea typeface="+mn-ea"/>
                        <a:cs typeface="Times New Roman" pitchFamily="18" charset="0"/>
                        <a:sym typeface="Arial"/>
                      </a:endParaRP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Các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thiết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bị</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thu</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mặt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trời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và</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chuyển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hoá</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trực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tiếp</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thành</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nhiệt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trong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các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hệ</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thống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sưởi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làm</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nóng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nước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hoặc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dùng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để</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chạy</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máy</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phát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điện</a:t>
                      </a:r>
                      <a:endParaRPr lang="en-US" sz="1800" b="0" i="0" u="none" strike="noStrike" cap="none" dirty="0">
                        <a:solidFill>
                          <a:schemeClr val="dk1"/>
                        </a:solidFill>
                        <a:effectLst/>
                        <a:latin typeface="Times New Roman" pitchFamily="18" charset="0"/>
                        <a:ea typeface="+mn-ea"/>
                        <a:cs typeface="Times New Roman" pitchFamily="18" charset="0"/>
                        <a:sym typeface="Arial"/>
                      </a:endParaRPr>
                    </a:p>
                    <a:p>
                      <a:endParaRPr lang="en-US" sz="1800" dirty="0">
                        <a:solidFill>
                          <a:srgbClr val="FF0000"/>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marL="285750" marR="0" indent="-285750" algn="l" defTabSz="914400" rtl="0" eaLnBrk="1" fontAlgn="auto" latinLnBrk="0" hangingPunct="1">
                        <a:lnSpc>
                          <a:spcPct val="130000"/>
                        </a:lnSpc>
                        <a:spcBef>
                          <a:spcPts val="0"/>
                        </a:spcBef>
                        <a:spcAft>
                          <a:spcPts val="800"/>
                        </a:spcAft>
                        <a:buClr>
                          <a:srgbClr val="000000"/>
                        </a:buClr>
                        <a:buSzTx/>
                        <a:buFontTx/>
                        <a:buChar char="-"/>
                        <a:tabLst/>
                        <a:defRPr/>
                      </a:pPr>
                      <a:r>
                        <a:rPr lang="en-US" sz="1800" b="1" i="0" u="none" strike="noStrike" cap="none" dirty="0" err="1">
                          <a:solidFill>
                            <a:srgbClr val="FF0000"/>
                          </a:solidFill>
                          <a:effectLst/>
                          <a:latin typeface="Times New Roman" pitchFamily="18" charset="0"/>
                          <a:ea typeface="+mn-ea"/>
                          <a:cs typeface="Times New Roman" pitchFamily="18" charset="0"/>
                          <a:sym typeface="Arial"/>
                        </a:rPr>
                        <a:t>Ưu</a:t>
                      </a:r>
                      <a:r>
                        <a:rPr lang="en-US" sz="1800" b="1" i="0" u="none" strike="noStrike" cap="none" dirty="0">
                          <a:solidFill>
                            <a:srgbClr val="FF0000"/>
                          </a:solidFill>
                          <a:effectLst/>
                          <a:latin typeface="Times New Roman" pitchFamily="18" charset="0"/>
                          <a:ea typeface="+mn-ea"/>
                          <a:cs typeface="Times New Roman" pitchFamily="18" charset="0"/>
                          <a:sym typeface="Arial"/>
                        </a:rPr>
                        <a:t> </a:t>
                      </a:r>
                      <a:r>
                        <a:rPr lang="en-US" sz="1800" b="1" i="0" u="none" strike="noStrike" cap="none" dirty="0" err="1">
                          <a:solidFill>
                            <a:srgbClr val="FF0000"/>
                          </a:solidFill>
                          <a:effectLst/>
                          <a:latin typeface="Times New Roman" pitchFamily="18" charset="0"/>
                          <a:ea typeface="+mn-ea"/>
                          <a:cs typeface="Times New Roman" pitchFamily="18" charset="0"/>
                          <a:sym typeface="Arial"/>
                        </a:rPr>
                        <a:t>điểm</a:t>
                      </a:r>
                      <a:r>
                        <a:rPr lang="en-US" sz="1800" b="1" i="0" u="none" strike="noStrike" cap="none" dirty="0">
                          <a:solidFill>
                            <a:srgbClr val="FF0000"/>
                          </a:solidFill>
                          <a:effectLst/>
                          <a:latin typeface="Times New Roman" pitchFamily="18" charset="0"/>
                          <a:ea typeface="+mn-ea"/>
                          <a:cs typeface="Times New Roman" pitchFamily="18" charset="0"/>
                          <a:sym typeface="Arial"/>
                        </a:rPr>
                        <a:t>:</a:t>
                      </a:r>
                    </a:p>
                    <a:p>
                      <a:pPr marL="0" marR="0" indent="0" algn="l" defTabSz="914400" rtl="0" eaLnBrk="1" fontAlgn="auto" latinLnBrk="0" hangingPunct="1">
                        <a:lnSpc>
                          <a:spcPct val="130000"/>
                        </a:lnSpc>
                        <a:spcBef>
                          <a:spcPts val="0"/>
                        </a:spcBef>
                        <a:spcAft>
                          <a:spcPts val="800"/>
                        </a:spcAft>
                        <a:buClr>
                          <a:srgbClr val="000000"/>
                        </a:buClr>
                        <a:buSzTx/>
                        <a:buFontTx/>
                        <a:buNone/>
                        <a:tabLst/>
                        <a:defRPr/>
                      </a:pPr>
                      <a:r>
                        <a:rPr lang="en-US" sz="1800" b="0"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Mặt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trời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là</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nguồn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dồi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dào</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khi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sử</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dụng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không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phát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thải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khí</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độc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hại</a:t>
                      </a:r>
                      <a:r>
                        <a:rPr lang="en-US" sz="1800" b="0" i="0" u="none" strike="noStrike" cap="none" dirty="0">
                          <a:solidFill>
                            <a:schemeClr val="dk1"/>
                          </a:solidFill>
                          <a:effectLst/>
                          <a:latin typeface="Times New Roman" pitchFamily="18" charset="0"/>
                          <a:ea typeface="+mn-ea"/>
                          <a:cs typeface="Times New Roman" pitchFamily="18" charset="0"/>
                          <a:sym typeface="Arial"/>
                        </a:rPr>
                        <a:t>.</a:t>
                      </a:r>
                    </a:p>
                    <a:p>
                      <a:pPr marL="0" marR="0" indent="0" algn="l" defTabSz="914400" rtl="0" eaLnBrk="1" fontAlgn="auto" latinLnBrk="0" hangingPunct="1">
                        <a:lnSpc>
                          <a:spcPct val="130000"/>
                        </a:lnSpc>
                        <a:spcBef>
                          <a:spcPts val="0"/>
                        </a:spcBef>
                        <a:spcAft>
                          <a:spcPts val="800"/>
                        </a:spcAft>
                        <a:buClr>
                          <a:srgbClr val="000000"/>
                        </a:buClr>
                        <a:buSzTx/>
                        <a:buFontTx/>
                        <a:buNone/>
                        <a:tabLst/>
                        <a:defRPr/>
                      </a:pPr>
                      <a:endParaRPr lang="en-US" sz="1800" b="1" i="0" u="none" strike="noStrike" cap="none" dirty="0">
                        <a:solidFill>
                          <a:srgbClr val="FF0000"/>
                        </a:solidFill>
                        <a:effectLst/>
                        <a:latin typeface="Times New Roman" pitchFamily="18" charset="0"/>
                        <a:ea typeface="+mn-ea"/>
                        <a:cs typeface="Times New Roman" pitchFamily="18" charset="0"/>
                        <a:sym typeface="Arial"/>
                      </a:endParaRPr>
                    </a:p>
                    <a:p>
                      <a:pPr marL="0" marR="0" indent="0" algn="l" defTabSz="914400" rtl="0" eaLnBrk="1" fontAlgn="auto" latinLnBrk="0" hangingPunct="1">
                        <a:lnSpc>
                          <a:spcPct val="130000"/>
                        </a:lnSpc>
                        <a:spcBef>
                          <a:spcPts val="0"/>
                        </a:spcBef>
                        <a:spcAft>
                          <a:spcPts val="800"/>
                        </a:spcAft>
                        <a:buClr>
                          <a:srgbClr val="000000"/>
                        </a:buClr>
                        <a:buSzTx/>
                        <a:buFont typeface="Arial"/>
                        <a:buNone/>
                        <a:tabLst/>
                        <a:defRPr/>
                      </a:pPr>
                      <a:endParaRPr lang="en-US" sz="1800" b="0" i="0" u="none" strike="noStrike" cap="none" dirty="0">
                        <a:solidFill>
                          <a:srgbClr val="FF0000"/>
                        </a:solidFill>
                        <a:effectLst/>
                        <a:latin typeface="Times New Roman" pitchFamily="18" charset="0"/>
                        <a:ea typeface="+mn-ea"/>
                        <a:cs typeface="Times New Roman" pitchFamily="18" charset="0"/>
                        <a:sym typeface="Arial"/>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extLst>
                  <a:ext uri="{0D108BD9-81ED-4DB2-BD59-A6C34878D82A}">
                    <a16:rowId xmlns:a16="http://schemas.microsoft.com/office/drawing/2014/main" val="619258388"/>
                  </a:ext>
                </a:extLst>
              </a:tr>
            </a:tbl>
          </a:graphicData>
        </a:graphic>
      </p:graphicFrame>
    </p:spTree>
    <p:extLst>
      <p:ext uri="{BB962C8B-B14F-4D97-AF65-F5344CB8AC3E}">
        <p14:creationId xmlns:p14="http://schemas.microsoft.com/office/powerpoint/2010/main" val="255234421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0D944D12-2358-452D-B423-FA1E5982259D}"/>
              </a:ext>
            </a:extLst>
          </p:cNvPr>
          <p:cNvGraphicFramePr>
            <a:graphicFrameLocks noGrp="1"/>
          </p:cNvGraphicFramePr>
          <p:nvPr>
            <p:extLst>
              <p:ext uri="{D42A27DB-BD31-4B8C-83A1-F6EECF244321}">
                <p14:modId xmlns:p14="http://schemas.microsoft.com/office/powerpoint/2010/main" val="949347206"/>
              </p:ext>
            </p:extLst>
          </p:nvPr>
        </p:nvGraphicFramePr>
        <p:xfrm>
          <a:off x="283699" y="74427"/>
          <a:ext cx="8459808" cy="5069072"/>
        </p:xfrm>
        <a:graphic>
          <a:graphicData uri="http://schemas.openxmlformats.org/drawingml/2006/table">
            <a:tbl>
              <a:tblPr bandRow="1">
                <a:tableStyleId>{5C22544A-7EE6-4342-B048-85BDC9FD1C3A}</a:tableStyleId>
              </a:tblPr>
              <a:tblGrid>
                <a:gridCol w="2419226">
                  <a:extLst>
                    <a:ext uri="{9D8B030D-6E8A-4147-A177-3AD203B41FA5}">
                      <a16:colId xmlns:a16="http://schemas.microsoft.com/office/drawing/2014/main" val="489469727"/>
                    </a:ext>
                  </a:extLst>
                </a:gridCol>
                <a:gridCol w="1628322">
                  <a:extLst>
                    <a:ext uri="{9D8B030D-6E8A-4147-A177-3AD203B41FA5}">
                      <a16:colId xmlns:a16="http://schemas.microsoft.com/office/drawing/2014/main" val="1859698746"/>
                    </a:ext>
                  </a:extLst>
                </a:gridCol>
                <a:gridCol w="2082717">
                  <a:extLst>
                    <a:ext uri="{9D8B030D-6E8A-4147-A177-3AD203B41FA5}">
                      <a16:colId xmlns:a16="http://schemas.microsoft.com/office/drawing/2014/main" val="3441149013"/>
                    </a:ext>
                  </a:extLst>
                </a:gridCol>
                <a:gridCol w="2329543">
                  <a:extLst>
                    <a:ext uri="{9D8B030D-6E8A-4147-A177-3AD203B41FA5}">
                      <a16:colId xmlns:a16="http://schemas.microsoft.com/office/drawing/2014/main" val="1084735296"/>
                    </a:ext>
                  </a:extLst>
                </a:gridCol>
              </a:tblGrid>
              <a:tr h="867688">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lượng</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Nguồn</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gốc</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Đặc</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điểm</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chung</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Một</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số</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ứng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dụng</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tc>
                  <a:txBody>
                    <a:bodyPr/>
                    <a:lstStyle/>
                    <a:p>
                      <a:pPr algn="ctr">
                        <a:lnSpc>
                          <a:spcPct val="130000"/>
                        </a:lnSpc>
                        <a:spcAft>
                          <a:spcPts val="800"/>
                        </a:spcAft>
                      </a:pPr>
                      <a:r>
                        <a:rPr lang="en-US" sz="1800" b="1" i="0" u="none" strike="noStrike" cap="none" dirty="0" err="1">
                          <a:solidFill>
                            <a:schemeClr val="dk1"/>
                          </a:solidFill>
                          <a:effectLst/>
                          <a:latin typeface="Times New Roman" pitchFamily="18" charset="0"/>
                          <a:ea typeface="+mn-ea"/>
                          <a:cs typeface="Times New Roman" pitchFamily="18" charset="0"/>
                          <a:sym typeface="Arial"/>
                        </a:rPr>
                        <a:t>Ưu</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điểm</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Nhược</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điểm</a:t>
                      </a:r>
                      <a:endParaRPr lang="en-US" sz="1800" b="1" dirty="0">
                        <a:solidFill>
                          <a:schemeClr val="bg1"/>
                        </a:solidFill>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CFC2"/>
                    </a:solidFill>
                  </a:tcPr>
                </a:tc>
                <a:extLst>
                  <a:ext uri="{0D108BD9-81ED-4DB2-BD59-A6C34878D82A}">
                    <a16:rowId xmlns:a16="http://schemas.microsoft.com/office/drawing/2014/main" val="4165119503"/>
                  </a:ext>
                </a:extLst>
              </a:tr>
              <a:tr h="4201384">
                <a:tc>
                  <a:txBody>
                    <a:bodyPr/>
                    <a:lstStyle/>
                    <a:p>
                      <a:pPr algn="ctr">
                        <a:lnSpc>
                          <a:spcPct val="130000"/>
                        </a:lnSpc>
                        <a:spcAft>
                          <a:spcPts val="800"/>
                        </a:spcAft>
                      </a:pPr>
                      <a:r>
                        <a:rPr lang="en-US" sz="1800" b="1" dirty="0">
                          <a:effectLst/>
                          <a:latin typeface="Times New Roman" pitchFamily="18" charset="0"/>
                          <a:cs typeface="Times New Roman" pitchFamily="18" charset="0"/>
                        </a:rPr>
                        <a:t>1. </a:t>
                      </a:r>
                      <a:r>
                        <a:rPr lang="en-US" sz="1800" b="1" i="0" u="none" strike="noStrike" cap="none" dirty="0" err="1">
                          <a:solidFill>
                            <a:schemeClr val="dk1"/>
                          </a:solidFill>
                          <a:effectLst/>
                          <a:latin typeface="Times New Roman" pitchFamily="18" charset="0"/>
                          <a:ea typeface="+mn-ea"/>
                          <a:cs typeface="Times New Roman" pitchFamily="18" charset="0"/>
                          <a:sym typeface="Arial"/>
                        </a:rPr>
                        <a:t>Năng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mặt</a:t>
                      </a:r>
                      <a:r>
                        <a:rPr lang="en-US" sz="1800" b="1" i="0" u="none" strike="noStrike" cap="none" dirty="0">
                          <a:solidFill>
                            <a:schemeClr val="dk1"/>
                          </a:solidFill>
                          <a:effectLst/>
                          <a:latin typeface="Times New Roman" pitchFamily="18" charset="0"/>
                          <a:ea typeface="+mn-ea"/>
                          <a:cs typeface="Times New Roman" pitchFamily="18" charset="0"/>
                          <a:sym typeface="Arial"/>
                        </a:rPr>
                        <a:t> </a:t>
                      </a:r>
                      <a:r>
                        <a:rPr lang="en-US" sz="1800" b="1" i="0" u="none" strike="noStrike" cap="none" dirty="0" err="1">
                          <a:solidFill>
                            <a:schemeClr val="dk1"/>
                          </a:solidFill>
                          <a:effectLst/>
                          <a:latin typeface="Times New Roman" pitchFamily="18" charset="0"/>
                          <a:ea typeface="+mn-ea"/>
                          <a:cs typeface="Times New Roman" pitchFamily="18" charset="0"/>
                          <a:sym typeface="Arial"/>
                        </a:rPr>
                        <a:t>trời</a:t>
                      </a:r>
                      <a:endParaRPr lang="en-US" sz="1800" b="1" dirty="0">
                        <a:effectLst/>
                        <a:latin typeface="Times New Roman" pitchFamily="18" charset="0"/>
                        <a:ea typeface="Calibri" panose="020F0502020204030204" pitchFamily="34" charset="0"/>
                        <a:cs typeface="Times New Roman" pitchFamily="18"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algn="l">
                        <a:lnSpc>
                          <a:spcPct val="130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tc>
                  <a:txBody>
                    <a:bodyPr/>
                    <a:lstStyle/>
                    <a:p>
                      <a:pPr marL="285750" indent="-285750">
                        <a:buFontTx/>
                        <a:buChar char="-"/>
                      </a:pPr>
                      <a:r>
                        <a:rPr lang="en-US" sz="1800" b="1" i="0" u="none" strike="noStrike" cap="none" dirty="0" err="1">
                          <a:solidFill>
                            <a:srgbClr val="FF0000"/>
                          </a:solidFill>
                          <a:effectLst/>
                          <a:latin typeface="Times New Roman" pitchFamily="18" charset="0"/>
                          <a:ea typeface="+mn-ea"/>
                          <a:cs typeface="Times New Roman" pitchFamily="18" charset="0"/>
                          <a:sym typeface="Arial"/>
                        </a:rPr>
                        <a:t>Nhược</a:t>
                      </a:r>
                      <a:r>
                        <a:rPr lang="en-US" sz="1800" b="1" i="0" u="none" strike="noStrike" cap="none" dirty="0">
                          <a:solidFill>
                            <a:srgbClr val="FF0000"/>
                          </a:solidFill>
                          <a:effectLst/>
                          <a:latin typeface="Times New Roman" pitchFamily="18" charset="0"/>
                          <a:ea typeface="+mn-ea"/>
                          <a:cs typeface="Times New Roman" pitchFamily="18" charset="0"/>
                          <a:sym typeface="Arial"/>
                        </a:rPr>
                        <a:t> </a:t>
                      </a:r>
                      <a:r>
                        <a:rPr lang="en-US" sz="1800" b="1" i="0" u="none" strike="noStrike" cap="none" dirty="0" err="1">
                          <a:solidFill>
                            <a:srgbClr val="FF0000"/>
                          </a:solidFill>
                          <a:effectLst/>
                          <a:latin typeface="Times New Roman" pitchFamily="18" charset="0"/>
                          <a:ea typeface="+mn-ea"/>
                          <a:cs typeface="Times New Roman" pitchFamily="18" charset="0"/>
                          <a:sym typeface="Arial"/>
                        </a:rPr>
                        <a:t>điểm</a:t>
                      </a:r>
                      <a:r>
                        <a:rPr lang="en-US" sz="1800" b="0" i="0" u="none" strike="noStrike" cap="none" dirty="0">
                          <a:solidFill>
                            <a:srgbClr val="FF0000"/>
                          </a:solidFill>
                          <a:effectLst/>
                          <a:latin typeface="Times New Roman" pitchFamily="18" charset="0"/>
                          <a:ea typeface="+mn-ea"/>
                          <a:cs typeface="Times New Roman" pitchFamily="18" charset="0"/>
                          <a:sym typeface="Arial"/>
                        </a:rPr>
                        <a:t>: </a:t>
                      </a:r>
                    </a:p>
                    <a:p>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phụ</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thuộc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nhiều</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vào</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điều</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kiện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thời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tiết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khí</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hậu</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vị</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trí</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địa</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lí</a:t>
                      </a:r>
                      <a:r>
                        <a:rPr lang="en-US" sz="1800" b="0" i="0" u="none" strike="noStrike" cap="none" dirty="0">
                          <a:solidFill>
                            <a:schemeClr val="dk1"/>
                          </a:solidFill>
                          <a:effectLst/>
                          <a:latin typeface="Times New Roman" pitchFamily="18" charset="0"/>
                          <a:ea typeface="+mn-ea"/>
                          <a:cs typeface="Times New Roman" pitchFamily="18" charset="0"/>
                          <a:sym typeface="Arial"/>
                        </a:rPr>
                        <a:t>.</a:t>
                      </a:r>
                    </a:p>
                    <a:p>
                      <a:pPr marL="0" marR="0" indent="0" algn="l" defTabSz="914400" rtl="0" eaLnBrk="1" fontAlgn="auto" latinLnBrk="0" hangingPunct="1">
                        <a:lnSpc>
                          <a:spcPct val="130000"/>
                        </a:lnSpc>
                        <a:spcBef>
                          <a:spcPts val="0"/>
                        </a:spcBef>
                        <a:spcAft>
                          <a:spcPts val="800"/>
                        </a:spcAft>
                        <a:buClr>
                          <a:srgbClr val="000000"/>
                        </a:buClr>
                        <a:buSzTx/>
                        <a:buFont typeface="Arial"/>
                        <a:buNone/>
                        <a:tabLst/>
                        <a:defRPr/>
                      </a:pPr>
                      <a:r>
                        <a:rPr lang="en-US" sz="1800" b="0" i="0" u="none" strike="noStrike" cap="none" dirty="0">
                          <a:solidFill>
                            <a:schemeClr val="dk1"/>
                          </a:solidFill>
                          <a:effectLst/>
                          <a:latin typeface="Times New Roman" pitchFamily="18" charset="0"/>
                          <a:ea typeface="+mn-ea"/>
                          <a:cs typeface="Times New Roman" pitchFamily="18" charset="0"/>
                          <a:sym typeface="Arial"/>
                        </a:rPr>
                        <a:t>+  chi phi </a:t>
                      </a:r>
                      <a:r>
                        <a:rPr lang="en-US" sz="1800" b="0" i="0" u="none" strike="noStrike" cap="none" dirty="0" err="1">
                          <a:solidFill>
                            <a:schemeClr val="dk1"/>
                          </a:solidFill>
                          <a:effectLst/>
                          <a:latin typeface="Times New Roman" pitchFamily="18" charset="0"/>
                          <a:ea typeface="+mn-ea"/>
                          <a:cs typeface="Times New Roman" pitchFamily="18" charset="0"/>
                          <a:sym typeface="Arial"/>
                        </a:rPr>
                        <a:t>thiết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bị</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lắp</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đặt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còn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cao</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và</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hoạt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động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của</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các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thiết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bị</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này</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không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ổn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định</a:t>
                      </a:r>
                      <a:r>
                        <a:rPr lang="en-US" sz="1800" b="0" i="0" u="none" strike="noStrike" cap="none" dirty="0">
                          <a:solidFill>
                            <a:schemeClr val="dk1"/>
                          </a:solidFill>
                          <a:effectLst/>
                          <a:latin typeface="Times New Roman" pitchFamily="18" charset="0"/>
                          <a:ea typeface="+mn-ea"/>
                          <a:cs typeface="Times New Roman" pitchFamily="18" charset="0"/>
                          <a:sym typeface="Arial"/>
                        </a:rPr>
                        <a:t>.</a:t>
                      </a:r>
                    </a:p>
                    <a:p>
                      <a:pPr marL="0" marR="0" indent="0" algn="l" defTabSz="914400" rtl="0" eaLnBrk="1" fontAlgn="auto" latinLnBrk="0" hangingPunct="1">
                        <a:lnSpc>
                          <a:spcPct val="130000"/>
                        </a:lnSpc>
                        <a:spcBef>
                          <a:spcPts val="0"/>
                        </a:spcBef>
                        <a:spcAft>
                          <a:spcPts val="800"/>
                        </a:spcAft>
                        <a:buClr>
                          <a:srgbClr val="000000"/>
                        </a:buClr>
                        <a:buSzTx/>
                        <a:buFont typeface="Arial"/>
                        <a:buNone/>
                        <a:tabLst/>
                        <a:defRPr/>
                      </a:pP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Sau</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khi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hết</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thời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gian</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sử</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dụng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có</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thể</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tạo</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ra</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lượng</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rác</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thài</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err="1">
                          <a:solidFill>
                            <a:schemeClr val="dk1"/>
                          </a:solidFill>
                          <a:effectLst/>
                          <a:latin typeface="Times New Roman" pitchFamily="18" charset="0"/>
                          <a:ea typeface="+mn-ea"/>
                          <a:cs typeface="Times New Roman" pitchFamily="18" charset="0"/>
                          <a:sym typeface="Arial"/>
                        </a:rPr>
                        <a:t>kim</a:t>
                      </a:r>
                      <a:r>
                        <a:rPr lang="en-US" sz="1800" b="0" i="0" u="none" strike="noStrike" cap="none" dirty="0">
                          <a:solidFill>
                            <a:schemeClr val="dk1"/>
                          </a:solidFill>
                          <a:effectLst/>
                          <a:latin typeface="Times New Roman" pitchFamily="18" charset="0"/>
                          <a:ea typeface="+mn-ea"/>
                          <a:cs typeface="Times New Roman" pitchFamily="18" charset="0"/>
                          <a:sym typeface="Arial"/>
                        </a:rPr>
                        <a:t>.     </a:t>
                      </a:r>
                      <a:r>
                        <a:rPr lang="en-US" sz="1800" b="0" i="0" u="none" strike="noStrike" cap="none" dirty="0">
                          <a:solidFill>
                            <a:srgbClr val="FF0000"/>
                          </a:solidFill>
                          <a:effectLst/>
                          <a:latin typeface="Times New Roman" pitchFamily="18" charset="0"/>
                          <a:ea typeface="+mn-ea"/>
                          <a:cs typeface="Times New Roman" pitchFamily="18" charset="0"/>
                          <a:sym typeface="Arial"/>
                        </a:rPr>
                        <a:t> </a:t>
                      </a:r>
                    </a:p>
                    <a:p>
                      <a:pPr algn="l">
                        <a:lnSpc>
                          <a:spcPct val="130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34290" marR="342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DE9"/>
                    </a:solidFill>
                  </a:tcPr>
                </a:tc>
                <a:extLst>
                  <a:ext uri="{0D108BD9-81ED-4DB2-BD59-A6C34878D82A}">
                    <a16:rowId xmlns:a16="http://schemas.microsoft.com/office/drawing/2014/main" val="619258388"/>
                  </a:ext>
                </a:extLst>
              </a:tr>
            </a:tbl>
          </a:graphicData>
        </a:graphic>
      </p:graphicFrame>
    </p:spTree>
    <p:extLst>
      <p:ext uri="{BB962C8B-B14F-4D97-AF65-F5344CB8AC3E}">
        <p14:creationId xmlns:p14="http://schemas.microsoft.com/office/powerpoint/2010/main" val="426587006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rm Palette Portfolio by Slidesgo">
  <a:themeElements>
    <a:clrScheme name="Simple Light">
      <a:dk1>
        <a:srgbClr val="434342"/>
      </a:dk1>
      <a:lt1>
        <a:srgbClr val="FAF1E5"/>
      </a:lt1>
      <a:dk2>
        <a:srgbClr val="EBC0AD"/>
      </a:dk2>
      <a:lt2>
        <a:srgbClr val="D7E4DA"/>
      </a:lt2>
      <a:accent1>
        <a:srgbClr val="F1CDAA"/>
      </a:accent1>
      <a:accent2>
        <a:srgbClr val="E5C5AE"/>
      </a:accent2>
      <a:accent3>
        <a:srgbClr val="FDE5CE"/>
      </a:accent3>
      <a:accent4>
        <a:srgbClr val="AC8F79"/>
      </a:accent4>
      <a:accent5>
        <a:srgbClr val="FFFFFF"/>
      </a:accent5>
      <a:accent6>
        <a:srgbClr val="FFFFFF"/>
      </a:accent6>
      <a:hlink>
        <a:srgbClr val="4343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991</TotalTime>
  <Words>2050</Words>
  <Application>Microsoft Office PowerPoint</Application>
  <PresentationFormat>On-screen Show (16:9)</PresentationFormat>
  <Paragraphs>211</Paragraphs>
  <Slides>38</Slides>
  <Notes>22</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Calibri</vt:lpstr>
      <vt:lpstr>Nunito Light</vt:lpstr>
      <vt:lpstr>Arial</vt:lpstr>
      <vt:lpstr>Bebas Neue</vt:lpstr>
      <vt:lpstr>Times New Roman</vt:lpstr>
      <vt:lpstr>Didact Gothic</vt:lpstr>
      <vt:lpstr>Sofia Sans Condensed</vt:lpstr>
      <vt:lpstr>Sofia Sans Condensed Medium</vt:lpstr>
      <vt:lpstr>Anaheim</vt:lpstr>
      <vt:lpstr>Warm Palette Portfolio by Slidesgo</vt:lpstr>
      <vt:lpstr>CHÀO MỪNG CÁC EM  ĐẾN VỚI BÀI HỌC HÔM NAY!</vt:lpstr>
      <vt:lpstr>PowerPoint Presentation</vt:lpstr>
      <vt:lpstr>BÀI 14:  NĂNG LƯỢNG TÁI TẠO</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AI TRẢ LỜI NHANH NHẤT?</vt:lpstr>
      <vt:lpstr>PowerPoint Presentation</vt:lpstr>
      <vt:lpstr>PowerPoint Presentation</vt:lpstr>
      <vt:lpstr>PowerPoint Presentation</vt:lpstr>
      <vt:lpstr>Hướng dẫn về nhà</vt:lpstr>
      <vt:lpstr>TỰ LÀM MÔ HÌNH TUABIN HOẠT ĐỘNG BẰNG NGUỒN NĂNG LƯỢNG TÁI TẠO</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BÀI HỌC HÔM NAY!</dc:title>
  <dc:creator>Admin</dc:creator>
  <cp:lastModifiedBy>Huan PC</cp:lastModifiedBy>
  <cp:revision>76</cp:revision>
  <dcterms:modified xsi:type="dcterms:W3CDTF">2024-10-07T22:12:21Z</dcterms:modified>
</cp:coreProperties>
</file>