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69"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4" r:id="rId39"/>
    <p:sldId id="293" r:id="rId40"/>
    <p:sldId id="295" r:id="rId41"/>
    <p:sldId id="296" r:id="rId42"/>
    <p:sldId id="29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E60E602-8A63-4F6A-5800-41ED1B8A24EB}"/>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9066C26-5AFD-D52F-B320-6B4D7D1663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27BC64D-28EA-CF1A-C49C-116CC51F1DED}"/>
              </a:ext>
            </a:extLst>
          </p:cNvPr>
          <p:cNvSpPr>
            <a:spLocks noGrp="1"/>
          </p:cNvSpPr>
          <p:nvPr>
            <p:ph type="dt" sz="half" idx="10"/>
          </p:nvPr>
        </p:nvSpPr>
        <p:spPr/>
        <p:txBody>
          <a:bodyPr/>
          <a:lstStyle/>
          <a:p>
            <a:fld id="{FB7571BE-1000-4B2A-B7B0-B523D48FE379}" type="datetimeFigureOut">
              <a:rPr lang="en-US" smtClean="0"/>
              <a:t>10/29/2022</a:t>
            </a:fld>
            <a:endParaRPr lang="en-US"/>
          </a:p>
        </p:txBody>
      </p:sp>
      <p:sp>
        <p:nvSpPr>
          <p:cNvPr id="5" name="Chỗ dành sẵn cho Chân trang 4">
            <a:extLst>
              <a:ext uri="{FF2B5EF4-FFF2-40B4-BE49-F238E27FC236}">
                <a16:creationId xmlns:a16="http://schemas.microsoft.com/office/drawing/2014/main" id="{75199322-699A-0F8D-047A-F3D1174F51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E503BFA-84FC-F0E7-8056-D9944B7FFCEE}"/>
              </a:ext>
            </a:extLst>
          </p:cNvPr>
          <p:cNvSpPr>
            <a:spLocks noGrp="1"/>
          </p:cNvSpPr>
          <p:nvPr>
            <p:ph type="sldNum" sz="quarter" idx="12"/>
          </p:nvPr>
        </p:nvSpPr>
        <p:spPr/>
        <p:txBody>
          <a:bodyPr/>
          <a:lstStyle/>
          <a:p>
            <a:fld id="{8CFAADC2-3435-4E1C-8D34-810A895C1F33}" type="slidenum">
              <a:rPr lang="en-US" smtClean="0"/>
              <a:t>‹#›</a:t>
            </a:fld>
            <a:endParaRPr lang="en-US"/>
          </a:p>
        </p:txBody>
      </p:sp>
    </p:spTree>
    <p:extLst>
      <p:ext uri="{BB962C8B-B14F-4D97-AF65-F5344CB8AC3E}">
        <p14:creationId xmlns:p14="http://schemas.microsoft.com/office/powerpoint/2010/main" val="3316158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25FFC05-32BC-F51E-EFAE-A2B7BD7D6E84}"/>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CFE3E98-CBFD-57EE-1419-A952C0589F4B}"/>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4037A69-7B52-0B32-4B6A-31BA786E38E5}"/>
              </a:ext>
            </a:extLst>
          </p:cNvPr>
          <p:cNvSpPr>
            <a:spLocks noGrp="1"/>
          </p:cNvSpPr>
          <p:nvPr>
            <p:ph type="dt" sz="half" idx="10"/>
          </p:nvPr>
        </p:nvSpPr>
        <p:spPr/>
        <p:txBody>
          <a:bodyPr/>
          <a:lstStyle/>
          <a:p>
            <a:fld id="{FB7571BE-1000-4B2A-B7B0-B523D48FE379}" type="datetimeFigureOut">
              <a:rPr lang="en-US" smtClean="0"/>
              <a:t>10/29/2022</a:t>
            </a:fld>
            <a:endParaRPr lang="en-US"/>
          </a:p>
        </p:txBody>
      </p:sp>
      <p:sp>
        <p:nvSpPr>
          <p:cNvPr id="5" name="Chỗ dành sẵn cho Chân trang 4">
            <a:extLst>
              <a:ext uri="{FF2B5EF4-FFF2-40B4-BE49-F238E27FC236}">
                <a16:creationId xmlns:a16="http://schemas.microsoft.com/office/drawing/2014/main" id="{B152D103-82EF-981F-906E-3541A192D13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0DEFB1F-4A99-1E48-E24D-3FBE3659579A}"/>
              </a:ext>
            </a:extLst>
          </p:cNvPr>
          <p:cNvSpPr>
            <a:spLocks noGrp="1"/>
          </p:cNvSpPr>
          <p:nvPr>
            <p:ph type="sldNum" sz="quarter" idx="12"/>
          </p:nvPr>
        </p:nvSpPr>
        <p:spPr/>
        <p:txBody>
          <a:bodyPr/>
          <a:lstStyle/>
          <a:p>
            <a:fld id="{8CFAADC2-3435-4E1C-8D34-810A895C1F33}" type="slidenum">
              <a:rPr lang="en-US" smtClean="0"/>
              <a:t>‹#›</a:t>
            </a:fld>
            <a:endParaRPr lang="en-US"/>
          </a:p>
        </p:txBody>
      </p:sp>
    </p:spTree>
    <p:extLst>
      <p:ext uri="{BB962C8B-B14F-4D97-AF65-F5344CB8AC3E}">
        <p14:creationId xmlns:p14="http://schemas.microsoft.com/office/powerpoint/2010/main" val="3876447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0AD037E-3151-D081-D03E-5352D19401BC}"/>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2F782E8-EC78-277E-570B-D9DF660D7800}"/>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41A86F3-7FDC-CB31-5836-384462EBFB8B}"/>
              </a:ext>
            </a:extLst>
          </p:cNvPr>
          <p:cNvSpPr>
            <a:spLocks noGrp="1"/>
          </p:cNvSpPr>
          <p:nvPr>
            <p:ph type="dt" sz="half" idx="10"/>
          </p:nvPr>
        </p:nvSpPr>
        <p:spPr/>
        <p:txBody>
          <a:bodyPr/>
          <a:lstStyle/>
          <a:p>
            <a:fld id="{FB7571BE-1000-4B2A-B7B0-B523D48FE379}" type="datetimeFigureOut">
              <a:rPr lang="en-US" smtClean="0"/>
              <a:t>10/29/2022</a:t>
            </a:fld>
            <a:endParaRPr lang="en-US"/>
          </a:p>
        </p:txBody>
      </p:sp>
      <p:sp>
        <p:nvSpPr>
          <p:cNvPr id="5" name="Chỗ dành sẵn cho Chân trang 4">
            <a:extLst>
              <a:ext uri="{FF2B5EF4-FFF2-40B4-BE49-F238E27FC236}">
                <a16:creationId xmlns:a16="http://schemas.microsoft.com/office/drawing/2014/main" id="{71DD92A3-636F-9494-846A-967D82B21CF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025ECF3-24BC-D85E-B241-562FCEDF6C90}"/>
              </a:ext>
            </a:extLst>
          </p:cNvPr>
          <p:cNvSpPr>
            <a:spLocks noGrp="1"/>
          </p:cNvSpPr>
          <p:nvPr>
            <p:ph type="sldNum" sz="quarter" idx="12"/>
          </p:nvPr>
        </p:nvSpPr>
        <p:spPr/>
        <p:txBody>
          <a:bodyPr/>
          <a:lstStyle/>
          <a:p>
            <a:fld id="{8CFAADC2-3435-4E1C-8D34-810A895C1F33}" type="slidenum">
              <a:rPr lang="en-US" smtClean="0"/>
              <a:t>‹#›</a:t>
            </a:fld>
            <a:endParaRPr lang="en-US"/>
          </a:p>
        </p:txBody>
      </p:sp>
    </p:spTree>
    <p:extLst>
      <p:ext uri="{BB962C8B-B14F-4D97-AF65-F5344CB8AC3E}">
        <p14:creationId xmlns:p14="http://schemas.microsoft.com/office/powerpoint/2010/main" val="3887766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6C29BA7-5E79-F5D6-788D-3F9F3E4C450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4C68E63-ED09-6674-F1ED-9DA6C42570E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9385320-DD50-30BF-4CBC-18E75C0A7B81}"/>
              </a:ext>
            </a:extLst>
          </p:cNvPr>
          <p:cNvSpPr>
            <a:spLocks noGrp="1"/>
          </p:cNvSpPr>
          <p:nvPr>
            <p:ph type="dt" sz="half" idx="10"/>
          </p:nvPr>
        </p:nvSpPr>
        <p:spPr/>
        <p:txBody>
          <a:bodyPr/>
          <a:lstStyle/>
          <a:p>
            <a:fld id="{FB7571BE-1000-4B2A-B7B0-B523D48FE379}" type="datetimeFigureOut">
              <a:rPr lang="en-US" smtClean="0"/>
              <a:t>10/29/2022</a:t>
            </a:fld>
            <a:endParaRPr lang="en-US"/>
          </a:p>
        </p:txBody>
      </p:sp>
      <p:sp>
        <p:nvSpPr>
          <p:cNvPr id="5" name="Chỗ dành sẵn cho Chân trang 4">
            <a:extLst>
              <a:ext uri="{FF2B5EF4-FFF2-40B4-BE49-F238E27FC236}">
                <a16:creationId xmlns:a16="http://schemas.microsoft.com/office/drawing/2014/main" id="{91DEB197-BF45-A4E6-A277-31D9A007BE8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BF1CF9A-EDAD-9782-CA69-8CBA94518CF2}"/>
              </a:ext>
            </a:extLst>
          </p:cNvPr>
          <p:cNvSpPr>
            <a:spLocks noGrp="1"/>
          </p:cNvSpPr>
          <p:nvPr>
            <p:ph type="sldNum" sz="quarter" idx="12"/>
          </p:nvPr>
        </p:nvSpPr>
        <p:spPr/>
        <p:txBody>
          <a:bodyPr/>
          <a:lstStyle/>
          <a:p>
            <a:fld id="{8CFAADC2-3435-4E1C-8D34-810A895C1F33}" type="slidenum">
              <a:rPr lang="en-US" smtClean="0"/>
              <a:t>‹#›</a:t>
            </a:fld>
            <a:endParaRPr lang="en-US"/>
          </a:p>
        </p:txBody>
      </p:sp>
    </p:spTree>
    <p:extLst>
      <p:ext uri="{BB962C8B-B14F-4D97-AF65-F5344CB8AC3E}">
        <p14:creationId xmlns:p14="http://schemas.microsoft.com/office/powerpoint/2010/main" val="986216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1EBE3C5-002A-8867-9F1C-E4BE7F06C8ED}"/>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91836B6-B5CC-2E2D-02FD-7CAE3D3231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D7A592AD-ED5B-AF72-5997-B4088C2BFDF1}"/>
              </a:ext>
            </a:extLst>
          </p:cNvPr>
          <p:cNvSpPr>
            <a:spLocks noGrp="1"/>
          </p:cNvSpPr>
          <p:nvPr>
            <p:ph type="dt" sz="half" idx="10"/>
          </p:nvPr>
        </p:nvSpPr>
        <p:spPr/>
        <p:txBody>
          <a:bodyPr/>
          <a:lstStyle/>
          <a:p>
            <a:fld id="{FB7571BE-1000-4B2A-B7B0-B523D48FE379}" type="datetimeFigureOut">
              <a:rPr lang="en-US" smtClean="0"/>
              <a:t>10/29/2022</a:t>
            </a:fld>
            <a:endParaRPr lang="en-US"/>
          </a:p>
        </p:txBody>
      </p:sp>
      <p:sp>
        <p:nvSpPr>
          <p:cNvPr id="5" name="Chỗ dành sẵn cho Chân trang 4">
            <a:extLst>
              <a:ext uri="{FF2B5EF4-FFF2-40B4-BE49-F238E27FC236}">
                <a16:creationId xmlns:a16="http://schemas.microsoft.com/office/drawing/2014/main" id="{3675742F-7809-1EDB-E60E-29D34DCA9F4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96160A0-47DE-45B3-179E-D5F2DFE61E0C}"/>
              </a:ext>
            </a:extLst>
          </p:cNvPr>
          <p:cNvSpPr>
            <a:spLocks noGrp="1"/>
          </p:cNvSpPr>
          <p:nvPr>
            <p:ph type="sldNum" sz="quarter" idx="12"/>
          </p:nvPr>
        </p:nvSpPr>
        <p:spPr/>
        <p:txBody>
          <a:bodyPr/>
          <a:lstStyle/>
          <a:p>
            <a:fld id="{8CFAADC2-3435-4E1C-8D34-810A895C1F33}" type="slidenum">
              <a:rPr lang="en-US" smtClean="0"/>
              <a:t>‹#›</a:t>
            </a:fld>
            <a:endParaRPr lang="en-US"/>
          </a:p>
        </p:txBody>
      </p:sp>
    </p:spTree>
    <p:extLst>
      <p:ext uri="{BB962C8B-B14F-4D97-AF65-F5344CB8AC3E}">
        <p14:creationId xmlns:p14="http://schemas.microsoft.com/office/powerpoint/2010/main" val="387930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B25874D-CCC8-187D-73FA-D68B4BF65211}"/>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2E8DE26-5A4C-B488-663B-2043D0F975C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64E1BAD-932E-B658-015E-5614D7A06C0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1BDAA5DE-5BCA-13C4-30E2-A5C8C81E3957}"/>
              </a:ext>
            </a:extLst>
          </p:cNvPr>
          <p:cNvSpPr>
            <a:spLocks noGrp="1"/>
          </p:cNvSpPr>
          <p:nvPr>
            <p:ph type="dt" sz="half" idx="10"/>
          </p:nvPr>
        </p:nvSpPr>
        <p:spPr/>
        <p:txBody>
          <a:bodyPr/>
          <a:lstStyle/>
          <a:p>
            <a:fld id="{FB7571BE-1000-4B2A-B7B0-B523D48FE379}" type="datetimeFigureOut">
              <a:rPr lang="en-US" smtClean="0"/>
              <a:t>10/29/2022</a:t>
            </a:fld>
            <a:endParaRPr lang="en-US"/>
          </a:p>
        </p:txBody>
      </p:sp>
      <p:sp>
        <p:nvSpPr>
          <p:cNvPr id="6" name="Chỗ dành sẵn cho Chân trang 5">
            <a:extLst>
              <a:ext uri="{FF2B5EF4-FFF2-40B4-BE49-F238E27FC236}">
                <a16:creationId xmlns:a16="http://schemas.microsoft.com/office/drawing/2014/main" id="{B75386C4-5485-30B1-1C60-187E40CFD55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311592A-EC7A-0D0B-37C4-F49C547015FF}"/>
              </a:ext>
            </a:extLst>
          </p:cNvPr>
          <p:cNvSpPr>
            <a:spLocks noGrp="1"/>
          </p:cNvSpPr>
          <p:nvPr>
            <p:ph type="sldNum" sz="quarter" idx="12"/>
          </p:nvPr>
        </p:nvSpPr>
        <p:spPr/>
        <p:txBody>
          <a:bodyPr/>
          <a:lstStyle/>
          <a:p>
            <a:fld id="{8CFAADC2-3435-4E1C-8D34-810A895C1F33}" type="slidenum">
              <a:rPr lang="en-US" smtClean="0"/>
              <a:t>‹#›</a:t>
            </a:fld>
            <a:endParaRPr lang="en-US"/>
          </a:p>
        </p:txBody>
      </p:sp>
    </p:spTree>
    <p:extLst>
      <p:ext uri="{BB962C8B-B14F-4D97-AF65-F5344CB8AC3E}">
        <p14:creationId xmlns:p14="http://schemas.microsoft.com/office/powerpoint/2010/main" val="1429556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3805D0-2980-C637-DD8C-B78C928EC11D}"/>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4579BCC-6625-6F1C-86DF-A6A0AF52AB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B6656A3-25D4-CEDE-EEA0-7384F528D178}"/>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8F82B766-8B2B-E610-F5AE-51808FCDF5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517D2B6-3883-201D-353E-E8894213953C}"/>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47D0BA6-AEDC-C079-0174-F8AB15C800D3}"/>
              </a:ext>
            </a:extLst>
          </p:cNvPr>
          <p:cNvSpPr>
            <a:spLocks noGrp="1"/>
          </p:cNvSpPr>
          <p:nvPr>
            <p:ph type="dt" sz="half" idx="10"/>
          </p:nvPr>
        </p:nvSpPr>
        <p:spPr/>
        <p:txBody>
          <a:bodyPr/>
          <a:lstStyle/>
          <a:p>
            <a:fld id="{FB7571BE-1000-4B2A-B7B0-B523D48FE379}" type="datetimeFigureOut">
              <a:rPr lang="en-US" smtClean="0"/>
              <a:t>10/29/2022</a:t>
            </a:fld>
            <a:endParaRPr lang="en-US"/>
          </a:p>
        </p:txBody>
      </p:sp>
      <p:sp>
        <p:nvSpPr>
          <p:cNvPr id="8" name="Chỗ dành sẵn cho Chân trang 7">
            <a:extLst>
              <a:ext uri="{FF2B5EF4-FFF2-40B4-BE49-F238E27FC236}">
                <a16:creationId xmlns:a16="http://schemas.microsoft.com/office/drawing/2014/main" id="{3BB27D4B-77A1-FA22-88F5-32FD0841C902}"/>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6C8211CC-D8C4-0188-69DC-619B81935DDA}"/>
              </a:ext>
            </a:extLst>
          </p:cNvPr>
          <p:cNvSpPr>
            <a:spLocks noGrp="1"/>
          </p:cNvSpPr>
          <p:nvPr>
            <p:ph type="sldNum" sz="quarter" idx="12"/>
          </p:nvPr>
        </p:nvSpPr>
        <p:spPr/>
        <p:txBody>
          <a:bodyPr/>
          <a:lstStyle/>
          <a:p>
            <a:fld id="{8CFAADC2-3435-4E1C-8D34-810A895C1F33}" type="slidenum">
              <a:rPr lang="en-US" smtClean="0"/>
              <a:t>‹#›</a:t>
            </a:fld>
            <a:endParaRPr lang="en-US"/>
          </a:p>
        </p:txBody>
      </p:sp>
    </p:spTree>
    <p:extLst>
      <p:ext uri="{BB962C8B-B14F-4D97-AF65-F5344CB8AC3E}">
        <p14:creationId xmlns:p14="http://schemas.microsoft.com/office/powerpoint/2010/main" val="45201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B0B0B9C-FA9E-AF9A-CA24-7C72974A6973}"/>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59EA8EA-9E86-3AC1-C66E-C4F83F1DBEDE}"/>
              </a:ext>
            </a:extLst>
          </p:cNvPr>
          <p:cNvSpPr>
            <a:spLocks noGrp="1"/>
          </p:cNvSpPr>
          <p:nvPr>
            <p:ph type="dt" sz="half" idx="10"/>
          </p:nvPr>
        </p:nvSpPr>
        <p:spPr/>
        <p:txBody>
          <a:bodyPr/>
          <a:lstStyle/>
          <a:p>
            <a:fld id="{FB7571BE-1000-4B2A-B7B0-B523D48FE379}" type="datetimeFigureOut">
              <a:rPr lang="en-US" smtClean="0"/>
              <a:t>10/29/2022</a:t>
            </a:fld>
            <a:endParaRPr lang="en-US"/>
          </a:p>
        </p:txBody>
      </p:sp>
      <p:sp>
        <p:nvSpPr>
          <p:cNvPr id="4" name="Chỗ dành sẵn cho Chân trang 3">
            <a:extLst>
              <a:ext uri="{FF2B5EF4-FFF2-40B4-BE49-F238E27FC236}">
                <a16:creationId xmlns:a16="http://schemas.microsoft.com/office/drawing/2014/main" id="{496D05B1-2D47-F93E-72D9-79895DFD905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D6C37BFE-232B-899C-AA5E-75950F4E032A}"/>
              </a:ext>
            </a:extLst>
          </p:cNvPr>
          <p:cNvSpPr>
            <a:spLocks noGrp="1"/>
          </p:cNvSpPr>
          <p:nvPr>
            <p:ph type="sldNum" sz="quarter" idx="12"/>
          </p:nvPr>
        </p:nvSpPr>
        <p:spPr/>
        <p:txBody>
          <a:bodyPr/>
          <a:lstStyle/>
          <a:p>
            <a:fld id="{8CFAADC2-3435-4E1C-8D34-810A895C1F33}" type="slidenum">
              <a:rPr lang="en-US" smtClean="0"/>
              <a:t>‹#›</a:t>
            </a:fld>
            <a:endParaRPr lang="en-US"/>
          </a:p>
        </p:txBody>
      </p:sp>
    </p:spTree>
    <p:extLst>
      <p:ext uri="{BB962C8B-B14F-4D97-AF65-F5344CB8AC3E}">
        <p14:creationId xmlns:p14="http://schemas.microsoft.com/office/powerpoint/2010/main" val="1136168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7F65457D-011F-D05A-4D18-97C7C652BFAF}"/>
              </a:ext>
            </a:extLst>
          </p:cNvPr>
          <p:cNvSpPr>
            <a:spLocks noGrp="1"/>
          </p:cNvSpPr>
          <p:nvPr>
            <p:ph type="dt" sz="half" idx="10"/>
          </p:nvPr>
        </p:nvSpPr>
        <p:spPr/>
        <p:txBody>
          <a:bodyPr/>
          <a:lstStyle/>
          <a:p>
            <a:fld id="{FB7571BE-1000-4B2A-B7B0-B523D48FE379}" type="datetimeFigureOut">
              <a:rPr lang="en-US" smtClean="0"/>
              <a:t>10/29/2022</a:t>
            </a:fld>
            <a:endParaRPr lang="en-US"/>
          </a:p>
        </p:txBody>
      </p:sp>
      <p:sp>
        <p:nvSpPr>
          <p:cNvPr id="3" name="Chỗ dành sẵn cho Chân trang 2">
            <a:extLst>
              <a:ext uri="{FF2B5EF4-FFF2-40B4-BE49-F238E27FC236}">
                <a16:creationId xmlns:a16="http://schemas.microsoft.com/office/drawing/2014/main" id="{6DCBD9A7-8E3C-0E0C-07E8-436644DA6CA3}"/>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D94B22E0-4807-1970-CDA1-612AC929CCEB}"/>
              </a:ext>
            </a:extLst>
          </p:cNvPr>
          <p:cNvSpPr>
            <a:spLocks noGrp="1"/>
          </p:cNvSpPr>
          <p:nvPr>
            <p:ph type="sldNum" sz="quarter" idx="12"/>
          </p:nvPr>
        </p:nvSpPr>
        <p:spPr/>
        <p:txBody>
          <a:bodyPr/>
          <a:lstStyle/>
          <a:p>
            <a:fld id="{8CFAADC2-3435-4E1C-8D34-810A895C1F33}" type="slidenum">
              <a:rPr lang="en-US" smtClean="0"/>
              <a:t>‹#›</a:t>
            </a:fld>
            <a:endParaRPr lang="en-US"/>
          </a:p>
        </p:txBody>
      </p:sp>
    </p:spTree>
    <p:extLst>
      <p:ext uri="{BB962C8B-B14F-4D97-AF65-F5344CB8AC3E}">
        <p14:creationId xmlns:p14="http://schemas.microsoft.com/office/powerpoint/2010/main" val="3400661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6376C7-E3F4-C222-E064-6E7BDB86C7BA}"/>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0B706B9-FA5D-3DB1-49B4-571F275D6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4E57E1D0-2EA5-233A-96C4-E371F5E24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5225002-B3F9-F0F3-CCCE-175D62A141BF}"/>
              </a:ext>
            </a:extLst>
          </p:cNvPr>
          <p:cNvSpPr>
            <a:spLocks noGrp="1"/>
          </p:cNvSpPr>
          <p:nvPr>
            <p:ph type="dt" sz="half" idx="10"/>
          </p:nvPr>
        </p:nvSpPr>
        <p:spPr/>
        <p:txBody>
          <a:bodyPr/>
          <a:lstStyle/>
          <a:p>
            <a:fld id="{FB7571BE-1000-4B2A-B7B0-B523D48FE379}" type="datetimeFigureOut">
              <a:rPr lang="en-US" smtClean="0"/>
              <a:t>10/29/2022</a:t>
            </a:fld>
            <a:endParaRPr lang="en-US"/>
          </a:p>
        </p:txBody>
      </p:sp>
      <p:sp>
        <p:nvSpPr>
          <p:cNvPr id="6" name="Chỗ dành sẵn cho Chân trang 5">
            <a:extLst>
              <a:ext uri="{FF2B5EF4-FFF2-40B4-BE49-F238E27FC236}">
                <a16:creationId xmlns:a16="http://schemas.microsoft.com/office/drawing/2014/main" id="{A2FAAF70-4B5F-159A-22D3-00C07FE79A2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A2B75A-8FE1-30FE-FCCA-572778A4C2FA}"/>
              </a:ext>
            </a:extLst>
          </p:cNvPr>
          <p:cNvSpPr>
            <a:spLocks noGrp="1"/>
          </p:cNvSpPr>
          <p:nvPr>
            <p:ph type="sldNum" sz="quarter" idx="12"/>
          </p:nvPr>
        </p:nvSpPr>
        <p:spPr/>
        <p:txBody>
          <a:bodyPr/>
          <a:lstStyle/>
          <a:p>
            <a:fld id="{8CFAADC2-3435-4E1C-8D34-810A895C1F33}" type="slidenum">
              <a:rPr lang="en-US" smtClean="0"/>
              <a:t>‹#›</a:t>
            </a:fld>
            <a:endParaRPr lang="en-US"/>
          </a:p>
        </p:txBody>
      </p:sp>
    </p:spTree>
    <p:extLst>
      <p:ext uri="{BB962C8B-B14F-4D97-AF65-F5344CB8AC3E}">
        <p14:creationId xmlns:p14="http://schemas.microsoft.com/office/powerpoint/2010/main" val="2227480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D03336F-78BB-2B72-ABB3-E5258AF5F33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8A49BEC0-C4C1-487D-CC05-A09B9E5733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BFB2E6B-F2D1-43E5-E773-7164047F7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11EF83E-E38D-3222-F0B7-E32AF26815C9}"/>
              </a:ext>
            </a:extLst>
          </p:cNvPr>
          <p:cNvSpPr>
            <a:spLocks noGrp="1"/>
          </p:cNvSpPr>
          <p:nvPr>
            <p:ph type="dt" sz="half" idx="10"/>
          </p:nvPr>
        </p:nvSpPr>
        <p:spPr/>
        <p:txBody>
          <a:bodyPr/>
          <a:lstStyle/>
          <a:p>
            <a:fld id="{FB7571BE-1000-4B2A-B7B0-B523D48FE379}" type="datetimeFigureOut">
              <a:rPr lang="en-US" smtClean="0"/>
              <a:t>10/29/2022</a:t>
            </a:fld>
            <a:endParaRPr lang="en-US"/>
          </a:p>
        </p:txBody>
      </p:sp>
      <p:sp>
        <p:nvSpPr>
          <p:cNvPr id="6" name="Chỗ dành sẵn cho Chân trang 5">
            <a:extLst>
              <a:ext uri="{FF2B5EF4-FFF2-40B4-BE49-F238E27FC236}">
                <a16:creationId xmlns:a16="http://schemas.microsoft.com/office/drawing/2014/main" id="{0A0E2222-50AD-CC6F-8165-47B079F7BB4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1569D55-79DC-70E6-AB10-7B147B33178F}"/>
              </a:ext>
            </a:extLst>
          </p:cNvPr>
          <p:cNvSpPr>
            <a:spLocks noGrp="1"/>
          </p:cNvSpPr>
          <p:nvPr>
            <p:ph type="sldNum" sz="quarter" idx="12"/>
          </p:nvPr>
        </p:nvSpPr>
        <p:spPr/>
        <p:txBody>
          <a:bodyPr/>
          <a:lstStyle/>
          <a:p>
            <a:fld id="{8CFAADC2-3435-4E1C-8D34-810A895C1F33}" type="slidenum">
              <a:rPr lang="en-US" smtClean="0"/>
              <a:t>‹#›</a:t>
            </a:fld>
            <a:endParaRPr lang="en-US"/>
          </a:p>
        </p:txBody>
      </p:sp>
    </p:spTree>
    <p:extLst>
      <p:ext uri="{BB962C8B-B14F-4D97-AF65-F5344CB8AC3E}">
        <p14:creationId xmlns:p14="http://schemas.microsoft.com/office/powerpoint/2010/main" val="333020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D27F94F5-B16D-7C9D-7F6F-79C191A0A0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E453BE7-9663-1248-A1DC-35C1583435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457F91E-2EAA-B629-DED9-D7D1F119B4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7571BE-1000-4B2A-B7B0-B523D48FE379}" type="datetimeFigureOut">
              <a:rPr lang="en-US" smtClean="0"/>
              <a:t>10/29/2022</a:t>
            </a:fld>
            <a:endParaRPr lang="en-US"/>
          </a:p>
        </p:txBody>
      </p:sp>
      <p:sp>
        <p:nvSpPr>
          <p:cNvPr id="5" name="Chỗ dành sẵn cho Chân trang 4">
            <a:extLst>
              <a:ext uri="{FF2B5EF4-FFF2-40B4-BE49-F238E27FC236}">
                <a16:creationId xmlns:a16="http://schemas.microsoft.com/office/drawing/2014/main" id="{BC0071E9-EB7D-804F-BD7F-6A376CE712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809E5CE-C53F-244E-B447-A13DF86CCF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FAADC2-3435-4E1C-8D34-810A895C1F33}" type="slidenum">
              <a:rPr lang="en-US" smtClean="0"/>
              <a:t>‹#›</a:t>
            </a:fld>
            <a:endParaRPr lang="en-US"/>
          </a:p>
        </p:txBody>
      </p:sp>
    </p:spTree>
    <p:extLst>
      <p:ext uri="{BB962C8B-B14F-4D97-AF65-F5344CB8AC3E}">
        <p14:creationId xmlns:p14="http://schemas.microsoft.com/office/powerpoint/2010/main" val="1633820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D2914389-14CF-C0C1-1DCE-F7A69391C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595" y="3429000"/>
            <a:ext cx="4237797" cy="2685637"/>
          </a:xfrm>
          <a:prstGeom prst="rect">
            <a:avLst/>
          </a:prstGeom>
          <a:ln>
            <a:noFill/>
          </a:ln>
          <a:effectLst>
            <a:outerShdw blurRad="107950" dist="12700" dir="5400000" algn="ctr">
              <a:srgbClr val="000000"/>
            </a:outerShdw>
            <a:reflection blurRad="6350" stA="50000" endA="300" endPos="38500" dist="508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Hình chữ nhật 7">
            <a:extLst>
              <a:ext uri="{FF2B5EF4-FFF2-40B4-BE49-F238E27FC236}">
                <a16:creationId xmlns:a16="http://schemas.microsoft.com/office/drawing/2014/main" id="{BFF64F8E-6416-797B-0F6B-E97B5DFCBF16}"/>
              </a:ext>
            </a:extLst>
          </p:cNvPr>
          <p:cNvSpPr/>
          <p:nvPr/>
        </p:nvSpPr>
        <p:spPr>
          <a:xfrm>
            <a:off x="3160643" y="2014282"/>
            <a:ext cx="6480314" cy="950893"/>
          </a:xfrm>
          <a:prstGeom prst="rect">
            <a:avLst/>
          </a:prstGeom>
          <a:noFill/>
        </p:spPr>
        <p:txBody>
          <a:bodyPr wrap="none" lIns="91440" tIns="45720" rIns="91440" bIns="45720">
            <a:prstTxWarp prst="textChevron">
              <a:avLst/>
            </a:prstTxWarp>
            <a:spAutoFit/>
          </a:bodyPr>
          <a:lstStyle/>
          <a:p>
            <a:pPr algn="ctr"/>
            <a:r>
              <a:rPr lang="en-US" sz="540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NÓI VÀ NGHE</a:t>
            </a:r>
            <a:endParaRPr lang="vi-VN" sz="5400" b="0"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9" name="Hình chữ nhật 8">
            <a:extLst>
              <a:ext uri="{FF2B5EF4-FFF2-40B4-BE49-F238E27FC236}">
                <a16:creationId xmlns:a16="http://schemas.microsoft.com/office/drawing/2014/main" id="{20D00573-B59E-29E0-AD57-71E2F8403DF8}"/>
              </a:ext>
            </a:extLst>
          </p:cNvPr>
          <p:cNvSpPr/>
          <p:nvPr/>
        </p:nvSpPr>
        <p:spPr>
          <a:xfrm>
            <a:off x="106017" y="119271"/>
            <a:ext cx="11926957" cy="6738730"/>
          </a:xfrm>
          <a:prstGeom prst="rect">
            <a:avLst/>
          </a:prstGeom>
          <a:noFill/>
        </p:spPr>
        <p:txBody>
          <a:bodyPr wrap="square" lIns="91440" tIns="45720" rIns="91440" bIns="45720">
            <a:prstTxWarp prst="textArchUpPour">
              <a:avLst/>
            </a:prstTxWarp>
            <a:spAutoFit/>
          </a:bodyPr>
          <a:lstStyle/>
          <a:p>
            <a:pPr algn="just">
              <a:lnSpc>
                <a:spcPct val="107000"/>
              </a:lnSpc>
              <a:spcAft>
                <a:spcPts val="800"/>
              </a:spcAft>
            </a:pPr>
            <a:r>
              <a:rPr lang="en-US" sz="1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GIẢI THÍCH QUY TẮC, LUẬT LỆ CỦA MỘT HOẠT ĐỘNG HAY TRÒ CHƠI</a:t>
            </a:r>
            <a:endPar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1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descr="Ảnh có chứa mẫu họa&#10;&#10;Mô tả được tạo tự động">
            <a:extLst>
              <a:ext uri="{FF2B5EF4-FFF2-40B4-BE49-F238E27FC236}">
                <a16:creationId xmlns:a16="http://schemas.microsoft.com/office/drawing/2014/main" id="{28269A59-7363-97DE-73DE-FB49F66567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3165" y="3488636"/>
            <a:ext cx="3893240" cy="2576308"/>
          </a:xfrm>
          <a:prstGeom prst="rect">
            <a:avLst/>
          </a:prstGeom>
          <a:ln>
            <a:noFill/>
          </a:ln>
          <a:effectLst>
            <a:outerShdw blurRad="107950" dist="12700" dir="5400000" algn="ctr">
              <a:srgbClr val="000000"/>
            </a:outerShdw>
            <a:reflection blurRad="6350" stA="50000" endA="300" endPos="38500" dist="508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931552387"/>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175AE290-4141-F3A2-20A6-19A5AD34BE97}"/>
              </a:ext>
            </a:extLst>
          </p:cNvPr>
          <p:cNvSpPr txBox="1"/>
          <p:nvPr/>
        </p:nvSpPr>
        <p:spPr>
          <a:xfrm>
            <a:off x="106018" y="119270"/>
            <a:ext cx="11754678" cy="1555234"/>
          </a:xfrm>
          <a:prstGeom prst="rect">
            <a:avLst/>
          </a:prstGeom>
          <a:noFill/>
        </p:spPr>
        <p:txBody>
          <a:bodyPr wrap="square" rtlCol="0">
            <a:spAutoFit/>
          </a:bodyPr>
          <a:lstStyle/>
          <a:p>
            <a:pPr algn="ctr">
              <a:lnSpc>
                <a:spcPct val="107000"/>
              </a:lnSpc>
              <a:spcAft>
                <a:spcPts val="800"/>
              </a:spcAft>
            </a:pPr>
            <a:r>
              <a:rPr lang="vi-VN"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800"/>
              </a:spcAft>
            </a:pP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văn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trên “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Bắc</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Giang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quy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tắc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Giang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phương em</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Hình ảnh 5">
            <a:extLst>
              <a:ext uri="{FF2B5EF4-FFF2-40B4-BE49-F238E27FC236}">
                <a16:creationId xmlns:a16="http://schemas.microsoft.com/office/drawing/2014/main" id="{C5E2B58B-A7E2-0E59-5B00-461A15462A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4330" y="2067339"/>
            <a:ext cx="8401879" cy="4671391"/>
          </a:xfrm>
          <a:prstGeom prst="rect">
            <a:avLst/>
          </a:prstGeom>
        </p:spPr>
      </p:pic>
    </p:spTree>
    <p:extLst>
      <p:ext uri="{BB962C8B-B14F-4D97-AF65-F5344CB8AC3E}">
        <p14:creationId xmlns:p14="http://schemas.microsoft.com/office/powerpoint/2010/main" val="649728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ộp chú thích: Mũi tên Bốn hướng 3">
            <a:extLst>
              <a:ext uri="{FF2B5EF4-FFF2-40B4-BE49-F238E27FC236}">
                <a16:creationId xmlns:a16="http://schemas.microsoft.com/office/drawing/2014/main" id="{F643E76C-7D69-50A9-42E9-401C15AD2592}"/>
              </a:ext>
            </a:extLst>
          </p:cNvPr>
          <p:cNvSpPr/>
          <p:nvPr/>
        </p:nvSpPr>
        <p:spPr>
          <a:xfrm>
            <a:off x="3101009" y="0"/>
            <a:ext cx="4876800" cy="1457739"/>
          </a:xfrm>
          <a:prstGeom prst="quadArrow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chemeClr val="bg1"/>
                </a:solidFill>
                <a:effectLst/>
                <a:latin typeface="Times New Roman" panose="02020603050405020304" pitchFamily="18" charset="0"/>
                <a:ea typeface="Times New Roman" panose="02020603050405020304" pitchFamily="18" charset="0"/>
              </a:rPr>
              <a:t>a. Chuẩn bị</a:t>
            </a:r>
            <a:endParaRPr lang="en-US" sz="3200">
              <a:solidFill>
                <a:schemeClr val="bg1"/>
              </a:solidFill>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BB0742A3-5498-699B-2821-3F29BE731FC0}"/>
              </a:ext>
            </a:extLst>
          </p:cNvPr>
          <p:cNvSpPr txBox="1"/>
          <p:nvPr/>
        </p:nvSpPr>
        <p:spPr>
          <a:xfrm>
            <a:off x="477078" y="1628362"/>
            <a:ext cx="11145079" cy="954107"/>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nội</a:t>
            </a:r>
            <a:r>
              <a:rPr lang="en-US" sz="2800" dirty="0">
                <a:solidFill>
                  <a:srgbClr val="000000"/>
                </a:solidFill>
                <a:effectLst/>
                <a:latin typeface="Times New Roman" panose="02020603050405020304" pitchFamily="18" charset="0"/>
                <a:ea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rPr>
              <a:t>đọc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rPr>
              <a:t>“</a:t>
            </a:r>
            <a:r>
              <a:rPr lang="vi-VN" sz="2800" i="1" dirty="0" err="1">
                <a:solidFill>
                  <a:srgbClr val="000000"/>
                </a:solidFill>
                <a:effectLst/>
                <a:latin typeface="Times New Roman" panose="02020603050405020304" pitchFamily="18" charset="0"/>
                <a:ea typeface="Times New Roman" panose="02020603050405020304" pitchFamily="18" charset="0"/>
              </a:rPr>
              <a:t>Những</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nét</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đặc</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sắc</a:t>
            </a:r>
            <a:r>
              <a:rPr lang="vi-VN" sz="2800" i="1" dirty="0">
                <a:solidFill>
                  <a:srgbClr val="000000"/>
                </a:solidFill>
                <a:effectLst/>
                <a:latin typeface="Times New Roman" panose="02020603050405020304" pitchFamily="18" charset="0"/>
                <a:ea typeface="Times New Roman" panose="02020603050405020304" pitchFamily="18" charset="0"/>
              </a:rPr>
              <a:t> trên “</a:t>
            </a:r>
            <a:r>
              <a:rPr lang="vi-VN" sz="2800" i="1" dirty="0" err="1">
                <a:solidFill>
                  <a:srgbClr val="000000"/>
                </a:solidFill>
                <a:effectLst/>
                <a:latin typeface="Times New Roman" panose="02020603050405020304" pitchFamily="18" charset="0"/>
                <a:ea typeface="Times New Roman" panose="02020603050405020304" pitchFamily="18" charset="0"/>
              </a:rPr>
              <a:t>đất</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vật</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Bắc</a:t>
            </a:r>
            <a:r>
              <a:rPr lang="vi-VN" sz="2800" i="1" dirty="0">
                <a:solidFill>
                  <a:srgbClr val="000000"/>
                </a:solidFill>
                <a:effectLst/>
                <a:latin typeface="Times New Roman" panose="02020603050405020304" pitchFamily="18" charset="0"/>
                <a:ea typeface="Times New Roman" panose="02020603050405020304" pitchFamily="18" charset="0"/>
              </a:rPr>
              <a:t> Giang</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6" name="Hộp Văn bản 5">
            <a:extLst>
              <a:ext uri="{FF2B5EF4-FFF2-40B4-BE49-F238E27FC236}">
                <a16:creationId xmlns:a16="http://schemas.microsoft.com/office/drawing/2014/main" id="{5D521A86-0F4B-7433-5E49-783B208FB8E1}"/>
              </a:ext>
            </a:extLst>
          </p:cNvPr>
          <p:cNvSpPr txBox="1"/>
          <p:nvPr/>
        </p:nvSpPr>
        <p:spPr>
          <a:xfrm>
            <a:off x="477078" y="2793040"/>
            <a:ext cx="10906539" cy="523220"/>
          </a:xfrm>
          <a:prstGeom prst="rect">
            <a:avLst/>
          </a:prstGeom>
          <a:noFill/>
        </p:spPr>
        <p:txBody>
          <a:bodyPr wrap="square" rtlCol="0">
            <a:spAutoFit/>
          </a:bodyPr>
          <a:lstStyle/>
          <a:p>
            <a:pPr algn="just"/>
            <a:r>
              <a:rPr lang="vi-VN" sz="2800" dirty="0">
                <a:solidFill>
                  <a:srgbClr val="000000"/>
                </a:solidFill>
                <a:effectLst/>
                <a:latin typeface="Times New Roman" panose="02020603050405020304" pitchFamily="18" charset="0"/>
                <a:ea typeface="Times New Roman" panose="02020603050405020304" pitchFamily="18" charset="0"/>
              </a:rPr>
              <a:t>- T</a:t>
            </a:r>
            <a:r>
              <a:rPr lang="en-US" sz="2800" dirty="0" err="1">
                <a:solidFill>
                  <a:srgbClr val="000000"/>
                </a:solidFill>
                <a:effectLst/>
                <a:latin typeface="Times New Roman" panose="02020603050405020304" pitchFamily="18" charset="0"/>
                <a:ea typeface="Times New Roman" panose="02020603050405020304" pitchFamily="18" charset="0"/>
              </a:rPr>
              <a:t>ìm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tin </a:t>
            </a:r>
            <a:r>
              <a:rPr lang="en-US" sz="2800" dirty="0" err="1">
                <a:solidFill>
                  <a:srgbClr val="000000"/>
                </a:solidFill>
                <a:effectLst/>
                <a:latin typeface="Times New Roman" panose="02020603050405020304" pitchFamily="18" charset="0"/>
                <a:ea typeface="Times New Roman" panose="02020603050405020304" pitchFamily="18" charset="0"/>
              </a:rPr>
              <a:t>liên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đấu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vật</a:t>
            </a:r>
            <a:endParaRPr lang="en-US" sz="2800" dirty="0">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BC38D23C-2CAD-0AC2-B24A-1FCDE5095C76}"/>
              </a:ext>
            </a:extLst>
          </p:cNvPr>
          <p:cNvSpPr txBox="1"/>
          <p:nvPr/>
        </p:nvSpPr>
        <p:spPr>
          <a:xfrm>
            <a:off x="477078" y="3591339"/>
            <a:ext cx="10588487" cy="954107"/>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nội</a:t>
            </a:r>
            <a:r>
              <a:rPr lang="vi-VN" sz="2800" dirty="0">
                <a:solidFill>
                  <a:srgbClr val="000000"/>
                </a:solidFill>
                <a:effectLst/>
                <a:latin typeface="Times New Roman" panose="02020603050405020304" pitchFamily="18" charset="0"/>
                <a:ea typeface="Times New Roman" panose="02020603050405020304" pitchFamily="18" charset="0"/>
              </a:rPr>
              <a:t> dung yêu </a:t>
            </a:r>
            <a:r>
              <a:rPr lang="vi-VN" sz="2800" dirty="0" err="1">
                <a:solidFill>
                  <a:srgbClr val="000000"/>
                </a:solidFill>
                <a:effectLst/>
                <a:latin typeface="Times New Roman" panose="02020603050405020304" pitchFamily="18" charset="0"/>
                <a:ea typeface="Times New Roman" panose="02020603050405020304" pitchFamily="18" charset="0"/>
              </a:rPr>
              <a:t>cầu</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thuyết</a:t>
            </a:r>
            <a:r>
              <a:rPr lang="vi-VN" sz="2800" dirty="0">
                <a:solidFill>
                  <a:srgbClr val="000000"/>
                </a:solidFill>
                <a:effectLst/>
                <a:latin typeface="Times New Roman" panose="02020603050405020304" pitchFamily="18" charset="0"/>
                <a:ea typeface="Times New Roman" panose="02020603050405020304" pitchFamily="18" charset="0"/>
              </a:rPr>
              <a:t> minh </a:t>
            </a:r>
            <a:r>
              <a:rPr lang="vi-VN" sz="2800" dirty="0" err="1">
                <a:solidFill>
                  <a:srgbClr val="000000"/>
                </a:solidFill>
                <a:effectLst/>
                <a:latin typeface="Times New Roman" panose="02020603050405020304" pitchFamily="18" charset="0"/>
                <a:ea typeface="Times New Roman" panose="02020603050405020304" pitchFamily="18" charset="0"/>
              </a:rPr>
              <a:t>về</a:t>
            </a:r>
            <a:r>
              <a:rPr lang="vi-VN" sz="2800" dirty="0">
                <a:solidFill>
                  <a:srgbClr val="000000"/>
                </a:solidFill>
                <a:effectLst/>
                <a:latin typeface="Times New Roman" panose="02020603050405020304" pitchFamily="18" charset="0"/>
                <a:ea typeface="Times New Roman" panose="02020603050405020304" pitchFamily="18" charset="0"/>
              </a:rPr>
              <a:t> quy </a:t>
            </a:r>
            <a:r>
              <a:rPr lang="vi-VN" sz="2800" dirty="0" err="1">
                <a:solidFill>
                  <a:srgbClr val="000000"/>
                </a:solidFill>
                <a:effectLst/>
                <a:latin typeface="Times New Roman" panose="02020603050405020304" pitchFamily="18" charset="0"/>
                <a:ea typeface="Times New Roman" panose="02020603050405020304" pitchFamily="18" charset="0"/>
              </a:rPr>
              <a:t>tắc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luật</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lệ</a:t>
            </a:r>
            <a:r>
              <a:rPr lang="vi-VN" sz="2800" dirty="0">
                <a:solidFill>
                  <a:srgbClr val="000000"/>
                </a:solidFill>
                <a:effectLst/>
                <a:latin typeface="Times New Roman" panose="02020603050405020304" pitchFamily="18" charset="0"/>
                <a:ea typeface="Times New Roman" panose="02020603050405020304" pitchFamily="18" charset="0"/>
              </a:rPr>
              <a:t> trong </a:t>
            </a:r>
            <a:r>
              <a:rPr lang="vi-VN" sz="2800" dirty="0" err="1">
                <a:solidFill>
                  <a:srgbClr val="000000"/>
                </a:solidFill>
                <a:effectLst/>
                <a:latin typeface="Times New Roman" panose="02020603050405020304" pitchFamily="18" charset="0"/>
                <a:ea typeface="Times New Roman" panose="02020603050405020304" pitchFamily="18" charset="0"/>
              </a:rPr>
              <a:t>một</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trò</a:t>
            </a:r>
            <a:r>
              <a:rPr lang="vi-VN" sz="2800" dirty="0">
                <a:solidFill>
                  <a:srgbClr val="000000"/>
                </a:solidFill>
                <a:effectLst/>
                <a:latin typeface="Times New Roman" panose="02020603050405020304" pitchFamily="18" charset="0"/>
                <a:ea typeface="Times New Roman" panose="02020603050405020304" pitchFamily="18" charset="0"/>
              </a:rPr>
              <a:t> chơi, hay </a:t>
            </a:r>
            <a:r>
              <a:rPr lang="vi-VN" sz="2800" dirty="0" err="1">
                <a:solidFill>
                  <a:srgbClr val="000000"/>
                </a:solidFill>
                <a:effectLst/>
                <a:latin typeface="Times New Roman" panose="02020603050405020304" pitchFamily="18" charset="0"/>
                <a:ea typeface="Times New Roman" panose="02020603050405020304" pitchFamily="18" charset="0"/>
              </a:rPr>
              <a:t>hoạt</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động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đã</a:t>
            </a:r>
            <a:r>
              <a:rPr lang="vi-VN" sz="2800" dirty="0">
                <a:solidFill>
                  <a:srgbClr val="000000"/>
                </a:solidFill>
                <a:effectLst/>
                <a:latin typeface="Times New Roman" panose="02020603050405020304" pitchFamily="18" charset="0"/>
                <a:ea typeface="Times New Roman" panose="02020603050405020304" pitchFamily="18" charset="0"/>
              </a:rPr>
              <a:t> nêu ở </a:t>
            </a:r>
            <a:r>
              <a:rPr lang="vi-VN" sz="2800" dirty="0" err="1">
                <a:solidFill>
                  <a:srgbClr val="000000"/>
                </a:solidFill>
                <a:effectLst/>
                <a:latin typeface="Times New Roman" panose="02020603050405020304" pitchFamily="18" charset="0"/>
                <a:ea typeface="Times New Roman" panose="02020603050405020304" pitchFamily="18" charset="0"/>
              </a:rPr>
              <a:t>phần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viết</a:t>
            </a:r>
            <a:r>
              <a:rPr lang="vi-VN"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8" name="Hộp Văn bản 7">
            <a:extLst>
              <a:ext uri="{FF2B5EF4-FFF2-40B4-BE49-F238E27FC236}">
                <a16:creationId xmlns:a16="http://schemas.microsoft.com/office/drawing/2014/main" id="{206B23F3-4D23-FAFA-789A-FC1B966E081E}"/>
              </a:ext>
            </a:extLst>
          </p:cNvPr>
          <p:cNvSpPr txBox="1"/>
          <p:nvPr/>
        </p:nvSpPr>
        <p:spPr>
          <a:xfrm>
            <a:off x="596348" y="4752584"/>
            <a:ext cx="10787269" cy="523220"/>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Chuẩn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bị</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các</a:t>
            </a:r>
            <a:r>
              <a:rPr lang="vi-VN" sz="2800" dirty="0">
                <a:solidFill>
                  <a:srgbClr val="000000"/>
                </a:solidFill>
                <a:effectLst/>
                <a:latin typeface="Times New Roman" panose="02020603050405020304" pitchFamily="18" charset="0"/>
                <a:ea typeface="Times New Roman" panose="02020603050405020304" pitchFamily="18" charset="0"/>
              </a:rPr>
              <a:t> phương </a:t>
            </a:r>
            <a:r>
              <a:rPr lang="vi-VN" sz="2800" dirty="0" err="1">
                <a:solidFill>
                  <a:srgbClr val="000000"/>
                </a:solidFill>
                <a:effectLst/>
                <a:latin typeface="Times New Roman" panose="02020603050405020304" pitchFamily="18" charset="0"/>
                <a:ea typeface="Times New Roman" panose="02020603050405020304" pitchFamily="18" charset="0"/>
              </a:rPr>
              <a:t>tiện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ảnh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bày</a:t>
            </a:r>
            <a:r>
              <a:rPr lang="vi-VN"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30793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ặt trời 3">
            <a:extLst>
              <a:ext uri="{FF2B5EF4-FFF2-40B4-BE49-F238E27FC236}">
                <a16:creationId xmlns:a16="http://schemas.microsoft.com/office/drawing/2014/main" id="{40966649-CF46-3545-005B-0D94CE84CFDA}"/>
              </a:ext>
            </a:extLst>
          </p:cNvPr>
          <p:cNvSpPr/>
          <p:nvPr/>
        </p:nvSpPr>
        <p:spPr>
          <a:xfrm>
            <a:off x="225287" y="92764"/>
            <a:ext cx="11608903" cy="2451650"/>
          </a:xfrm>
          <a:prstGeom prst="su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chemeClr val="bg1"/>
                </a:solidFill>
                <a:effectLst/>
                <a:latin typeface="Times New Roman" panose="02020603050405020304" pitchFamily="18" charset="0"/>
                <a:ea typeface="Times New Roman" panose="02020603050405020304" pitchFamily="18" charset="0"/>
              </a:rPr>
              <a:t>b. Tìm ý và lập dàn ý </a:t>
            </a:r>
            <a:endParaRPr lang="en-US" sz="3200">
              <a:solidFill>
                <a:schemeClr val="bg1"/>
              </a:solidFill>
              <a:effectLst/>
              <a:latin typeface="Times New Roman" panose="02020603050405020304" pitchFamily="18" charset="0"/>
              <a:ea typeface="Times New Roman" panose="02020603050405020304" pitchFamily="18" charset="0"/>
            </a:endParaRPr>
          </a:p>
        </p:txBody>
      </p:sp>
      <p:sp>
        <p:nvSpPr>
          <p:cNvPr id="5" name="Lưu đồ: Tài liệu 4">
            <a:extLst>
              <a:ext uri="{FF2B5EF4-FFF2-40B4-BE49-F238E27FC236}">
                <a16:creationId xmlns:a16="http://schemas.microsoft.com/office/drawing/2014/main" id="{ABCF8CB7-0BB8-8FF9-5A56-D5F354AAFD44}"/>
              </a:ext>
            </a:extLst>
          </p:cNvPr>
          <p:cNvSpPr/>
          <p:nvPr/>
        </p:nvSpPr>
        <p:spPr>
          <a:xfrm>
            <a:off x="3385930" y="3266662"/>
            <a:ext cx="5420139" cy="2451651"/>
          </a:xfrm>
          <a:prstGeom prst="flowChart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Tìm</a:t>
            </a:r>
            <a:r>
              <a:rPr lang="en-US" sz="3200" dirty="0">
                <a:solidFill>
                  <a:srgbClr val="000000"/>
                </a:solidFill>
                <a:effectLst/>
                <a:latin typeface="Times New Roman" panose="02020603050405020304" pitchFamily="18" charset="0"/>
                <a:ea typeface="Times New Roman" panose="02020603050405020304" pitchFamily="18" charset="0"/>
              </a:rPr>
              <a:t> ý </a:t>
            </a:r>
            <a:r>
              <a:rPr lang="en-US" sz="3200" dirty="0" err="1">
                <a:solidFill>
                  <a:srgbClr val="000000"/>
                </a:solidFill>
                <a:effectLst/>
                <a:latin typeface="Times New Roman" panose="02020603050405020304" pitchFamily="18" charset="0"/>
                <a:ea typeface="Times New Roman" panose="02020603050405020304" pitchFamily="18" charset="0"/>
              </a:rPr>
              <a:t>cho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bài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nói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bằng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đặt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hỏi</a:t>
            </a:r>
            <a:r>
              <a:rPr lang="en-US" sz="3200" dirty="0">
                <a:solidFill>
                  <a:srgbClr val="000000"/>
                </a:solidFill>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7728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Bảng 3">
            <a:extLst>
              <a:ext uri="{FF2B5EF4-FFF2-40B4-BE49-F238E27FC236}">
                <a16:creationId xmlns:a16="http://schemas.microsoft.com/office/drawing/2014/main" id="{67BE8ABC-D4DC-E44C-4B40-8E7DA965BAA3}"/>
              </a:ext>
            </a:extLst>
          </p:cNvPr>
          <p:cNvGraphicFramePr>
            <a:graphicFrameLocks noGrp="1"/>
          </p:cNvGraphicFramePr>
          <p:nvPr>
            <p:extLst>
              <p:ext uri="{D42A27DB-BD31-4B8C-83A1-F6EECF244321}">
                <p14:modId xmlns:p14="http://schemas.microsoft.com/office/powerpoint/2010/main" val="4274496326"/>
              </p:ext>
            </p:extLst>
          </p:nvPr>
        </p:nvGraphicFramePr>
        <p:xfrm>
          <a:off x="119270" y="89693"/>
          <a:ext cx="11953460" cy="6678614"/>
        </p:xfrm>
        <a:graphic>
          <a:graphicData uri="http://schemas.openxmlformats.org/drawingml/2006/table">
            <a:tbl>
              <a:tblPr firstRow="1" firstCol="1" bandRow="1">
                <a:tableStyleId>{5C22544A-7EE6-4342-B048-85BDC9FD1C3A}</a:tableStyleId>
              </a:tblPr>
              <a:tblGrid>
                <a:gridCol w="3008243">
                  <a:extLst>
                    <a:ext uri="{9D8B030D-6E8A-4147-A177-3AD203B41FA5}">
                      <a16:colId xmlns:a16="http://schemas.microsoft.com/office/drawing/2014/main" val="28477705"/>
                    </a:ext>
                  </a:extLst>
                </a:gridCol>
                <a:gridCol w="8945217">
                  <a:extLst>
                    <a:ext uri="{9D8B030D-6E8A-4147-A177-3AD203B41FA5}">
                      <a16:colId xmlns:a16="http://schemas.microsoft.com/office/drawing/2014/main" val="3178685078"/>
                    </a:ext>
                  </a:extLst>
                </a:gridCol>
              </a:tblGrid>
              <a:tr h="170360">
                <a:tc>
                  <a:txBody>
                    <a:bodyPr/>
                    <a:lstStyle/>
                    <a:p>
                      <a:pPr algn="ctr"/>
                      <a:r>
                        <a:rPr lang="vi-VN" sz="2800" dirty="0">
                          <a:effectLst/>
                          <a:latin typeface="Times New Roman" panose="02020603050405020304" pitchFamily="18" charset="0"/>
                          <a:cs typeface="Times New Roman" panose="02020603050405020304" pitchFamily="18" charset="0"/>
                        </a:rPr>
                        <a:t>Câu </a:t>
                      </a:r>
                      <a:r>
                        <a:rPr lang="vi-VN" sz="2800" dirty="0" err="1">
                          <a:effectLst/>
                          <a:latin typeface="Times New Roman" panose="02020603050405020304" pitchFamily="18" charset="0"/>
                          <a:cs typeface="Times New Roman" panose="02020603050405020304" pitchFamily="18" charset="0"/>
                        </a:rPr>
                        <a:t>hỏi</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tìm</a:t>
                      </a:r>
                      <a:r>
                        <a:rPr lang="vi-VN" sz="2800" dirty="0">
                          <a:effectLst/>
                          <a:latin typeface="Times New Roman" panose="02020603050405020304" pitchFamily="18" charset="0"/>
                          <a:cs typeface="Times New Roman" panose="02020603050405020304" pitchFamily="18" charset="0"/>
                        </a:rPr>
                        <a:t> ý</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971" marR="589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vi-VN" sz="2800" dirty="0" err="1">
                          <a:effectLst/>
                          <a:latin typeface="Times New Roman" panose="02020603050405020304" pitchFamily="18" charset="0"/>
                          <a:cs typeface="Times New Roman" panose="02020603050405020304" pitchFamily="18" charset="0"/>
                        </a:rPr>
                        <a:t>Trả</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lời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971" marR="589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442237250"/>
                  </a:ext>
                </a:extLst>
              </a:tr>
              <a:tr h="681441">
                <a:tc>
                  <a:txBody>
                    <a:bodyPr/>
                    <a:lstStyle/>
                    <a:p>
                      <a:pPr algn="just"/>
                      <a:r>
                        <a:rPr lang="vi-VN" sz="2800" dirty="0" err="1">
                          <a:solidFill>
                            <a:schemeClr val="tx1"/>
                          </a:solidFill>
                          <a:effectLst/>
                          <a:latin typeface="Times New Roman" panose="02020603050405020304" pitchFamily="18" charset="0"/>
                          <a:cs typeface="Times New Roman" panose="02020603050405020304" pitchFamily="18" charset="0"/>
                        </a:rPr>
                        <a:t>Hoạt</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động</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đấu</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vật</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được</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nói</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tới</a:t>
                      </a:r>
                      <a:r>
                        <a:rPr lang="vi-VN" sz="2800" dirty="0">
                          <a:solidFill>
                            <a:schemeClr val="tx1"/>
                          </a:solidFill>
                          <a:effectLst/>
                          <a:latin typeface="Times New Roman" panose="02020603050405020304" pitchFamily="18" charset="0"/>
                          <a:cs typeface="Times New Roman" panose="02020603050405020304" pitchFamily="18" charset="0"/>
                        </a:rPr>
                        <a:t> trong </a:t>
                      </a:r>
                      <a:r>
                        <a:rPr lang="vi-VN" sz="2800" dirty="0" err="1">
                          <a:solidFill>
                            <a:schemeClr val="tx1"/>
                          </a:solidFill>
                          <a:effectLst/>
                          <a:latin typeface="Times New Roman" panose="02020603050405020304" pitchFamily="18" charset="0"/>
                          <a:cs typeface="Times New Roman" panose="02020603050405020304" pitchFamily="18" charset="0"/>
                        </a:rPr>
                        <a:t>bài</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diễn</a:t>
                      </a:r>
                      <a:r>
                        <a:rPr lang="vi-VN" sz="2800" dirty="0">
                          <a:solidFill>
                            <a:schemeClr val="tx1"/>
                          </a:solidFill>
                          <a:effectLst/>
                          <a:latin typeface="Times New Roman" panose="02020603050405020304" pitchFamily="18" charset="0"/>
                          <a:cs typeface="Times New Roman" panose="02020603050405020304" pitchFamily="18" charset="0"/>
                        </a:rPr>
                        <a:t> ra ở đâu?</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971" marR="589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vi-VN" sz="2800">
                          <a:solidFill>
                            <a:schemeClr val="tx1"/>
                          </a:solidFill>
                          <a:effectLst/>
                          <a:latin typeface="Times New Roman" panose="02020603050405020304" pitchFamily="18" charset="0"/>
                          <a:cs typeface="Times New Roman" panose="02020603050405020304" pitchFamily="18" charset="0"/>
                        </a:rPr>
                        <a:t>+ Hoạt động đấu vật được nói đến trong văn bản diễn ra ở vùng đất Bắc Giang.</a:t>
                      </a:r>
                      <a:endParaRPr lang="en-US" sz="2800">
                        <a:solidFill>
                          <a:schemeClr val="tx1"/>
                        </a:solidFill>
                        <a:effectLst/>
                        <a:latin typeface="Times New Roman" panose="02020603050405020304" pitchFamily="18" charset="0"/>
                        <a:cs typeface="Times New Roman" panose="02020603050405020304" pitchFamily="18" charset="0"/>
                      </a:endParaRPr>
                    </a:p>
                    <a:p>
                      <a:pPr algn="just"/>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971" marR="589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3816341"/>
                  </a:ext>
                </a:extLst>
              </a:tr>
              <a:tr h="902309">
                <a:tc>
                  <a:txBody>
                    <a:bodyPr/>
                    <a:lstStyle/>
                    <a:p>
                      <a:pPr algn="just"/>
                      <a:r>
                        <a:rPr lang="vi-VN" sz="2800" dirty="0" err="1">
                          <a:solidFill>
                            <a:schemeClr val="tx1"/>
                          </a:solidFill>
                          <a:effectLst/>
                          <a:latin typeface="Times New Roman" panose="02020603050405020304" pitchFamily="18" charset="0"/>
                          <a:cs typeface="Times New Roman" panose="02020603050405020304" pitchFamily="18" charset="0"/>
                        </a:rPr>
                        <a:t>Mục</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đích</a:t>
                      </a:r>
                      <a:r>
                        <a:rPr lang="vi-VN" sz="2800" dirty="0">
                          <a:solidFill>
                            <a:schemeClr val="tx1"/>
                          </a:solidFill>
                          <a:effectLst/>
                          <a:latin typeface="Times New Roman" panose="02020603050405020304" pitchFamily="18" charset="0"/>
                          <a:cs typeface="Times New Roman" panose="02020603050405020304" pitchFamily="18" charset="0"/>
                        </a:rPr>
                        <a:t> thi </a:t>
                      </a:r>
                      <a:r>
                        <a:rPr lang="vi-VN" sz="2800" dirty="0" err="1">
                          <a:solidFill>
                            <a:schemeClr val="tx1"/>
                          </a:solidFill>
                          <a:effectLst/>
                          <a:latin typeface="Times New Roman" panose="02020603050405020304" pitchFamily="18" charset="0"/>
                          <a:cs typeface="Times New Roman" panose="02020603050405020304" pitchFamily="18" charset="0"/>
                        </a:rPr>
                        <a:t>đấu</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vật</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là</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gì</a:t>
                      </a:r>
                      <a:r>
                        <a:rPr lang="vi-VN"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cs typeface="Times New Roman" panose="02020603050405020304" pitchFamily="18" charset="0"/>
                      </a:endParaRPr>
                    </a:p>
                    <a:p>
                      <a:pPr algn="just"/>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971" marR="589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Mục</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đích</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Thể</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hiện</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một</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nét</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đẹp</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truyền</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thống</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của</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hội</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vật</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Bắc</a:t>
                      </a:r>
                      <a:r>
                        <a:rPr lang="vi-VN" sz="2800" dirty="0">
                          <a:solidFill>
                            <a:schemeClr val="tx1"/>
                          </a:solidFill>
                          <a:effectLst/>
                          <a:latin typeface="Times New Roman" panose="02020603050405020304" pitchFamily="18" charset="0"/>
                          <a:cs typeface="Times New Roman" panose="02020603050405020304" pitchFamily="18" charset="0"/>
                        </a:rPr>
                        <a:t> Giang, qua </a:t>
                      </a:r>
                      <a:r>
                        <a:rPr lang="vi-VN" sz="2800" dirty="0" err="1">
                          <a:solidFill>
                            <a:schemeClr val="tx1"/>
                          </a:solidFill>
                          <a:effectLst/>
                          <a:latin typeface="Times New Roman" panose="02020603050405020304" pitchFamily="18" charset="0"/>
                          <a:cs typeface="Times New Roman" panose="02020603050405020304" pitchFamily="18" charset="0"/>
                        </a:rPr>
                        <a:t>đó</a:t>
                      </a:r>
                      <a:r>
                        <a:rPr lang="vi-VN" sz="2800" dirty="0">
                          <a:solidFill>
                            <a:schemeClr val="tx1"/>
                          </a:solidFill>
                          <a:effectLst/>
                          <a:latin typeface="Times New Roman" panose="02020603050405020304" pitchFamily="18" charset="0"/>
                          <a:cs typeface="Times New Roman" panose="02020603050405020304" pitchFamily="18" charset="0"/>
                        </a:rPr>
                        <a:t> khơi </a:t>
                      </a:r>
                      <a:r>
                        <a:rPr lang="vi-VN" sz="2800" dirty="0" err="1">
                          <a:solidFill>
                            <a:schemeClr val="tx1"/>
                          </a:solidFill>
                          <a:effectLst/>
                          <a:latin typeface="Times New Roman" panose="02020603050405020304" pitchFamily="18" charset="0"/>
                          <a:cs typeface="Times New Roman" panose="02020603050405020304" pitchFamily="18" charset="0"/>
                        </a:rPr>
                        <a:t>dậy</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lòng</a:t>
                      </a:r>
                      <a:r>
                        <a:rPr lang="vi-VN" sz="2800" dirty="0">
                          <a:solidFill>
                            <a:schemeClr val="tx1"/>
                          </a:solidFill>
                          <a:effectLst/>
                          <a:latin typeface="Times New Roman" panose="02020603050405020304" pitchFamily="18" charset="0"/>
                          <a:cs typeface="Times New Roman" panose="02020603050405020304" pitchFamily="18" charset="0"/>
                        </a:rPr>
                        <a:t> yêu </a:t>
                      </a:r>
                      <a:r>
                        <a:rPr lang="vi-VN" sz="2800" dirty="0" err="1">
                          <a:solidFill>
                            <a:schemeClr val="tx1"/>
                          </a:solidFill>
                          <a:effectLst/>
                          <a:latin typeface="Times New Roman" panose="02020603050405020304" pitchFamily="18" charset="0"/>
                          <a:cs typeface="Times New Roman" panose="02020603050405020304" pitchFamily="18" charset="0"/>
                        </a:rPr>
                        <a:t>nước</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tự</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hào</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với</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bản</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sắc</a:t>
                      </a:r>
                      <a:r>
                        <a:rPr lang="vi-VN" sz="2800" dirty="0">
                          <a:solidFill>
                            <a:schemeClr val="tx1"/>
                          </a:solidFill>
                          <a:effectLst/>
                          <a:latin typeface="Times New Roman" panose="02020603050405020304" pitchFamily="18" charset="0"/>
                          <a:cs typeface="Times New Roman" panose="02020603050405020304" pitchFamily="18" charset="0"/>
                        </a:rPr>
                        <a:t> văn </a:t>
                      </a:r>
                      <a:r>
                        <a:rPr lang="vi-VN" sz="2800" dirty="0" err="1">
                          <a:solidFill>
                            <a:schemeClr val="tx1"/>
                          </a:solidFill>
                          <a:effectLst/>
                          <a:latin typeface="Times New Roman" panose="02020603050405020304" pitchFamily="18" charset="0"/>
                          <a:cs typeface="Times New Roman" panose="02020603050405020304" pitchFamily="18" charset="0"/>
                        </a:rPr>
                        <a:t>hóa</a:t>
                      </a:r>
                      <a:r>
                        <a:rPr lang="vi-VN" sz="2800" dirty="0">
                          <a:solidFill>
                            <a:schemeClr val="tx1"/>
                          </a:solidFill>
                          <a:effectLst/>
                          <a:latin typeface="Times New Roman" panose="02020603050405020304" pitchFamily="18" charset="0"/>
                          <a:cs typeface="Times New Roman" panose="02020603050405020304" pitchFamily="18" charset="0"/>
                        </a:rPr>
                        <a:t> lâu </a:t>
                      </a:r>
                      <a:r>
                        <a:rPr lang="vi-VN" sz="2800" dirty="0" err="1">
                          <a:solidFill>
                            <a:schemeClr val="tx1"/>
                          </a:solidFill>
                          <a:effectLst/>
                          <a:latin typeface="Times New Roman" panose="02020603050405020304" pitchFamily="18" charset="0"/>
                          <a:cs typeface="Times New Roman" panose="02020603050405020304" pitchFamily="18" charset="0"/>
                        </a:rPr>
                        <a:t>đời</a:t>
                      </a:r>
                      <a:r>
                        <a:rPr lang="vi-VN"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971" marR="589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9253038"/>
                  </a:ext>
                </a:extLst>
              </a:tr>
              <a:tr h="340720">
                <a:tc>
                  <a:txBody>
                    <a:bodyPr/>
                    <a:lstStyle/>
                    <a:p>
                      <a:pPr algn="just"/>
                      <a:r>
                        <a:rPr lang="vi-VN" sz="2800">
                          <a:solidFill>
                            <a:schemeClr val="tx1"/>
                          </a:solidFill>
                          <a:effectLst/>
                          <a:latin typeface="Times New Roman" panose="02020603050405020304" pitchFamily="18" charset="0"/>
                          <a:cs typeface="Times New Roman" panose="02020603050405020304" pitchFamily="18" charset="0"/>
                        </a:rPr>
                        <a:t>Những ai tham gia thi đấu vật</a:t>
                      </a:r>
                      <a:r>
                        <a:rPr lang="en-US" sz="2800">
                          <a:solidFill>
                            <a:schemeClr val="tx1"/>
                          </a:solidFill>
                          <a:effectLst/>
                          <a:latin typeface="Times New Roman" panose="02020603050405020304" pitchFamily="18" charset="0"/>
                          <a:cs typeface="Times New Roman" panose="02020603050405020304" pitchFamily="18" charset="0"/>
                        </a:rPr>
                        <a:t>.</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971" marR="589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vi-VN" sz="2800" dirty="0">
                          <a:solidFill>
                            <a:schemeClr val="tx1"/>
                          </a:solidFill>
                          <a:effectLst/>
                          <a:latin typeface="Times New Roman" panose="02020603050405020304" pitchFamily="18" charset="0"/>
                          <a:cs typeface="Times New Roman" panose="02020603050405020304" pitchFamily="18" charset="0"/>
                        </a:rPr>
                        <a:t>Hai đô </a:t>
                      </a:r>
                      <a:r>
                        <a:rPr lang="vi-VN" sz="2800" dirty="0" err="1">
                          <a:solidFill>
                            <a:schemeClr val="tx1"/>
                          </a:solidFill>
                          <a:effectLst/>
                          <a:latin typeface="Times New Roman" panose="02020603050405020304" pitchFamily="18" charset="0"/>
                          <a:cs typeface="Times New Roman" panose="02020603050405020304" pitchFamily="18" charset="0"/>
                        </a:rPr>
                        <a:t>vật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971" marR="589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8609602"/>
                  </a:ext>
                </a:extLst>
              </a:tr>
              <a:tr h="1171936">
                <a:tc>
                  <a:txBody>
                    <a:bodyPr/>
                    <a:lstStyle/>
                    <a:p>
                      <a:pPr algn="just"/>
                      <a:r>
                        <a:rPr lang="vi-VN" sz="2800">
                          <a:solidFill>
                            <a:schemeClr val="tx1"/>
                          </a:solidFill>
                          <a:effectLst/>
                          <a:latin typeface="Times New Roman" panose="02020603050405020304" pitchFamily="18" charset="0"/>
                          <a:cs typeface="Times New Roman" panose="02020603050405020304" pitchFamily="18" charset="0"/>
                        </a:rPr>
                        <a:t>Trình tự tiến hành hoạt động đấu vật như thế nào</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971" marR="589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vi-VN" sz="2800" dirty="0">
                          <a:solidFill>
                            <a:schemeClr val="tx1"/>
                          </a:solidFill>
                          <a:effectLst/>
                          <a:highlight>
                            <a:srgbClr val="FFFF00"/>
                          </a:highligh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800"/>
                        </a:spcAft>
                      </a:pPr>
                      <a:r>
                        <a:rPr lang="vi-VN" sz="2800" dirty="0" err="1">
                          <a:solidFill>
                            <a:schemeClr val="tx1"/>
                          </a:solidFill>
                          <a:effectLst/>
                          <a:latin typeface="Times New Roman" panose="02020603050405020304" pitchFamily="18" charset="0"/>
                          <a:cs typeface="Times New Roman" panose="02020603050405020304" pitchFamily="18" charset="0"/>
                        </a:rPr>
                        <a:t>Trình</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tự</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tiến</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hành</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hoạt</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động</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đấu</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vật</a:t>
                      </a:r>
                      <a:r>
                        <a:rPr lang="vi-VN" sz="2800" dirty="0">
                          <a:solidFill>
                            <a:schemeClr val="tx1"/>
                          </a:solidFill>
                          <a:effectLst/>
                          <a:latin typeface="Times New Roman" panose="02020603050405020304" pitchFamily="18" charset="0"/>
                          <a:cs typeface="Times New Roman" panose="02020603050405020304" pitchFamily="18" charset="0"/>
                        </a:rPr>
                        <a:t> theo không gian </a:t>
                      </a:r>
                      <a:r>
                        <a:rPr lang="vi-VN" sz="2800" dirty="0" err="1">
                          <a:solidFill>
                            <a:schemeClr val="tx1"/>
                          </a:solidFill>
                          <a:effectLst/>
                          <a:latin typeface="Times New Roman" panose="02020603050405020304" pitchFamily="18" charset="0"/>
                          <a:cs typeface="Times New Roman" panose="02020603050405020304" pitchFamily="18" charset="0"/>
                        </a:rPr>
                        <a:t>và</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trình</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tự</a:t>
                      </a:r>
                      <a:r>
                        <a:rPr lang="vi-VN" sz="2800" dirty="0">
                          <a:solidFill>
                            <a:schemeClr val="tx1"/>
                          </a:solidFill>
                          <a:effectLst/>
                          <a:latin typeface="Times New Roman" panose="02020603050405020304" pitchFamily="18" charset="0"/>
                          <a:cs typeface="Times New Roman" panose="02020603050405020304" pitchFamily="18" charset="0"/>
                        </a:rPr>
                        <a:t> nghi </a:t>
                      </a:r>
                      <a:r>
                        <a:rPr lang="vi-VN" sz="2800" dirty="0" err="1">
                          <a:solidFill>
                            <a:schemeClr val="tx1"/>
                          </a:solidFill>
                          <a:effectLst/>
                          <a:latin typeface="Times New Roman" panose="02020603050405020304" pitchFamily="18" charset="0"/>
                          <a:cs typeface="Times New Roman" panose="02020603050405020304" pitchFamily="18" charset="0"/>
                        </a:rPr>
                        <a:t>lễ</a:t>
                      </a:r>
                      <a:r>
                        <a:rPr lang="vi-VN" sz="2800" dirty="0">
                          <a:solidFill>
                            <a:schemeClr val="tx1"/>
                          </a:solidFill>
                          <a:effectLst/>
                          <a:latin typeface="Times New Roman" panose="02020603050405020304" pitchFamily="18" charset="0"/>
                          <a:cs typeface="Times New Roman" panose="02020603050405020304" pitchFamily="18" charset="0"/>
                        </a:rPr>
                        <a:t> quy </a:t>
                      </a:r>
                      <a:r>
                        <a:rPr lang="vi-VN" sz="2800" dirty="0" err="1">
                          <a:solidFill>
                            <a:schemeClr val="tx1"/>
                          </a:solidFill>
                          <a:effectLst/>
                          <a:latin typeface="Times New Roman" panose="02020603050405020304" pitchFamily="18" charset="0"/>
                          <a:cs typeface="Times New Roman" panose="02020603050405020304" pitchFamily="18" charset="0"/>
                        </a:rPr>
                        <a:t>định</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của</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bái</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tổ</a:t>
                      </a:r>
                      <a:r>
                        <a:rPr lang="vi-VN" sz="2800" dirty="0">
                          <a:solidFill>
                            <a:schemeClr val="tx1"/>
                          </a:solidFill>
                          <a:effectLst/>
                          <a:latin typeface="Times New Roman" panose="02020603050405020304" pitchFamily="18" charset="0"/>
                          <a:cs typeface="Times New Roman" panose="02020603050405020304" pitchFamily="18" charset="0"/>
                        </a:rPr>
                        <a:t>, keo </a:t>
                      </a:r>
                      <a:r>
                        <a:rPr lang="vi-VN" sz="2800" dirty="0" err="1">
                          <a:solidFill>
                            <a:schemeClr val="tx1"/>
                          </a:solidFill>
                          <a:effectLst/>
                          <a:latin typeface="Times New Roman" panose="02020603050405020304" pitchFamily="18" charset="0"/>
                          <a:cs typeface="Times New Roman" panose="02020603050405020304" pitchFamily="18" charset="0"/>
                        </a:rPr>
                        <a:t>vật</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thờ</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động</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tác</a:t>
                      </a:r>
                      <a:r>
                        <a:rPr lang="vi-VN" sz="2800" dirty="0">
                          <a:solidFill>
                            <a:schemeClr val="tx1"/>
                          </a:solidFill>
                          <a:effectLst/>
                          <a:latin typeface="Times New Roman" panose="02020603050405020304" pitchFamily="18" charset="0"/>
                          <a:cs typeface="Times New Roman" panose="02020603050405020304" pitchFamily="18" charset="0"/>
                        </a:rPr>
                        <a:t> xe </a:t>
                      </a:r>
                      <a:r>
                        <a:rPr lang="vi-VN" sz="2800" dirty="0" err="1">
                          <a:solidFill>
                            <a:schemeClr val="tx1"/>
                          </a:solidFill>
                          <a:effectLst/>
                          <a:latin typeface="Times New Roman" panose="02020603050405020304" pitchFamily="18" charset="0"/>
                          <a:cs typeface="Times New Roman" panose="02020603050405020304" pitchFamily="18" charset="0"/>
                        </a:rPr>
                        <a:t>đài</a:t>
                      </a:r>
                      <a:r>
                        <a:rPr lang="vi-VN"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971" marR="589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5021520"/>
                  </a:ext>
                </a:extLst>
              </a:tr>
              <a:tr h="1084572">
                <a:tc>
                  <a:txBody>
                    <a:bodyPr/>
                    <a:lstStyle/>
                    <a:p>
                      <a:pPr algn="just"/>
                      <a:r>
                        <a:rPr lang="vi-VN" sz="2800">
                          <a:solidFill>
                            <a:schemeClr val="tx1"/>
                          </a:solidFill>
                          <a:effectLst/>
                          <a:latin typeface="Times New Roman" panose="02020603050405020304" pitchFamily="18" charset="0"/>
                          <a:cs typeface="Times New Roman" panose="02020603050405020304" pitchFamily="18" charset="0"/>
                        </a:rPr>
                        <a:t>Ý nghĩa của hoạt động đấu vật là gì?</a:t>
                      </a:r>
                      <a:endParaRPr lang="en-US" sz="2800">
                        <a:solidFill>
                          <a:schemeClr val="tx1"/>
                        </a:solidFill>
                        <a:effectLst/>
                        <a:latin typeface="Times New Roman" panose="02020603050405020304" pitchFamily="18" charset="0"/>
                        <a:cs typeface="Times New Roman" panose="02020603050405020304" pitchFamily="18" charset="0"/>
                      </a:endParaRPr>
                    </a:p>
                    <a:p>
                      <a:pPr algn="just"/>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971" marR="589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Văn </a:t>
                      </a:r>
                      <a:r>
                        <a:rPr lang="vi-VN" sz="2800" dirty="0" err="1">
                          <a:solidFill>
                            <a:schemeClr val="tx1"/>
                          </a:solidFill>
                          <a:effectLst/>
                          <a:latin typeface="Times New Roman" panose="02020603050405020304" pitchFamily="18" charset="0"/>
                          <a:cs typeface="Times New Roman" panose="02020603050405020304" pitchFamily="18" charset="0"/>
                        </a:rPr>
                        <a:t>bản</a:t>
                      </a:r>
                      <a:r>
                        <a:rPr lang="vi-VN" sz="2800" dirty="0">
                          <a:solidFill>
                            <a:schemeClr val="tx1"/>
                          </a:solidFill>
                          <a:effectLst/>
                          <a:latin typeface="Times New Roman" panose="02020603050405020304" pitchFamily="18" charset="0"/>
                          <a:cs typeface="Times New Roman" panose="02020603050405020304" pitchFamily="18" charset="0"/>
                        </a:rPr>
                        <a:t> mang </a:t>
                      </a:r>
                      <a:r>
                        <a:rPr lang="vi-VN" sz="2800" dirty="0" err="1">
                          <a:solidFill>
                            <a:schemeClr val="tx1"/>
                          </a:solidFill>
                          <a:effectLst/>
                          <a:latin typeface="Times New Roman" panose="02020603050405020304" pitchFamily="18" charset="0"/>
                          <a:cs typeface="Times New Roman" panose="02020603050405020304" pitchFamily="18" charset="0"/>
                        </a:rPr>
                        <a:t>đến</a:t>
                      </a:r>
                      <a:r>
                        <a:rPr lang="vi-VN" sz="2800" dirty="0">
                          <a:solidFill>
                            <a:schemeClr val="tx1"/>
                          </a:solidFill>
                          <a:effectLst/>
                          <a:latin typeface="Times New Roman" panose="02020603050405020304" pitchFamily="18" charset="0"/>
                          <a:cs typeface="Times New Roman" panose="02020603050405020304" pitchFamily="18" charset="0"/>
                        </a:rPr>
                        <a:t> cho </a:t>
                      </a:r>
                      <a:r>
                        <a:rPr lang="vi-VN" sz="2800" dirty="0" err="1">
                          <a:solidFill>
                            <a:schemeClr val="tx1"/>
                          </a:solidFill>
                          <a:effectLst/>
                          <a:latin typeface="Times New Roman" panose="02020603050405020304" pitchFamily="18" charset="0"/>
                          <a:cs typeface="Times New Roman" panose="02020603050405020304" pitchFamily="18" charset="0"/>
                        </a:rPr>
                        <a:t>độc</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giả</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hiểu</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biết</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về</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một</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nét</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đẹp</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truyền</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thống</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của</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hội</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vật</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Bắc</a:t>
                      </a:r>
                      <a:r>
                        <a:rPr lang="vi-VN" sz="2800" dirty="0">
                          <a:solidFill>
                            <a:schemeClr val="tx1"/>
                          </a:solidFill>
                          <a:effectLst/>
                          <a:latin typeface="Times New Roman" panose="02020603050405020304" pitchFamily="18" charset="0"/>
                          <a:cs typeface="Times New Roman" panose="02020603050405020304" pitchFamily="18" charset="0"/>
                        </a:rPr>
                        <a:t> Giang, qua </a:t>
                      </a:r>
                      <a:r>
                        <a:rPr lang="vi-VN" sz="2800" dirty="0" err="1">
                          <a:solidFill>
                            <a:schemeClr val="tx1"/>
                          </a:solidFill>
                          <a:effectLst/>
                          <a:latin typeface="Times New Roman" panose="02020603050405020304" pitchFamily="18" charset="0"/>
                          <a:cs typeface="Times New Roman" panose="02020603050405020304" pitchFamily="18" charset="0"/>
                        </a:rPr>
                        <a:t>đó</a:t>
                      </a:r>
                      <a:r>
                        <a:rPr lang="vi-VN" sz="2800" dirty="0">
                          <a:solidFill>
                            <a:schemeClr val="tx1"/>
                          </a:solidFill>
                          <a:effectLst/>
                          <a:latin typeface="Times New Roman" panose="02020603050405020304" pitchFamily="18" charset="0"/>
                          <a:cs typeface="Times New Roman" panose="02020603050405020304" pitchFamily="18" charset="0"/>
                        </a:rPr>
                        <a:t> khơi </a:t>
                      </a:r>
                      <a:r>
                        <a:rPr lang="vi-VN" sz="2800" dirty="0" err="1">
                          <a:solidFill>
                            <a:schemeClr val="tx1"/>
                          </a:solidFill>
                          <a:effectLst/>
                          <a:latin typeface="Times New Roman" panose="02020603050405020304" pitchFamily="18" charset="0"/>
                          <a:cs typeface="Times New Roman" panose="02020603050405020304" pitchFamily="18" charset="0"/>
                        </a:rPr>
                        <a:t>dậy</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lòng</a:t>
                      </a:r>
                      <a:r>
                        <a:rPr lang="vi-VN" sz="2800" dirty="0">
                          <a:solidFill>
                            <a:schemeClr val="tx1"/>
                          </a:solidFill>
                          <a:effectLst/>
                          <a:latin typeface="Times New Roman" panose="02020603050405020304" pitchFamily="18" charset="0"/>
                          <a:cs typeface="Times New Roman" panose="02020603050405020304" pitchFamily="18" charset="0"/>
                        </a:rPr>
                        <a:t> yêu </a:t>
                      </a:r>
                      <a:r>
                        <a:rPr lang="vi-VN" sz="2800" dirty="0" err="1">
                          <a:solidFill>
                            <a:schemeClr val="tx1"/>
                          </a:solidFill>
                          <a:effectLst/>
                          <a:latin typeface="Times New Roman" panose="02020603050405020304" pitchFamily="18" charset="0"/>
                          <a:cs typeface="Times New Roman" panose="02020603050405020304" pitchFamily="18" charset="0"/>
                        </a:rPr>
                        <a:t>nước</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tự</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hào</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với</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bản</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sắc</a:t>
                      </a:r>
                      <a:r>
                        <a:rPr lang="vi-VN" sz="2800" dirty="0">
                          <a:solidFill>
                            <a:schemeClr val="tx1"/>
                          </a:solidFill>
                          <a:effectLst/>
                          <a:latin typeface="Times New Roman" panose="02020603050405020304" pitchFamily="18" charset="0"/>
                          <a:cs typeface="Times New Roman" panose="02020603050405020304" pitchFamily="18" charset="0"/>
                        </a:rPr>
                        <a:t> văn </a:t>
                      </a:r>
                      <a:r>
                        <a:rPr lang="vi-VN" sz="2800" dirty="0" err="1">
                          <a:solidFill>
                            <a:schemeClr val="tx1"/>
                          </a:solidFill>
                          <a:effectLst/>
                          <a:latin typeface="Times New Roman" panose="02020603050405020304" pitchFamily="18" charset="0"/>
                          <a:cs typeface="Times New Roman" panose="02020603050405020304" pitchFamily="18" charset="0"/>
                        </a:rPr>
                        <a:t>hóa</a:t>
                      </a:r>
                      <a:r>
                        <a:rPr lang="vi-VN" sz="2800" dirty="0">
                          <a:solidFill>
                            <a:schemeClr val="tx1"/>
                          </a:solidFill>
                          <a:effectLst/>
                          <a:latin typeface="Times New Roman" panose="02020603050405020304" pitchFamily="18" charset="0"/>
                          <a:cs typeface="Times New Roman" panose="02020603050405020304" pitchFamily="18" charset="0"/>
                        </a:rPr>
                        <a:t> lâu </a:t>
                      </a:r>
                      <a:r>
                        <a:rPr lang="vi-VN" sz="2800" dirty="0" err="1">
                          <a:solidFill>
                            <a:schemeClr val="tx1"/>
                          </a:solidFill>
                          <a:effectLst/>
                          <a:latin typeface="Times New Roman" panose="02020603050405020304" pitchFamily="18" charset="0"/>
                          <a:cs typeface="Times New Roman" panose="02020603050405020304" pitchFamily="18" charset="0"/>
                        </a:rPr>
                        <a:t>đời</a:t>
                      </a:r>
                      <a:r>
                        <a:rPr lang="vi-VN"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971" marR="589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8346728"/>
                  </a:ext>
                </a:extLst>
              </a:tr>
            </a:tbl>
          </a:graphicData>
        </a:graphic>
      </p:graphicFrame>
    </p:spTree>
    <p:extLst>
      <p:ext uri="{BB962C8B-B14F-4D97-AF65-F5344CB8AC3E}">
        <p14:creationId xmlns:p14="http://schemas.microsoft.com/office/powerpoint/2010/main" val="1502662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ưu đồ: Tài liệu 3">
            <a:extLst>
              <a:ext uri="{FF2B5EF4-FFF2-40B4-BE49-F238E27FC236}">
                <a16:creationId xmlns:a16="http://schemas.microsoft.com/office/drawing/2014/main" id="{7FED3572-584A-1626-6961-9EFA4181EA38}"/>
              </a:ext>
            </a:extLst>
          </p:cNvPr>
          <p:cNvSpPr/>
          <p:nvPr/>
        </p:nvSpPr>
        <p:spPr>
          <a:xfrm>
            <a:off x="212035" y="1272209"/>
            <a:ext cx="3008244" cy="3829878"/>
          </a:xfrm>
          <a:prstGeom prst="flowChart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Lập dàn ý cho bài nói</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bằng cách lựa chọn sắp xếp các ý theo bố cục 3 phần (ví dụ về hoạt động đấu vật ở Bắc Giang)</a:t>
            </a:r>
            <a:endParaRPr lang="en-US" sz="2800" dirty="0">
              <a:latin typeface="Times New Roman" panose="02020603050405020304" pitchFamily="18" charset="0"/>
              <a:cs typeface="Times New Roman" panose="02020603050405020304" pitchFamily="18" charset="0"/>
            </a:endParaRPr>
          </a:p>
        </p:txBody>
      </p:sp>
      <p:pic>
        <p:nvPicPr>
          <p:cNvPr id="6" name="Hình ảnh 5">
            <a:extLst>
              <a:ext uri="{FF2B5EF4-FFF2-40B4-BE49-F238E27FC236}">
                <a16:creationId xmlns:a16="http://schemas.microsoft.com/office/drawing/2014/main" id="{BDA64B9F-DE32-6F59-D461-EC26F6436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3496" y="132521"/>
            <a:ext cx="8103704" cy="6592957"/>
          </a:xfrm>
          <a:prstGeom prst="rect">
            <a:avLst/>
          </a:prstGeom>
        </p:spPr>
      </p:pic>
    </p:spTree>
    <p:extLst>
      <p:ext uri="{BB962C8B-B14F-4D97-AF65-F5344CB8AC3E}">
        <p14:creationId xmlns:p14="http://schemas.microsoft.com/office/powerpoint/2010/main" val="347176867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4">
            <a:extLst>
              <a:ext uri="{FF2B5EF4-FFF2-40B4-BE49-F238E27FC236}">
                <a16:creationId xmlns:a16="http://schemas.microsoft.com/office/drawing/2014/main" id="{93E40E8B-AC27-47D0-8835-277BAEF30053}"/>
              </a:ext>
            </a:extLst>
          </p:cNvPr>
          <p:cNvGraphicFramePr>
            <a:graphicFrameLocks noGrp="1"/>
          </p:cNvGraphicFramePr>
          <p:nvPr>
            <p:extLst>
              <p:ext uri="{D42A27DB-BD31-4B8C-83A1-F6EECF244321}">
                <p14:modId xmlns:p14="http://schemas.microsoft.com/office/powerpoint/2010/main" val="1841614543"/>
              </p:ext>
            </p:extLst>
          </p:nvPr>
        </p:nvGraphicFramePr>
        <p:xfrm>
          <a:off x="102703" y="30480"/>
          <a:ext cx="11986594" cy="6827520"/>
        </p:xfrm>
        <a:graphic>
          <a:graphicData uri="http://schemas.openxmlformats.org/drawingml/2006/table">
            <a:tbl>
              <a:tblPr firstRow="1" firstCol="1" bandRow="1">
                <a:tableStyleId>{5C22544A-7EE6-4342-B048-85BDC9FD1C3A}</a:tableStyleId>
              </a:tblPr>
              <a:tblGrid>
                <a:gridCol w="2521227">
                  <a:extLst>
                    <a:ext uri="{9D8B030D-6E8A-4147-A177-3AD203B41FA5}">
                      <a16:colId xmlns:a16="http://schemas.microsoft.com/office/drawing/2014/main" val="3565697837"/>
                    </a:ext>
                  </a:extLst>
                </a:gridCol>
                <a:gridCol w="9465367">
                  <a:extLst>
                    <a:ext uri="{9D8B030D-6E8A-4147-A177-3AD203B41FA5}">
                      <a16:colId xmlns:a16="http://schemas.microsoft.com/office/drawing/2014/main" val="801557431"/>
                    </a:ext>
                  </a:extLst>
                </a:gridCol>
              </a:tblGrid>
              <a:tr h="181306">
                <a:tc>
                  <a:txBody>
                    <a:bodyPr/>
                    <a:lstStyle/>
                    <a:p>
                      <a:pPr algn="ctr"/>
                      <a:r>
                        <a:rPr lang="vi-VN" sz="2800" dirty="0" err="1">
                          <a:effectLst/>
                          <a:latin typeface="Times New Roman" panose="02020603050405020304" pitchFamily="18" charset="0"/>
                          <a:cs typeface="Times New Roman" panose="02020603050405020304" pitchFamily="18" charset="0"/>
                        </a:rPr>
                        <a:t>Bố</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cục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60" marR="62760" marT="0" marB="0">
                    <a:lnB w="12700" cap="flat" cmpd="sng" algn="ctr">
                      <a:solidFill>
                        <a:schemeClr val="tx1"/>
                      </a:solidFill>
                      <a:prstDash val="solid"/>
                      <a:round/>
                      <a:headEnd type="none" w="med" len="med"/>
                      <a:tailEnd type="none" w="med" len="med"/>
                    </a:lnB>
                    <a:solidFill>
                      <a:srgbClr val="00B050"/>
                    </a:solidFill>
                  </a:tcPr>
                </a:tc>
                <a:tc>
                  <a:txBody>
                    <a:bodyPr/>
                    <a:lstStyle/>
                    <a:p>
                      <a:pPr algn="ctr"/>
                      <a:r>
                        <a:rPr lang="vi-VN" sz="2800" dirty="0" err="1">
                          <a:effectLst/>
                          <a:latin typeface="Times New Roman" panose="02020603050405020304" pitchFamily="18" charset="0"/>
                          <a:cs typeface="Times New Roman" panose="02020603050405020304" pitchFamily="18" charset="0"/>
                        </a:rPr>
                        <a:t>Nội</a:t>
                      </a:r>
                      <a:r>
                        <a:rPr lang="vi-VN" sz="2800" dirty="0">
                          <a:effectLst/>
                          <a:latin typeface="Times New Roman" panose="02020603050405020304" pitchFamily="18" charset="0"/>
                          <a:cs typeface="Times New Roman" panose="02020603050405020304" pitchFamily="18" charset="0"/>
                        </a:rPr>
                        <a:t> dung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60" marR="62760" marT="0" marB="0">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414973079"/>
                  </a:ext>
                </a:extLst>
              </a:tr>
              <a:tr h="906529">
                <a:tc>
                  <a:txBody>
                    <a:bodyPr/>
                    <a:lstStyle/>
                    <a:p>
                      <a:pPr algn="just"/>
                      <a:r>
                        <a:rPr lang="en-US" sz="2800" dirty="0" err="1">
                          <a:solidFill>
                            <a:schemeClr val="tx1"/>
                          </a:solidFill>
                          <a:effectLst/>
                          <a:latin typeface="Times New Roman" panose="02020603050405020304" pitchFamily="18" charset="0"/>
                          <a:cs typeface="Times New Roman" panose="02020603050405020304" pitchFamily="18" charset="0"/>
                        </a:rPr>
                        <a:t>Mở</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đầu</a:t>
                      </a:r>
                      <a:r>
                        <a:rPr lang="en-US" sz="2800" dirty="0">
                          <a:solidFill>
                            <a:schemeClr val="tx1"/>
                          </a:solidFill>
                          <a:effectLst/>
                          <a:latin typeface="Times New Roman" panose="02020603050405020304" pitchFamily="18" charset="0"/>
                          <a:cs typeface="Times New Roman" panose="02020603050405020304" pitchFamily="18" charset="0"/>
                        </a:rPr>
                        <a:t>: </a:t>
                      </a:r>
                    </a:p>
                    <a:p>
                      <a:pPr algn="just"/>
                      <a:r>
                        <a:rPr lang="en-US" sz="2800" dirty="0" err="1">
                          <a:solidFill>
                            <a:schemeClr val="tx1"/>
                          </a:solidFill>
                          <a:effectLst/>
                          <a:latin typeface="Times New Roman" panose="02020603050405020304" pitchFamily="18" charset="0"/>
                          <a:cs typeface="Times New Roman" panose="02020603050405020304" pitchFamily="18" charset="0"/>
                        </a:rPr>
                        <a:t>Giới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thiệu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hoạt</a:t>
                      </a:r>
                      <a:r>
                        <a:rPr lang="en-US"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động</a:t>
                      </a:r>
                      <a:endParaRPr lang="en-US" sz="2800" dirty="0">
                        <a:solidFill>
                          <a:schemeClr val="tx1"/>
                        </a:solidFill>
                        <a:effectLst/>
                        <a:latin typeface="Times New Roman" panose="02020603050405020304" pitchFamily="18" charset="0"/>
                        <a:cs typeface="Times New Roman" panose="02020603050405020304" pitchFamily="18" charset="0"/>
                      </a:endParaRPr>
                    </a:p>
                    <a:p>
                      <a:pPr algn="just"/>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60" marR="6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800">
                          <a:solidFill>
                            <a:schemeClr val="tx1"/>
                          </a:solidFill>
                          <a:effectLst/>
                          <a:latin typeface="Times New Roman" panose="02020603050405020304" pitchFamily="18" charset="0"/>
                          <a:cs typeface="Times New Roman" panose="02020603050405020304" pitchFamily="18" charset="0"/>
                        </a:rPr>
                        <a:t>- Đấu vật là một trong những hoạt động văn hóa rất đặc sắc của vùng đất Bắc Giang. Có nhiều quy định mà người tham gia cần tôn trọng, tuân thủ trong đấu vật.</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60" marR="6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112350"/>
                  </a:ext>
                </a:extLst>
              </a:tr>
              <a:tr h="2538280">
                <a:tc>
                  <a:txBody>
                    <a:bodyPr/>
                    <a:lstStyle/>
                    <a:p>
                      <a:pPr algn="just"/>
                      <a:r>
                        <a:rPr lang="en-US" sz="2800" dirty="0" err="1">
                          <a:solidFill>
                            <a:schemeClr val="tx1"/>
                          </a:solidFill>
                          <a:effectLst/>
                          <a:latin typeface="Times New Roman" panose="02020603050405020304" pitchFamily="18" charset="0"/>
                          <a:cs typeface="Times New Roman" panose="02020603050405020304" pitchFamily="18" charset="0"/>
                        </a:rPr>
                        <a:t>Nội</a:t>
                      </a:r>
                      <a:r>
                        <a:rPr lang="en-US" sz="2800" dirty="0">
                          <a:solidFill>
                            <a:schemeClr val="tx1"/>
                          </a:solidFill>
                          <a:effectLst/>
                          <a:latin typeface="Times New Roman" panose="02020603050405020304" pitchFamily="18" charset="0"/>
                          <a:cs typeface="Times New Roman" panose="02020603050405020304" pitchFamily="18" charset="0"/>
                        </a:rPr>
                        <a:t> dung </a:t>
                      </a:r>
                      <a:r>
                        <a:rPr lang="en-US" sz="2800" dirty="0" err="1">
                          <a:solidFill>
                            <a:schemeClr val="tx1"/>
                          </a:solidFill>
                          <a:effectLst/>
                          <a:latin typeface="Times New Roman" panose="02020603050405020304" pitchFamily="18" charset="0"/>
                          <a:cs typeface="Times New Roman" panose="02020603050405020304" pitchFamily="18" charset="0"/>
                        </a:rPr>
                        <a:t>chính</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60" marR="6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800" dirty="0" err="1">
                          <a:solidFill>
                            <a:schemeClr val="tx1"/>
                          </a:solidFill>
                          <a:effectLst/>
                          <a:latin typeface="Times New Roman" panose="02020603050405020304" pitchFamily="18" charset="0"/>
                          <a:cs typeface="Times New Roman" panose="02020603050405020304" pitchFamily="18" charset="0"/>
                        </a:rPr>
                        <a:t>Giới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thiệu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cụ</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thể</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quy</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tắc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luật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lệ</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hoạt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động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đấu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vật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theo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một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trật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tự</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nhất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định</a:t>
                      </a:r>
                      <a:r>
                        <a:rPr lang="en-US" sz="2800" dirty="0">
                          <a:solidFill>
                            <a:schemeClr val="tx1"/>
                          </a:solidFill>
                          <a:effectLst/>
                          <a:latin typeface="Times New Roman" panose="02020603050405020304" pitchFamily="18" charset="0"/>
                          <a:cs typeface="Times New Roman" panose="02020603050405020304" pitchFamily="18" charset="0"/>
                        </a:rPr>
                        <a:t>. </a:t>
                      </a:r>
                    </a:p>
                    <a:p>
                      <a:pPr algn="just"/>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Đối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tượng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tham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gia</a:t>
                      </a:r>
                      <a:r>
                        <a:rPr lang="en-US"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đấu</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vật</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gồm</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các</a:t>
                      </a:r>
                      <a:r>
                        <a:rPr lang="vi-VN" sz="2800" dirty="0">
                          <a:solidFill>
                            <a:schemeClr val="tx1"/>
                          </a:solidFill>
                          <a:effectLst/>
                          <a:latin typeface="Times New Roman" panose="02020603050405020304" pitchFamily="18" charset="0"/>
                          <a:cs typeface="Times New Roman" panose="02020603050405020304" pitchFamily="18" charset="0"/>
                        </a:rPr>
                        <a:t> đô </a:t>
                      </a:r>
                      <a:r>
                        <a:rPr lang="vi-VN" sz="2800" dirty="0" err="1">
                          <a:solidFill>
                            <a:schemeClr val="tx1"/>
                          </a:solidFill>
                          <a:effectLst/>
                          <a:latin typeface="Times New Roman" panose="02020603050405020304" pitchFamily="18" charset="0"/>
                          <a:cs typeface="Times New Roman" panose="02020603050405020304" pitchFamily="18" charset="0"/>
                        </a:rPr>
                        <a:t>vật</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người</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cầm</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trống</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chầu</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người</a:t>
                      </a:r>
                      <a:r>
                        <a:rPr lang="vi-VN" sz="2800" dirty="0">
                          <a:solidFill>
                            <a:schemeClr val="tx1"/>
                          </a:solidFill>
                          <a:effectLst/>
                          <a:latin typeface="Times New Roman" panose="02020603050405020304" pitchFamily="18" charset="0"/>
                          <a:cs typeface="Times New Roman" panose="02020603050405020304" pitchFamily="18" charset="0"/>
                        </a:rPr>
                        <a:t> xem...</a:t>
                      </a:r>
                      <a:endParaRPr lang="en-US" sz="2800" dirty="0">
                        <a:solidFill>
                          <a:schemeClr val="tx1"/>
                        </a:solidFill>
                        <a:effectLst/>
                        <a:latin typeface="Times New Roman" panose="02020603050405020304" pitchFamily="18" charset="0"/>
                        <a:cs typeface="Times New Roman" panose="02020603050405020304" pitchFamily="18" charset="0"/>
                      </a:endParaRPr>
                    </a:p>
                    <a:p>
                      <a:pPr algn="just"/>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Hoạt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động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đấu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vật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cần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phải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tuân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thủ</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những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quy</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định</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từ</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việclựa</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chọn</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sới</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vật</a:t>
                      </a:r>
                      <a:r>
                        <a:rPr lang="vi-VN" sz="2800" dirty="0">
                          <a:solidFill>
                            <a:schemeClr val="tx1"/>
                          </a:solidFill>
                          <a:effectLst/>
                          <a:latin typeface="Times New Roman" panose="02020603050405020304" pitchFamily="18" charset="0"/>
                          <a:cs typeface="Times New Roman" panose="02020603050405020304" pitchFamily="18" charset="0"/>
                        </a:rPr>
                        <a:t>, quy </a:t>
                      </a:r>
                      <a:r>
                        <a:rPr lang="vi-VN" sz="2800" dirty="0" err="1">
                          <a:solidFill>
                            <a:schemeClr val="tx1"/>
                          </a:solidFill>
                          <a:effectLst/>
                          <a:latin typeface="Times New Roman" panose="02020603050405020304" pitchFamily="18" charset="0"/>
                          <a:cs typeface="Times New Roman" panose="02020603050405020304" pitchFamily="18" charset="0"/>
                        </a:rPr>
                        <a:t>định</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của</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các</a:t>
                      </a:r>
                      <a:r>
                        <a:rPr lang="vi-VN" sz="2800" dirty="0">
                          <a:solidFill>
                            <a:schemeClr val="tx1"/>
                          </a:solidFill>
                          <a:effectLst/>
                          <a:latin typeface="Times New Roman" panose="02020603050405020304" pitchFamily="18" charset="0"/>
                          <a:cs typeface="Times New Roman" panose="02020603050405020304" pitchFamily="18" charset="0"/>
                        </a:rPr>
                        <a:t> nghi </a:t>
                      </a:r>
                      <a:r>
                        <a:rPr lang="vi-VN" sz="2800" dirty="0" err="1">
                          <a:solidFill>
                            <a:schemeClr val="tx1"/>
                          </a:solidFill>
                          <a:effectLst/>
                          <a:latin typeface="Times New Roman" panose="02020603050405020304" pitchFamily="18" charset="0"/>
                          <a:cs typeface="Times New Roman" panose="02020603050405020304" pitchFamily="18" charset="0"/>
                        </a:rPr>
                        <a:t>lễ</a:t>
                      </a:r>
                      <a:r>
                        <a:rPr lang="vi-VN" sz="2800" dirty="0">
                          <a:solidFill>
                            <a:schemeClr val="tx1"/>
                          </a:solidFill>
                          <a:effectLst/>
                          <a:latin typeface="Times New Roman" panose="02020603050405020304" pitchFamily="18" charset="0"/>
                          <a:cs typeface="Times New Roman" panose="02020603050405020304" pitchFamily="18" charset="0"/>
                        </a:rPr>
                        <a:t> nghi </a:t>
                      </a:r>
                      <a:r>
                        <a:rPr lang="vi-VN" sz="2800" dirty="0" err="1">
                          <a:solidFill>
                            <a:schemeClr val="tx1"/>
                          </a:solidFill>
                          <a:effectLst/>
                          <a:latin typeface="Times New Roman" panose="02020603050405020304" pitchFamily="18" charset="0"/>
                          <a:cs typeface="Times New Roman" panose="02020603050405020304" pitchFamily="18" charset="0"/>
                        </a:rPr>
                        <a:t>thức</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của</a:t>
                      </a:r>
                      <a:r>
                        <a:rPr lang="vi-VN" sz="2800" dirty="0">
                          <a:solidFill>
                            <a:schemeClr val="tx1"/>
                          </a:solidFill>
                          <a:effectLst/>
                          <a:latin typeface="Times New Roman" panose="02020603050405020304" pitchFamily="18" charset="0"/>
                          <a:cs typeface="Times New Roman" panose="02020603050405020304" pitchFamily="18" charset="0"/>
                        </a:rPr>
                        <a:t> keo </a:t>
                      </a:r>
                      <a:r>
                        <a:rPr lang="vi-VN" sz="2800" dirty="0" err="1">
                          <a:solidFill>
                            <a:schemeClr val="tx1"/>
                          </a:solidFill>
                          <a:effectLst/>
                          <a:latin typeface="Times New Roman" panose="02020603050405020304" pitchFamily="18" charset="0"/>
                          <a:cs typeface="Times New Roman" panose="02020603050405020304" pitchFamily="18" charset="0"/>
                        </a:rPr>
                        <a:t>vật</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thờ</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bái</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tổ</a:t>
                      </a:r>
                      <a:r>
                        <a:rPr lang="vi-VN" sz="2800" dirty="0">
                          <a:solidFill>
                            <a:schemeClr val="tx1"/>
                          </a:solidFill>
                          <a:effectLst/>
                          <a:latin typeface="Times New Roman" panose="02020603050405020304" pitchFamily="18" charset="0"/>
                          <a:cs typeface="Times New Roman" panose="02020603050405020304" pitchFamily="18" charset="0"/>
                        </a:rPr>
                        <a:t>, xe </a:t>
                      </a:r>
                      <a:r>
                        <a:rPr lang="vi-VN" sz="2800" dirty="0" err="1">
                          <a:solidFill>
                            <a:schemeClr val="tx1"/>
                          </a:solidFill>
                          <a:effectLst/>
                          <a:latin typeface="Times New Roman" panose="02020603050405020304" pitchFamily="18" charset="0"/>
                          <a:cs typeface="Times New Roman" panose="02020603050405020304" pitchFamily="18" charset="0"/>
                        </a:rPr>
                        <a:t>đài</a:t>
                      </a:r>
                      <a:r>
                        <a:rPr lang="vi-VN"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cs typeface="Times New Roman" panose="02020603050405020304" pitchFamily="18" charset="0"/>
                      </a:endParaRPr>
                    </a:p>
                    <a:p>
                      <a:pPr algn="just"/>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Trình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tự</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trận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đấu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vật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phải</a:t>
                      </a:r>
                      <a:r>
                        <a:rPr lang="en-US"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trải</a:t>
                      </a:r>
                      <a:r>
                        <a:rPr lang="vi-VN" sz="2800" dirty="0">
                          <a:solidFill>
                            <a:schemeClr val="tx1"/>
                          </a:solidFill>
                          <a:effectLst/>
                          <a:latin typeface="Times New Roman" panose="02020603050405020304" pitchFamily="18" charset="0"/>
                          <a:cs typeface="Times New Roman" panose="02020603050405020304" pitchFamily="18" charset="0"/>
                        </a:rPr>
                        <a:t> qua </a:t>
                      </a:r>
                      <a:r>
                        <a:rPr lang="vi-VN" sz="2800" dirty="0" err="1">
                          <a:solidFill>
                            <a:schemeClr val="tx1"/>
                          </a:solidFill>
                          <a:effectLst/>
                          <a:latin typeface="Times New Roman" panose="02020603050405020304" pitchFamily="18" charset="0"/>
                          <a:cs typeface="Times New Roman" panose="02020603050405020304" pitchFamily="18" charset="0"/>
                        </a:rPr>
                        <a:t>các</a:t>
                      </a:r>
                      <a:r>
                        <a:rPr lang="vi-VN" sz="2800" dirty="0">
                          <a:solidFill>
                            <a:schemeClr val="tx1"/>
                          </a:solidFill>
                          <a:effectLst/>
                          <a:latin typeface="Times New Roman" panose="02020603050405020304" pitchFamily="18" charset="0"/>
                          <a:cs typeface="Times New Roman" panose="02020603050405020304" pitchFamily="18" charset="0"/>
                        </a:rPr>
                        <a:t> nghi </a:t>
                      </a:r>
                      <a:r>
                        <a:rPr lang="vi-VN" sz="2800" dirty="0" err="1">
                          <a:solidFill>
                            <a:schemeClr val="tx1"/>
                          </a:solidFill>
                          <a:effectLst/>
                          <a:latin typeface="Times New Roman" panose="02020603050405020304" pitchFamily="18" charset="0"/>
                          <a:cs typeface="Times New Roman" panose="02020603050405020304" pitchFamily="18" charset="0"/>
                        </a:rPr>
                        <a:t>thức</a:t>
                      </a:r>
                      <a:r>
                        <a:rPr lang="vi-VN" sz="2800" dirty="0">
                          <a:solidFill>
                            <a:schemeClr val="tx1"/>
                          </a:solidFill>
                          <a:effectLst/>
                          <a:latin typeface="Times New Roman" panose="02020603050405020304" pitchFamily="18" charset="0"/>
                          <a:cs typeface="Times New Roman" panose="02020603050405020304" pitchFamily="18" charset="0"/>
                        </a:rPr>
                        <a:t>: keo </a:t>
                      </a:r>
                      <a:r>
                        <a:rPr lang="vi-VN" sz="2800" dirty="0" err="1">
                          <a:solidFill>
                            <a:schemeClr val="tx1"/>
                          </a:solidFill>
                          <a:effectLst/>
                          <a:latin typeface="Times New Roman" panose="02020603050405020304" pitchFamily="18" charset="0"/>
                          <a:cs typeface="Times New Roman" panose="02020603050405020304" pitchFamily="18" charset="0"/>
                        </a:rPr>
                        <a:t>vật</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thờ</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bái</a:t>
                      </a:r>
                      <a:r>
                        <a:rPr lang="vi-VN" sz="2800" dirty="0">
                          <a:solidFill>
                            <a:schemeClr val="tx1"/>
                          </a:solidFill>
                          <a:effectLst/>
                          <a:latin typeface="Times New Roman" panose="02020603050405020304" pitchFamily="18" charset="0"/>
                          <a:cs typeface="Times New Roman" panose="02020603050405020304" pitchFamily="18" charset="0"/>
                        </a:rPr>
                        <a:t> </a:t>
                      </a:r>
                      <a:r>
                        <a:rPr lang="vi-VN" sz="2800" dirty="0" err="1">
                          <a:solidFill>
                            <a:schemeClr val="tx1"/>
                          </a:solidFill>
                          <a:effectLst/>
                          <a:latin typeface="Times New Roman" panose="02020603050405020304" pitchFamily="18" charset="0"/>
                          <a:cs typeface="Times New Roman" panose="02020603050405020304" pitchFamily="18" charset="0"/>
                        </a:rPr>
                        <a:t>tổ</a:t>
                      </a:r>
                      <a:r>
                        <a:rPr lang="vi-VN" sz="2800" dirty="0">
                          <a:solidFill>
                            <a:schemeClr val="tx1"/>
                          </a:solidFill>
                          <a:effectLst/>
                          <a:latin typeface="Times New Roman" panose="02020603050405020304" pitchFamily="18" charset="0"/>
                          <a:cs typeface="Times New Roman" panose="02020603050405020304" pitchFamily="18" charset="0"/>
                        </a:rPr>
                        <a:t>, xe </a:t>
                      </a:r>
                      <a:r>
                        <a:rPr lang="vi-VN" sz="2800" dirty="0" err="1">
                          <a:solidFill>
                            <a:schemeClr val="tx1"/>
                          </a:solidFill>
                          <a:effectLst/>
                          <a:latin typeface="Times New Roman" panose="02020603050405020304" pitchFamily="18" charset="0"/>
                          <a:cs typeface="Times New Roman" panose="02020603050405020304" pitchFamily="18" charset="0"/>
                        </a:rPr>
                        <a:t>đài</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60" marR="6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0911611"/>
                  </a:ext>
                </a:extLst>
              </a:tr>
              <a:tr h="725223">
                <a:tc>
                  <a:txBody>
                    <a:bodyPr/>
                    <a:lstStyle/>
                    <a:p>
                      <a:pPr algn="just"/>
                      <a:r>
                        <a:rPr lang="en-US" sz="2800">
                          <a:solidFill>
                            <a:schemeClr val="tx1"/>
                          </a:solidFill>
                          <a:effectLst/>
                          <a:latin typeface="Times New Roman" panose="02020603050405020304" pitchFamily="18" charset="0"/>
                          <a:cs typeface="Times New Roman" panose="02020603050405020304" pitchFamily="18" charset="0"/>
                        </a:rPr>
                        <a:t>Kết thúc</a:t>
                      </a:r>
                    </a:p>
                    <a:p>
                      <a:pPr algn="just"/>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60" marR="6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Nêu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giá</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trị</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và</a:t>
                      </a:r>
                      <a:r>
                        <a:rPr lang="en-US" sz="2800" dirty="0">
                          <a:solidFill>
                            <a:schemeClr val="tx1"/>
                          </a:solidFill>
                          <a:effectLst/>
                          <a:latin typeface="Times New Roman" panose="02020603050405020304" pitchFamily="18" charset="0"/>
                          <a:cs typeface="Times New Roman" panose="02020603050405020304" pitchFamily="18" charset="0"/>
                        </a:rPr>
                        <a:t> ý </a:t>
                      </a:r>
                      <a:r>
                        <a:rPr lang="en-US" sz="2800" dirty="0" err="1">
                          <a:solidFill>
                            <a:schemeClr val="tx1"/>
                          </a:solidFill>
                          <a:effectLst/>
                          <a:latin typeface="Times New Roman" panose="02020603050405020304" pitchFamily="18" charset="0"/>
                          <a:cs typeface="Times New Roman" panose="02020603050405020304" pitchFamily="18" charset="0"/>
                        </a:rPr>
                        <a:t>nghĩa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hoạt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động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đấu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vật</a:t>
                      </a:r>
                      <a:r>
                        <a:rPr lang="en-US" sz="2800" dirty="0">
                          <a:solidFill>
                            <a:schemeClr val="tx1"/>
                          </a:solidFill>
                          <a:effectLst/>
                          <a:latin typeface="Times New Roman" panose="02020603050405020304" pitchFamily="18" charset="0"/>
                          <a:cs typeface="Times New Roman" panose="02020603050405020304" pitchFamily="18" charset="0"/>
                        </a:rPr>
                        <a:t> ở </a:t>
                      </a:r>
                      <a:r>
                        <a:rPr lang="en-US" sz="2800" dirty="0" err="1">
                          <a:solidFill>
                            <a:schemeClr val="tx1"/>
                          </a:solidFill>
                          <a:effectLst/>
                          <a:latin typeface="Times New Roman" panose="02020603050405020304" pitchFamily="18" charset="0"/>
                          <a:cs typeface="Times New Roman" panose="02020603050405020304" pitchFamily="18" charset="0"/>
                        </a:rPr>
                        <a:t>Bắc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Giang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nói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riêng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và</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đấu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vật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truyền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thống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nói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chung</a:t>
                      </a: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60" marR="6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7692270"/>
                  </a:ext>
                </a:extLst>
              </a:tr>
            </a:tbl>
          </a:graphicData>
        </a:graphic>
      </p:graphicFrame>
    </p:spTree>
    <p:extLst>
      <p:ext uri="{BB962C8B-B14F-4D97-AF65-F5344CB8AC3E}">
        <p14:creationId xmlns:p14="http://schemas.microsoft.com/office/powerpoint/2010/main" val="3355721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ộp chú thích: Mũi tên Bốn hướng 3">
            <a:extLst>
              <a:ext uri="{FF2B5EF4-FFF2-40B4-BE49-F238E27FC236}">
                <a16:creationId xmlns:a16="http://schemas.microsoft.com/office/drawing/2014/main" id="{D4970385-13C9-DAB1-6F96-F92AE63DB9BC}"/>
              </a:ext>
            </a:extLst>
          </p:cNvPr>
          <p:cNvSpPr/>
          <p:nvPr/>
        </p:nvSpPr>
        <p:spPr>
          <a:xfrm>
            <a:off x="2822712" y="-13253"/>
            <a:ext cx="5539409" cy="1364974"/>
          </a:xfrm>
          <a:prstGeom prst="quadArrow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chemeClr val="bg1"/>
                </a:solidFill>
                <a:effectLst/>
                <a:latin typeface="Times New Roman" panose="02020603050405020304" pitchFamily="18" charset="0"/>
                <a:ea typeface="Times New Roman" panose="02020603050405020304" pitchFamily="18" charset="0"/>
              </a:rPr>
              <a:t>c. Nói và nghe</a:t>
            </a:r>
            <a:endParaRPr lang="en-US" sz="3200">
              <a:solidFill>
                <a:schemeClr val="bg1"/>
              </a:solidFill>
              <a:effectLst/>
              <a:latin typeface="Times New Roman" panose="02020603050405020304" pitchFamily="18" charset="0"/>
              <a:ea typeface="Times New Roman" panose="02020603050405020304" pitchFamily="18" charset="0"/>
            </a:endParaRPr>
          </a:p>
        </p:txBody>
      </p:sp>
      <p:graphicFrame>
        <p:nvGraphicFramePr>
          <p:cNvPr id="5" name="Bảng 4">
            <a:extLst>
              <a:ext uri="{FF2B5EF4-FFF2-40B4-BE49-F238E27FC236}">
                <a16:creationId xmlns:a16="http://schemas.microsoft.com/office/drawing/2014/main" id="{CDBA505A-0648-5032-9944-B2524DF2C5DB}"/>
              </a:ext>
            </a:extLst>
          </p:cNvPr>
          <p:cNvGraphicFramePr>
            <a:graphicFrameLocks noGrp="1"/>
          </p:cNvGraphicFramePr>
          <p:nvPr>
            <p:extLst>
              <p:ext uri="{D42A27DB-BD31-4B8C-83A1-F6EECF244321}">
                <p14:modId xmlns:p14="http://schemas.microsoft.com/office/powerpoint/2010/main" val="3422995061"/>
              </p:ext>
            </p:extLst>
          </p:nvPr>
        </p:nvGraphicFramePr>
        <p:xfrm>
          <a:off x="1027042" y="1467809"/>
          <a:ext cx="10290315" cy="3840480"/>
        </p:xfrm>
        <a:graphic>
          <a:graphicData uri="http://schemas.openxmlformats.org/drawingml/2006/table">
            <a:tbl>
              <a:tblPr firstRow="1" firstCol="1" bandRow="1">
                <a:tableStyleId>{5C22544A-7EE6-4342-B048-85BDC9FD1C3A}</a:tableStyleId>
              </a:tblPr>
              <a:tblGrid>
                <a:gridCol w="5144160">
                  <a:extLst>
                    <a:ext uri="{9D8B030D-6E8A-4147-A177-3AD203B41FA5}">
                      <a16:colId xmlns:a16="http://schemas.microsoft.com/office/drawing/2014/main" val="1429061339"/>
                    </a:ext>
                  </a:extLst>
                </a:gridCol>
                <a:gridCol w="5146155">
                  <a:extLst>
                    <a:ext uri="{9D8B030D-6E8A-4147-A177-3AD203B41FA5}">
                      <a16:colId xmlns:a16="http://schemas.microsoft.com/office/drawing/2014/main" val="2742239924"/>
                    </a:ext>
                  </a:extLst>
                </a:gridCol>
              </a:tblGrid>
              <a:tr h="0">
                <a:tc>
                  <a:txBody>
                    <a:bodyPr/>
                    <a:lstStyle/>
                    <a:p>
                      <a:pPr algn="ctr"/>
                      <a:r>
                        <a:rPr lang="en-US" sz="2800" dirty="0" err="1">
                          <a:solidFill>
                            <a:srgbClr val="0070C0"/>
                          </a:solidFill>
                          <a:effectLst/>
                          <a:latin typeface="Times New Roman" panose="02020603050405020304" pitchFamily="18" charset="0"/>
                          <a:cs typeface="Times New Roman" panose="02020603050405020304" pitchFamily="18" charset="0"/>
                        </a:rPr>
                        <a:t>Người</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nói</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800" dirty="0" err="1">
                          <a:solidFill>
                            <a:srgbClr val="0070C0"/>
                          </a:solidFill>
                          <a:effectLst/>
                          <a:latin typeface="Times New Roman" panose="02020603050405020304" pitchFamily="18" charset="0"/>
                          <a:cs typeface="Times New Roman" panose="02020603050405020304" pitchFamily="18" charset="0"/>
                        </a:rPr>
                        <a:t>Người</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nghe</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678496064"/>
                  </a:ext>
                </a:extLst>
              </a:tr>
              <a:tr h="0">
                <a:tc>
                  <a:txBody>
                    <a:bodyPr/>
                    <a:lstStyle/>
                    <a:p>
                      <a:pPr algn="just"/>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Dựa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vào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dàn</a:t>
                      </a:r>
                      <a:r>
                        <a:rPr lang="en-US" sz="2800" dirty="0">
                          <a:solidFill>
                            <a:schemeClr val="tx1"/>
                          </a:solidFill>
                          <a:effectLst/>
                          <a:latin typeface="Times New Roman" panose="02020603050405020304" pitchFamily="18" charset="0"/>
                          <a:cs typeface="Times New Roman" panose="02020603050405020304" pitchFamily="18" charset="0"/>
                        </a:rPr>
                        <a:t> ý </a:t>
                      </a:r>
                      <a:r>
                        <a:rPr lang="en-US" sz="2800" dirty="0" err="1">
                          <a:solidFill>
                            <a:schemeClr val="tx1"/>
                          </a:solidFill>
                          <a:effectLst/>
                          <a:latin typeface="Times New Roman" panose="02020603050405020304" pitchFamily="18" charset="0"/>
                          <a:cs typeface="Times New Roman" panose="02020603050405020304" pitchFamily="18" charset="0"/>
                        </a:rPr>
                        <a:t>để</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trình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bày</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giải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thích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về</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quy</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tắc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luật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lệ</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hoạt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động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đấu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vật</a:t>
                      </a:r>
                      <a:r>
                        <a:rPr lang="en-US" sz="2800" dirty="0">
                          <a:solidFill>
                            <a:schemeClr val="tx1"/>
                          </a:solidFill>
                          <a:effectLst/>
                          <a:latin typeface="Times New Roman" panose="02020603050405020304" pitchFamily="18" charset="0"/>
                          <a:cs typeface="Times New Roman" panose="02020603050405020304" pitchFamily="18" charset="0"/>
                        </a:rPr>
                        <a:t> ở </a:t>
                      </a:r>
                      <a:r>
                        <a:rPr lang="en-US" sz="2800" dirty="0" err="1">
                          <a:solidFill>
                            <a:schemeClr val="tx1"/>
                          </a:solidFill>
                          <a:effectLst/>
                          <a:latin typeface="Times New Roman" panose="02020603050405020304" pitchFamily="18" charset="0"/>
                          <a:cs typeface="Times New Roman" panose="02020603050405020304" pitchFamily="18" charset="0"/>
                        </a:rPr>
                        <a:t>Bắc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Giang</a:t>
                      </a:r>
                      <a:endParaRPr lang="en-US" sz="2800" dirty="0">
                        <a:solidFill>
                          <a:schemeClr val="tx1"/>
                        </a:solidFill>
                        <a:effectLst/>
                        <a:latin typeface="Times New Roman" panose="02020603050405020304" pitchFamily="18" charset="0"/>
                        <a:cs typeface="Times New Roman" panose="02020603050405020304" pitchFamily="18" charset="0"/>
                      </a:endParaRPr>
                    </a:p>
                    <a:p>
                      <a:pPr algn="just"/>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Trình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bày</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bằng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lời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tránh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viết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thành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văn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để</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đọc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điệu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bộ</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chỉ</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và</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phương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tiện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hỗ</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trợ</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phù</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hợp</a:t>
                      </a:r>
                      <a:r>
                        <a:rPr lang="en-US" sz="2800" dirty="0">
                          <a:solidFill>
                            <a:schemeClr val="tx1"/>
                          </a:solidFill>
                          <a:effectLst/>
                          <a:latin typeface="Times New Roman" panose="02020603050405020304" pitchFamily="18" charset="0"/>
                          <a:cs typeface="Times New Roman" panose="02020603050405020304" pitchFamily="18" charset="0"/>
                        </a:rPr>
                        <a:t>.</a:t>
                      </a:r>
                    </a:p>
                    <a:p>
                      <a:pPr algn="just"/>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Tập</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trung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lắng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nghe</a:t>
                      </a:r>
                      <a:r>
                        <a:rPr lang="en-US" sz="2800" dirty="0">
                          <a:solidFill>
                            <a:schemeClr val="tx1"/>
                          </a:solidFill>
                          <a:effectLst/>
                          <a:latin typeface="Times New Roman" panose="02020603050405020304" pitchFamily="18" charset="0"/>
                          <a:cs typeface="Times New Roman" panose="02020603050405020304" pitchFamily="18" charset="0"/>
                        </a:rPr>
                        <a:t> ý </a:t>
                      </a:r>
                      <a:r>
                        <a:rPr lang="en-US" sz="2800" dirty="0" err="1">
                          <a:solidFill>
                            <a:schemeClr val="tx1"/>
                          </a:solidFill>
                          <a:effectLst/>
                          <a:latin typeface="Times New Roman" panose="02020603050405020304" pitchFamily="18" charset="0"/>
                          <a:cs typeface="Times New Roman" panose="02020603050405020304" pitchFamily="18" charset="0"/>
                        </a:rPr>
                        <a:t>kiến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người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khác</a:t>
                      </a:r>
                      <a:endParaRPr lang="en-US" sz="2800" dirty="0">
                        <a:solidFill>
                          <a:schemeClr val="tx1"/>
                        </a:solidFill>
                        <a:effectLst/>
                        <a:latin typeface="Times New Roman" panose="02020603050405020304" pitchFamily="18" charset="0"/>
                        <a:cs typeface="Times New Roman" panose="02020603050405020304" pitchFamily="18" charset="0"/>
                      </a:endParaRPr>
                    </a:p>
                    <a:p>
                      <a:pPr algn="just"/>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Nhận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xét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được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những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mạnh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và</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yếu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về</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cách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thức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trình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bày</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người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nói</a:t>
                      </a:r>
                      <a:endParaRPr lang="en-US" sz="2800" dirty="0">
                        <a:solidFill>
                          <a:schemeClr val="tx1"/>
                        </a:solidFill>
                        <a:effectLst/>
                        <a:latin typeface="Times New Roman" panose="02020603050405020304" pitchFamily="18" charset="0"/>
                        <a:cs typeface="Times New Roman" panose="02020603050405020304" pitchFamily="18" charset="0"/>
                      </a:endParaRPr>
                    </a:p>
                    <a:p>
                      <a:pPr algn="just"/>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Đưa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ra</a:t>
                      </a:r>
                      <a:r>
                        <a:rPr lang="en-US" sz="2800" dirty="0">
                          <a:solidFill>
                            <a:schemeClr val="tx1"/>
                          </a:solidFill>
                          <a:effectLst/>
                          <a:latin typeface="Times New Roman" panose="02020603050405020304" pitchFamily="18" charset="0"/>
                          <a:cs typeface="Times New Roman" panose="02020603050405020304" pitchFamily="18" charset="0"/>
                        </a:rPr>
                        <a:t> ý </a:t>
                      </a:r>
                      <a:r>
                        <a:rPr lang="en-US" sz="2800" dirty="0" err="1">
                          <a:solidFill>
                            <a:schemeClr val="tx1"/>
                          </a:solidFill>
                          <a:effectLst/>
                          <a:latin typeface="Times New Roman" panose="02020603050405020304" pitchFamily="18" charset="0"/>
                          <a:cs typeface="Times New Roman" panose="02020603050405020304" pitchFamily="18" charset="0"/>
                        </a:rPr>
                        <a:t>kiến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để</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trao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đổi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thảo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luận</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9895308"/>
                  </a:ext>
                </a:extLst>
              </a:tr>
            </a:tbl>
          </a:graphicData>
        </a:graphic>
      </p:graphicFrame>
    </p:spTree>
    <p:extLst>
      <p:ext uri="{BB962C8B-B14F-4D97-AF65-F5344CB8AC3E}">
        <p14:creationId xmlns:p14="http://schemas.microsoft.com/office/powerpoint/2010/main" val="1717307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1CC3754A-8062-683F-FAB3-C78C070549D7}"/>
              </a:ext>
            </a:extLst>
          </p:cNvPr>
          <p:cNvSpPr txBox="1"/>
          <p:nvPr/>
        </p:nvSpPr>
        <p:spPr>
          <a:xfrm>
            <a:off x="543339" y="119270"/>
            <a:ext cx="11343861" cy="530594"/>
          </a:xfrm>
          <a:prstGeom prst="rect">
            <a:avLst/>
          </a:prstGeom>
          <a:noFill/>
        </p:spPr>
        <p:txBody>
          <a:bodyPr wrap="square" rtlCol="0">
            <a:spAutoFit/>
          </a:bodyPr>
          <a:lstStyle/>
          <a:p>
            <a:pPr algn="just">
              <a:lnSpc>
                <a:spcPct val="107000"/>
              </a:lnSpc>
              <a:spcAft>
                <a:spcPts val="800"/>
              </a:spcAft>
            </a:pP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viên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sinh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nghe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sinh theo thang đo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Bảng 4">
            <a:extLst>
              <a:ext uri="{FF2B5EF4-FFF2-40B4-BE49-F238E27FC236}">
                <a16:creationId xmlns:a16="http://schemas.microsoft.com/office/drawing/2014/main" id="{9596E94C-6754-1B17-5883-844ED7145EDB}"/>
              </a:ext>
            </a:extLst>
          </p:cNvPr>
          <p:cNvGraphicFramePr>
            <a:graphicFrameLocks noGrp="1"/>
          </p:cNvGraphicFramePr>
          <p:nvPr>
            <p:extLst>
              <p:ext uri="{D42A27DB-BD31-4B8C-83A1-F6EECF244321}">
                <p14:modId xmlns:p14="http://schemas.microsoft.com/office/powerpoint/2010/main" val="938787087"/>
              </p:ext>
            </p:extLst>
          </p:nvPr>
        </p:nvGraphicFramePr>
        <p:xfrm>
          <a:off x="132522" y="761564"/>
          <a:ext cx="11887198" cy="2470531"/>
        </p:xfrm>
        <a:graphic>
          <a:graphicData uri="http://schemas.openxmlformats.org/drawingml/2006/table">
            <a:tbl>
              <a:tblPr firstRow="1" firstCol="1" bandRow="1">
                <a:tableStyleId>{5C22544A-7EE6-4342-B048-85BDC9FD1C3A}</a:tableStyleId>
              </a:tblPr>
              <a:tblGrid>
                <a:gridCol w="437321">
                  <a:extLst>
                    <a:ext uri="{9D8B030D-6E8A-4147-A177-3AD203B41FA5}">
                      <a16:colId xmlns:a16="http://schemas.microsoft.com/office/drawing/2014/main" val="2438597842"/>
                    </a:ext>
                  </a:extLst>
                </a:gridCol>
                <a:gridCol w="424070">
                  <a:extLst>
                    <a:ext uri="{9D8B030D-6E8A-4147-A177-3AD203B41FA5}">
                      <a16:colId xmlns:a16="http://schemas.microsoft.com/office/drawing/2014/main" val="2393352196"/>
                    </a:ext>
                  </a:extLst>
                </a:gridCol>
                <a:gridCol w="387335">
                  <a:extLst>
                    <a:ext uri="{9D8B030D-6E8A-4147-A177-3AD203B41FA5}">
                      <a16:colId xmlns:a16="http://schemas.microsoft.com/office/drawing/2014/main" val="3225471821"/>
                    </a:ext>
                  </a:extLst>
                </a:gridCol>
                <a:gridCol w="709057">
                  <a:extLst>
                    <a:ext uri="{9D8B030D-6E8A-4147-A177-3AD203B41FA5}">
                      <a16:colId xmlns:a16="http://schemas.microsoft.com/office/drawing/2014/main" val="2773236324"/>
                    </a:ext>
                  </a:extLst>
                </a:gridCol>
                <a:gridCol w="9929415">
                  <a:extLst>
                    <a:ext uri="{9D8B030D-6E8A-4147-A177-3AD203B41FA5}">
                      <a16:colId xmlns:a16="http://schemas.microsoft.com/office/drawing/2014/main" val="2104395396"/>
                    </a:ext>
                  </a:extLst>
                </a:gridCol>
              </a:tblGrid>
              <a:tr h="200025">
                <a:tc gridSpan="4">
                  <a:txBody>
                    <a:bodyPr/>
                    <a:lstStyle/>
                    <a:p>
                      <a:pPr algn="ctr">
                        <a:lnSpc>
                          <a:spcPct val="107000"/>
                        </a:lnSpc>
                        <a:spcAft>
                          <a:spcPts val="800"/>
                        </a:spcAft>
                      </a:pPr>
                      <a:r>
                        <a:rPr lang="en-US" sz="3200" dirty="0" err="1">
                          <a:effectLst/>
                          <a:latin typeface="Times New Roman" panose="02020603050405020304" pitchFamily="18" charset="0"/>
                          <a:cs typeface="Times New Roman" panose="02020603050405020304" pitchFamily="18" charset="0"/>
                        </a:rPr>
                        <a:t>Mức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độ</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lnL w="12700" cap="flat" cmpd="sng" algn="ctr">
                      <a:solidFill>
                        <a:schemeClr val="tx1"/>
                      </a:solidFill>
                      <a:prstDash val="solid"/>
                      <a:round/>
                      <a:headEnd type="none" w="med" len="med"/>
                      <a:tailEnd type="none" w="med" len="med"/>
                    </a:lnL>
                  </a:tcPr>
                </a:tc>
                <a:tc>
                  <a:txBody>
                    <a:bodyPr/>
                    <a:lstStyle/>
                    <a:p>
                      <a:pPr algn="ctr">
                        <a:lnSpc>
                          <a:spcPct val="107000"/>
                        </a:lnSpc>
                        <a:spcAft>
                          <a:spcPts val="800"/>
                        </a:spcAft>
                      </a:pPr>
                      <a:r>
                        <a:rPr lang="en-US" sz="3200" dirty="0">
                          <a:effectLst/>
                          <a:latin typeface="Times New Roman" panose="02020603050405020304" pitchFamily="18" charset="0"/>
                          <a:cs typeface="Times New Roman" panose="02020603050405020304" pitchFamily="18" charset="0"/>
                        </a:rPr>
                        <a:t>I. </a:t>
                      </a:r>
                      <a:r>
                        <a:rPr lang="en-US" sz="3200" dirty="0" err="1">
                          <a:effectLst/>
                          <a:latin typeface="Times New Roman" panose="02020603050405020304" pitchFamily="18" charset="0"/>
                          <a:cs typeface="Times New Roman" panose="02020603050405020304" pitchFamily="18" charset="0"/>
                        </a:rPr>
                        <a:t>Chuẩn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bị</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302681435"/>
                  </a:ext>
                </a:extLst>
              </a:tr>
              <a:tr h="200025">
                <a:tc>
                  <a:txBody>
                    <a:bodyPr/>
                    <a:lstStyle/>
                    <a:p>
                      <a:pPr algn="ctr">
                        <a:lnSpc>
                          <a:spcPct val="107000"/>
                        </a:lnSpc>
                        <a:spcAft>
                          <a:spcPts val="800"/>
                        </a:spcAft>
                      </a:pPr>
                      <a:r>
                        <a:rPr lang="en-US" sz="3200" dirty="0">
                          <a:solidFill>
                            <a:schemeClr val="tx1"/>
                          </a:solidFill>
                          <a:effectLst/>
                          <a:latin typeface="Times New Roman" panose="02020603050405020304" pitchFamily="18" charset="0"/>
                          <a:cs typeface="Times New Roman" panose="02020603050405020304" pitchFamily="18" charset="0"/>
                        </a:rPr>
                        <a:t>4</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chemeClr val="tx1"/>
                          </a:solidFill>
                          <a:effectLst/>
                          <a:latin typeface="Times New Roman" panose="02020603050405020304" pitchFamily="18" charset="0"/>
                          <a:cs typeface="Times New Roman" panose="02020603050405020304" pitchFamily="18" charset="0"/>
                        </a:rPr>
                        <a:t>3</a:t>
                      </a:r>
                      <a:endParaRPr lang="en-US" sz="3200"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3200" dirty="0">
                          <a:solidFill>
                            <a:schemeClr val="tx1"/>
                          </a:solidFill>
                          <a:effectLst/>
                          <a:latin typeface="Times New Roman" panose="02020603050405020304" pitchFamily="18" charset="0"/>
                          <a:cs typeface="Times New Roman" panose="02020603050405020304" pitchFamily="18" charset="0"/>
                        </a:rPr>
                        <a:t>2</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chemeClr val="tx1"/>
                          </a:solidFill>
                          <a:effectLst/>
                          <a:latin typeface="Times New Roman" panose="02020603050405020304" pitchFamily="18" charset="0"/>
                          <a:cs typeface="Times New Roman" panose="02020603050405020304" pitchFamily="18" charset="0"/>
                        </a:rPr>
                        <a:t>1</a:t>
                      </a:r>
                      <a:endParaRPr lang="en-US" sz="3200"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A. </a:t>
                      </a:r>
                      <a:r>
                        <a:rPr lang="vi-VN" sz="3200" dirty="0" err="1">
                          <a:solidFill>
                            <a:schemeClr val="tx1"/>
                          </a:solidFill>
                          <a:effectLst/>
                          <a:latin typeface="Times New Roman" panose="02020603050405020304" pitchFamily="18" charset="0"/>
                          <a:cs typeface="Times New Roman" panose="02020603050405020304" pitchFamily="18" charset="0"/>
                        </a:rPr>
                        <a:t>Tìm</a:t>
                      </a:r>
                      <a:r>
                        <a:rPr lang="vi-VN" sz="3200" dirty="0">
                          <a:solidFill>
                            <a:schemeClr val="tx1"/>
                          </a:solidFill>
                          <a:effectLst/>
                          <a:latin typeface="Times New Roman" panose="02020603050405020304" pitchFamily="18" charset="0"/>
                          <a:cs typeface="Times New Roman" panose="02020603050405020304" pitchFamily="18" charset="0"/>
                        </a:rPr>
                        <a:t> </a:t>
                      </a:r>
                      <a:r>
                        <a:rPr lang="vi-VN" sz="3200" dirty="0" err="1">
                          <a:solidFill>
                            <a:schemeClr val="tx1"/>
                          </a:solidFill>
                          <a:effectLst/>
                          <a:latin typeface="Times New Roman" panose="02020603050405020304" pitchFamily="18" charset="0"/>
                          <a:cs typeface="Times New Roman" panose="02020603050405020304" pitchFamily="18" charset="0"/>
                        </a:rPr>
                        <a:t>hiểu</a:t>
                      </a:r>
                      <a:r>
                        <a:rPr lang="vi-VN" sz="3200" dirty="0">
                          <a:solidFill>
                            <a:schemeClr val="tx1"/>
                          </a:solidFill>
                          <a:effectLst/>
                          <a:latin typeface="Times New Roman" panose="02020603050405020304" pitchFamily="18" charset="0"/>
                          <a:cs typeface="Times New Roman" panose="02020603050405020304" pitchFamily="18" charset="0"/>
                        </a:rPr>
                        <a:t> </a:t>
                      </a:r>
                      <a:r>
                        <a:rPr lang="vi-VN" sz="3200" dirty="0" err="1">
                          <a:solidFill>
                            <a:schemeClr val="tx1"/>
                          </a:solidFill>
                          <a:effectLst/>
                          <a:latin typeface="Times New Roman" panose="02020603050405020304" pitchFamily="18" charset="0"/>
                          <a:cs typeface="Times New Roman" panose="02020603050405020304" pitchFamily="18" charset="0"/>
                        </a:rPr>
                        <a:t>kĩ</a:t>
                      </a:r>
                      <a:r>
                        <a:rPr lang="vi-VN" sz="3200" dirty="0">
                          <a:solidFill>
                            <a:schemeClr val="tx1"/>
                          </a:solidFill>
                          <a:effectLst/>
                          <a:latin typeface="Times New Roman" panose="02020603050405020304" pitchFamily="18" charset="0"/>
                          <a:cs typeface="Times New Roman" panose="02020603050405020304" pitchFamily="18" charset="0"/>
                        </a:rPr>
                        <a:t> </a:t>
                      </a:r>
                      <a:r>
                        <a:rPr lang="vi-VN" sz="3200" dirty="0" err="1">
                          <a:solidFill>
                            <a:schemeClr val="tx1"/>
                          </a:solidFill>
                          <a:effectLst/>
                          <a:latin typeface="Times New Roman" panose="02020603050405020304" pitchFamily="18" charset="0"/>
                          <a:cs typeface="Times New Roman" panose="02020603050405020304" pitchFamily="18" charset="0"/>
                        </a:rPr>
                        <a:t>vấn</a:t>
                      </a:r>
                      <a:r>
                        <a:rPr lang="vi-VN" sz="3200" dirty="0">
                          <a:solidFill>
                            <a:schemeClr val="tx1"/>
                          </a:solidFill>
                          <a:effectLst/>
                          <a:latin typeface="Times New Roman" panose="02020603050405020304" pitchFamily="18" charset="0"/>
                          <a:cs typeface="Times New Roman" panose="02020603050405020304" pitchFamily="18" charset="0"/>
                        </a:rPr>
                        <a:t> </a:t>
                      </a:r>
                      <a:r>
                        <a:rPr lang="vi-VN" sz="3200" dirty="0" err="1">
                          <a:solidFill>
                            <a:schemeClr val="tx1"/>
                          </a:solidFill>
                          <a:effectLst/>
                          <a:latin typeface="Times New Roman" panose="02020603050405020304" pitchFamily="18" charset="0"/>
                          <a:cs typeface="Times New Roman" panose="02020603050405020304" pitchFamily="18" charset="0"/>
                        </a:rPr>
                        <a:t>đề</a:t>
                      </a:r>
                      <a:r>
                        <a:rPr lang="vi-VN" sz="3200" dirty="0">
                          <a:solidFill>
                            <a:schemeClr val="tx1"/>
                          </a:solidFill>
                          <a:effectLst/>
                          <a:latin typeface="Times New Roman" panose="02020603050405020304" pitchFamily="18" charset="0"/>
                          <a:cs typeface="Times New Roman" panose="02020603050405020304" pitchFamily="18" charset="0"/>
                        </a:rPr>
                        <a:t> </a:t>
                      </a:r>
                      <a:r>
                        <a:rPr lang="vi-VN" sz="3200" dirty="0" err="1">
                          <a:solidFill>
                            <a:schemeClr val="tx1"/>
                          </a:solidFill>
                          <a:effectLst/>
                          <a:latin typeface="Times New Roman" panose="02020603050405020304" pitchFamily="18" charset="0"/>
                          <a:cs typeface="Times New Roman" panose="02020603050405020304" pitchFamily="18" charset="0"/>
                        </a:rPr>
                        <a:t>cần</a:t>
                      </a:r>
                      <a:r>
                        <a:rPr lang="vi-VN" sz="3200" dirty="0">
                          <a:solidFill>
                            <a:schemeClr val="tx1"/>
                          </a:solidFill>
                          <a:effectLst/>
                          <a:latin typeface="Times New Roman" panose="02020603050405020304" pitchFamily="18" charset="0"/>
                          <a:cs typeface="Times New Roman" panose="02020603050405020304" pitchFamily="18" charset="0"/>
                        </a:rPr>
                        <a:t> </a:t>
                      </a:r>
                      <a:r>
                        <a:rPr lang="vi-VN" sz="3200" dirty="0" err="1">
                          <a:solidFill>
                            <a:schemeClr val="tx1"/>
                          </a:solidFill>
                          <a:effectLst/>
                          <a:latin typeface="Times New Roman" panose="02020603050405020304" pitchFamily="18" charset="0"/>
                          <a:cs typeface="Times New Roman" panose="02020603050405020304" pitchFamily="18" charset="0"/>
                        </a:rPr>
                        <a:t>trình</a:t>
                      </a:r>
                      <a:r>
                        <a:rPr lang="vi-VN" sz="3200" dirty="0">
                          <a:solidFill>
                            <a:schemeClr val="tx1"/>
                          </a:solidFill>
                          <a:effectLst/>
                          <a:latin typeface="Times New Roman" panose="02020603050405020304" pitchFamily="18" charset="0"/>
                          <a:cs typeface="Times New Roman" panose="02020603050405020304" pitchFamily="18" charset="0"/>
                        </a:rPr>
                        <a:t> </a:t>
                      </a:r>
                      <a:r>
                        <a:rPr lang="vi-VN" sz="3200" dirty="0" err="1">
                          <a:solidFill>
                            <a:schemeClr val="tx1"/>
                          </a:solidFill>
                          <a:effectLst/>
                          <a:latin typeface="Times New Roman" panose="02020603050405020304" pitchFamily="18" charset="0"/>
                          <a:cs typeface="Times New Roman" panose="02020603050405020304" pitchFamily="18" charset="0"/>
                        </a:rPr>
                        <a:t>bày</a:t>
                      </a:r>
                      <a:r>
                        <a:rPr lang="vi-VN" sz="3200" dirty="0">
                          <a:solidFill>
                            <a:schemeClr val="tx1"/>
                          </a:solidFill>
                          <a:effectLst/>
                          <a:latin typeface="Times New Roman" panose="02020603050405020304" pitchFamily="18" charset="0"/>
                          <a:cs typeface="Times New Roman" panose="02020603050405020304" pitchFamily="18" charset="0"/>
                        </a:rPr>
                        <a:t> </a:t>
                      </a:r>
                      <a:r>
                        <a:rPr lang="vi-VN" sz="3200" dirty="0" err="1">
                          <a:solidFill>
                            <a:schemeClr val="tx1"/>
                          </a:solidFill>
                          <a:effectLst/>
                          <a:latin typeface="Times New Roman" panose="02020603050405020304" pitchFamily="18" charset="0"/>
                          <a:cs typeface="Times New Roman" panose="02020603050405020304" pitchFamily="18" charset="0"/>
                        </a:rPr>
                        <a:t>và</a:t>
                      </a:r>
                      <a:r>
                        <a:rPr lang="vi-VN" sz="3200" dirty="0">
                          <a:solidFill>
                            <a:schemeClr val="tx1"/>
                          </a:solidFill>
                          <a:effectLst/>
                          <a:latin typeface="Times New Roman" panose="02020603050405020304" pitchFamily="18" charset="0"/>
                          <a:cs typeface="Times New Roman" panose="02020603050405020304" pitchFamily="18" charset="0"/>
                        </a:rPr>
                        <a:t> </a:t>
                      </a:r>
                      <a:r>
                        <a:rPr lang="vi-VN" sz="3200" dirty="0" err="1">
                          <a:solidFill>
                            <a:schemeClr val="tx1"/>
                          </a:solidFill>
                          <a:effectLst/>
                          <a:latin typeface="Times New Roman" panose="02020603050405020304" pitchFamily="18" charset="0"/>
                          <a:cs typeface="Times New Roman" panose="02020603050405020304" pitchFamily="18" charset="0"/>
                        </a:rPr>
                        <a:t>đối</a:t>
                      </a:r>
                      <a:r>
                        <a:rPr lang="vi-VN" sz="3200" dirty="0">
                          <a:solidFill>
                            <a:schemeClr val="tx1"/>
                          </a:solidFill>
                          <a:effectLst/>
                          <a:latin typeface="Times New Roman" panose="02020603050405020304" pitchFamily="18" charset="0"/>
                          <a:cs typeface="Times New Roman" panose="02020603050405020304" pitchFamily="18" charset="0"/>
                        </a:rPr>
                        <a:t> </a:t>
                      </a:r>
                      <a:r>
                        <a:rPr lang="vi-VN" sz="3200" dirty="0" err="1">
                          <a:solidFill>
                            <a:schemeClr val="tx1"/>
                          </a:solidFill>
                          <a:effectLst/>
                          <a:latin typeface="Times New Roman" panose="02020603050405020304" pitchFamily="18" charset="0"/>
                          <a:cs typeface="Times New Roman" panose="02020603050405020304" pitchFamily="18" charset="0"/>
                        </a:rPr>
                        <a:t>tượng</a:t>
                      </a:r>
                      <a:r>
                        <a:rPr lang="vi-VN" sz="3200" dirty="0">
                          <a:solidFill>
                            <a:schemeClr val="tx1"/>
                          </a:solidFill>
                          <a:effectLst/>
                          <a:latin typeface="Times New Roman" panose="02020603050405020304" pitchFamily="18" charset="0"/>
                          <a:cs typeface="Times New Roman" panose="02020603050405020304" pitchFamily="18" charset="0"/>
                        </a:rPr>
                        <a:t> </a:t>
                      </a:r>
                      <a:r>
                        <a:rPr lang="vi-VN" sz="3200" dirty="0" err="1">
                          <a:solidFill>
                            <a:schemeClr val="tx1"/>
                          </a:solidFill>
                          <a:effectLst/>
                          <a:latin typeface="Times New Roman" panose="02020603050405020304" pitchFamily="18" charset="0"/>
                          <a:cs typeface="Times New Roman" panose="02020603050405020304" pitchFamily="18" charset="0"/>
                        </a:rPr>
                        <a:t>người</a:t>
                      </a:r>
                      <a:r>
                        <a:rPr lang="vi-VN" sz="3200" dirty="0">
                          <a:solidFill>
                            <a:schemeClr val="tx1"/>
                          </a:solidFill>
                          <a:effectLst/>
                          <a:latin typeface="Times New Roman" panose="02020603050405020304" pitchFamily="18" charset="0"/>
                          <a:cs typeface="Times New Roman" panose="02020603050405020304" pitchFamily="18" charset="0"/>
                        </a:rPr>
                        <a:t> nghe.</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587635"/>
                  </a:ext>
                </a:extLst>
              </a:tr>
              <a:tr h="200025">
                <a:tc>
                  <a:txBody>
                    <a:bodyPr/>
                    <a:lstStyle/>
                    <a:p>
                      <a:pPr algn="ctr">
                        <a:lnSpc>
                          <a:spcPct val="107000"/>
                        </a:lnSpc>
                        <a:spcAft>
                          <a:spcPts val="800"/>
                        </a:spcAft>
                      </a:pPr>
                      <a:r>
                        <a:rPr lang="en-US" sz="3200">
                          <a:solidFill>
                            <a:schemeClr val="tx1"/>
                          </a:solidFill>
                          <a:effectLst/>
                          <a:latin typeface="Times New Roman" panose="02020603050405020304" pitchFamily="18" charset="0"/>
                          <a:cs typeface="Times New Roman" panose="02020603050405020304" pitchFamily="18" charset="0"/>
                        </a:rPr>
                        <a:t>4</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chemeClr val="tx1"/>
                          </a:solidFill>
                          <a:effectLst/>
                          <a:latin typeface="Times New Roman" panose="02020603050405020304" pitchFamily="18" charset="0"/>
                          <a:cs typeface="Times New Roman" panose="02020603050405020304" pitchFamily="18" charset="0"/>
                        </a:rPr>
                        <a:t>3</a:t>
                      </a:r>
                      <a:endParaRPr lang="en-US" sz="3200"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3200" dirty="0">
                          <a:solidFill>
                            <a:schemeClr val="tx1"/>
                          </a:solidFill>
                          <a:effectLst/>
                          <a:latin typeface="Times New Roman" panose="02020603050405020304" pitchFamily="18" charset="0"/>
                          <a:cs typeface="Times New Roman" panose="02020603050405020304" pitchFamily="18" charset="0"/>
                        </a:rPr>
                        <a:t>2</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a:solidFill>
                            <a:schemeClr val="tx1"/>
                          </a:solidFill>
                          <a:effectLst/>
                          <a:latin typeface="Times New Roman" panose="02020603050405020304" pitchFamily="18" charset="0"/>
                          <a:cs typeface="Times New Roman" panose="02020603050405020304" pitchFamily="18" charset="0"/>
                        </a:rPr>
                        <a:t>1</a:t>
                      </a:r>
                      <a:endParaRPr lang="en-US" sz="320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B. </a:t>
                      </a:r>
                      <a:r>
                        <a:rPr lang="vi-VN" sz="3200" dirty="0" err="1">
                          <a:solidFill>
                            <a:schemeClr val="tx1"/>
                          </a:solidFill>
                          <a:effectLst/>
                          <a:latin typeface="Times New Roman" panose="02020603050405020304" pitchFamily="18" charset="0"/>
                          <a:cs typeface="Times New Roman" panose="02020603050405020304" pitchFamily="18" charset="0"/>
                        </a:rPr>
                        <a:t>Lập</a:t>
                      </a:r>
                      <a:r>
                        <a:rPr lang="vi-VN" sz="3200" dirty="0">
                          <a:solidFill>
                            <a:schemeClr val="tx1"/>
                          </a:solidFill>
                          <a:effectLst/>
                          <a:latin typeface="Times New Roman" panose="02020603050405020304" pitchFamily="18" charset="0"/>
                          <a:cs typeface="Times New Roman" panose="02020603050405020304" pitchFamily="18" charset="0"/>
                        </a:rPr>
                        <a:t> </a:t>
                      </a:r>
                      <a:r>
                        <a:rPr lang="vi-VN" sz="3200" dirty="0" err="1">
                          <a:solidFill>
                            <a:schemeClr val="tx1"/>
                          </a:solidFill>
                          <a:effectLst/>
                          <a:latin typeface="Times New Roman" panose="02020603050405020304" pitchFamily="18" charset="0"/>
                          <a:cs typeface="Times New Roman" panose="02020603050405020304" pitchFamily="18" charset="0"/>
                        </a:rPr>
                        <a:t>dàn</a:t>
                      </a:r>
                      <a:r>
                        <a:rPr lang="vi-VN" sz="3200" dirty="0">
                          <a:solidFill>
                            <a:schemeClr val="tx1"/>
                          </a:solidFill>
                          <a:effectLst/>
                          <a:latin typeface="Times New Roman" panose="02020603050405020304" pitchFamily="18" charset="0"/>
                          <a:cs typeface="Times New Roman" panose="02020603050405020304" pitchFamily="18" charset="0"/>
                        </a:rPr>
                        <a:t> ý chi </a:t>
                      </a:r>
                      <a:r>
                        <a:rPr lang="vi-VN" sz="3200" dirty="0" err="1">
                          <a:solidFill>
                            <a:schemeClr val="tx1"/>
                          </a:solidFill>
                          <a:effectLst/>
                          <a:latin typeface="Times New Roman" panose="02020603050405020304" pitchFamily="18" charset="0"/>
                          <a:cs typeface="Times New Roman" panose="02020603050405020304" pitchFamily="18" charset="0"/>
                        </a:rPr>
                        <a:t>tiết</a:t>
                      </a:r>
                      <a:r>
                        <a:rPr lang="vi-VN" sz="3200" dirty="0">
                          <a:solidFill>
                            <a:schemeClr val="tx1"/>
                          </a:solidFill>
                          <a:effectLst/>
                          <a:latin typeface="Times New Roman" panose="02020603050405020304" pitchFamily="18" charset="0"/>
                          <a:cs typeface="Times New Roman" panose="02020603050405020304" pitchFamily="18" charset="0"/>
                        </a:rPr>
                        <a:t> cho </a:t>
                      </a:r>
                      <a:r>
                        <a:rPr lang="vi-VN" sz="3200" dirty="0" err="1">
                          <a:solidFill>
                            <a:schemeClr val="tx1"/>
                          </a:solidFill>
                          <a:effectLst/>
                          <a:latin typeface="Times New Roman" panose="02020603050405020304" pitchFamily="18" charset="0"/>
                          <a:cs typeface="Times New Roman" panose="02020603050405020304" pitchFamily="18" charset="0"/>
                        </a:rPr>
                        <a:t>phần</a:t>
                      </a:r>
                      <a:r>
                        <a:rPr lang="vi-VN" sz="3200" dirty="0">
                          <a:solidFill>
                            <a:schemeClr val="tx1"/>
                          </a:solidFill>
                          <a:effectLst/>
                          <a:latin typeface="Times New Roman" panose="02020603050405020304" pitchFamily="18" charset="0"/>
                          <a:cs typeface="Times New Roman" panose="02020603050405020304" pitchFamily="18" charset="0"/>
                        </a:rPr>
                        <a:t> </a:t>
                      </a:r>
                      <a:r>
                        <a:rPr lang="vi-VN" sz="3200" dirty="0" err="1">
                          <a:solidFill>
                            <a:schemeClr val="tx1"/>
                          </a:solidFill>
                          <a:effectLst/>
                          <a:latin typeface="Times New Roman" panose="02020603050405020304" pitchFamily="18" charset="0"/>
                          <a:cs typeface="Times New Roman" panose="02020603050405020304" pitchFamily="18" charset="0"/>
                        </a:rPr>
                        <a:t>trình</a:t>
                      </a:r>
                      <a:r>
                        <a:rPr lang="vi-VN" sz="3200" dirty="0">
                          <a:solidFill>
                            <a:schemeClr val="tx1"/>
                          </a:solidFill>
                          <a:effectLst/>
                          <a:latin typeface="Times New Roman" panose="02020603050405020304" pitchFamily="18" charset="0"/>
                          <a:cs typeface="Times New Roman" panose="02020603050405020304" pitchFamily="18" charset="0"/>
                        </a:rPr>
                        <a:t> </a:t>
                      </a:r>
                      <a:r>
                        <a:rPr lang="vi-VN" sz="3200" dirty="0" err="1">
                          <a:solidFill>
                            <a:schemeClr val="tx1"/>
                          </a:solidFill>
                          <a:effectLst/>
                          <a:latin typeface="Times New Roman" panose="02020603050405020304" pitchFamily="18" charset="0"/>
                          <a:cs typeface="Times New Roman" panose="02020603050405020304" pitchFamily="18" charset="0"/>
                        </a:rPr>
                        <a:t>bày</a:t>
                      </a:r>
                      <a:r>
                        <a:rPr lang="vi-VN" sz="3200" dirty="0">
                          <a:solidFill>
                            <a:schemeClr val="tx1"/>
                          </a:solidFill>
                          <a:effectLst/>
                          <a:latin typeface="Times New Roman" panose="02020603050405020304" pitchFamily="18" charset="0"/>
                          <a:cs typeface="Times New Roman" panose="02020603050405020304" pitchFamily="18" charset="0"/>
                        </a:rPr>
                        <a:t>.</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2304734"/>
                  </a:ext>
                </a:extLst>
              </a:tr>
              <a:tr h="200025">
                <a:tc>
                  <a:txBody>
                    <a:bodyPr/>
                    <a:lstStyle/>
                    <a:p>
                      <a:pPr algn="ctr">
                        <a:lnSpc>
                          <a:spcPct val="107000"/>
                        </a:lnSpc>
                        <a:spcAft>
                          <a:spcPts val="800"/>
                        </a:spcAft>
                      </a:pPr>
                      <a:r>
                        <a:rPr lang="en-US" sz="3200">
                          <a:solidFill>
                            <a:schemeClr val="tx1"/>
                          </a:solidFill>
                          <a:effectLst/>
                          <a:latin typeface="Times New Roman" panose="02020603050405020304" pitchFamily="18" charset="0"/>
                          <a:cs typeface="Times New Roman" panose="02020603050405020304" pitchFamily="18" charset="0"/>
                        </a:rPr>
                        <a:t>4</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chemeClr val="tx1"/>
                          </a:solidFill>
                          <a:effectLst/>
                          <a:latin typeface="Times New Roman" panose="02020603050405020304" pitchFamily="18" charset="0"/>
                          <a:cs typeface="Times New Roman" panose="02020603050405020304" pitchFamily="18" charset="0"/>
                        </a:rPr>
                        <a:t>3</a:t>
                      </a:r>
                      <a:endParaRPr lang="en-US" sz="3200"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3200" dirty="0">
                          <a:solidFill>
                            <a:schemeClr val="tx1"/>
                          </a:solidFill>
                          <a:effectLst/>
                          <a:latin typeface="Times New Roman" panose="02020603050405020304" pitchFamily="18" charset="0"/>
                          <a:cs typeface="Times New Roman" panose="02020603050405020304" pitchFamily="18" charset="0"/>
                        </a:rPr>
                        <a:t>2</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chemeClr val="tx1"/>
                          </a:solidFill>
                          <a:effectLst/>
                          <a:latin typeface="Times New Roman" panose="02020603050405020304" pitchFamily="18" charset="0"/>
                          <a:cs typeface="Times New Roman" panose="02020603050405020304" pitchFamily="18" charset="0"/>
                        </a:rPr>
                        <a:t>1</a:t>
                      </a:r>
                      <a:endParaRPr lang="en-US" sz="3200"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C. </a:t>
                      </a:r>
                      <a:r>
                        <a:rPr lang="vi-VN" sz="3200" dirty="0" err="1">
                          <a:solidFill>
                            <a:schemeClr val="tx1"/>
                          </a:solidFill>
                          <a:effectLst/>
                          <a:latin typeface="Times New Roman" panose="02020603050405020304" pitchFamily="18" charset="0"/>
                          <a:cs typeface="Times New Roman" panose="02020603050405020304" pitchFamily="18" charset="0"/>
                        </a:rPr>
                        <a:t>Tập</a:t>
                      </a:r>
                      <a:r>
                        <a:rPr lang="vi-VN" sz="3200" dirty="0">
                          <a:solidFill>
                            <a:schemeClr val="tx1"/>
                          </a:solidFill>
                          <a:effectLst/>
                          <a:latin typeface="Times New Roman" panose="02020603050405020304" pitchFamily="18" charset="0"/>
                          <a:cs typeface="Times New Roman" panose="02020603050405020304" pitchFamily="18" charset="0"/>
                        </a:rPr>
                        <a:t> </a:t>
                      </a:r>
                      <a:r>
                        <a:rPr lang="vi-VN" sz="3200" dirty="0" err="1">
                          <a:solidFill>
                            <a:schemeClr val="tx1"/>
                          </a:solidFill>
                          <a:effectLst/>
                          <a:latin typeface="Times New Roman" panose="02020603050405020304" pitchFamily="18" charset="0"/>
                          <a:cs typeface="Times New Roman" panose="02020603050405020304" pitchFamily="18" charset="0"/>
                        </a:rPr>
                        <a:t>trình</a:t>
                      </a:r>
                      <a:r>
                        <a:rPr lang="vi-VN" sz="3200" dirty="0">
                          <a:solidFill>
                            <a:schemeClr val="tx1"/>
                          </a:solidFill>
                          <a:effectLst/>
                          <a:latin typeface="Times New Roman" panose="02020603050405020304" pitchFamily="18" charset="0"/>
                          <a:cs typeface="Times New Roman" panose="02020603050405020304" pitchFamily="18" charset="0"/>
                        </a:rPr>
                        <a:t> </a:t>
                      </a:r>
                      <a:r>
                        <a:rPr lang="vi-VN" sz="3200" dirty="0" err="1">
                          <a:solidFill>
                            <a:schemeClr val="tx1"/>
                          </a:solidFill>
                          <a:effectLst/>
                          <a:latin typeface="Times New Roman" panose="02020603050405020304" pitchFamily="18" charset="0"/>
                          <a:cs typeface="Times New Roman" panose="02020603050405020304" pitchFamily="18" charset="0"/>
                        </a:rPr>
                        <a:t>bày</a:t>
                      </a:r>
                      <a:r>
                        <a:rPr lang="vi-VN" sz="3200" dirty="0">
                          <a:solidFill>
                            <a:schemeClr val="tx1"/>
                          </a:solidFill>
                          <a:effectLst/>
                          <a:latin typeface="Times New Roman" panose="02020603050405020304" pitchFamily="18" charset="0"/>
                          <a:cs typeface="Times New Roman" panose="02020603050405020304" pitchFamily="18" charset="0"/>
                        </a:rPr>
                        <a:t> </a:t>
                      </a:r>
                      <a:r>
                        <a:rPr lang="vi-VN" sz="3200" dirty="0" err="1">
                          <a:solidFill>
                            <a:schemeClr val="tx1"/>
                          </a:solidFill>
                          <a:effectLst/>
                          <a:latin typeface="Times New Roman" panose="02020603050405020304" pitchFamily="18" charset="0"/>
                          <a:cs typeface="Times New Roman" panose="02020603050405020304" pitchFamily="18" charset="0"/>
                        </a:rPr>
                        <a:t>thử</a:t>
                      </a:r>
                      <a:r>
                        <a:rPr lang="vi-VN" sz="3200" dirty="0">
                          <a:solidFill>
                            <a:schemeClr val="tx1"/>
                          </a:solidFill>
                          <a:effectLst/>
                          <a:latin typeface="Times New Roman" panose="02020603050405020304" pitchFamily="18" charset="0"/>
                          <a:cs typeface="Times New Roman" panose="02020603050405020304" pitchFamily="18" charset="0"/>
                        </a:rPr>
                        <a:t> </a:t>
                      </a:r>
                      <a:r>
                        <a:rPr lang="vi-VN" sz="3200" dirty="0" err="1">
                          <a:solidFill>
                            <a:schemeClr val="tx1"/>
                          </a:solidFill>
                          <a:effectLst/>
                          <a:latin typeface="Times New Roman" panose="02020603050405020304" pitchFamily="18" charset="0"/>
                          <a:cs typeface="Times New Roman" panose="02020603050405020304" pitchFamily="18" charset="0"/>
                        </a:rPr>
                        <a:t>để</a:t>
                      </a:r>
                      <a:r>
                        <a:rPr lang="vi-VN" sz="3200" dirty="0">
                          <a:solidFill>
                            <a:schemeClr val="tx1"/>
                          </a:solidFill>
                          <a:effectLst/>
                          <a:latin typeface="Times New Roman" panose="02020603050405020304" pitchFamily="18" charset="0"/>
                          <a:cs typeface="Times New Roman" panose="02020603050405020304" pitchFamily="18" charset="0"/>
                        </a:rPr>
                        <a:t> </a:t>
                      </a:r>
                      <a:r>
                        <a:rPr lang="vi-VN" sz="3200" dirty="0" err="1">
                          <a:solidFill>
                            <a:schemeClr val="tx1"/>
                          </a:solidFill>
                          <a:effectLst/>
                          <a:latin typeface="Times New Roman" panose="02020603050405020304" pitchFamily="18" charset="0"/>
                          <a:cs typeface="Times New Roman" panose="02020603050405020304" pitchFamily="18" charset="0"/>
                        </a:rPr>
                        <a:t>làm</a:t>
                      </a:r>
                      <a:r>
                        <a:rPr lang="vi-VN" sz="3200" dirty="0">
                          <a:solidFill>
                            <a:schemeClr val="tx1"/>
                          </a:solidFill>
                          <a:effectLst/>
                          <a:latin typeface="Times New Roman" panose="02020603050405020304" pitchFamily="18" charset="0"/>
                          <a:cs typeface="Times New Roman" panose="02020603050405020304" pitchFamily="18" charset="0"/>
                        </a:rPr>
                        <a:t> </a:t>
                      </a:r>
                      <a:r>
                        <a:rPr lang="vi-VN" sz="3200" dirty="0" err="1">
                          <a:solidFill>
                            <a:schemeClr val="tx1"/>
                          </a:solidFill>
                          <a:effectLst/>
                          <a:latin typeface="Times New Roman" panose="02020603050405020304" pitchFamily="18" charset="0"/>
                          <a:cs typeface="Times New Roman" panose="02020603050405020304" pitchFamily="18" charset="0"/>
                        </a:rPr>
                        <a:t>chủ</a:t>
                      </a:r>
                      <a:r>
                        <a:rPr lang="vi-VN" sz="3200" dirty="0">
                          <a:solidFill>
                            <a:schemeClr val="tx1"/>
                          </a:solidFill>
                          <a:effectLst/>
                          <a:latin typeface="Times New Roman" panose="02020603050405020304" pitchFamily="18" charset="0"/>
                          <a:cs typeface="Times New Roman" panose="02020603050405020304" pitchFamily="18" charset="0"/>
                        </a:rPr>
                        <a:t> </a:t>
                      </a:r>
                      <a:r>
                        <a:rPr lang="vi-VN" sz="3200" dirty="0" err="1">
                          <a:solidFill>
                            <a:schemeClr val="tx1"/>
                          </a:solidFill>
                          <a:effectLst/>
                          <a:latin typeface="Times New Roman" panose="02020603050405020304" pitchFamily="18" charset="0"/>
                          <a:cs typeface="Times New Roman" panose="02020603050405020304" pitchFamily="18" charset="0"/>
                        </a:rPr>
                        <a:t>nội</a:t>
                      </a:r>
                      <a:r>
                        <a:rPr lang="vi-VN" sz="3200" dirty="0">
                          <a:solidFill>
                            <a:schemeClr val="tx1"/>
                          </a:solidFill>
                          <a:effectLst/>
                          <a:latin typeface="Times New Roman" panose="02020603050405020304" pitchFamily="18" charset="0"/>
                          <a:cs typeface="Times New Roman" panose="02020603050405020304" pitchFamily="18" charset="0"/>
                        </a:rPr>
                        <a:t> dung </a:t>
                      </a:r>
                      <a:r>
                        <a:rPr lang="vi-VN" sz="3200" dirty="0" err="1">
                          <a:solidFill>
                            <a:schemeClr val="tx1"/>
                          </a:solidFill>
                          <a:effectLst/>
                          <a:latin typeface="Times New Roman" panose="02020603050405020304" pitchFamily="18" charset="0"/>
                          <a:cs typeface="Times New Roman" panose="02020603050405020304" pitchFamily="18" charset="0"/>
                        </a:rPr>
                        <a:t>trình</a:t>
                      </a:r>
                      <a:r>
                        <a:rPr lang="vi-VN" sz="3200" dirty="0">
                          <a:solidFill>
                            <a:schemeClr val="tx1"/>
                          </a:solidFill>
                          <a:effectLst/>
                          <a:latin typeface="Times New Roman" panose="02020603050405020304" pitchFamily="18" charset="0"/>
                          <a:cs typeface="Times New Roman" panose="02020603050405020304" pitchFamily="18" charset="0"/>
                        </a:rPr>
                        <a:t> </a:t>
                      </a:r>
                      <a:r>
                        <a:rPr lang="vi-VN" sz="3200" dirty="0" err="1">
                          <a:solidFill>
                            <a:schemeClr val="tx1"/>
                          </a:solidFill>
                          <a:effectLst/>
                          <a:latin typeface="Times New Roman" panose="02020603050405020304" pitchFamily="18" charset="0"/>
                          <a:cs typeface="Times New Roman" panose="02020603050405020304" pitchFamily="18" charset="0"/>
                        </a:rPr>
                        <a:t>bày</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23392"/>
                  </a:ext>
                </a:extLst>
              </a:tr>
            </a:tbl>
          </a:graphicData>
        </a:graphic>
      </p:graphicFrame>
    </p:spTree>
    <p:extLst>
      <p:ext uri="{BB962C8B-B14F-4D97-AF65-F5344CB8AC3E}">
        <p14:creationId xmlns:p14="http://schemas.microsoft.com/office/powerpoint/2010/main" val="1422977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Bảng 3">
            <a:extLst>
              <a:ext uri="{FF2B5EF4-FFF2-40B4-BE49-F238E27FC236}">
                <a16:creationId xmlns:a16="http://schemas.microsoft.com/office/drawing/2014/main" id="{5AA9BE5C-8DEB-338C-E5FC-ECCF1A848A35}"/>
              </a:ext>
            </a:extLst>
          </p:cNvPr>
          <p:cNvGraphicFramePr>
            <a:graphicFrameLocks noGrp="1"/>
          </p:cNvGraphicFramePr>
          <p:nvPr>
            <p:extLst>
              <p:ext uri="{D42A27DB-BD31-4B8C-83A1-F6EECF244321}">
                <p14:modId xmlns:p14="http://schemas.microsoft.com/office/powerpoint/2010/main" val="76876985"/>
              </p:ext>
            </p:extLst>
          </p:nvPr>
        </p:nvGraphicFramePr>
        <p:xfrm>
          <a:off x="152401" y="142873"/>
          <a:ext cx="11887198" cy="6572254"/>
        </p:xfrm>
        <a:graphic>
          <a:graphicData uri="http://schemas.openxmlformats.org/drawingml/2006/table">
            <a:tbl>
              <a:tblPr firstRow="1" firstCol="1" bandRow="1">
                <a:tableStyleId>{5C22544A-7EE6-4342-B048-85BDC9FD1C3A}</a:tableStyleId>
              </a:tblPr>
              <a:tblGrid>
                <a:gridCol w="437321">
                  <a:extLst>
                    <a:ext uri="{9D8B030D-6E8A-4147-A177-3AD203B41FA5}">
                      <a16:colId xmlns:a16="http://schemas.microsoft.com/office/drawing/2014/main" val="2438597842"/>
                    </a:ext>
                  </a:extLst>
                </a:gridCol>
                <a:gridCol w="424070">
                  <a:extLst>
                    <a:ext uri="{9D8B030D-6E8A-4147-A177-3AD203B41FA5}">
                      <a16:colId xmlns:a16="http://schemas.microsoft.com/office/drawing/2014/main" val="2393352196"/>
                    </a:ext>
                  </a:extLst>
                </a:gridCol>
                <a:gridCol w="387335">
                  <a:extLst>
                    <a:ext uri="{9D8B030D-6E8A-4147-A177-3AD203B41FA5}">
                      <a16:colId xmlns:a16="http://schemas.microsoft.com/office/drawing/2014/main" val="3225471821"/>
                    </a:ext>
                  </a:extLst>
                </a:gridCol>
                <a:gridCol w="709057">
                  <a:extLst>
                    <a:ext uri="{9D8B030D-6E8A-4147-A177-3AD203B41FA5}">
                      <a16:colId xmlns:a16="http://schemas.microsoft.com/office/drawing/2014/main" val="2773236324"/>
                    </a:ext>
                  </a:extLst>
                </a:gridCol>
                <a:gridCol w="9929415">
                  <a:extLst>
                    <a:ext uri="{9D8B030D-6E8A-4147-A177-3AD203B41FA5}">
                      <a16:colId xmlns:a16="http://schemas.microsoft.com/office/drawing/2014/main" val="2104395396"/>
                    </a:ext>
                  </a:extLst>
                </a:gridCol>
              </a:tblGrid>
              <a:tr h="200025">
                <a:tc gridSpan="4">
                  <a:txBody>
                    <a:bodyPr/>
                    <a:lstStyle/>
                    <a:p>
                      <a:pPr algn="ctr">
                        <a:lnSpc>
                          <a:spcPct val="107000"/>
                        </a:lnSpc>
                        <a:spcAft>
                          <a:spcPts val="800"/>
                        </a:spcAft>
                      </a:pPr>
                      <a:r>
                        <a:rPr lang="en-US" sz="2800" dirty="0" err="1">
                          <a:effectLst/>
                          <a:latin typeface="Times New Roman" panose="02020603050405020304" pitchFamily="18" charset="0"/>
                          <a:cs typeface="Times New Roman" panose="02020603050405020304" pitchFamily="18" charset="0"/>
                        </a:rPr>
                        <a:t>Mức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lnL w="12700" cap="flat" cmpd="sng" algn="ctr">
                      <a:solidFill>
                        <a:schemeClr val="tx1"/>
                      </a:solidFill>
                      <a:prstDash val="solid"/>
                      <a:round/>
                      <a:headEnd type="none" w="med" len="med"/>
                      <a:tailEnd type="none" w="med" len="med"/>
                    </a:lnL>
                  </a:tcPr>
                </a:tc>
                <a:tc>
                  <a:txBody>
                    <a:bodyPr/>
                    <a:lstStyle/>
                    <a:p>
                      <a:pPr algn="ctr">
                        <a:lnSpc>
                          <a:spcPct val="107000"/>
                        </a:lnSpc>
                        <a:spcAft>
                          <a:spcPts val="800"/>
                        </a:spcAft>
                      </a:pPr>
                      <a:r>
                        <a:rPr lang="en-US" sz="2800" dirty="0">
                          <a:effectLst/>
                          <a:latin typeface="Times New Roman" panose="02020603050405020304" pitchFamily="18" charset="0"/>
                          <a:cs typeface="Times New Roman" panose="02020603050405020304" pitchFamily="18" charset="0"/>
                        </a:rPr>
                        <a:t>I. </a:t>
                      </a:r>
                      <a:r>
                        <a:rPr lang="en-US" sz="2800" dirty="0" err="1">
                          <a:effectLst/>
                          <a:latin typeface="Times New Roman" panose="02020603050405020304" pitchFamily="18" charset="0"/>
                          <a:cs typeface="Times New Roman" panose="02020603050405020304" pitchFamily="18" charset="0"/>
                        </a:rPr>
                        <a:t>Chuẩn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bị</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302681435"/>
                  </a:ext>
                </a:extLst>
              </a:tr>
              <a:tr h="200025">
                <a:tc gridSpan="4">
                  <a:txBody>
                    <a:bodyPr/>
                    <a:lstStyle/>
                    <a:p>
                      <a:pPr algn="ctr">
                        <a:lnSpc>
                          <a:spcPct val="107000"/>
                        </a:lnSpc>
                        <a:spcAft>
                          <a:spcPts val="8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just">
                        <a:lnSpc>
                          <a:spcPct val="107000"/>
                        </a:lnSpc>
                        <a:spcAft>
                          <a:spcPts val="800"/>
                        </a:spcAft>
                      </a:pPr>
                      <a:r>
                        <a:rPr lang="vi-VN" sz="2800" dirty="0">
                          <a:effectLst/>
                          <a:latin typeface="Times New Roman" panose="02020603050405020304" pitchFamily="18" charset="0"/>
                          <a:cs typeface="Times New Roman" panose="02020603050405020304" pitchFamily="18" charset="0"/>
                        </a:rPr>
                        <a:t>II. </a:t>
                      </a:r>
                      <a:r>
                        <a:rPr lang="vi-VN" sz="2800" dirty="0" err="1">
                          <a:effectLst/>
                          <a:latin typeface="Times New Roman" panose="02020603050405020304" pitchFamily="18" charset="0"/>
                          <a:cs typeface="Times New Roman" panose="02020603050405020304" pitchFamily="18" charset="0"/>
                        </a:rPr>
                        <a:t>Trình</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bày</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7479594"/>
                  </a:ext>
                </a:extLst>
              </a:tr>
              <a:tr h="342900">
                <a:tc>
                  <a:txBody>
                    <a:bodyPr/>
                    <a:lstStyle/>
                    <a:p>
                      <a:pPr algn="ctr">
                        <a:lnSpc>
                          <a:spcPct val="107000"/>
                        </a:lnSpc>
                        <a:spcAft>
                          <a:spcPts val="800"/>
                        </a:spcAft>
                      </a:pPr>
                      <a:r>
                        <a:rPr lang="en-US" sz="2800" dirty="0">
                          <a:solidFill>
                            <a:schemeClr val="tx1"/>
                          </a:solidFill>
                          <a:effectLst/>
                          <a:latin typeface="Times New Roman" panose="02020603050405020304" pitchFamily="18" charset="0"/>
                          <a:cs typeface="Times New Roman" panose="02020603050405020304" pitchFamily="18" charset="0"/>
                        </a:rPr>
                        <a:t>4</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3</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chemeClr val="tx1"/>
                          </a:solidFill>
                          <a:effectLst/>
                          <a:latin typeface="Times New Roman" panose="02020603050405020304" pitchFamily="18" charset="0"/>
                          <a:cs typeface="Times New Roman" panose="02020603050405020304" pitchFamily="18" charset="0"/>
                        </a:rPr>
                        <a:t>2</a:t>
                      </a:r>
                      <a:endParaRPr lang="en-US" sz="280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800" dirty="0">
                          <a:solidFill>
                            <a:schemeClr val="tx1"/>
                          </a:solidFill>
                          <a:effectLst/>
                          <a:latin typeface="Times New Roman" panose="02020603050405020304" pitchFamily="18" charset="0"/>
                          <a:cs typeface="Times New Roman" panose="02020603050405020304" pitchFamily="18" charset="0"/>
                        </a:rPr>
                        <a:t>1</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vi-VN" sz="2800" dirty="0">
                          <a:effectLst/>
                          <a:latin typeface="Times New Roman" panose="02020603050405020304" pitchFamily="18" charset="0"/>
                          <a:cs typeface="Times New Roman" panose="02020603050405020304" pitchFamily="18" charset="0"/>
                        </a:rPr>
                        <a:t>A. </a:t>
                      </a:r>
                      <a:r>
                        <a:rPr lang="vi-VN" sz="2800" dirty="0" err="1">
                          <a:effectLst/>
                          <a:latin typeface="Times New Roman" panose="02020603050405020304" pitchFamily="18" charset="0"/>
                          <a:cs typeface="Times New Roman" panose="02020603050405020304" pitchFamily="18" charset="0"/>
                        </a:rPr>
                        <a:t>Chào</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khán</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giả</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và</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tự</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giới</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thiệu</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về</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nội</a:t>
                      </a:r>
                      <a:r>
                        <a:rPr lang="vi-VN" sz="2800" dirty="0">
                          <a:effectLst/>
                          <a:latin typeface="Times New Roman" panose="02020603050405020304" pitchFamily="18" charset="0"/>
                          <a:cs typeface="Times New Roman" panose="02020603050405020304" pitchFamily="18" charset="0"/>
                        </a:rPr>
                        <a:t> dung </a:t>
                      </a:r>
                      <a:r>
                        <a:rPr lang="vi-VN" sz="2800" dirty="0" err="1">
                          <a:effectLst/>
                          <a:latin typeface="Times New Roman" panose="02020603050405020304" pitchFamily="18" charset="0"/>
                          <a:cs typeface="Times New Roman" panose="02020603050405020304" pitchFamily="18" charset="0"/>
                        </a:rPr>
                        <a:t>trình</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bày</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giới</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thiệu</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ngắn</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gọn</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về</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bản</a:t>
                      </a:r>
                      <a:r>
                        <a:rPr lang="vi-VN" sz="2800" dirty="0">
                          <a:effectLst/>
                          <a:latin typeface="Times New Roman" panose="02020603050405020304" pitchFamily="18" charset="0"/>
                          <a:cs typeface="Times New Roman" panose="02020603050405020304" pitchFamily="18" charset="0"/>
                        </a:rPr>
                        <a:t> thân (</a:t>
                      </a:r>
                      <a:r>
                        <a:rPr lang="vi-VN" sz="2800" dirty="0" err="1">
                          <a:effectLst/>
                          <a:latin typeface="Times New Roman" panose="02020603050405020304" pitchFamily="18" charset="0"/>
                          <a:cs typeface="Times New Roman" panose="02020603050405020304" pitchFamily="18" charset="0"/>
                        </a:rPr>
                        <a:t>nếu</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cần</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thiết</a:t>
                      </a:r>
                      <a:r>
                        <a:rPr lang="vi-VN"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0994099"/>
                  </a:ext>
                </a:extLst>
              </a:tr>
              <a:tr h="342900">
                <a:tc>
                  <a:txBody>
                    <a:bodyPr/>
                    <a:lstStyle/>
                    <a:p>
                      <a:pPr algn="ct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4</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800" dirty="0">
                          <a:solidFill>
                            <a:schemeClr val="tx1"/>
                          </a:solidFill>
                          <a:effectLst/>
                          <a:latin typeface="Times New Roman" panose="02020603050405020304" pitchFamily="18" charset="0"/>
                          <a:cs typeface="Times New Roman" panose="02020603050405020304" pitchFamily="18" charset="0"/>
                        </a:rPr>
                        <a:t>3</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effectLst/>
                          <a:latin typeface="Times New Roman" panose="02020603050405020304" pitchFamily="18" charset="0"/>
                          <a:cs typeface="Times New Roman" panose="02020603050405020304" pitchFamily="18" charset="0"/>
                        </a:rPr>
                        <a:t>2</a:t>
                      </a:r>
                      <a:endParaRPr lang="en-US" sz="2800"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800" dirty="0">
                          <a:solidFill>
                            <a:schemeClr val="tx1"/>
                          </a:solidFill>
                          <a:effectLst/>
                          <a:latin typeface="Times New Roman" panose="02020603050405020304" pitchFamily="18" charset="0"/>
                          <a:cs typeface="Times New Roman" panose="02020603050405020304" pitchFamily="18" charset="0"/>
                        </a:rPr>
                        <a:t>1</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vi-VN" sz="2800" dirty="0">
                          <a:effectLst/>
                          <a:latin typeface="Times New Roman" panose="02020603050405020304" pitchFamily="18" charset="0"/>
                          <a:cs typeface="Times New Roman" panose="02020603050405020304" pitchFamily="18" charset="0"/>
                        </a:rPr>
                        <a:t>B. </a:t>
                      </a:r>
                      <a:r>
                        <a:rPr lang="vi-VN" sz="2800" dirty="0" err="1">
                          <a:effectLst/>
                          <a:latin typeface="Times New Roman" panose="02020603050405020304" pitchFamily="18" charset="0"/>
                          <a:cs typeface="Times New Roman" panose="02020603050405020304" pitchFamily="18" charset="0"/>
                        </a:rPr>
                        <a:t>Bám</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sát</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dàn</a:t>
                      </a:r>
                      <a:r>
                        <a:rPr lang="vi-VN" sz="2800" dirty="0">
                          <a:effectLst/>
                          <a:latin typeface="Times New Roman" panose="02020603050405020304" pitchFamily="18" charset="0"/>
                          <a:cs typeface="Times New Roman" panose="02020603050405020304" pitchFamily="18" charset="0"/>
                        </a:rPr>
                        <a:t> ý </a:t>
                      </a:r>
                      <a:r>
                        <a:rPr lang="vi-VN" sz="2800" dirty="0" err="1">
                          <a:effectLst/>
                          <a:latin typeface="Times New Roman" panose="02020603050405020304" pitchFamily="18" charset="0"/>
                          <a:cs typeface="Times New Roman" panose="02020603050405020304" pitchFamily="18" charset="0"/>
                        </a:rPr>
                        <a:t>chuẩn</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bị</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để</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lần</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lượt</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trình</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bày</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các</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nội</a:t>
                      </a:r>
                      <a:r>
                        <a:rPr lang="vi-VN" sz="2800" dirty="0">
                          <a:effectLst/>
                          <a:latin typeface="Times New Roman" panose="02020603050405020304" pitchFamily="18" charset="0"/>
                          <a:cs typeface="Times New Roman" panose="02020603050405020304" pitchFamily="18" charset="0"/>
                        </a:rPr>
                        <a:t> dung </a:t>
                      </a:r>
                      <a:r>
                        <a:rPr lang="vi-VN" sz="2800" dirty="0" err="1">
                          <a:effectLst/>
                          <a:latin typeface="Times New Roman" panose="02020603050405020304" pitchFamily="18" charset="0"/>
                          <a:cs typeface="Times New Roman" panose="02020603050405020304" pitchFamily="18" charset="0"/>
                        </a:rPr>
                        <a:t>của</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vấn</a:t>
                      </a:r>
                      <a:r>
                        <a:rPr lang="en-US" sz="2800" dirty="0">
                          <a:effectLst/>
                          <a:latin typeface="Times New Roman" panose="02020603050405020304" pitchFamily="18" charset="0"/>
                          <a:cs typeface="Times New Roman" panose="02020603050405020304" pitchFamily="18" charset="0"/>
                        </a:rPr>
                        <a:t>,</a:t>
                      </a:r>
                      <a:r>
                        <a:rPr lang="vi-VN" sz="2800" dirty="0" err="1">
                          <a:effectLst/>
                          <a:latin typeface="Times New Roman" panose="02020603050405020304" pitchFamily="18" charset="0"/>
                          <a:cs typeface="Times New Roman" panose="02020603050405020304" pitchFamily="18" charset="0"/>
                        </a:rPr>
                        <a:t>đề</a:t>
                      </a:r>
                      <a:r>
                        <a:rPr lang="vi-VN" sz="2800" dirty="0">
                          <a:effectLst/>
                          <a:latin typeface="Times New Roman" panose="02020603050405020304" pitchFamily="18" charset="0"/>
                          <a:cs typeface="Times New Roman" panose="02020603050405020304" pitchFamily="18" charset="0"/>
                        </a:rPr>
                        <a:t> nhưng không </a:t>
                      </a:r>
                      <a:r>
                        <a:rPr lang="vi-VN" sz="2800" dirty="0" err="1">
                          <a:effectLst/>
                          <a:latin typeface="Times New Roman" panose="02020603050405020304" pitchFamily="18" charset="0"/>
                          <a:cs typeface="Times New Roman" panose="02020603050405020304" pitchFamily="18" charset="0"/>
                        </a:rPr>
                        <a:t>đọc</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lại</a:t>
                      </a:r>
                      <a:r>
                        <a:rPr lang="vi-VN" sz="2800" dirty="0">
                          <a:effectLst/>
                          <a:latin typeface="Times New Roman" panose="02020603050405020304" pitchFamily="18" charset="0"/>
                          <a:cs typeface="Times New Roman" panose="02020603050405020304" pitchFamily="18" charset="0"/>
                        </a:rPr>
                        <a:t> văn </a:t>
                      </a:r>
                      <a:r>
                        <a:rPr lang="vi-VN" sz="2800" dirty="0" err="1">
                          <a:effectLst/>
                          <a:latin typeface="Times New Roman" panose="02020603050405020304" pitchFamily="18" charset="0"/>
                          <a:cs typeface="Times New Roman" panose="02020603050405020304" pitchFamily="18" charset="0"/>
                        </a:rPr>
                        <a:t>bản</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đã</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chuẩn</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bị</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3138958"/>
                  </a:ext>
                </a:extLst>
              </a:tr>
              <a:tr h="209550">
                <a:tc>
                  <a:txBody>
                    <a:bodyPr/>
                    <a:lstStyle/>
                    <a:p>
                      <a:pPr algn="ct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4</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3</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effectLst/>
                          <a:latin typeface="Times New Roman" panose="02020603050405020304" pitchFamily="18" charset="0"/>
                          <a:cs typeface="Times New Roman" panose="02020603050405020304" pitchFamily="18" charset="0"/>
                        </a:rPr>
                        <a:t>2</a:t>
                      </a:r>
                      <a:endParaRPr lang="en-US" sz="2800"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800" dirty="0">
                          <a:solidFill>
                            <a:schemeClr val="tx1"/>
                          </a:solidFill>
                          <a:effectLst/>
                          <a:latin typeface="Times New Roman" panose="02020603050405020304" pitchFamily="18" charset="0"/>
                          <a:cs typeface="Times New Roman" panose="02020603050405020304" pitchFamily="18" charset="0"/>
                        </a:rPr>
                        <a:t>1</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vi-VN" sz="2800" dirty="0">
                          <a:effectLst/>
                          <a:latin typeface="Times New Roman" panose="02020603050405020304" pitchFamily="18" charset="0"/>
                          <a:cs typeface="Times New Roman" panose="02020603050405020304" pitchFamily="18" charset="0"/>
                        </a:rPr>
                        <a:t>C. </a:t>
                      </a:r>
                      <a:r>
                        <a:rPr lang="vi-VN" sz="2800" dirty="0" err="1">
                          <a:effectLst/>
                          <a:latin typeface="Times New Roman" panose="02020603050405020304" pitchFamily="18" charset="0"/>
                          <a:cs typeface="Times New Roman" panose="02020603050405020304" pitchFamily="18" charset="0"/>
                        </a:rPr>
                        <a:t>Giọng</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nói</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đủ</a:t>
                      </a:r>
                      <a:r>
                        <a:rPr lang="vi-VN" sz="2800" dirty="0">
                          <a:effectLst/>
                          <a:latin typeface="Times New Roman" panose="02020603050405020304" pitchFamily="18" charset="0"/>
                          <a:cs typeface="Times New Roman" panose="02020603050405020304" pitchFamily="18" charset="0"/>
                        </a:rPr>
                        <a:t> to, </a:t>
                      </a:r>
                      <a:r>
                        <a:rPr lang="vi-VN" sz="2800" dirty="0" err="1">
                          <a:effectLst/>
                          <a:latin typeface="Times New Roman" panose="02020603050405020304" pitchFamily="18" charset="0"/>
                          <a:cs typeface="Times New Roman" panose="02020603050405020304" pitchFamily="18" charset="0"/>
                        </a:rPr>
                        <a:t>rõ</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ràng</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để</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tất</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cả</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người</a:t>
                      </a:r>
                      <a:r>
                        <a:rPr lang="vi-VN" sz="2800" dirty="0">
                          <a:effectLst/>
                          <a:latin typeface="Times New Roman" panose="02020603050405020304" pitchFamily="18" charset="0"/>
                          <a:cs typeface="Times New Roman" panose="02020603050405020304" pitchFamily="18" charset="0"/>
                        </a:rPr>
                        <a:t> nghe </a:t>
                      </a:r>
                      <a:r>
                        <a:rPr lang="vi-VN" sz="2800" dirty="0" err="1">
                          <a:effectLst/>
                          <a:latin typeface="Times New Roman" panose="02020603050405020304" pitchFamily="18" charset="0"/>
                          <a:cs typeface="Times New Roman" panose="02020603050405020304" pitchFamily="18" charset="0"/>
                        </a:rPr>
                        <a:t>đều</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có</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thể</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tiếp</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nhậnđược</a:t>
                      </a:r>
                      <a:r>
                        <a:rPr lang="vi-VN" sz="2800" dirty="0">
                          <a:effectLst/>
                          <a:latin typeface="Times New Roman" panose="02020603050405020304" pitchFamily="18" charset="0"/>
                          <a:cs typeface="Times New Roman" panose="02020603050405020304" pitchFamily="18" charset="0"/>
                        </a:rPr>
                        <a:t> thông tin.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84483350"/>
                  </a:ext>
                </a:extLst>
              </a:tr>
              <a:tr h="342900">
                <a:tc>
                  <a:txBody>
                    <a:bodyPr/>
                    <a:lstStyle/>
                    <a:p>
                      <a:pPr algn="ct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4</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3</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chemeClr val="tx1"/>
                          </a:solidFill>
                          <a:effectLst/>
                          <a:latin typeface="Times New Roman" panose="02020603050405020304" pitchFamily="18" charset="0"/>
                          <a:cs typeface="Times New Roman" panose="02020603050405020304" pitchFamily="18" charset="0"/>
                        </a:rPr>
                        <a:t>2</a:t>
                      </a:r>
                      <a:endParaRPr lang="en-US" sz="280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800" dirty="0">
                          <a:solidFill>
                            <a:schemeClr val="tx1"/>
                          </a:solidFill>
                          <a:effectLst/>
                          <a:latin typeface="Times New Roman" panose="02020603050405020304" pitchFamily="18" charset="0"/>
                          <a:cs typeface="Times New Roman" panose="02020603050405020304" pitchFamily="18" charset="0"/>
                        </a:rPr>
                        <a:t>1</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vi-VN" sz="2800" dirty="0">
                          <a:effectLst/>
                          <a:latin typeface="Times New Roman" panose="02020603050405020304" pitchFamily="18" charset="0"/>
                          <a:cs typeface="Times New Roman" panose="02020603050405020304" pitchFamily="18" charset="0"/>
                        </a:rPr>
                        <a:t>D. </a:t>
                      </a:r>
                      <a:r>
                        <a:rPr lang="vi-VN" sz="2800" dirty="0" err="1">
                          <a:effectLst/>
                          <a:latin typeface="Times New Roman" panose="02020603050405020304" pitchFamily="18" charset="0"/>
                          <a:cs typeface="Times New Roman" panose="02020603050405020304" pitchFamily="18" charset="0"/>
                        </a:rPr>
                        <a:t>Diễn</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đạt</a:t>
                      </a:r>
                      <a:r>
                        <a:rPr lang="vi-VN" sz="2800" dirty="0">
                          <a:effectLst/>
                          <a:latin typeface="Times New Roman" panose="02020603050405020304" pitchFamily="18" charset="0"/>
                          <a:cs typeface="Times New Roman" panose="02020603050405020304" pitchFamily="18" charset="0"/>
                        </a:rPr>
                        <a:t> trôi </a:t>
                      </a:r>
                      <a:r>
                        <a:rPr lang="vi-VN" sz="2800" dirty="0" err="1">
                          <a:effectLst/>
                          <a:latin typeface="Times New Roman" panose="02020603050405020304" pitchFamily="18" charset="0"/>
                          <a:cs typeface="Times New Roman" panose="02020603050405020304" pitchFamily="18" charset="0"/>
                        </a:rPr>
                        <a:t>chảy</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sử</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dụng</a:t>
                      </a:r>
                      <a:r>
                        <a:rPr lang="vi-VN" sz="2800" dirty="0">
                          <a:effectLst/>
                          <a:latin typeface="Times New Roman" panose="02020603050405020304" pitchFamily="18" charset="0"/>
                          <a:cs typeface="Times New Roman" panose="02020603050405020304" pitchFamily="18" charset="0"/>
                        </a:rPr>
                        <a:t> ngôn </a:t>
                      </a:r>
                      <a:r>
                        <a:rPr lang="vi-VN" sz="2800" dirty="0" err="1">
                          <a:effectLst/>
                          <a:latin typeface="Times New Roman" panose="02020603050405020304" pitchFamily="18" charset="0"/>
                          <a:cs typeface="Times New Roman" panose="02020603050405020304" pitchFamily="18" charset="0"/>
                        </a:rPr>
                        <a:t>ngữ</a:t>
                      </a:r>
                      <a:r>
                        <a:rPr lang="vi-VN" sz="2800" dirty="0">
                          <a:effectLst/>
                          <a:latin typeface="Times New Roman" panose="02020603050405020304" pitchFamily="18" charset="0"/>
                          <a:cs typeface="Times New Roman" panose="02020603050405020304" pitchFamily="18" charset="0"/>
                        </a:rPr>
                        <a:t> linh </a:t>
                      </a:r>
                      <a:r>
                        <a:rPr lang="vi-VN" sz="2800" dirty="0" err="1">
                          <a:effectLst/>
                          <a:latin typeface="Times New Roman" panose="02020603050405020304" pitchFamily="18" charset="0"/>
                          <a:cs typeface="Times New Roman" panose="02020603050405020304" pitchFamily="18" charset="0"/>
                        </a:rPr>
                        <a:t>hoạt</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để</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chuyển</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tiếp</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từ</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nội</a:t>
                      </a:r>
                      <a:r>
                        <a:rPr lang="vi-VN" sz="2800" dirty="0">
                          <a:effectLst/>
                          <a:latin typeface="Times New Roman" panose="02020603050405020304" pitchFamily="18" charset="0"/>
                          <a:cs typeface="Times New Roman" panose="02020603050405020304" pitchFamily="18" charset="0"/>
                        </a:rPr>
                        <a:t> dung </a:t>
                      </a:r>
                      <a:r>
                        <a:rPr lang="vi-VN" sz="2800" dirty="0" err="1">
                          <a:effectLst/>
                          <a:latin typeface="Times New Roman" panose="02020603050405020304" pitchFamily="18" charset="0"/>
                          <a:cs typeface="Times New Roman" panose="02020603050405020304" pitchFamily="18" charset="0"/>
                        </a:rPr>
                        <a:t>này</a:t>
                      </a:r>
                      <a:r>
                        <a:rPr lang="vi-VN" sz="2800" dirty="0">
                          <a:effectLst/>
                          <a:latin typeface="Times New Roman" panose="02020603050405020304" pitchFamily="18" charset="0"/>
                          <a:cs typeface="Times New Roman" panose="02020603050405020304" pitchFamily="18" charset="0"/>
                        </a:rPr>
                        <a:t> sang </a:t>
                      </a:r>
                      <a:r>
                        <a:rPr lang="vi-VN" sz="2800" dirty="0" err="1">
                          <a:effectLst/>
                          <a:latin typeface="Times New Roman" panose="02020603050405020304" pitchFamily="18" charset="0"/>
                          <a:cs typeface="Times New Roman" panose="02020603050405020304" pitchFamily="18" charset="0"/>
                        </a:rPr>
                        <a:t>nội</a:t>
                      </a:r>
                      <a:r>
                        <a:rPr lang="vi-VN" sz="2800" dirty="0">
                          <a:effectLst/>
                          <a:latin typeface="Times New Roman" panose="02020603050405020304" pitchFamily="18" charset="0"/>
                          <a:cs typeface="Times New Roman" panose="02020603050405020304" pitchFamily="18" charset="0"/>
                        </a:rPr>
                        <a:t> dung </a:t>
                      </a:r>
                      <a:r>
                        <a:rPr lang="vi-VN" sz="2800" dirty="0" err="1">
                          <a:effectLst/>
                          <a:latin typeface="Times New Roman" panose="02020603050405020304" pitchFamily="18" charset="0"/>
                          <a:cs typeface="Times New Roman" panose="02020603050405020304" pitchFamily="18" charset="0"/>
                        </a:rPr>
                        <a:t>khác</a:t>
                      </a:r>
                      <a:r>
                        <a:rPr lang="vi-VN"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4588837"/>
                  </a:ext>
                </a:extLst>
              </a:tr>
              <a:tr h="342900">
                <a:tc>
                  <a:txBody>
                    <a:bodyPr/>
                    <a:lstStyle/>
                    <a:p>
                      <a:pPr algn="ct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4</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3</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chemeClr val="tx1"/>
                          </a:solidFill>
                          <a:effectLst/>
                          <a:latin typeface="Times New Roman" panose="02020603050405020304" pitchFamily="18" charset="0"/>
                          <a:cs typeface="Times New Roman" panose="02020603050405020304" pitchFamily="18" charset="0"/>
                        </a:rPr>
                        <a:t>2</a:t>
                      </a:r>
                      <a:endParaRPr lang="en-US" sz="280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800" dirty="0">
                          <a:solidFill>
                            <a:schemeClr val="tx1"/>
                          </a:solidFill>
                          <a:effectLst/>
                          <a:latin typeface="Times New Roman" panose="02020603050405020304" pitchFamily="18" charset="0"/>
                          <a:cs typeface="Times New Roman" panose="02020603050405020304" pitchFamily="18" charset="0"/>
                        </a:rPr>
                        <a:t>1</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vi-VN" sz="2800" dirty="0">
                          <a:effectLst/>
                          <a:latin typeface="Times New Roman" panose="02020603050405020304" pitchFamily="18" charset="0"/>
                          <a:cs typeface="Times New Roman" panose="02020603050405020304" pitchFamily="18" charset="0"/>
                        </a:rPr>
                        <a:t>E. </a:t>
                      </a:r>
                      <a:r>
                        <a:rPr lang="vi-VN" sz="2800" dirty="0" err="1">
                          <a:effectLst/>
                          <a:latin typeface="Times New Roman" panose="02020603050405020304" pitchFamily="18" charset="0"/>
                          <a:cs typeface="Times New Roman" panose="02020603050405020304" pitchFamily="18" charset="0"/>
                        </a:rPr>
                        <a:t>Sử</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dụng</a:t>
                      </a:r>
                      <a:r>
                        <a:rPr lang="vi-VN" sz="2800" dirty="0">
                          <a:effectLst/>
                          <a:latin typeface="Times New Roman" panose="02020603050405020304" pitchFamily="18" charset="0"/>
                          <a:cs typeface="Times New Roman" panose="02020603050405020304" pitchFamily="18" charset="0"/>
                        </a:rPr>
                        <a:t> ngôn </a:t>
                      </a:r>
                      <a:r>
                        <a:rPr lang="vi-VN" sz="2800" dirty="0" err="1">
                          <a:effectLst/>
                          <a:latin typeface="Times New Roman" panose="02020603050405020304" pitchFamily="18" charset="0"/>
                          <a:cs typeface="Times New Roman" panose="02020603050405020304" pitchFamily="18" charset="0"/>
                        </a:rPr>
                        <a:t>ngữ</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nói</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kết</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hợp</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điệu</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bộ</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cử</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chỉ</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và</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sự</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biểu</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cảm</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quanét</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mặt</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ánh</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mắt</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phù</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hợp</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với</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nội</a:t>
                      </a:r>
                      <a:r>
                        <a:rPr lang="vi-VN" sz="2800" dirty="0">
                          <a:effectLst/>
                          <a:latin typeface="Times New Roman" panose="02020603050405020304" pitchFamily="18" charset="0"/>
                          <a:cs typeface="Times New Roman" panose="02020603050405020304" pitchFamily="18" charset="0"/>
                        </a:rPr>
                        <a:t> dung </a:t>
                      </a:r>
                      <a:r>
                        <a:rPr lang="vi-VN" sz="2800" dirty="0" err="1">
                          <a:effectLst/>
                          <a:latin typeface="Times New Roman" panose="02020603050405020304" pitchFamily="18" charset="0"/>
                          <a:cs typeface="Times New Roman" panose="02020603050405020304" pitchFamily="18" charset="0"/>
                        </a:rPr>
                        <a:t>trình</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bày</a:t>
                      </a:r>
                      <a:r>
                        <a:rPr lang="vi-VN"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03127963"/>
                  </a:ext>
                </a:extLst>
              </a:tr>
              <a:tr h="200025">
                <a:tc>
                  <a:txBody>
                    <a:bodyPr/>
                    <a:lstStyle/>
                    <a:p>
                      <a:pPr algn="ct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4</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3</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chemeClr val="tx1"/>
                          </a:solidFill>
                          <a:effectLst/>
                          <a:latin typeface="Times New Roman" panose="02020603050405020304" pitchFamily="18" charset="0"/>
                          <a:cs typeface="Times New Roman" panose="02020603050405020304" pitchFamily="18" charset="0"/>
                        </a:rPr>
                        <a:t>2</a:t>
                      </a:r>
                      <a:endParaRPr lang="en-US" sz="280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800" dirty="0">
                          <a:solidFill>
                            <a:schemeClr val="tx1"/>
                          </a:solidFill>
                          <a:effectLst/>
                          <a:latin typeface="Times New Roman" panose="02020603050405020304" pitchFamily="18" charset="0"/>
                          <a:cs typeface="Times New Roman" panose="02020603050405020304" pitchFamily="18" charset="0"/>
                        </a:rPr>
                        <a:t>1</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vi-VN" sz="2800" dirty="0">
                          <a:effectLst/>
                          <a:latin typeface="Times New Roman" panose="02020603050405020304" pitchFamily="18" charset="0"/>
                          <a:cs typeface="Times New Roman" panose="02020603050405020304" pitchFamily="18" charset="0"/>
                        </a:rPr>
                        <a:t>G. Tương </a:t>
                      </a:r>
                      <a:r>
                        <a:rPr lang="vi-VN" sz="2800" dirty="0" err="1">
                          <a:effectLst/>
                          <a:latin typeface="Times New Roman" panose="02020603050405020304" pitchFamily="18" charset="0"/>
                          <a:cs typeface="Times New Roman" panose="02020603050405020304" pitchFamily="18" charset="0"/>
                        </a:rPr>
                        <a:t>tác</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với</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người</a:t>
                      </a:r>
                      <a:r>
                        <a:rPr lang="vi-VN" sz="2800" dirty="0">
                          <a:effectLst/>
                          <a:latin typeface="Times New Roman" panose="02020603050405020304" pitchFamily="18" charset="0"/>
                          <a:cs typeface="Times New Roman" panose="02020603050405020304" pitchFamily="18" charset="0"/>
                        </a:rPr>
                        <a:t> nghe thông qua </a:t>
                      </a:r>
                      <a:r>
                        <a:rPr lang="vi-VN" sz="2800" dirty="0" err="1">
                          <a:effectLst/>
                          <a:latin typeface="Times New Roman" panose="02020603050405020304" pitchFamily="18" charset="0"/>
                          <a:cs typeface="Times New Roman" panose="02020603050405020304" pitchFamily="18" charset="0"/>
                        </a:rPr>
                        <a:t>ánh</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mắt</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hoặc</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các</a:t>
                      </a:r>
                      <a:r>
                        <a:rPr lang="vi-VN" sz="2800" dirty="0">
                          <a:effectLst/>
                          <a:latin typeface="Times New Roman" panose="02020603050405020304" pitchFamily="18" charset="0"/>
                          <a:cs typeface="Times New Roman" panose="02020603050405020304" pitchFamily="18" charset="0"/>
                        </a:rPr>
                        <a:t> câu </a:t>
                      </a:r>
                      <a:r>
                        <a:rPr lang="vi-VN" sz="2800" dirty="0" err="1">
                          <a:effectLst/>
                          <a:latin typeface="Times New Roman" panose="02020603050405020304" pitchFamily="18" charset="0"/>
                          <a:cs typeface="Times New Roman" panose="02020603050405020304" pitchFamily="18" charset="0"/>
                        </a:rPr>
                        <a:t>hỏi</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gợidẫn</a:t>
                      </a:r>
                      <a:r>
                        <a:rPr lang="vi-VN"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031493"/>
                  </a:ext>
                </a:extLst>
              </a:tr>
              <a:tr h="314325">
                <a:tc>
                  <a:txBody>
                    <a:bodyPr/>
                    <a:lstStyle/>
                    <a:p>
                      <a:pPr algn="ct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4</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800" dirty="0">
                          <a:solidFill>
                            <a:schemeClr val="tx1"/>
                          </a:solidFill>
                          <a:effectLst/>
                          <a:latin typeface="Times New Roman" panose="02020603050405020304" pitchFamily="18" charset="0"/>
                          <a:cs typeface="Times New Roman" panose="02020603050405020304" pitchFamily="18" charset="0"/>
                        </a:rPr>
                        <a:t>3</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effectLst/>
                          <a:latin typeface="Times New Roman" panose="02020603050405020304" pitchFamily="18" charset="0"/>
                          <a:cs typeface="Times New Roman" panose="02020603050405020304" pitchFamily="18" charset="0"/>
                        </a:rPr>
                        <a:t>2</a:t>
                      </a:r>
                      <a:endParaRPr lang="en-US" sz="2800"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800" dirty="0">
                          <a:solidFill>
                            <a:schemeClr val="tx1"/>
                          </a:solidFill>
                          <a:effectLst/>
                          <a:latin typeface="Times New Roman" panose="02020603050405020304" pitchFamily="18" charset="0"/>
                          <a:cs typeface="Times New Roman" panose="02020603050405020304" pitchFamily="18" charset="0"/>
                        </a:rPr>
                        <a:t>1</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vi-VN" sz="2800" dirty="0">
                          <a:effectLst/>
                          <a:latin typeface="Times New Roman" panose="02020603050405020304" pitchFamily="18" charset="0"/>
                          <a:cs typeface="Times New Roman" panose="02020603050405020304" pitchFamily="18" charset="0"/>
                        </a:rPr>
                        <a:t>H. </a:t>
                      </a:r>
                      <a:r>
                        <a:rPr lang="vi-VN" sz="2800" dirty="0" err="1">
                          <a:effectLst/>
                          <a:latin typeface="Times New Roman" panose="02020603050405020304" pitchFamily="18" charset="0"/>
                          <a:cs typeface="Times New Roman" panose="02020603050405020304" pitchFamily="18" charset="0"/>
                        </a:rPr>
                        <a:t>Kết</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thúc</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vấn</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đề</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và</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cảm</a:t>
                      </a:r>
                      <a:r>
                        <a:rPr lang="vi-VN" sz="2800" dirty="0">
                          <a:effectLst/>
                          <a:latin typeface="Times New Roman" panose="02020603050405020304" pitchFamily="18" charset="0"/>
                          <a:cs typeface="Times New Roman" panose="02020603050405020304" pitchFamily="18" charset="0"/>
                        </a:rPr>
                        <a:t> ơn </a:t>
                      </a:r>
                      <a:r>
                        <a:rPr lang="vi-VN" sz="2800" dirty="0" err="1">
                          <a:effectLst/>
                          <a:latin typeface="Times New Roman" panose="02020603050405020304" pitchFamily="18" charset="0"/>
                          <a:cs typeface="Times New Roman" panose="02020603050405020304" pitchFamily="18" charset="0"/>
                        </a:rPr>
                        <a:t>người</a:t>
                      </a:r>
                      <a:r>
                        <a:rPr lang="vi-VN" sz="2800" dirty="0">
                          <a:effectLst/>
                          <a:latin typeface="Times New Roman" panose="02020603050405020304" pitchFamily="18" charset="0"/>
                          <a:cs typeface="Times New Roman" panose="02020603050405020304" pitchFamily="18" charset="0"/>
                        </a:rPr>
                        <a:t> nghe.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7733862"/>
                  </a:ext>
                </a:extLst>
              </a:tr>
            </a:tbl>
          </a:graphicData>
        </a:graphic>
      </p:graphicFrame>
    </p:spTree>
    <p:extLst>
      <p:ext uri="{BB962C8B-B14F-4D97-AF65-F5344CB8AC3E}">
        <p14:creationId xmlns:p14="http://schemas.microsoft.com/office/powerpoint/2010/main" val="24781447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0FB754F5-17A8-098D-4372-6AD9018E5DD3}"/>
              </a:ext>
            </a:extLst>
          </p:cNvPr>
          <p:cNvSpPr/>
          <p:nvPr/>
        </p:nvSpPr>
        <p:spPr>
          <a:xfrm>
            <a:off x="2166730" y="106018"/>
            <a:ext cx="7845287" cy="6758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00"/>
                </a:solidFill>
                <a:latin typeface="Times New Roman" panose="02020603050405020304" pitchFamily="18" charset="0"/>
                <a:ea typeface="Calibri" panose="020F0502020204030204" pitchFamily="34" charset="0"/>
              </a:rPr>
              <a:t>P</a:t>
            </a:r>
            <a:r>
              <a:rPr lang="vi-VN" sz="3200" dirty="0" err="1">
                <a:solidFill>
                  <a:srgbClr val="000000"/>
                </a:solidFill>
                <a:effectLst/>
                <a:latin typeface="Times New Roman" panose="02020603050405020304" pitchFamily="18" charset="0"/>
                <a:ea typeface="Calibri" panose="020F0502020204030204" pitchFamily="34" charset="0"/>
              </a:rPr>
              <a:t>hiếu</a:t>
            </a:r>
            <a:r>
              <a:rPr lang="vi-VN" sz="3200" dirty="0">
                <a:solidFill>
                  <a:srgbClr val="000000"/>
                </a:solidFill>
                <a:effectLst/>
                <a:latin typeface="Times New Roman" panose="02020603050405020304" pitchFamily="18" charset="0"/>
                <a:ea typeface="Calibri" panose="020F0502020204030204" pitchFamily="34" charset="0"/>
              </a:rPr>
              <a:t> </a:t>
            </a:r>
            <a:r>
              <a:rPr lang="vi-VN" sz="3200" dirty="0" err="1">
                <a:solidFill>
                  <a:srgbClr val="000000"/>
                </a:solidFill>
                <a:effectLst/>
                <a:latin typeface="Times New Roman" panose="02020603050405020304" pitchFamily="18" charset="0"/>
                <a:ea typeface="Calibri" panose="020F0502020204030204" pitchFamily="34" charset="0"/>
              </a:rPr>
              <a:t>đánh</a:t>
            </a:r>
            <a:r>
              <a:rPr lang="vi-VN" sz="3200" dirty="0">
                <a:solidFill>
                  <a:srgbClr val="000000"/>
                </a:solidFill>
                <a:effectLst/>
                <a:latin typeface="Times New Roman" panose="02020603050405020304" pitchFamily="18" charset="0"/>
                <a:ea typeface="Calibri" panose="020F0502020204030204" pitchFamily="34" charset="0"/>
              </a:rPr>
              <a:t> </a:t>
            </a:r>
            <a:r>
              <a:rPr lang="vi-VN" sz="3200" dirty="0" err="1">
                <a:solidFill>
                  <a:srgbClr val="000000"/>
                </a:solidFill>
                <a:effectLst/>
                <a:latin typeface="Times New Roman" panose="02020603050405020304" pitchFamily="18" charset="0"/>
                <a:ea typeface="Calibri" panose="020F0502020204030204" pitchFamily="34" charset="0"/>
              </a:rPr>
              <a:t>giá</a:t>
            </a:r>
            <a:r>
              <a:rPr lang="vi-VN" sz="3200" dirty="0">
                <a:solidFill>
                  <a:srgbClr val="000000"/>
                </a:solidFill>
                <a:effectLst/>
                <a:latin typeface="Times New Roman" panose="02020603050405020304" pitchFamily="18" charset="0"/>
                <a:ea typeface="Calibri" panose="020F0502020204030204" pitchFamily="34" charset="0"/>
              </a:rPr>
              <a:t> HĐ </a:t>
            </a:r>
            <a:r>
              <a:rPr lang="vi-VN" sz="3200" dirty="0" err="1">
                <a:solidFill>
                  <a:srgbClr val="000000"/>
                </a:solidFill>
                <a:effectLst/>
                <a:latin typeface="Times New Roman" panose="02020603050405020304" pitchFamily="18" charset="0"/>
                <a:ea typeface="Calibri" panose="020F0502020204030204" pitchFamily="34" charset="0"/>
              </a:rPr>
              <a:t>nói</a:t>
            </a:r>
            <a:r>
              <a:rPr lang="vi-VN" sz="3200" dirty="0">
                <a:solidFill>
                  <a:srgbClr val="000000"/>
                </a:solidFill>
                <a:effectLst/>
                <a:latin typeface="Times New Roman" panose="02020603050405020304" pitchFamily="18" charset="0"/>
                <a:ea typeface="Calibri" panose="020F0502020204030204" pitchFamily="34" charset="0"/>
              </a:rPr>
              <a:t> theo </a:t>
            </a:r>
            <a:r>
              <a:rPr lang="vi-VN" sz="3200" dirty="0" err="1">
                <a:solidFill>
                  <a:srgbClr val="000000"/>
                </a:solidFill>
                <a:effectLst/>
                <a:latin typeface="Times New Roman" panose="02020603050405020304" pitchFamily="18" charset="0"/>
                <a:ea typeface="Calibri" panose="020F0502020204030204" pitchFamily="34" charset="0"/>
              </a:rPr>
              <a:t>các</a:t>
            </a:r>
            <a:r>
              <a:rPr lang="vi-VN" sz="3200" dirty="0">
                <a:solidFill>
                  <a:srgbClr val="000000"/>
                </a:solidFill>
                <a:effectLst/>
                <a:latin typeface="Times New Roman" panose="02020603050405020304" pitchFamily="18" charset="0"/>
                <a:ea typeface="Calibri" panose="020F0502020204030204" pitchFamily="34" charset="0"/>
              </a:rPr>
              <a:t> tiêu </a:t>
            </a:r>
            <a:r>
              <a:rPr lang="vi-VN" sz="3200" dirty="0" err="1">
                <a:solidFill>
                  <a:srgbClr val="000000"/>
                </a:solidFill>
                <a:effectLst/>
                <a:latin typeface="Times New Roman" panose="02020603050405020304" pitchFamily="18" charset="0"/>
                <a:ea typeface="Calibri" panose="020F0502020204030204" pitchFamily="34" charset="0"/>
              </a:rPr>
              <a:t>chí</a:t>
            </a:r>
            <a:endParaRPr lang="en-US" sz="3200" dirty="0"/>
          </a:p>
        </p:txBody>
      </p:sp>
      <p:graphicFrame>
        <p:nvGraphicFramePr>
          <p:cNvPr id="5" name="Bảng 4">
            <a:extLst>
              <a:ext uri="{FF2B5EF4-FFF2-40B4-BE49-F238E27FC236}">
                <a16:creationId xmlns:a16="http://schemas.microsoft.com/office/drawing/2014/main" id="{81A96BCC-8D6F-A0E3-81BF-6288111BCE78}"/>
              </a:ext>
            </a:extLst>
          </p:cNvPr>
          <p:cNvGraphicFramePr>
            <a:graphicFrameLocks noGrp="1"/>
          </p:cNvGraphicFramePr>
          <p:nvPr>
            <p:extLst>
              <p:ext uri="{D42A27DB-BD31-4B8C-83A1-F6EECF244321}">
                <p14:modId xmlns:p14="http://schemas.microsoft.com/office/powerpoint/2010/main" val="1225955600"/>
              </p:ext>
            </p:extLst>
          </p:nvPr>
        </p:nvGraphicFramePr>
        <p:xfrm>
          <a:off x="318052" y="1108401"/>
          <a:ext cx="11542644" cy="4707256"/>
        </p:xfrm>
        <a:graphic>
          <a:graphicData uri="http://schemas.openxmlformats.org/drawingml/2006/table">
            <a:tbl>
              <a:tblPr firstRow="1" firstCol="1" lastRow="1" lastCol="1" bandRow="1" bandCol="1">
                <a:tableStyleId>{5C22544A-7EE6-4342-B048-85BDC9FD1C3A}</a:tableStyleId>
              </a:tblPr>
              <a:tblGrid>
                <a:gridCol w="5663871">
                  <a:extLst>
                    <a:ext uri="{9D8B030D-6E8A-4147-A177-3AD203B41FA5}">
                      <a16:colId xmlns:a16="http://schemas.microsoft.com/office/drawing/2014/main" val="2927722635"/>
                    </a:ext>
                  </a:extLst>
                </a:gridCol>
                <a:gridCol w="5878773">
                  <a:extLst>
                    <a:ext uri="{9D8B030D-6E8A-4147-A177-3AD203B41FA5}">
                      <a16:colId xmlns:a16="http://schemas.microsoft.com/office/drawing/2014/main" val="1099549195"/>
                    </a:ext>
                  </a:extLst>
                </a:gridCol>
              </a:tblGrid>
              <a:tr h="0">
                <a:tc>
                  <a:txBody>
                    <a:bodyPr/>
                    <a:lstStyle/>
                    <a:p>
                      <a:pPr algn="ctr">
                        <a:lnSpc>
                          <a:spcPct val="107000"/>
                        </a:lnSpc>
                        <a:spcAft>
                          <a:spcPts val="800"/>
                        </a:spcAft>
                      </a:pP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nói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lnSpc>
                          <a:spcPct val="107000"/>
                        </a:lnSpc>
                        <a:spcAft>
                          <a:spcPts val="800"/>
                        </a:spcAft>
                      </a:pP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nghe</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044205823"/>
                  </a:ext>
                </a:extLst>
              </a:tr>
              <a:tr h="570230">
                <a:tc>
                  <a:txBody>
                    <a:bodyPr/>
                    <a:lstStyle/>
                    <a:p>
                      <a:pPr algn="just">
                        <a:lnSpc>
                          <a:spcPct val="107000"/>
                        </a:lnSpc>
                        <a:spcAft>
                          <a:spcPts val="800"/>
                        </a:spcAft>
                      </a:pP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Đối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chiếu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với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dàn</a:t>
                      </a:r>
                      <a:r>
                        <a:rPr lang="en-US" sz="2800" b="0" dirty="0">
                          <a:solidFill>
                            <a:schemeClr val="tx1"/>
                          </a:solidFill>
                          <a:effectLst/>
                          <a:latin typeface="Times New Roman" panose="02020603050405020304" pitchFamily="18" charset="0"/>
                          <a:cs typeface="Times New Roman" panose="02020603050405020304" pitchFamily="18" charset="0"/>
                        </a:rPr>
                        <a:t> ý, </a:t>
                      </a:r>
                      <a:r>
                        <a:rPr lang="en-US" sz="2800" b="0" dirty="0" err="1">
                          <a:solidFill>
                            <a:schemeClr val="tx1"/>
                          </a:solidFill>
                          <a:effectLst/>
                          <a:latin typeface="Times New Roman" panose="02020603050405020304" pitchFamily="18" charset="0"/>
                          <a:cs typeface="Times New Roman" panose="02020603050405020304" pitchFamily="18" charset="0"/>
                        </a:rPr>
                        <a:t>tham</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khảo</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nhận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xét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của</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người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nghe</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để</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kiểm</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tra</a:t>
                      </a:r>
                      <a:r>
                        <a:rPr lang="en-US" sz="2800" b="0" dirty="0">
                          <a:solidFill>
                            <a:schemeClr val="tx1"/>
                          </a:solidFill>
                          <a:effectLst/>
                          <a:latin typeface="Times New Roman" panose="02020603050405020304" pitchFamily="18" charset="0"/>
                          <a:cs typeface="Times New Roman" panose="02020603050405020304" pitchFamily="18" charset="0"/>
                        </a:rPr>
                        <a:t>.</a:t>
                      </a:r>
                    </a:p>
                    <a:p>
                      <a:pPr algn="just">
                        <a:lnSpc>
                          <a:spcPct val="107000"/>
                        </a:lnSpc>
                        <a:spcAft>
                          <a:spcPts val="800"/>
                        </a:spcAft>
                      </a:pPr>
                      <a:r>
                        <a:rPr lang="vi-VN" sz="2800" b="0" dirty="0">
                          <a:solidFill>
                            <a:schemeClr val="tx1"/>
                          </a:solidFill>
                          <a:effectLst/>
                          <a:latin typeface="Times New Roman" panose="02020603050405020304" pitchFamily="18" charset="0"/>
                          <a:cs typeface="Times New Roman" panose="02020603050405020304" pitchFamily="18" charset="0"/>
                        </a:rPr>
                        <a:t> </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Nội</a:t>
                      </a:r>
                      <a:r>
                        <a:rPr lang="en-US" sz="2800" b="0" dirty="0">
                          <a:solidFill>
                            <a:schemeClr val="tx1"/>
                          </a:solidFill>
                          <a:effectLst/>
                          <a:latin typeface="Times New Roman" panose="02020603050405020304" pitchFamily="18" charset="0"/>
                          <a:cs typeface="Times New Roman" panose="02020603050405020304" pitchFamily="18" charset="0"/>
                        </a:rPr>
                        <a:t> dung </a:t>
                      </a:r>
                      <a:r>
                        <a:rPr lang="en-US" sz="2800" b="0" dirty="0" err="1">
                          <a:solidFill>
                            <a:schemeClr val="tx1"/>
                          </a:solidFill>
                          <a:effectLst/>
                          <a:latin typeface="Times New Roman" panose="02020603050405020304" pitchFamily="18" charset="0"/>
                          <a:cs typeface="Times New Roman" panose="02020603050405020304" pitchFamily="18" charset="0"/>
                        </a:rPr>
                        <a:t>và</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cách</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thức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trình</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bày</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quy</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tắc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luật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lệ</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của</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hoạt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động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đấu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vật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đã</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đáp</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ứng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được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yêu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cầu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chưa</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Cần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bổ</a:t>
                      </a:r>
                      <a:r>
                        <a:rPr lang="en-US" sz="2800" b="0" dirty="0">
                          <a:solidFill>
                            <a:schemeClr val="tx1"/>
                          </a:solidFill>
                          <a:effectLst/>
                          <a:latin typeface="Times New Roman" panose="02020603050405020304" pitchFamily="18" charset="0"/>
                          <a:cs typeface="Times New Roman" panose="02020603050405020304" pitchFamily="18" charset="0"/>
                        </a:rPr>
                        <a:t> sung </a:t>
                      </a:r>
                      <a:r>
                        <a:rPr lang="en-US" sz="2800" b="0" dirty="0" err="1">
                          <a:solidFill>
                            <a:schemeClr val="tx1"/>
                          </a:solidFill>
                          <a:effectLst/>
                          <a:latin typeface="Times New Roman" panose="02020603050405020304" pitchFamily="18" charset="0"/>
                          <a:cs typeface="Times New Roman" panose="02020603050405020304" pitchFamily="18" charset="0"/>
                        </a:rPr>
                        <a:t>và</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điều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chỉnh</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những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gì</a:t>
                      </a:r>
                      <a:r>
                        <a:rPr lang="en-US" sz="2800" b="0" dirty="0">
                          <a:solidFill>
                            <a:schemeClr val="tx1"/>
                          </a:solidFill>
                          <a:effectLst/>
                          <a:latin typeface="Times New Roman" panose="02020603050405020304" pitchFamily="18" charset="0"/>
                          <a:cs typeface="Times New Roman" panose="02020603050405020304" pitchFamily="18" charset="0"/>
                        </a:rPr>
                        <a:t>?</a:t>
                      </a:r>
                    </a:p>
                    <a:p>
                      <a:pPr algn="just">
                        <a:lnSpc>
                          <a:spcPct val="107000"/>
                        </a:lnSpc>
                        <a:spcAft>
                          <a:spcPts val="800"/>
                        </a:spcAft>
                      </a:pP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Nhận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biết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các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lỗi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về</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nội</a:t>
                      </a:r>
                      <a:r>
                        <a:rPr lang="en-US" sz="2800" b="0" dirty="0">
                          <a:solidFill>
                            <a:schemeClr val="tx1"/>
                          </a:solidFill>
                          <a:effectLst/>
                          <a:latin typeface="Times New Roman" panose="02020603050405020304" pitchFamily="18" charset="0"/>
                          <a:cs typeface="Times New Roman" panose="02020603050405020304" pitchFamily="18" charset="0"/>
                        </a:rPr>
                        <a:t> dung </a:t>
                      </a:r>
                      <a:r>
                        <a:rPr lang="en-US" sz="2800" b="0" dirty="0" err="1">
                          <a:solidFill>
                            <a:schemeClr val="tx1"/>
                          </a:solidFill>
                          <a:effectLst/>
                          <a:latin typeface="Times New Roman" panose="02020603050405020304" pitchFamily="18" charset="0"/>
                          <a:cs typeface="Times New Roman" panose="02020603050405020304" pitchFamily="18" charset="0"/>
                        </a:rPr>
                        <a:t>và</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cách</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thức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trình</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bày</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Có</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hướng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sửa</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chữa</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các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lỗi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khi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phát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biểu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giới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thiệu</a:t>
                      </a:r>
                      <a:r>
                        <a:rPr lang="en-US" sz="2800" b="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Nắm</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được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nội</a:t>
                      </a:r>
                      <a:r>
                        <a:rPr lang="en-US" sz="2800" b="0" dirty="0">
                          <a:solidFill>
                            <a:schemeClr val="tx1"/>
                          </a:solidFill>
                          <a:effectLst/>
                          <a:latin typeface="Times New Roman" panose="02020603050405020304" pitchFamily="18" charset="0"/>
                          <a:cs typeface="Times New Roman" panose="02020603050405020304" pitchFamily="18" charset="0"/>
                        </a:rPr>
                        <a:t> dung </a:t>
                      </a:r>
                      <a:r>
                        <a:rPr lang="en-US" sz="2800" b="0" dirty="0" err="1">
                          <a:solidFill>
                            <a:schemeClr val="tx1"/>
                          </a:solidFill>
                          <a:effectLst/>
                          <a:latin typeface="Times New Roman" panose="02020603050405020304" pitchFamily="18" charset="0"/>
                          <a:cs typeface="Times New Roman" panose="02020603050405020304" pitchFamily="18" charset="0"/>
                        </a:rPr>
                        <a:t>mà</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người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nói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giới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thiệu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nhất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là</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các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quy</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định</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luật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lệ</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của</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một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trận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đấu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vật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hỏi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lại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các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điểm</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chưa</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rõ</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bổ</a:t>
                      </a:r>
                      <a:r>
                        <a:rPr lang="en-US" sz="2800" b="0" dirty="0">
                          <a:solidFill>
                            <a:schemeClr val="tx1"/>
                          </a:solidFill>
                          <a:effectLst/>
                          <a:latin typeface="Times New Roman" panose="02020603050405020304" pitchFamily="18" charset="0"/>
                          <a:cs typeface="Times New Roman" panose="02020603050405020304" pitchFamily="18" charset="0"/>
                        </a:rPr>
                        <a:t> sung </a:t>
                      </a:r>
                      <a:r>
                        <a:rPr lang="en-US" sz="2800" b="0" dirty="0" err="1">
                          <a:solidFill>
                            <a:schemeClr val="tx1"/>
                          </a:solidFill>
                          <a:effectLst/>
                          <a:latin typeface="Times New Roman" panose="02020603050405020304" pitchFamily="18" charset="0"/>
                          <a:cs typeface="Times New Roman" panose="02020603050405020304" pitchFamily="18" charset="0"/>
                        </a:rPr>
                        <a:t>thêm</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các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nội</a:t>
                      </a:r>
                      <a:r>
                        <a:rPr lang="en-US" sz="2800" b="0" dirty="0">
                          <a:solidFill>
                            <a:schemeClr val="tx1"/>
                          </a:solidFill>
                          <a:effectLst/>
                          <a:latin typeface="Times New Roman" panose="02020603050405020304" pitchFamily="18" charset="0"/>
                          <a:cs typeface="Times New Roman" panose="02020603050405020304" pitchFamily="18" charset="0"/>
                        </a:rPr>
                        <a:t> dung </a:t>
                      </a:r>
                      <a:r>
                        <a:rPr lang="en-US" sz="2800" b="0" dirty="0" err="1">
                          <a:solidFill>
                            <a:schemeClr val="tx1"/>
                          </a:solidFill>
                          <a:effectLst/>
                          <a:latin typeface="Times New Roman" panose="02020603050405020304" pitchFamily="18" charset="0"/>
                          <a:cs typeface="Times New Roman" panose="02020603050405020304" pitchFamily="18" charset="0"/>
                        </a:rPr>
                        <a:t>khác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nếu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thấy</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người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nói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nêu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chưa</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đủ</a:t>
                      </a:r>
                      <a:r>
                        <a:rPr lang="en-US" sz="2800" b="0" dirty="0">
                          <a:solidFill>
                            <a:schemeClr val="tx1"/>
                          </a:solidFill>
                          <a:effectLst/>
                          <a:latin typeface="Times New Roman" panose="02020603050405020304" pitchFamily="18" charset="0"/>
                          <a:cs typeface="Times New Roman" panose="02020603050405020304" pitchFamily="18" charset="0"/>
                        </a:rPr>
                        <a:t>.</a:t>
                      </a:r>
                    </a:p>
                    <a:p>
                      <a:pPr algn="just">
                        <a:lnSpc>
                          <a:spcPct val="107000"/>
                        </a:lnSpc>
                        <a:spcAft>
                          <a:spcPts val="800"/>
                        </a:spcAft>
                      </a:pP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Rút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kinh</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nghiệm</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về</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thái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độ</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khi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nghe</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người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nói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phát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biểu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trình</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bày</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Sự</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tập</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trung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hướng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về</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người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nói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ghi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chép</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và</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cách</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chất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vấn</a:t>
                      </a:r>
                      <a:r>
                        <a:rPr lang="en-US" sz="2800" b="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1933200"/>
                  </a:ext>
                </a:extLst>
              </a:tr>
            </a:tbl>
          </a:graphicData>
        </a:graphic>
      </p:graphicFrame>
    </p:spTree>
    <p:extLst>
      <p:ext uri="{BB962C8B-B14F-4D97-AF65-F5344CB8AC3E}">
        <p14:creationId xmlns:p14="http://schemas.microsoft.com/office/powerpoint/2010/main" val="6428889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E4440C33-0709-D262-A229-362B10DF1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78" y="2370508"/>
            <a:ext cx="11847444" cy="4487492"/>
          </a:xfrm>
          <a:prstGeom prst="rect">
            <a:avLst/>
          </a:prstGeom>
        </p:spPr>
      </p:pic>
      <p:sp>
        <p:nvSpPr>
          <p:cNvPr id="8" name="Hình chữ nhật 7">
            <a:extLst>
              <a:ext uri="{FF2B5EF4-FFF2-40B4-BE49-F238E27FC236}">
                <a16:creationId xmlns:a16="http://schemas.microsoft.com/office/drawing/2014/main" id="{A78B4F5C-EAC8-CA9A-3472-9BB89E23F335}"/>
              </a:ext>
            </a:extLst>
          </p:cNvPr>
          <p:cNvSpPr/>
          <p:nvPr/>
        </p:nvSpPr>
        <p:spPr>
          <a:xfrm>
            <a:off x="901148" y="225288"/>
            <a:ext cx="9568070" cy="2145220"/>
          </a:xfrm>
          <a:prstGeom prst="rect">
            <a:avLst/>
          </a:prstGeom>
          <a:noFill/>
        </p:spPr>
        <p:txBody>
          <a:bodyPr wrap="none" lIns="91440" tIns="45720" rIns="91440" bIns="45720">
            <a:prstTxWarp prst="textWave1">
              <a:avLst/>
            </a:prstTxWarp>
            <a:spAutoFit/>
          </a:bodyPr>
          <a:lstStyle/>
          <a:p>
            <a:pPr algn="ctr"/>
            <a:r>
              <a:rPr lang="en-US" sz="54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MỞ ĐẦU</a:t>
            </a:r>
            <a:endParaRPr lang="vi-VN" sz="5400" b="0" cap="none" spc="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49754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E8C047CF-9879-CC68-077A-C3943FFAB140}"/>
              </a:ext>
            </a:extLst>
          </p:cNvPr>
          <p:cNvSpPr/>
          <p:nvPr/>
        </p:nvSpPr>
        <p:spPr>
          <a:xfrm>
            <a:off x="2637183" y="145774"/>
            <a:ext cx="7328452" cy="56984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vi-VN" sz="32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PHIẾU CHỈNH SỬA NỘI DUNG NÓI</a:t>
            </a:r>
            <a:endParaRPr lang="en-US" sz="3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Bảng 4">
            <a:extLst>
              <a:ext uri="{FF2B5EF4-FFF2-40B4-BE49-F238E27FC236}">
                <a16:creationId xmlns:a16="http://schemas.microsoft.com/office/drawing/2014/main" id="{86706153-5129-B708-EBF3-941FA1397DF7}"/>
              </a:ext>
            </a:extLst>
          </p:cNvPr>
          <p:cNvGraphicFramePr>
            <a:graphicFrameLocks noGrp="1"/>
          </p:cNvGraphicFramePr>
          <p:nvPr>
            <p:extLst>
              <p:ext uri="{D42A27DB-BD31-4B8C-83A1-F6EECF244321}">
                <p14:modId xmlns:p14="http://schemas.microsoft.com/office/powerpoint/2010/main" val="644232308"/>
              </p:ext>
            </p:extLst>
          </p:nvPr>
        </p:nvGraphicFramePr>
        <p:xfrm>
          <a:off x="1828800" y="990249"/>
          <a:ext cx="8534400" cy="3893506"/>
        </p:xfrm>
        <a:graphic>
          <a:graphicData uri="http://schemas.openxmlformats.org/drawingml/2006/table">
            <a:tbl>
              <a:tblPr firstRow="1" firstCol="1" lastRow="1" lastCol="1" bandRow="1" bandCol="1">
                <a:tableStyleId>{5C22544A-7EE6-4342-B048-85BDC9FD1C3A}</a:tableStyleId>
              </a:tblPr>
              <a:tblGrid>
                <a:gridCol w="4214344">
                  <a:extLst>
                    <a:ext uri="{9D8B030D-6E8A-4147-A177-3AD203B41FA5}">
                      <a16:colId xmlns:a16="http://schemas.microsoft.com/office/drawing/2014/main" val="13033678"/>
                    </a:ext>
                  </a:extLst>
                </a:gridCol>
                <a:gridCol w="4320056">
                  <a:extLst>
                    <a:ext uri="{9D8B030D-6E8A-4147-A177-3AD203B41FA5}">
                      <a16:colId xmlns:a16="http://schemas.microsoft.com/office/drawing/2014/main" val="2713032108"/>
                    </a:ext>
                  </a:extLst>
                </a:gridCol>
              </a:tblGrid>
              <a:tr h="0">
                <a:tc>
                  <a:txBody>
                    <a:bodyPr/>
                    <a:lstStyle/>
                    <a:p>
                      <a:pPr algn="just">
                        <a:lnSpc>
                          <a:spcPct val="107000"/>
                        </a:lnSpc>
                        <a:spcAft>
                          <a:spcPts val="80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chữa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rgbClr val="00B050"/>
                    </a:solidFill>
                  </a:tcPr>
                </a:tc>
                <a:tc>
                  <a:txBody>
                    <a:bodyPr/>
                    <a:lstStyle/>
                    <a:p>
                      <a:pPr algn="just">
                        <a:lnSpc>
                          <a:spcPct val="107000"/>
                        </a:lnSpc>
                        <a:spcAft>
                          <a:spcPts val="800"/>
                        </a:spcAft>
                      </a:pP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chỉnh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161276863"/>
                  </a:ext>
                </a:extLst>
              </a:tr>
              <a:tr h="0">
                <a:tc>
                  <a:txBody>
                    <a:bodyPr/>
                    <a:lstStyle/>
                    <a:p>
                      <a:pPr algn="just">
                        <a:lnSpc>
                          <a:spcPct val="107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Nội</a:t>
                      </a:r>
                      <a:r>
                        <a:rPr lang="en-US" sz="2800" dirty="0">
                          <a:solidFill>
                            <a:schemeClr val="tx1"/>
                          </a:solidFill>
                          <a:effectLst/>
                          <a:latin typeface="Times New Roman" panose="02020603050405020304" pitchFamily="18" charset="0"/>
                          <a:cs typeface="Times New Roman" panose="02020603050405020304" pitchFamily="18" charset="0"/>
                        </a:rPr>
                        <a:t> dung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4806816"/>
                  </a:ext>
                </a:extLst>
              </a:tr>
              <a:tr h="0">
                <a:tc>
                  <a:txBody>
                    <a:bodyPr/>
                    <a:lstStyle/>
                    <a:p>
                      <a:pPr algn="just">
                        <a:lnSpc>
                          <a:spcPct val="107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Cách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dẫn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dắt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6623540"/>
                  </a:ext>
                </a:extLst>
              </a:tr>
              <a:tr h="0">
                <a:tc>
                  <a:txBody>
                    <a:bodyPr/>
                    <a:lstStyle/>
                    <a:p>
                      <a:pPr algn="just">
                        <a:lnSpc>
                          <a:spcPct val="107000"/>
                        </a:lnSpc>
                        <a:spcAft>
                          <a:spcPts val="800"/>
                        </a:spcAft>
                      </a:pPr>
                      <a:r>
                        <a:rPr lang="vi-VN" sz="2800" dirty="0" err="1">
                          <a:solidFill>
                            <a:schemeClr val="tx1"/>
                          </a:solidFill>
                          <a:effectLst/>
                          <a:latin typeface="Times New Roman" panose="02020603050405020304" pitchFamily="18" charset="0"/>
                          <a:cs typeface="Times New Roman" panose="02020603050405020304" pitchFamily="18" charset="0"/>
                        </a:rPr>
                        <a:t>Cách</a:t>
                      </a:r>
                      <a:r>
                        <a:rPr lang="vi-VN" sz="2800" dirty="0">
                          <a:solidFill>
                            <a:schemeClr val="tx1"/>
                          </a:solidFill>
                          <a:effectLst/>
                          <a:latin typeface="Times New Roman" panose="02020603050405020304" pitchFamily="18" charset="0"/>
                          <a:cs typeface="Times New Roman" panose="02020603050405020304" pitchFamily="18" charset="0"/>
                        </a:rPr>
                        <a:t> nêu </a:t>
                      </a:r>
                      <a:r>
                        <a:rPr lang="vi-VN" sz="2800" dirty="0" err="1">
                          <a:solidFill>
                            <a:schemeClr val="tx1"/>
                          </a:solidFill>
                          <a:effectLst/>
                          <a:latin typeface="Times New Roman" panose="02020603050405020304" pitchFamily="18" charset="0"/>
                          <a:cs typeface="Times New Roman" panose="02020603050405020304" pitchFamily="18" charset="0"/>
                        </a:rPr>
                        <a:t>nội</a:t>
                      </a:r>
                      <a:r>
                        <a:rPr lang="vi-VN" sz="2800" dirty="0">
                          <a:solidFill>
                            <a:schemeClr val="tx1"/>
                          </a:solidFill>
                          <a:effectLst/>
                          <a:latin typeface="Times New Roman" panose="02020603050405020304" pitchFamily="18" charset="0"/>
                          <a:cs typeface="Times New Roman" panose="02020603050405020304" pitchFamily="18" charset="0"/>
                        </a:rPr>
                        <a:t> dung thông tin</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2135279"/>
                  </a:ext>
                </a:extLst>
              </a:tr>
              <a:tr h="0">
                <a:tc>
                  <a:txBody>
                    <a:bodyPr/>
                    <a:lstStyle/>
                    <a:p>
                      <a:pPr algn="just">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Cách diễn đạt</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3501359"/>
                  </a:ext>
                </a:extLst>
              </a:tr>
              <a:tr h="0">
                <a:tc>
                  <a:txBody>
                    <a:bodyPr/>
                    <a:lstStyle/>
                    <a:p>
                      <a:pPr algn="just">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Ngôn ngữ, cử chỉ, thái độ</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6406086"/>
                  </a:ext>
                </a:extLst>
              </a:tr>
              <a:tr h="0">
                <a:tc>
                  <a:txBody>
                    <a:bodyPr/>
                    <a:lstStyle/>
                    <a:p>
                      <a:pPr algn="just">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Cách trả lời nội dung ý kiến trao đổi với các bạn</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0212080"/>
                  </a:ext>
                </a:extLst>
              </a:tr>
            </a:tbl>
          </a:graphicData>
        </a:graphic>
      </p:graphicFrame>
    </p:spTree>
    <p:extLst>
      <p:ext uri="{BB962C8B-B14F-4D97-AF65-F5344CB8AC3E}">
        <p14:creationId xmlns:p14="http://schemas.microsoft.com/office/powerpoint/2010/main" val="16775946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5FF0AA9-A7BF-B6B1-F83E-1DCF454A6201}"/>
              </a:ext>
            </a:extLst>
          </p:cNvPr>
          <p:cNvSpPr/>
          <p:nvPr/>
        </p:nvSpPr>
        <p:spPr>
          <a:xfrm>
            <a:off x="2756452" y="132522"/>
            <a:ext cx="6811618" cy="6758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PHIẾU CHỈNH SỬA NỘI DUNG NGHE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Bảng 4">
            <a:extLst>
              <a:ext uri="{FF2B5EF4-FFF2-40B4-BE49-F238E27FC236}">
                <a16:creationId xmlns:a16="http://schemas.microsoft.com/office/drawing/2014/main" id="{4CC660BE-9C97-0263-10DD-AF0E64B95B23}"/>
              </a:ext>
            </a:extLst>
          </p:cNvPr>
          <p:cNvGraphicFramePr>
            <a:graphicFrameLocks noGrp="1"/>
          </p:cNvGraphicFramePr>
          <p:nvPr>
            <p:extLst>
              <p:ext uri="{D42A27DB-BD31-4B8C-83A1-F6EECF244321}">
                <p14:modId xmlns:p14="http://schemas.microsoft.com/office/powerpoint/2010/main" val="1659628512"/>
              </p:ext>
            </p:extLst>
          </p:nvPr>
        </p:nvGraphicFramePr>
        <p:xfrm>
          <a:off x="1099930" y="1085755"/>
          <a:ext cx="10031896" cy="3498535"/>
        </p:xfrm>
        <a:graphic>
          <a:graphicData uri="http://schemas.openxmlformats.org/drawingml/2006/table">
            <a:tbl>
              <a:tblPr firstRow="1" firstCol="1" lastRow="1" lastCol="1" bandRow="1" bandCol="1">
                <a:tableStyleId>{5C22544A-7EE6-4342-B048-85BDC9FD1C3A}</a:tableStyleId>
              </a:tblPr>
              <a:tblGrid>
                <a:gridCol w="4953816">
                  <a:extLst>
                    <a:ext uri="{9D8B030D-6E8A-4147-A177-3AD203B41FA5}">
                      <a16:colId xmlns:a16="http://schemas.microsoft.com/office/drawing/2014/main" val="2607836950"/>
                    </a:ext>
                  </a:extLst>
                </a:gridCol>
                <a:gridCol w="5078080">
                  <a:extLst>
                    <a:ext uri="{9D8B030D-6E8A-4147-A177-3AD203B41FA5}">
                      <a16:colId xmlns:a16="http://schemas.microsoft.com/office/drawing/2014/main" val="789375895"/>
                    </a:ext>
                  </a:extLst>
                </a:gridCol>
              </a:tblGrid>
              <a:tr h="0">
                <a:tc>
                  <a:txBody>
                    <a:bodyPr/>
                    <a:lstStyle/>
                    <a:p>
                      <a:pPr algn="just">
                        <a:lnSpc>
                          <a:spcPct val="107000"/>
                        </a:lnSpc>
                        <a:spcAft>
                          <a:spcPts val="80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chữa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just">
                        <a:lnSpc>
                          <a:spcPct val="107000"/>
                        </a:lnSpc>
                        <a:spcAft>
                          <a:spcPts val="800"/>
                        </a:spcAft>
                      </a:pP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chỉnh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614943638"/>
                  </a:ext>
                </a:extLst>
              </a:tr>
              <a:tr h="0">
                <a:tc>
                  <a:txBody>
                    <a:bodyPr/>
                    <a:lstStyle/>
                    <a:p>
                      <a:pPr algn="just">
                        <a:lnSpc>
                          <a:spcPct val="107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Hiểu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đúng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và</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tóm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tắt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được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nội</a:t>
                      </a:r>
                      <a:r>
                        <a:rPr lang="en-US" sz="2800" dirty="0">
                          <a:solidFill>
                            <a:schemeClr val="tx1"/>
                          </a:solidFill>
                          <a:effectLst/>
                          <a:latin typeface="Times New Roman" panose="02020603050405020304" pitchFamily="18" charset="0"/>
                          <a:cs typeface="Times New Roman" panose="02020603050405020304" pitchFamily="18" charset="0"/>
                        </a:rPr>
                        <a:t> dung </a:t>
                      </a:r>
                      <a:r>
                        <a:rPr lang="en-US" sz="2800" dirty="0" err="1">
                          <a:solidFill>
                            <a:schemeClr val="tx1"/>
                          </a:solidFill>
                          <a:effectLst/>
                          <a:latin typeface="Times New Roman" panose="02020603050405020304" pitchFamily="18" charset="0"/>
                          <a:cs typeface="Times New Roman" panose="02020603050405020304" pitchFamily="18" charset="0"/>
                        </a:rPr>
                        <a:t>bài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nói</a:t>
                      </a: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8755956"/>
                  </a:ext>
                </a:extLst>
              </a:tr>
              <a:tr h="0">
                <a:tc>
                  <a:txBody>
                    <a:bodyPr/>
                    <a:lstStyle/>
                    <a:p>
                      <a:pPr algn="just">
                        <a:lnSpc>
                          <a:spcPct val="107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Tập</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trung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chú</a:t>
                      </a:r>
                      <a:r>
                        <a:rPr lang="en-US" sz="2800" dirty="0">
                          <a:solidFill>
                            <a:schemeClr val="tx1"/>
                          </a:solidFill>
                          <a:effectLst/>
                          <a:latin typeface="Times New Roman" panose="02020603050405020304" pitchFamily="18" charset="0"/>
                          <a:cs typeface="Times New Roman" panose="02020603050405020304" pitchFamily="18" charset="0"/>
                        </a:rPr>
                        <a:t> ý, </a:t>
                      </a:r>
                      <a:r>
                        <a:rPr lang="en-US" sz="2800" dirty="0" err="1">
                          <a:solidFill>
                            <a:schemeClr val="tx1"/>
                          </a:solidFill>
                          <a:effectLst/>
                          <a:latin typeface="Times New Roman" panose="02020603050405020304" pitchFamily="18" charset="0"/>
                          <a:cs typeface="Times New Roman" panose="02020603050405020304" pitchFamily="18" charset="0"/>
                        </a:rPr>
                        <a:t>theo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dõi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người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nói</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678422"/>
                  </a:ext>
                </a:extLst>
              </a:tr>
              <a:tr h="0">
                <a:tc>
                  <a:txBody>
                    <a:bodyPr/>
                    <a:lstStyle/>
                    <a:p>
                      <a:pPr algn="just">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Thể hiện sự mạnh dạn cầu thị</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2373286"/>
                  </a:ext>
                </a:extLst>
              </a:tr>
              <a:tr h="0">
                <a:tc>
                  <a:txBody>
                    <a:bodyPr/>
                    <a:lstStyle/>
                    <a:p>
                      <a:pPr algn="just">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Thái độ lịch sự, hòa nhã khi trao đổi với người nói.</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3750645"/>
                  </a:ext>
                </a:extLst>
              </a:tr>
            </a:tbl>
          </a:graphicData>
        </a:graphic>
      </p:graphicFrame>
    </p:spTree>
    <p:extLst>
      <p:ext uri="{BB962C8B-B14F-4D97-AF65-F5344CB8AC3E}">
        <p14:creationId xmlns:p14="http://schemas.microsoft.com/office/powerpoint/2010/main" val="1748096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ong bóng Ý nghĩ: Hình đám mây 3">
            <a:extLst>
              <a:ext uri="{FF2B5EF4-FFF2-40B4-BE49-F238E27FC236}">
                <a16:creationId xmlns:a16="http://schemas.microsoft.com/office/drawing/2014/main" id="{22B96FA2-C3B4-0B37-96B8-3BEFC4F728CD}"/>
              </a:ext>
            </a:extLst>
          </p:cNvPr>
          <p:cNvSpPr/>
          <p:nvPr/>
        </p:nvSpPr>
        <p:spPr>
          <a:xfrm>
            <a:off x="397565" y="437322"/>
            <a:ext cx="4969565" cy="5102087"/>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2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Với người nghe: Em thích nhất điều gì trong phần trình bày của bạn? Nếu muốn thay đổi, em muốn thay đổi điều gì trong phần trình bày của bạn?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Bong bóng Ý nghĩ: Hình đám mây 4">
            <a:extLst>
              <a:ext uri="{FF2B5EF4-FFF2-40B4-BE49-F238E27FC236}">
                <a16:creationId xmlns:a16="http://schemas.microsoft.com/office/drawing/2014/main" id="{25E087B8-7078-C7A6-018F-B526CF931EA7}"/>
              </a:ext>
            </a:extLst>
          </p:cNvPr>
          <p:cNvSpPr/>
          <p:nvPr/>
        </p:nvSpPr>
        <p:spPr>
          <a:xfrm>
            <a:off x="5764696" y="291548"/>
            <a:ext cx="5857461" cy="570506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2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+Với người nói: Em tâm đắc nhất điều gì trong phần trình bày của mình? Em muốn trao đổi, bảo lưu hay tiếp thu những góp ý của các bạn và thầy cô? Nếu được trình bày lại, em muốn thay đổi điều gì</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84709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992B3D5-A976-F893-4875-959A24F83E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78" y="2412010"/>
            <a:ext cx="12019722" cy="4286848"/>
          </a:xfrm>
          <a:prstGeom prst="rect">
            <a:avLst/>
          </a:prstGeom>
        </p:spPr>
      </p:pic>
      <p:sp>
        <p:nvSpPr>
          <p:cNvPr id="6" name="Hình chữ nhật 5">
            <a:extLst>
              <a:ext uri="{FF2B5EF4-FFF2-40B4-BE49-F238E27FC236}">
                <a16:creationId xmlns:a16="http://schemas.microsoft.com/office/drawing/2014/main" id="{EB7D92B7-FA46-3321-5540-9B7E8F9AF7FD}"/>
              </a:ext>
            </a:extLst>
          </p:cNvPr>
          <p:cNvSpPr/>
          <p:nvPr/>
        </p:nvSpPr>
        <p:spPr>
          <a:xfrm>
            <a:off x="477078" y="159142"/>
            <a:ext cx="11224592" cy="2106980"/>
          </a:xfrm>
          <a:prstGeom prst="rect">
            <a:avLst/>
          </a:prstGeom>
          <a:noFill/>
        </p:spPr>
        <p:txBody>
          <a:bodyPr wrap="none" lIns="91440" tIns="45720" rIns="91440" bIns="45720">
            <a:prstTxWarp prst="textInflateBottom">
              <a:avLst/>
            </a:prstTxWarp>
            <a:spAutoFit/>
          </a:bodyPr>
          <a:lstStyle/>
          <a:p>
            <a:pPr algn="ctr"/>
            <a:r>
              <a:rPr lang="en-US" sz="5400" dirty="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endParaRPr lang="vi-VN" sz="5400" b="0" cap="none" spc="0" dirty="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87774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descr="Ảnh có chứa văn bản, trong nhà&#10;&#10;Mô tả được tạo tự động">
            <a:extLst>
              <a:ext uri="{FF2B5EF4-FFF2-40B4-BE49-F238E27FC236}">
                <a16:creationId xmlns:a16="http://schemas.microsoft.com/office/drawing/2014/main" id="{BCC3841B-7205-0901-CC79-4BA3606882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09" y="0"/>
            <a:ext cx="12013098" cy="4783802"/>
          </a:xfrm>
          <a:prstGeom prst="rect">
            <a:avLst/>
          </a:prstGeom>
        </p:spPr>
      </p:pic>
      <p:sp>
        <p:nvSpPr>
          <p:cNvPr id="9" name="Bong bóng Lời nói: Hình chữ nhật với Góc Tròn 8">
            <a:extLst>
              <a:ext uri="{FF2B5EF4-FFF2-40B4-BE49-F238E27FC236}">
                <a16:creationId xmlns:a16="http://schemas.microsoft.com/office/drawing/2014/main" id="{114CA7E6-D870-1C53-6880-3724EBF80461}"/>
              </a:ext>
            </a:extLst>
          </p:cNvPr>
          <p:cNvSpPr/>
          <p:nvPr/>
        </p:nvSpPr>
        <p:spPr>
          <a:xfrm>
            <a:off x="8996573" y="4616843"/>
            <a:ext cx="3003268" cy="1868556"/>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Bong bóng Lời nói: Hình chữ nhật với Góc Tròn 9">
            <a:extLst>
              <a:ext uri="{FF2B5EF4-FFF2-40B4-BE49-F238E27FC236}">
                <a16:creationId xmlns:a16="http://schemas.microsoft.com/office/drawing/2014/main" id="{4AD2B0D0-EAF6-CEBD-28E0-03AF1D24C005}"/>
              </a:ext>
            </a:extLst>
          </p:cNvPr>
          <p:cNvSpPr/>
          <p:nvPr/>
        </p:nvSpPr>
        <p:spPr>
          <a:xfrm>
            <a:off x="125893" y="4810305"/>
            <a:ext cx="3187150" cy="1820867"/>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dê</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Bong bóng Lời nói: Hình chữ nhật với Góc Tròn 11">
            <a:extLst>
              <a:ext uri="{FF2B5EF4-FFF2-40B4-BE49-F238E27FC236}">
                <a16:creationId xmlns:a16="http://schemas.microsoft.com/office/drawing/2014/main" id="{99E34180-5BB1-D371-6E82-01E77001E7D0}"/>
              </a:ext>
            </a:extLst>
          </p:cNvPr>
          <p:cNvSpPr/>
          <p:nvPr/>
        </p:nvSpPr>
        <p:spPr>
          <a:xfrm>
            <a:off x="3978136" y="4643348"/>
            <a:ext cx="4397237" cy="1987826"/>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Giới thiệu về các quy tắc, luật chơi: địa điểm chơi, số lượng người chơi, luật chơi.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218723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BEDBFD22-C5A8-948A-8FDA-95ACDDB94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5877" y="2809461"/>
            <a:ext cx="7712765" cy="3982785"/>
          </a:xfrm>
          <a:prstGeom prst="rect">
            <a:avLst/>
          </a:prstGeom>
        </p:spPr>
      </p:pic>
      <p:sp>
        <p:nvSpPr>
          <p:cNvPr id="8" name="Hình chữ nhật 7">
            <a:extLst>
              <a:ext uri="{FF2B5EF4-FFF2-40B4-BE49-F238E27FC236}">
                <a16:creationId xmlns:a16="http://schemas.microsoft.com/office/drawing/2014/main" id="{A1C2B326-1447-9568-07EA-92D33B6DD0E6}"/>
              </a:ext>
            </a:extLst>
          </p:cNvPr>
          <p:cNvSpPr/>
          <p:nvPr/>
        </p:nvSpPr>
        <p:spPr>
          <a:xfrm>
            <a:off x="371061" y="152401"/>
            <a:ext cx="11237843" cy="2179982"/>
          </a:xfrm>
          <a:prstGeom prst="rect">
            <a:avLst/>
          </a:prstGeom>
          <a:noFill/>
        </p:spPr>
        <p:txBody>
          <a:bodyPr wrap="none" lIns="91440" tIns="45720" rIns="91440" bIns="45720">
            <a:prstTxWarp prst="textDeflateBottom">
              <a:avLst/>
            </a:prstTxWarp>
            <a:spAutoFit/>
          </a:bodyPr>
          <a:lstStyle/>
          <a:p>
            <a:pPr algn="ctr"/>
            <a:r>
              <a:rPr lang="en-US" sz="5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TỰ ĐÁNH GIÁ</a:t>
            </a:r>
            <a:endParaRPr lang="vi-VN" sz="54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3E95C1B7-3AA6-9826-4CFA-68C572F70020}"/>
              </a:ext>
            </a:extLst>
          </p:cNvPr>
          <p:cNvSpPr txBox="1"/>
          <p:nvPr/>
        </p:nvSpPr>
        <p:spPr>
          <a:xfrm>
            <a:off x="1338470" y="2173357"/>
            <a:ext cx="9369287" cy="530594"/>
          </a:xfrm>
          <a:prstGeom prst="rect">
            <a:avLst/>
          </a:prstGeom>
          <a:noFill/>
        </p:spPr>
        <p:txBody>
          <a:bodyPr wrap="square" rtlCol="0">
            <a:spAutoFit/>
          </a:bodyPr>
          <a:lstStyle/>
          <a:p>
            <a:pPr algn="just">
              <a:lnSpc>
                <a:spcPct val="107000"/>
              </a:lnSpc>
              <a:spcAft>
                <a:spcPts val="80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 văn bản: Trò chơi dân gian của người Khmer Nam Bộ</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77771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ợn sóng Kép 4">
            <a:extLst>
              <a:ext uri="{FF2B5EF4-FFF2-40B4-BE49-F238E27FC236}">
                <a16:creationId xmlns:a16="http://schemas.microsoft.com/office/drawing/2014/main" id="{83433ED9-6AAD-36DE-4EF4-B192F1D21AF2}"/>
              </a:ext>
            </a:extLst>
          </p:cNvPr>
          <p:cNvSpPr/>
          <p:nvPr/>
        </p:nvSpPr>
        <p:spPr>
          <a:xfrm>
            <a:off x="450574" y="371061"/>
            <a:ext cx="6082748" cy="5870713"/>
          </a:xfrm>
          <a:prstGeom prst="double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Câu 1. Văn bản trên giới thiệu trò chơi gì và của dân tộc nào?</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A. Đánh Khăng của người Kinh</a:t>
            </a:r>
          </a:p>
          <a:p>
            <a:pPr algn="just"/>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B. Đánh trỏng của người Khmer</a:t>
            </a:r>
          </a:p>
          <a:p>
            <a:pPr algn="just"/>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C. Đánh kol của người Khmer</a:t>
            </a:r>
          </a:p>
          <a:p>
            <a:r>
              <a:rPr lang="en-US" sz="3200">
                <a:effectLst/>
                <a:latin typeface="Times New Roman" panose="02020603050405020304" pitchFamily="18" charset="0"/>
                <a:ea typeface="Calibri" panose="020F0502020204030204" pitchFamily="34" charset="0"/>
                <a:cs typeface="Times New Roman" panose="02020603050405020304" pitchFamily="18" charset="0"/>
              </a:rPr>
              <a:t>D. Đánh kol của người Chăm</a:t>
            </a:r>
            <a:endParaRPr lang="en-US" sz="3200">
              <a:latin typeface="Times New Roman" panose="02020603050405020304" pitchFamily="18" charset="0"/>
              <a:cs typeface="Times New Roman" panose="02020603050405020304" pitchFamily="18" charset="0"/>
            </a:endParaRPr>
          </a:p>
        </p:txBody>
      </p:sp>
      <p:sp>
        <p:nvSpPr>
          <p:cNvPr id="6" name="Sao: 7 Cánh 5">
            <a:extLst>
              <a:ext uri="{FF2B5EF4-FFF2-40B4-BE49-F238E27FC236}">
                <a16:creationId xmlns:a16="http://schemas.microsoft.com/office/drawing/2014/main" id="{DFC97CEE-B640-9207-7A9C-1A6130323E94}"/>
              </a:ext>
            </a:extLst>
          </p:cNvPr>
          <p:cNvSpPr/>
          <p:nvPr/>
        </p:nvSpPr>
        <p:spPr>
          <a:xfrm>
            <a:off x="8441634" y="1858617"/>
            <a:ext cx="3034748" cy="2922103"/>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chemeClr val="tx1"/>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21100558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ảng con 3">
            <a:extLst>
              <a:ext uri="{FF2B5EF4-FFF2-40B4-BE49-F238E27FC236}">
                <a16:creationId xmlns:a16="http://schemas.microsoft.com/office/drawing/2014/main" id="{98FAFF25-6302-6432-C3E4-7CB93B4173A6}"/>
              </a:ext>
            </a:extLst>
          </p:cNvPr>
          <p:cNvSpPr/>
          <p:nvPr/>
        </p:nvSpPr>
        <p:spPr>
          <a:xfrm>
            <a:off x="450575" y="622853"/>
            <a:ext cx="6427304" cy="4545495"/>
          </a:xfrm>
          <a:prstGeom prst="plaqu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Câu </a:t>
            </a: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Theo văn bản, phần lớn người Khmer cư trú và sinh sống ở đâu?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A. Nam Trung Bộ</a:t>
            </a:r>
          </a:p>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B. Đồng bằng song Cửu Long</a:t>
            </a:r>
          </a:p>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 Kon Tum</a:t>
            </a:r>
          </a:p>
          <a:p>
            <a:r>
              <a:rPr lang="en-US" sz="2800">
                <a:effectLst/>
                <a:latin typeface="Times New Roman" panose="02020603050405020304" pitchFamily="18" charset="0"/>
                <a:ea typeface="Calibri" panose="020F0502020204030204" pitchFamily="34" charset="0"/>
                <a:cs typeface="Times New Roman" panose="02020603050405020304" pitchFamily="18" charset="0"/>
              </a:rPr>
              <a:t>D. Đông Nam Bộ </a:t>
            </a:r>
            <a:endParaRPr lang="en-US" sz="2800">
              <a:latin typeface="Times New Roman" panose="02020603050405020304" pitchFamily="18" charset="0"/>
              <a:cs typeface="Times New Roman" panose="02020603050405020304" pitchFamily="18" charset="0"/>
            </a:endParaRPr>
          </a:p>
        </p:txBody>
      </p:sp>
      <p:sp>
        <p:nvSpPr>
          <p:cNvPr id="5" name="Mặt trời 4">
            <a:extLst>
              <a:ext uri="{FF2B5EF4-FFF2-40B4-BE49-F238E27FC236}">
                <a16:creationId xmlns:a16="http://schemas.microsoft.com/office/drawing/2014/main" id="{DB9C061D-8BF2-2E0E-5734-F9602F9761EF}"/>
              </a:ext>
            </a:extLst>
          </p:cNvPr>
          <p:cNvSpPr/>
          <p:nvPr/>
        </p:nvSpPr>
        <p:spPr>
          <a:xfrm>
            <a:off x="7779026" y="1351722"/>
            <a:ext cx="3472070" cy="33528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0" dirty="0">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122711808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ưu đồ: Tài liệu 3">
            <a:extLst>
              <a:ext uri="{FF2B5EF4-FFF2-40B4-BE49-F238E27FC236}">
                <a16:creationId xmlns:a16="http://schemas.microsoft.com/office/drawing/2014/main" id="{A48BE69B-E20F-6CC7-920C-D88A3411034D}"/>
              </a:ext>
            </a:extLst>
          </p:cNvPr>
          <p:cNvSpPr/>
          <p:nvPr/>
        </p:nvSpPr>
        <p:spPr>
          <a:xfrm>
            <a:off x="530087" y="463826"/>
            <a:ext cx="6042991" cy="5910470"/>
          </a:xfrm>
          <a:prstGeom prst="flowChartDocumen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Câu </a:t>
            </a: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2800" b="1" i="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Các trò chơi dân gian tiêu biểu của người Khmer thường được tổ chức ở đâu?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A. Tại các phum, sóc, sân chùa, trường học</a:t>
            </a:r>
          </a:p>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B. Chỉ ở sân các trường học phổ thông </a:t>
            </a:r>
          </a:p>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 Chỉ tại các sân chùa có diện tích rộng</a:t>
            </a:r>
          </a:p>
          <a:p>
            <a:r>
              <a:rPr lang="en-US" sz="2800">
                <a:effectLst/>
                <a:latin typeface="Times New Roman" panose="02020603050405020304" pitchFamily="18" charset="0"/>
                <a:ea typeface="Calibri" panose="020F0502020204030204" pitchFamily="34" charset="0"/>
                <a:cs typeface="Times New Roman" panose="02020603050405020304" pitchFamily="18" charset="0"/>
              </a:rPr>
              <a:t>D. Chỉ ở các bãi đất rộng của phum, sóc</a:t>
            </a:r>
            <a:endParaRPr lang="en-US" sz="2800">
              <a:latin typeface="Times New Roman" panose="02020603050405020304" pitchFamily="18" charset="0"/>
              <a:cs typeface="Times New Roman" panose="02020603050405020304" pitchFamily="18" charset="0"/>
            </a:endParaRPr>
          </a:p>
        </p:txBody>
      </p:sp>
      <p:sp>
        <p:nvSpPr>
          <p:cNvPr id="5" name="Hình tròn: Rỗng 4">
            <a:extLst>
              <a:ext uri="{FF2B5EF4-FFF2-40B4-BE49-F238E27FC236}">
                <a16:creationId xmlns:a16="http://schemas.microsoft.com/office/drawing/2014/main" id="{04C8AE7C-E029-96AC-DCF9-0A76881676B5}"/>
              </a:ext>
            </a:extLst>
          </p:cNvPr>
          <p:cNvSpPr/>
          <p:nvPr/>
        </p:nvSpPr>
        <p:spPr>
          <a:xfrm>
            <a:off x="7752522" y="1404730"/>
            <a:ext cx="3167269" cy="2968487"/>
          </a:xfrm>
          <a:prstGeom prst="donut">
            <a:avLst>
              <a:gd name="adj" fmla="val 195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0" dirty="0">
                <a:solidFill>
                  <a:schemeClr val="tx1"/>
                </a:solidFill>
                <a:latin typeface="Times New Roman" panose="02020603050405020304" pitchFamily="18" charset="0"/>
                <a:cs typeface="Times New Roman" panose="02020603050405020304" pitchFamily="18" charset="0"/>
              </a:rPr>
              <a:t>A</a:t>
            </a:r>
          </a:p>
        </p:txBody>
      </p:sp>
    </p:spTree>
    <p:extLst>
      <p:ext uri="{BB962C8B-B14F-4D97-AF65-F5344CB8AC3E}">
        <p14:creationId xmlns:p14="http://schemas.microsoft.com/office/powerpoint/2010/main" val="178876784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ưu đồ: Đường kết nối 3">
            <a:extLst>
              <a:ext uri="{FF2B5EF4-FFF2-40B4-BE49-F238E27FC236}">
                <a16:creationId xmlns:a16="http://schemas.microsoft.com/office/drawing/2014/main" id="{F16604D9-46C5-333C-01AC-0D5669D83881}"/>
              </a:ext>
            </a:extLst>
          </p:cNvPr>
          <p:cNvSpPr/>
          <p:nvPr/>
        </p:nvSpPr>
        <p:spPr>
          <a:xfrm>
            <a:off x="371060" y="291548"/>
            <a:ext cx="7553740" cy="6294782"/>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Câu 4</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Kol là gì?</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A. Một khúc cây tròn, ngắn, dài, chừng 5-10 cm, bằng ngón tay cái</a:t>
            </a:r>
          </a:p>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B. Một khúc cây tròn, ngắn, cứng, dài, chừng 3-5 cm, bằng ngón tay cái</a:t>
            </a:r>
          </a:p>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 Một khúc cây tròn, ngắn, cứng, dài, chừng 5-8 cm, bằng ngón tay cái</a:t>
            </a:r>
          </a:p>
          <a:p>
            <a:r>
              <a:rPr lang="en-US" sz="2800">
                <a:effectLst/>
                <a:latin typeface="Times New Roman" panose="02020603050405020304" pitchFamily="18" charset="0"/>
                <a:ea typeface="Calibri" panose="020F0502020204030204" pitchFamily="34" charset="0"/>
                <a:cs typeface="Times New Roman" panose="02020603050405020304" pitchFamily="18" charset="0"/>
              </a:rPr>
              <a:t>D. Một khúc cây tre, dài chừng 5-8 cm, bằng ngón tay cái, có màu xanh</a:t>
            </a:r>
            <a:endParaRPr lang="en-US" sz="2800">
              <a:latin typeface="Times New Roman" panose="02020603050405020304" pitchFamily="18" charset="0"/>
              <a:cs typeface="Times New Roman" panose="02020603050405020304" pitchFamily="18" charset="0"/>
            </a:endParaRPr>
          </a:p>
        </p:txBody>
      </p:sp>
      <p:sp>
        <p:nvSpPr>
          <p:cNvPr id="5" name="Mặt trời 4">
            <a:extLst>
              <a:ext uri="{FF2B5EF4-FFF2-40B4-BE49-F238E27FC236}">
                <a16:creationId xmlns:a16="http://schemas.microsoft.com/office/drawing/2014/main" id="{38CAC97B-BD93-696B-A033-E2D2F002AED5}"/>
              </a:ext>
            </a:extLst>
          </p:cNvPr>
          <p:cNvSpPr/>
          <p:nvPr/>
        </p:nvSpPr>
        <p:spPr>
          <a:xfrm>
            <a:off x="8282609" y="1686339"/>
            <a:ext cx="3260035" cy="3485321"/>
          </a:xfrm>
          <a:prstGeom prst="sun">
            <a:avLst>
              <a:gd name="adj" fmla="val 26220"/>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0" dirty="0">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35842826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ễ hội thổi lửa nấu cơm thi ở làng Thị Cấm">
            <a:hlinkClick r:id="" action="ppaction://media"/>
            <a:extLst>
              <a:ext uri="{FF2B5EF4-FFF2-40B4-BE49-F238E27FC236}">
                <a16:creationId xmlns:a16="http://schemas.microsoft.com/office/drawing/2014/main" id="{FFC3EB66-0238-411A-C354-F2C62DE8E65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56452" y="132523"/>
            <a:ext cx="9170504" cy="6579704"/>
          </a:xfrm>
          <a:prstGeom prst="rect">
            <a:avLst/>
          </a:prstGeom>
        </p:spPr>
      </p:pic>
      <p:sp>
        <p:nvSpPr>
          <p:cNvPr id="5" name="Hộp Văn bản 4">
            <a:extLst>
              <a:ext uri="{FF2B5EF4-FFF2-40B4-BE49-F238E27FC236}">
                <a16:creationId xmlns:a16="http://schemas.microsoft.com/office/drawing/2014/main" id="{CF9377C6-20EA-41E1-DEFE-C063569E1B82}"/>
              </a:ext>
            </a:extLst>
          </p:cNvPr>
          <p:cNvSpPr txBox="1"/>
          <p:nvPr/>
        </p:nvSpPr>
        <p:spPr>
          <a:xfrm>
            <a:off x="371061" y="1272209"/>
            <a:ext cx="2133600" cy="3046988"/>
          </a:xfrm>
          <a:prstGeom prst="rect">
            <a:avLst/>
          </a:prstGeom>
          <a:noFill/>
        </p:spPr>
        <p:txBody>
          <a:bodyPr wrap="square" rtlCol="0">
            <a:spAutoFit/>
          </a:bodyPr>
          <a:lstStyle/>
          <a:p>
            <a:r>
              <a:rPr lang="vi-VN" sz="3200" dirty="0">
                <a:solidFill>
                  <a:srgbClr val="000000"/>
                </a:solidFill>
                <a:effectLst/>
                <a:latin typeface="Times New Roman" panose="02020603050405020304" pitchFamily="18" charset="0"/>
                <a:ea typeface="Times New Roman" panose="02020603050405020304" pitchFamily="18" charset="0"/>
              </a:rPr>
              <a:t>Chia </a:t>
            </a:r>
            <a:r>
              <a:rPr lang="vi-VN" sz="3200" dirty="0" err="1">
                <a:solidFill>
                  <a:srgbClr val="000000"/>
                </a:solidFill>
                <a:effectLst/>
                <a:latin typeface="Times New Roman" panose="02020603050405020304" pitchFamily="18" charset="0"/>
                <a:ea typeface="Times New Roman" panose="02020603050405020304" pitchFamily="18" charset="0"/>
              </a:rPr>
              <a:t>sẻ</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điều</a:t>
            </a:r>
            <a:r>
              <a:rPr lang="vi-VN" sz="3200" dirty="0">
                <a:solidFill>
                  <a:srgbClr val="000000"/>
                </a:solidFill>
                <a:effectLst/>
                <a:latin typeface="Times New Roman" panose="02020603050405020304" pitchFamily="18" charset="0"/>
                <a:ea typeface="Times New Roman" panose="02020603050405020304" pitchFamily="18" charset="0"/>
              </a:rPr>
              <a:t> em </a:t>
            </a:r>
            <a:r>
              <a:rPr lang="vi-VN" sz="3200" dirty="0" err="1">
                <a:solidFill>
                  <a:srgbClr val="000000"/>
                </a:solidFill>
                <a:effectLst/>
                <a:latin typeface="Times New Roman" panose="02020603050405020304" pitchFamily="18" charset="0"/>
                <a:ea typeface="Times New Roman" panose="02020603050405020304" pitchFamily="18" charset="0"/>
              </a:rPr>
              <a:t>ấn</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tượng</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nhất</a:t>
            </a:r>
            <a:r>
              <a:rPr lang="vi-VN" sz="3200" dirty="0">
                <a:solidFill>
                  <a:srgbClr val="000000"/>
                </a:solidFill>
                <a:effectLst/>
                <a:latin typeface="Times New Roman" panose="02020603050405020304" pitchFamily="18" charset="0"/>
                <a:ea typeface="Times New Roman" panose="02020603050405020304" pitchFamily="18" charset="0"/>
              </a:rPr>
              <a:t> khi xem </a:t>
            </a:r>
            <a:r>
              <a:rPr lang="vi-VN" sz="3200" dirty="0" err="1">
                <a:solidFill>
                  <a:srgbClr val="000000"/>
                </a:solidFill>
                <a:effectLst/>
                <a:latin typeface="Times New Roman" panose="02020603050405020304" pitchFamily="18" charset="0"/>
                <a:ea typeface="Times New Roman" panose="02020603050405020304" pitchFamily="18" charset="0"/>
              </a:rPr>
              <a:t>đoạn</a:t>
            </a:r>
            <a:r>
              <a:rPr lang="vi-VN" sz="3200" dirty="0">
                <a:solidFill>
                  <a:srgbClr val="000000"/>
                </a:solidFill>
                <a:effectLst/>
                <a:latin typeface="Times New Roman" panose="02020603050405020304" pitchFamily="18" charset="0"/>
                <a:ea typeface="Times New Roman" panose="02020603050405020304" pitchFamily="18" charset="0"/>
              </a:rPr>
              <a:t> vi deo trên?</a:t>
            </a:r>
            <a:endParaRPr lang="en-US" sz="3200" dirty="0"/>
          </a:p>
        </p:txBody>
      </p:sp>
    </p:spTree>
    <p:extLst>
      <p:ext uri="{BB962C8B-B14F-4D97-AF65-F5344CB8AC3E}">
        <p14:creationId xmlns:p14="http://schemas.microsoft.com/office/powerpoint/2010/main" val="18054599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9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4"/>
                </p:tgtEl>
              </p:cMediaNode>
            </p:video>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óng 3">
            <a:extLst>
              <a:ext uri="{FF2B5EF4-FFF2-40B4-BE49-F238E27FC236}">
                <a16:creationId xmlns:a16="http://schemas.microsoft.com/office/drawing/2014/main" id="{E63C03C4-7FD7-FE32-6EFC-1C5A849E0B55}"/>
              </a:ext>
            </a:extLst>
          </p:cNvPr>
          <p:cNvSpPr/>
          <p:nvPr/>
        </p:nvSpPr>
        <p:spPr>
          <a:xfrm>
            <a:off x="291548" y="265043"/>
            <a:ext cx="6493565" cy="6162261"/>
          </a:xfrm>
          <a:prstGeom prst="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effectLst/>
                <a:latin typeface="Times New Roman" panose="02020603050405020304" pitchFamily="18" charset="0"/>
                <a:ea typeface="Times New Roman" panose="02020603050405020304" pitchFamily="18" charset="0"/>
              </a:rPr>
              <a:t>Câu 5</a:t>
            </a:r>
            <a:r>
              <a:rPr lang="en-US" sz="2800">
                <a:effectLst/>
                <a:latin typeface="Times New Roman" panose="02020603050405020304" pitchFamily="18" charset="0"/>
                <a:ea typeface="Times New Roman" panose="02020603050405020304" pitchFamily="18" charset="0"/>
              </a:rPr>
              <a:t>: </a:t>
            </a:r>
            <a:r>
              <a:rPr lang="en-US" sz="2800" b="1">
                <a:effectLst/>
                <a:latin typeface="Times New Roman" panose="02020603050405020304" pitchFamily="18" charset="0"/>
                <a:ea typeface="Times New Roman" panose="02020603050405020304" pitchFamily="18" charset="0"/>
              </a:rPr>
              <a:t>Trò chơi đánh kol có quy định gì về số lượng người chơi?</a:t>
            </a:r>
            <a:endParaRPr lang="en-US" sz="2800">
              <a:effectLst/>
              <a:latin typeface="Times New Roman" panose="02020603050405020304" pitchFamily="18" charset="0"/>
              <a:ea typeface="Times New Roman" panose="02020603050405020304" pitchFamily="18" charset="0"/>
            </a:endParaRPr>
          </a:p>
          <a:p>
            <a:pPr algn="just"/>
            <a:r>
              <a:rPr lang="en-US" sz="2800">
                <a:effectLst/>
                <a:latin typeface="Times New Roman" panose="02020603050405020304" pitchFamily="18" charset="0"/>
                <a:ea typeface="Times New Roman" panose="02020603050405020304" pitchFamily="18" charset="0"/>
              </a:rPr>
              <a:t>A. Bao nhiêu người cũng được</a:t>
            </a:r>
          </a:p>
          <a:p>
            <a:pPr algn="just"/>
            <a:r>
              <a:rPr lang="en-US" sz="2800">
                <a:effectLst/>
                <a:latin typeface="Times New Roman" panose="02020603050405020304" pitchFamily="18" charset="0"/>
                <a:ea typeface="Times New Roman" panose="02020603050405020304" pitchFamily="18" charset="0"/>
              </a:rPr>
              <a:t>B. Từ 5-10 người một phe</a:t>
            </a:r>
          </a:p>
          <a:p>
            <a:pPr algn="just"/>
            <a:r>
              <a:rPr lang="en-US" sz="2800">
                <a:effectLst/>
                <a:latin typeface="Times New Roman" panose="02020603050405020304" pitchFamily="18" charset="0"/>
                <a:ea typeface="Times New Roman" panose="02020603050405020304" pitchFamily="18" charset="0"/>
              </a:rPr>
              <a:t>C. Mỗi phe 10 người</a:t>
            </a:r>
          </a:p>
          <a:p>
            <a:pPr algn="just"/>
            <a:r>
              <a:rPr lang="en-US" sz="2800">
                <a:effectLst/>
                <a:latin typeface="Times New Roman" panose="02020603050405020304" pitchFamily="18" charset="0"/>
                <a:ea typeface="Times New Roman" panose="02020603050405020304" pitchFamily="18" charset="0"/>
              </a:rPr>
              <a:t>D. Mỗi phe 5 người</a:t>
            </a:r>
          </a:p>
        </p:txBody>
      </p:sp>
      <p:sp>
        <p:nvSpPr>
          <p:cNvPr id="5" name="Hộp chú thích: Mũi tên Bốn hướng 4">
            <a:extLst>
              <a:ext uri="{FF2B5EF4-FFF2-40B4-BE49-F238E27FC236}">
                <a16:creationId xmlns:a16="http://schemas.microsoft.com/office/drawing/2014/main" id="{3898FF8F-C6F3-DE74-168F-4A8DA7590CCD}"/>
              </a:ext>
            </a:extLst>
          </p:cNvPr>
          <p:cNvSpPr/>
          <p:nvPr/>
        </p:nvSpPr>
        <p:spPr>
          <a:xfrm>
            <a:off x="7739270" y="1603513"/>
            <a:ext cx="3525078" cy="3882887"/>
          </a:xfrm>
          <a:prstGeom prst="quad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0" dirty="0">
                <a:solidFill>
                  <a:srgbClr val="0070C0"/>
                </a:solidFill>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133133793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ợn sóng Kép 3">
            <a:extLst>
              <a:ext uri="{FF2B5EF4-FFF2-40B4-BE49-F238E27FC236}">
                <a16:creationId xmlns:a16="http://schemas.microsoft.com/office/drawing/2014/main" id="{0B2F5CF3-7434-9EBA-0372-1CF5094AE8B6}"/>
              </a:ext>
            </a:extLst>
          </p:cNvPr>
          <p:cNvSpPr/>
          <p:nvPr/>
        </p:nvSpPr>
        <p:spPr>
          <a:xfrm>
            <a:off x="318052" y="397565"/>
            <a:ext cx="7023652" cy="5989983"/>
          </a:xfrm>
          <a:prstGeom prst="double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Câu 6</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Phương án nào nêu quy định về kích thước của sân chơi kol?</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A. Mỗi phe đứng dàn ngang ở vạch cuối sân</a:t>
            </a:r>
          </a:p>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B. Giữa sân có một gạch ngang chia đôi hai bên</a:t>
            </a:r>
          </a:p>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 Một khoảng sân rộng bằng non nửa sân bóng đá</a:t>
            </a:r>
          </a:p>
          <a:p>
            <a:r>
              <a:rPr lang="en-US" sz="2800">
                <a:effectLst/>
                <a:latin typeface="Times New Roman" panose="02020603050405020304" pitchFamily="18" charset="0"/>
                <a:ea typeface="Calibri" panose="020F0502020204030204" pitchFamily="34" charset="0"/>
                <a:cs typeface="Times New Roman" panose="02020603050405020304" pitchFamily="18" charset="0"/>
              </a:rPr>
              <a:t>D. Giữa lằn gạch có một lỗ tròn</a:t>
            </a:r>
            <a:endParaRPr lang="en-US" sz="2800">
              <a:latin typeface="Times New Roman" panose="02020603050405020304" pitchFamily="18" charset="0"/>
              <a:cs typeface="Times New Roman" panose="02020603050405020304" pitchFamily="18" charset="0"/>
            </a:endParaRPr>
          </a:p>
        </p:txBody>
      </p:sp>
      <p:sp>
        <p:nvSpPr>
          <p:cNvPr id="5" name="Sao: 6 Cánh 4">
            <a:extLst>
              <a:ext uri="{FF2B5EF4-FFF2-40B4-BE49-F238E27FC236}">
                <a16:creationId xmlns:a16="http://schemas.microsoft.com/office/drawing/2014/main" id="{7E35D720-68E4-17D3-9CF4-24E870EDC6DC}"/>
              </a:ext>
            </a:extLst>
          </p:cNvPr>
          <p:cNvSpPr/>
          <p:nvPr/>
        </p:nvSpPr>
        <p:spPr>
          <a:xfrm>
            <a:off x="8110330" y="1537252"/>
            <a:ext cx="2994992" cy="3829878"/>
          </a:xfrm>
          <a:prstGeom prst="star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0" dirty="0">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24213265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Bảng 6">
            <a:extLst>
              <a:ext uri="{FF2B5EF4-FFF2-40B4-BE49-F238E27FC236}">
                <a16:creationId xmlns:a16="http://schemas.microsoft.com/office/drawing/2014/main" id="{1B20C59E-7BDA-243B-C2DE-6808C2E548BE}"/>
              </a:ext>
            </a:extLst>
          </p:cNvPr>
          <p:cNvGraphicFramePr>
            <a:graphicFrameLocks noGrp="1"/>
          </p:cNvGraphicFramePr>
          <p:nvPr>
            <p:extLst>
              <p:ext uri="{D42A27DB-BD31-4B8C-83A1-F6EECF244321}">
                <p14:modId xmlns:p14="http://schemas.microsoft.com/office/powerpoint/2010/main" val="2246341384"/>
              </p:ext>
            </p:extLst>
          </p:nvPr>
        </p:nvGraphicFramePr>
        <p:xfrm>
          <a:off x="331304" y="441960"/>
          <a:ext cx="8030818" cy="5120640"/>
        </p:xfrm>
        <a:graphic>
          <a:graphicData uri="http://schemas.openxmlformats.org/drawingml/2006/table">
            <a:tbl>
              <a:tblPr firstRow="1" firstCol="1" bandRow="1">
                <a:tableStyleId>{5C22544A-7EE6-4342-B048-85BDC9FD1C3A}</a:tableStyleId>
              </a:tblPr>
              <a:tblGrid>
                <a:gridCol w="8030818">
                  <a:extLst>
                    <a:ext uri="{9D8B030D-6E8A-4147-A177-3AD203B41FA5}">
                      <a16:colId xmlns:a16="http://schemas.microsoft.com/office/drawing/2014/main" val="2763989952"/>
                    </a:ext>
                  </a:extLst>
                </a:gridCol>
              </a:tblGrid>
              <a:tr h="0">
                <a:tc>
                  <a:txBody>
                    <a:bodyPr/>
                    <a:lstStyle/>
                    <a:p>
                      <a:pPr algn="just"/>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7.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nào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bắt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kol</a:t>
                      </a:r>
                      <a:r>
                        <a:rPr lang="en-US" sz="2800" dirty="0">
                          <a:effectLst/>
                          <a:latin typeface="Times New Roman" panose="02020603050405020304" pitchFamily="18" charset="0"/>
                          <a:cs typeface="Times New Roman" panose="02020603050405020304" pitchFamily="18" charset="0"/>
                        </a:rPr>
                        <a:t>?</a:t>
                      </a:r>
                    </a:p>
                    <a:p>
                      <a:pPr algn="just"/>
                      <a:r>
                        <a:rPr lang="en-US" sz="2800" dirty="0">
                          <a:effectLst/>
                          <a:latin typeface="Times New Roman" panose="02020603050405020304" pitchFamily="18" charset="0"/>
                          <a:cs typeface="Times New Roman" panose="02020603050405020304" pitchFamily="18" charset="0"/>
                        </a:rPr>
                        <a:t>A. </a:t>
                      </a:r>
                      <a:r>
                        <a:rPr lang="en-US" sz="2800" dirty="0" err="1">
                          <a:effectLst/>
                          <a:latin typeface="Times New Roman" panose="02020603050405020304" pitchFamily="18" charset="0"/>
                          <a:cs typeface="Times New Roman" panose="02020603050405020304" pitchFamily="18" charset="0"/>
                        </a:rPr>
                        <a:t>Nếu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bắt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kol</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phải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nhặt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kol</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chạy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lỗ</a:t>
                      </a:r>
                      <a:endParaRPr lang="en-US" sz="2800" dirty="0">
                        <a:effectLst/>
                        <a:latin typeface="Times New Roman" panose="02020603050405020304" pitchFamily="18" charset="0"/>
                        <a:cs typeface="Times New Roman" panose="02020603050405020304" pitchFamily="18" charset="0"/>
                      </a:endParaRPr>
                    </a:p>
                    <a:p>
                      <a:pPr algn="just"/>
                      <a:r>
                        <a:rPr lang="en-US" sz="2800" dirty="0">
                          <a:effectLst/>
                          <a:latin typeface="Times New Roman" panose="02020603050405020304" pitchFamily="18" charset="0"/>
                          <a:cs typeface="Times New Roman" panose="02020603050405020304" pitchFamily="18" charset="0"/>
                        </a:rPr>
                        <a:t>B. </a:t>
                      </a:r>
                      <a:r>
                        <a:rPr lang="en-US" sz="2800" dirty="0" err="1">
                          <a:effectLst/>
                          <a:latin typeface="Times New Roman" panose="02020603050405020304" pitchFamily="18" charset="0"/>
                          <a:cs typeface="Times New Roman" panose="02020603050405020304" pitchFamily="18" charset="0"/>
                        </a:rPr>
                        <a:t>Mỗi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lượt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gậy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gỗ</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chừng</a:t>
                      </a:r>
                      <a:r>
                        <a:rPr lang="en-US" sz="2800" dirty="0">
                          <a:effectLst/>
                          <a:latin typeface="Times New Roman" panose="02020603050405020304" pitchFamily="18" charset="0"/>
                          <a:cs typeface="Times New Roman" panose="02020603050405020304" pitchFamily="18" charset="0"/>
                        </a:rPr>
                        <a:t> 1 </a:t>
                      </a:r>
                      <a:r>
                        <a:rPr lang="en-US" sz="2800" dirty="0" err="1">
                          <a:effectLst/>
                          <a:latin typeface="Times New Roman" panose="02020603050405020304" pitchFamily="18" charset="0"/>
                          <a:cs typeface="Times New Roman" panose="02020603050405020304" pitchFamily="18" charset="0"/>
                        </a:rPr>
                        <a:t>mét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gõ</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kol</a:t>
                      </a:r>
                      <a:r>
                        <a:rPr lang="en-US" sz="2800" dirty="0">
                          <a:effectLst/>
                          <a:latin typeface="Times New Roman" panose="02020603050405020304" pitchFamily="18" charset="0"/>
                          <a:cs typeface="Times New Roman" panose="02020603050405020304" pitchFamily="18" charset="0"/>
                        </a:rPr>
                        <a:t> bay </a:t>
                      </a:r>
                      <a:r>
                        <a:rPr lang="en-US" sz="2800" dirty="0" err="1">
                          <a:effectLst/>
                          <a:latin typeface="Times New Roman" panose="02020603050405020304" pitchFamily="18" charset="0"/>
                          <a:cs typeface="Times New Roman" panose="02020603050405020304" pitchFamily="18" charset="0"/>
                        </a:rPr>
                        <a:t>lên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vừa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tầm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đánh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phía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phương</a:t>
                      </a:r>
                      <a:endParaRPr lang="en-US" sz="2800" dirty="0">
                        <a:effectLst/>
                        <a:latin typeface="Times New Roman" panose="02020603050405020304" pitchFamily="18" charset="0"/>
                        <a:cs typeface="Times New Roman" panose="02020603050405020304" pitchFamily="18" charset="0"/>
                      </a:endParaRPr>
                    </a:p>
                    <a:p>
                      <a:pPr algn="just"/>
                      <a:r>
                        <a:rPr lang="en-US" sz="2800" dirty="0">
                          <a:effectLst/>
                          <a:latin typeface="Times New Roman" panose="02020603050405020304" pitchFamily="18" charset="0"/>
                          <a:cs typeface="Times New Roman" panose="02020603050405020304" pitchFamily="18" charset="0"/>
                        </a:rPr>
                        <a:t>C.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gậy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phía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bên</a:t>
                      </a:r>
                      <a:r>
                        <a:rPr lang="en-US" sz="2800" dirty="0">
                          <a:effectLst/>
                          <a:latin typeface="Times New Roman" panose="02020603050405020304" pitchFamily="18" charset="0"/>
                          <a:cs typeface="Times New Roman" panose="02020603050405020304" pitchFamily="18" charset="0"/>
                        </a:rPr>
                        <a:t> kia (</a:t>
                      </a:r>
                      <a:r>
                        <a:rPr lang="en-US" sz="2800" dirty="0" err="1">
                          <a:effectLst/>
                          <a:latin typeface="Times New Roman" panose="02020603050405020304" pitchFamily="18" charset="0"/>
                          <a:cs typeface="Times New Roman" panose="02020603050405020304" pitchFamily="18" charset="0"/>
                        </a:rPr>
                        <a:t>bắt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chụp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kol</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mang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lỗ</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đánh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phía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phương</a:t>
                      </a:r>
                      <a:endParaRPr lang="en-US" sz="2800" dirty="0">
                        <a:effectLst/>
                        <a:latin typeface="Times New Roman" panose="02020603050405020304" pitchFamily="18" charset="0"/>
                        <a:cs typeface="Times New Roman" panose="02020603050405020304" pitchFamily="18" charset="0"/>
                      </a:endParaRPr>
                    </a:p>
                    <a:p>
                      <a:pPr algn="just"/>
                      <a:r>
                        <a:rPr lang="en-US" sz="2800" dirty="0">
                          <a:effectLst/>
                          <a:latin typeface="Times New Roman" panose="02020603050405020304" pitchFamily="18" charset="0"/>
                          <a:cs typeface="Times New Roman" panose="02020603050405020304" pitchFamily="18" charset="0"/>
                        </a:rPr>
                        <a:t>D.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đuổi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phải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truyền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kol</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phe</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tìm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kol</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lỗ</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thắng</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50"/>
                    </a:solidFill>
                  </a:tcPr>
                </a:tc>
                <a:extLst>
                  <a:ext uri="{0D108BD9-81ED-4DB2-BD59-A6C34878D82A}">
                    <a16:rowId xmlns:a16="http://schemas.microsoft.com/office/drawing/2014/main" val="3487496845"/>
                  </a:ext>
                </a:extLst>
              </a:tr>
            </a:tbl>
          </a:graphicData>
        </a:graphic>
      </p:graphicFrame>
      <p:sp>
        <p:nvSpPr>
          <p:cNvPr id="8" name="Hình tròn: Rỗng 7">
            <a:extLst>
              <a:ext uri="{FF2B5EF4-FFF2-40B4-BE49-F238E27FC236}">
                <a16:creationId xmlns:a16="http://schemas.microsoft.com/office/drawing/2014/main" id="{972C01E1-CC9C-35A3-96F7-DBBD7CA17589}"/>
              </a:ext>
            </a:extLst>
          </p:cNvPr>
          <p:cNvSpPr/>
          <p:nvPr/>
        </p:nvSpPr>
        <p:spPr>
          <a:xfrm>
            <a:off x="9037983" y="1550504"/>
            <a:ext cx="2822713" cy="2822713"/>
          </a:xfrm>
          <a:prstGeom prst="don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0" dirty="0">
                <a:solidFill>
                  <a:schemeClr val="tx1"/>
                </a:solidFill>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1058651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ưu đồ: Tài liệu 3">
            <a:extLst>
              <a:ext uri="{FF2B5EF4-FFF2-40B4-BE49-F238E27FC236}">
                <a16:creationId xmlns:a16="http://schemas.microsoft.com/office/drawing/2014/main" id="{54A7252B-8DC8-6320-4258-DE7B420424AD}"/>
              </a:ext>
            </a:extLst>
          </p:cNvPr>
          <p:cNvSpPr/>
          <p:nvPr/>
        </p:nvSpPr>
        <p:spPr>
          <a:xfrm>
            <a:off x="357809" y="503582"/>
            <a:ext cx="7169426" cy="5247861"/>
          </a:xfrm>
          <a:prstGeom prst="flowChartDocumen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Câu 8. Quy định về phần thưởng cho đội thắng trong trò chơi kol thường là gì?</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A. Người thua phải cõng người thắng</a:t>
            </a:r>
          </a:p>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B. Người thua phải quỳ trước người thắng </a:t>
            </a:r>
          </a:p>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 Tùy theo giao kết của hai bên</a:t>
            </a:r>
          </a:p>
          <a:p>
            <a:r>
              <a:rPr lang="en-US" sz="2800">
                <a:effectLst/>
                <a:latin typeface="Times New Roman" panose="02020603050405020304" pitchFamily="18" charset="0"/>
                <a:ea typeface="Calibri" panose="020F0502020204030204" pitchFamily="34" charset="0"/>
                <a:cs typeface="Times New Roman" panose="02020603050405020304" pitchFamily="18" charset="0"/>
              </a:rPr>
              <a:t>D. Người thắng được tiền thưởng</a:t>
            </a:r>
            <a:endParaRPr lang="en-US" sz="2800">
              <a:latin typeface="Times New Roman" panose="02020603050405020304" pitchFamily="18" charset="0"/>
              <a:cs typeface="Times New Roman" panose="02020603050405020304" pitchFamily="18" charset="0"/>
            </a:endParaRPr>
          </a:p>
        </p:txBody>
      </p:sp>
      <p:sp>
        <p:nvSpPr>
          <p:cNvPr id="5" name="Sao: 7 Cánh 4">
            <a:extLst>
              <a:ext uri="{FF2B5EF4-FFF2-40B4-BE49-F238E27FC236}">
                <a16:creationId xmlns:a16="http://schemas.microsoft.com/office/drawing/2014/main" id="{496F5AD6-808E-B019-F2F8-56A089FB7839}"/>
              </a:ext>
            </a:extLst>
          </p:cNvPr>
          <p:cNvSpPr/>
          <p:nvPr/>
        </p:nvSpPr>
        <p:spPr>
          <a:xfrm>
            <a:off x="8388626" y="1391478"/>
            <a:ext cx="3180522" cy="3061252"/>
          </a:xfrm>
          <a:prstGeom prst="star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0" dirty="0">
                <a:latin typeface="Times New Roman" panose="02020603050405020304" pitchFamily="18" charset="0"/>
                <a:cs typeface="Times New Roman" panose="02020603050405020304" pitchFamily="18" charset="0"/>
              </a:rPr>
              <a:t>A</a:t>
            </a:r>
          </a:p>
        </p:txBody>
      </p:sp>
    </p:spTree>
    <p:extLst>
      <p:ext uri="{BB962C8B-B14F-4D97-AF65-F5344CB8AC3E}">
        <p14:creationId xmlns:p14="http://schemas.microsoft.com/office/powerpoint/2010/main" val="3031264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6BE94217-38FF-67B6-F406-19B7DAC30891}"/>
              </a:ext>
            </a:extLst>
          </p:cNvPr>
          <p:cNvSpPr txBox="1"/>
          <p:nvPr/>
        </p:nvSpPr>
        <p:spPr>
          <a:xfrm>
            <a:off x="583096" y="225287"/>
            <a:ext cx="11118574" cy="3970318"/>
          </a:xfrm>
          <a:prstGeom prst="rect">
            <a:avLst/>
          </a:prstGeom>
          <a:noFill/>
        </p:spPr>
        <p:txBody>
          <a:bodyPr wrap="square" rtlCol="0">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9</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cầm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gậy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kia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chụp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kol</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lỗ</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non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phe</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5-10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phe</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truy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đuổi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khúc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kol</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phe</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kol</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lỗ</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kol</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trỏng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Khăng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phía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Hộp chú thích: Mũi tên Bốn hướng 4">
            <a:extLst>
              <a:ext uri="{FF2B5EF4-FFF2-40B4-BE49-F238E27FC236}">
                <a16:creationId xmlns:a16="http://schemas.microsoft.com/office/drawing/2014/main" id="{E7FC5F3A-27DD-C15C-6BCE-1F43E3D76567}"/>
              </a:ext>
            </a:extLst>
          </p:cNvPr>
          <p:cNvSpPr/>
          <p:nvPr/>
        </p:nvSpPr>
        <p:spPr>
          <a:xfrm>
            <a:off x="3829878" y="3970318"/>
            <a:ext cx="3313044" cy="2662395"/>
          </a:xfrm>
          <a:prstGeom prst="quadArrow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0" dirty="0">
                <a:solidFill>
                  <a:schemeClr val="accent1"/>
                </a:solidFill>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3314729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ưu đồ: Băng Đục lỗ 3">
            <a:extLst>
              <a:ext uri="{FF2B5EF4-FFF2-40B4-BE49-F238E27FC236}">
                <a16:creationId xmlns:a16="http://schemas.microsoft.com/office/drawing/2014/main" id="{2D82E931-F93E-5DA5-795E-80A953DFAE82}"/>
              </a:ext>
            </a:extLst>
          </p:cNvPr>
          <p:cNvSpPr/>
          <p:nvPr/>
        </p:nvSpPr>
        <p:spPr>
          <a:xfrm>
            <a:off x="662608" y="145775"/>
            <a:ext cx="10866783" cy="3498574"/>
          </a:xfrm>
          <a:prstGeom prst="flowChartPunchedTap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Câu 10: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Tìm trong phần mở đầu văn bản, viết ra một câu người viết ca ngợi văn hóa truyền thống của người Khmer Nam Bộ </a:t>
            </a:r>
          </a:p>
        </p:txBody>
      </p:sp>
      <p:sp>
        <p:nvSpPr>
          <p:cNvPr id="5" name="Mũi tên: Xuống 4">
            <a:extLst>
              <a:ext uri="{FF2B5EF4-FFF2-40B4-BE49-F238E27FC236}">
                <a16:creationId xmlns:a16="http://schemas.microsoft.com/office/drawing/2014/main" id="{7C6D78AE-9EE9-5BA7-A206-655BA0ED3495}"/>
              </a:ext>
            </a:extLst>
          </p:cNvPr>
          <p:cNvSpPr/>
          <p:nvPr/>
        </p:nvSpPr>
        <p:spPr>
          <a:xfrm>
            <a:off x="4916557" y="3644349"/>
            <a:ext cx="1179443" cy="100716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a16="http://schemas.microsoft.com/office/drawing/2014/main" id="{3BC80997-16F4-A6FF-711B-98511197E6A6}"/>
              </a:ext>
            </a:extLst>
          </p:cNvPr>
          <p:cNvSpPr txBox="1"/>
          <p:nvPr/>
        </p:nvSpPr>
        <p:spPr>
          <a:xfrm>
            <a:off x="1722783" y="4890052"/>
            <a:ext cx="9130747" cy="1077218"/>
          </a:xfrm>
          <a:prstGeom prst="rect">
            <a:avLst/>
          </a:prstGeom>
          <a:noFill/>
        </p:spPr>
        <p:txBody>
          <a:bodyPr wrap="square" rtlCol="0">
            <a:spAutoFit/>
          </a:bodyPr>
          <a:lstStyle/>
          <a:p>
            <a:pPr algn="just"/>
            <a:r>
              <a:rPr lang="en-US" sz="3200" i="1" dirty="0">
                <a:effectLst/>
                <a:latin typeface="Times New Roman" panose="02020603050405020304" pitchFamily="18" charset="0"/>
                <a:ea typeface="Times New Roman" panose="02020603050405020304" pitchFamily="18" charset="0"/>
              </a:rPr>
              <a:t>“</a:t>
            </a:r>
            <a:r>
              <a:rPr lang="en-US" sz="3200" i="1" dirty="0" err="1">
                <a:effectLst/>
                <a:latin typeface="Times New Roman" panose="02020603050405020304" pitchFamily="18" charset="0"/>
                <a:ea typeface="Times New Roman" panose="02020603050405020304" pitchFamily="18" charset="0"/>
              </a:rPr>
              <a:t>Cũng</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như</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các</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dân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tộc</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khác</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người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khmer</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có</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một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nền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văn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hóa</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đậm</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đà</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bản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sắc</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phong</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phú</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và</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đa</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dạng</a:t>
            </a:r>
            <a:r>
              <a:rPr lang="en-US" sz="3200" i="1"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00971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1904401-1985-DDF7-1992-E02F920B31AC}"/>
              </a:ext>
            </a:extLst>
          </p:cNvPr>
          <p:cNvSpPr txBox="1"/>
          <p:nvPr/>
        </p:nvSpPr>
        <p:spPr>
          <a:xfrm>
            <a:off x="3114261" y="132522"/>
            <a:ext cx="5817704" cy="593304"/>
          </a:xfrm>
          <a:prstGeom prst="rect">
            <a:avLst/>
          </a:prstGeom>
          <a:noFill/>
        </p:spPr>
        <p:txBody>
          <a:bodyPr wrap="square" rtlCol="0">
            <a:spAutoFit/>
          </a:bodyPr>
          <a:lstStyle/>
          <a:p>
            <a:pPr algn="just">
              <a:lnSpc>
                <a:spcPct val="107000"/>
              </a:lnSpc>
              <a:spcAft>
                <a:spcPts val="800"/>
              </a:spcAft>
            </a:pPr>
            <a:r>
              <a:rPr lang="en-US" sz="32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HƯỚNG DẪN TỰ HỌC BÀI 5</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F6CEBB59-F0D0-DA8E-E437-08BBBB120579}"/>
              </a:ext>
            </a:extLst>
          </p:cNvPr>
          <p:cNvSpPr txBox="1"/>
          <p:nvPr/>
        </p:nvSpPr>
        <p:spPr>
          <a:xfrm>
            <a:off x="536713" y="1179443"/>
            <a:ext cx="11118574" cy="3032561"/>
          </a:xfrm>
          <a:prstGeom prst="rect">
            <a:avLst/>
          </a:prstGeom>
          <a:noFill/>
        </p:spPr>
        <p:txBody>
          <a:bodyPr wrap="square" rtlCol="0">
            <a:spAutoFit/>
          </a:bodyPr>
          <a:lstStyle/>
          <a:p>
            <a:pPr marL="342900" lvl="0" indent="-342900" algn="just">
              <a:lnSpc>
                <a:spcPct val="107000"/>
              </a:lnSpc>
              <a:spcAft>
                <a:spcPts val="800"/>
              </a:spcAft>
              <a:buSzPts val="1400"/>
              <a:buFont typeface="Times New Roman" panose="02020603050405020304" pitchFamily="18" charset="0"/>
              <a:buChar char="-"/>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Sưu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tắc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THCS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cập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Internet,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video…)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tắc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0BDD1030-E5F5-2584-E042-858023790FBC}"/>
              </a:ext>
            </a:extLst>
          </p:cNvPr>
          <p:cNvSpPr txBox="1"/>
          <p:nvPr/>
        </p:nvSpPr>
        <p:spPr>
          <a:xfrm>
            <a:off x="662609" y="4518991"/>
            <a:ext cx="10005391" cy="530594"/>
          </a:xfrm>
          <a:prstGeom prst="rect">
            <a:avLst/>
          </a:prstGeom>
          <a:noFill/>
        </p:spPr>
        <p:txBody>
          <a:bodyPr wrap="square" rtlCol="0">
            <a:spAutoFit/>
          </a:bodyPr>
          <a:lstStyle/>
          <a:p>
            <a:pPr marL="342900" lvl="0" indent="-342900" algn="just">
              <a:lnSpc>
                <a:spcPct val="107000"/>
              </a:lnSpc>
              <a:spcAft>
                <a:spcPts val="800"/>
              </a:spcAft>
              <a:buSzPts val="1400"/>
              <a:buFont typeface="Times New Roman" panose="02020603050405020304" pitchFamily="18" charset="0"/>
              <a:buChar char="-"/>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14581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CD2ABB6F-C938-9511-5DEB-33D58460D36C}"/>
              </a:ext>
            </a:extLst>
          </p:cNvPr>
          <p:cNvSpPr txBox="1"/>
          <p:nvPr/>
        </p:nvSpPr>
        <p:spPr>
          <a:xfrm>
            <a:off x="3776870" y="92765"/>
            <a:ext cx="3564835" cy="530594"/>
          </a:xfrm>
          <a:prstGeom prst="rect">
            <a:avLst/>
          </a:prstGeom>
          <a:noFill/>
        </p:spPr>
        <p:txBody>
          <a:bodyPr wrap="square" rtlCol="0">
            <a:spAutoFit/>
          </a:bodyPr>
          <a:lstStyle/>
          <a:p>
            <a:pPr algn="ctr">
              <a:lnSpc>
                <a:spcPct val="107000"/>
              </a:lnSpc>
              <a:spcAft>
                <a:spcPts val="80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 nói tham khảo 1</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B7E1F64B-4E94-02C4-F317-3B311FBA373F}"/>
              </a:ext>
            </a:extLst>
          </p:cNvPr>
          <p:cNvSpPr txBox="1"/>
          <p:nvPr/>
        </p:nvSpPr>
        <p:spPr>
          <a:xfrm>
            <a:off x="198783" y="623359"/>
            <a:ext cx="11794434" cy="5693866"/>
          </a:xfrm>
          <a:prstGeom prst="rect">
            <a:avLst/>
          </a:prstGeom>
          <a:noFill/>
        </p:spPr>
        <p:txBody>
          <a:bodyPr wrap="square" rtlCol="0">
            <a:spAutoFit/>
          </a:bodyPr>
          <a:lstStyle/>
          <a:p>
            <a:pPr marL="69850"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xin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thiệu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Nguyễn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 </a:t>
            </a:r>
            <a:r>
              <a:rPr lang="en-US" sz="2800" dirty="0" err="1">
                <a:solidFill>
                  <a:srgbClr val="000000"/>
                </a:solidFill>
                <a:effectLst/>
                <a:latin typeface="Times New Roman" panose="02020603050405020304" pitchFamily="18" charset="0"/>
                <a:ea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tổ</a:t>
            </a:r>
            <a:r>
              <a:rPr lang="en-US" sz="2800" dirty="0">
                <a:solidFill>
                  <a:srgbClr val="000000"/>
                </a:solidFill>
                <a:effectLst/>
                <a:latin typeface="Times New Roman" panose="02020603050405020304" pitchFamily="18" charset="0"/>
                <a:ea typeface="Times New Roman" panose="02020603050405020304" pitchFamily="18" charset="0"/>
              </a:rPr>
              <a:t>… Xin </a:t>
            </a:r>
            <a:r>
              <a:rPr lang="en-US" sz="2800" dirty="0" err="1">
                <a:solidFill>
                  <a:srgbClr val="000000"/>
                </a:solidFill>
                <a:effectLst/>
                <a:latin typeface="Times New Roman" panose="02020603050405020304" pitchFamily="18" charset="0"/>
                <a:ea typeface="Times New Roman" panose="02020603050405020304" pitchFamily="18" charset="0"/>
              </a:rPr>
              <a:t>thay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mặt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tổ</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xin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bày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nhóm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tắc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trò</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kéo</a:t>
            </a:r>
            <a:r>
              <a:rPr lang="en-US" sz="2800" dirty="0">
                <a:solidFill>
                  <a:srgbClr val="000000"/>
                </a:solidFill>
                <a:effectLst/>
                <a:latin typeface="Times New Roman" panose="02020603050405020304" pitchFamily="18" charset="0"/>
                <a:ea typeface="Times New Roman" panose="02020603050405020304" pitchFamily="18" charset="0"/>
              </a:rPr>
              <a:t> co </a:t>
            </a:r>
            <a:r>
              <a:rPr lang="en-US" sz="2800" dirty="0" err="1">
                <a:solidFill>
                  <a:srgbClr val="000000"/>
                </a:solidFill>
                <a:effectLst/>
                <a:latin typeface="Times New Roman" panose="02020603050405020304" pitchFamily="18" charset="0"/>
                <a:ea typeface="Times New Roman" panose="02020603050405020304" pitchFamily="18" charset="0"/>
              </a:rPr>
              <a:t>nhé</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69850"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tổ</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kéo</a:t>
            </a:r>
            <a:r>
              <a:rPr lang="en-US" sz="2800" dirty="0">
                <a:solidFill>
                  <a:srgbClr val="000000"/>
                </a:solidFill>
                <a:effectLst/>
                <a:latin typeface="Times New Roman" panose="02020603050405020304" pitchFamily="18" charset="0"/>
                <a:ea typeface="Times New Roman" panose="02020603050405020304" pitchFamily="18" charset="0"/>
              </a:rPr>
              <a:t> co,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chuẩn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chiếc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thừng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chắc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chắn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Tùy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thuộc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chuẩn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phù</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giữa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buộc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dấu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màu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trung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phía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khoảng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mét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xuất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mỗi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10-15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ngang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ngang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tài</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69850"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Sẽ</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còi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lên</a:t>
            </a:r>
            <a:r>
              <a:rPr lang="en-US" sz="2800" dirty="0">
                <a:solidFill>
                  <a:srgbClr val="000000"/>
                </a:solidFill>
                <a:effectLst/>
                <a:latin typeface="Times New Roman" panose="02020603050405020304" pitchFamily="18" charset="0"/>
                <a:ea typeface="Times New Roman" panose="02020603050405020304" pitchFamily="18" charset="0"/>
              </a:rPr>
              <a:t> hay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lệnh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dồn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mạnh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kéo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phía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kéo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đánh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dấu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sẽ</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thắng</a:t>
            </a:r>
            <a:r>
              <a:rPr lang="en-US" sz="2800" dirty="0">
                <a:solidFill>
                  <a:srgbClr val="000000"/>
                </a:solidFill>
                <a:effectLst/>
                <a:latin typeface="Times New Roman" panose="02020603050405020304" pitchFamily="18" charset="0"/>
                <a:ea typeface="Times New Roman" panose="02020603050405020304" pitchFamily="18" charset="0"/>
              </a:rPr>
              <a:t>. Khi </a:t>
            </a:r>
            <a:r>
              <a:rPr lang="en-US" sz="2800" dirty="0" err="1">
                <a:solidFill>
                  <a:srgbClr val="000000"/>
                </a:solidFill>
                <a:effectLst/>
                <a:latin typeface="Times New Roman" panose="02020603050405020304" pitchFamily="18" charset="0"/>
                <a:ea typeface="Times New Roman" panose="02020603050405020304" pitchFamily="18" charset="0"/>
              </a:rPr>
              <a:t>kéo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cũng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lệ</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đặt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phép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nằm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đè</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phép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lận</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p>
        </p:txBody>
      </p:sp>
    </p:spTree>
    <p:extLst>
      <p:ext uri="{BB962C8B-B14F-4D97-AF65-F5344CB8AC3E}">
        <p14:creationId xmlns:p14="http://schemas.microsoft.com/office/powerpoint/2010/main" val="350983133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999C0998-E67C-6E25-76FB-4921AAF32FAD}"/>
              </a:ext>
            </a:extLst>
          </p:cNvPr>
          <p:cNvSpPr txBox="1"/>
          <p:nvPr/>
        </p:nvSpPr>
        <p:spPr>
          <a:xfrm>
            <a:off x="569843" y="151179"/>
            <a:ext cx="11052313" cy="6555641"/>
          </a:xfrm>
          <a:prstGeom prst="rect">
            <a:avLst/>
          </a:prstGeom>
          <a:noFill/>
        </p:spPr>
        <p:txBody>
          <a:bodyPr wrap="square" rtlCol="0">
            <a:spAutoFit/>
          </a:bodyPr>
          <a:lstStyle/>
          <a:p>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lệnh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dồn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kéo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kéo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kéo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đè</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chỗ</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hô</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vang 1, 2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vang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dõng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chia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chia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vòng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vòng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kéo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giây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phút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đòi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bền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đoàn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dễ</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phồng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rộp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lực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ma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thừng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bỏ</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mệt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mỏi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dành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vui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vẻ</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3341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18453B04-AED5-085F-0674-010124C29987}"/>
              </a:ext>
            </a:extLst>
          </p:cNvPr>
          <p:cNvSpPr txBox="1"/>
          <p:nvPr/>
        </p:nvSpPr>
        <p:spPr>
          <a:xfrm>
            <a:off x="609600" y="344557"/>
            <a:ext cx="11065565" cy="4832092"/>
          </a:xfrm>
          <a:prstGeom prst="rect">
            <a:avLst/>
          </a:prstGeom>
          <a:noFill/>
        </p:spPr>
        <p:txBody>
          <a:bodyPr wrap="square" rtlCol="0">
            <a:spAutoFit/>
          </a:bodyPr>
          <a:lstStyle/>
          <a:p>
            <a:pPr marL="69850" algn="just"/>
            <a:r>
              <a:rPr lang="en-US" sz="2800" dirty="0" err="1">
                <a:solidFill>
                  <a:srgbClr val="000000"/>
                </a:solidFill>
                <a:effectLst/>
                <a:latin typeface="Times New Roman" panose="02020603050405020304" pitchFamily="18" charset="0"/>
                <a:ea typeface="Times New Roman" panose="02020603050405020304" pitchFamily="18" charset="0"/>
              </a:rPr>
              <a:t>Trò</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tuy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luôn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ủng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hô</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cổ</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Mọi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tham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cổ</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vũ</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hò</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hét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khua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chiêng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đánh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trống</a:t>
            </a:r>
            <a:r>
              <a:rPr lang="en-US" sz="2800" dirty="0">
                <a:solidFill>
                  <a:srgbClr val="000000"/>
                </a:solidFill>
                <a:effectLst/>
                <a:latin typeface="Times New Roman" panose="02020603050405020304" pitchFamily="18" charset="0"/>
                <a:ea typeface="Times New Roman" panose="02020603050405020304" pitchFamily="18" charset="0"/>
              </a:rPr>
              <a:t> vang </a:t>
            </a:r>
            <a:r>
              <a:rPr lang="en-US" sz="2800" dirty="0" err="1">
                <a:solidFill>
                  <a:srgbClr val="000000"/>
                </a:solidFill>
                <a:effectLst/>
                <a:latin typeface="Times New Roman" panose="02020603050405020304" pitchFamily="18" charset="0"/>
                <a:ea typeface="Times New Roman" panose="02020603050405020304" pitchFamily="18" charset="0"/>
              </a:rPr>
              <a:t>dội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mạnh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chơi</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69850"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nay,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trò</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thay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bởi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trò</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cuốn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hút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trò</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kéo</a:t>
            </a:r>
            <a:r>
              <a:rPr lang="en-US" sz="2800" dirty="0">
                <a:solidFill>
                  <a:srgbClr val="000000"/>
                </a:solidFill>
                <a:effectLst/>
                <a:latin typeface="Times New Roman" panose="02020603050405020304" pitchFamily="18" charset="0"/>
                <a:ea typeface="Times New Roman" panose="02020603050405020304" pitchFamily="18" charset="0"/>
              </a:rPr>
              <a:t> co </a:t>
            </a:r>
            <a:r>
              <a:rPr lang="en-US" sz="2800" dirty="0" err="1">
                <a:solidFill>
                  <a:srgbClr val="000000"/>
                </a:solidFill>
                <a:effectLst/>
                <a:latin typeface="Times New Roman" panose="02020603050405020304" pitchFamily="18" charset="0"/>
                <a:ea typeface="Times New Roman" panose="02020603050405020304" pitchFamily="18" charset="0"/>
              </a:rPr>
              <a:t>vẫn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mang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nét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hóa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truyền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dịp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chúng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cùng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kéo</a:t>
            </a:r>
            <a:r>
              <a:rPr lang="en-US" sz="2800" dirty="0">
                <a:solidFill>
                  <a:srgbClr val="000000"/>
                </a:solidFill>
                <a:effectLst/>
                <a:latin typeface="Times New Roman" panose="02020603050405020304" pitchFamily="18" charset="0"/>
                <a:ea typeface="Times New Roman" panose="02020603050405020304" pitchFamily="18" charset="0"/>
              </a:rPr>
              <a:t> co </a:t>
            </a:r>
            <a:r>
              <a:rPr lang="en-US" sz="2800" dirty="0" err="1">
                <a:solidFill>
                  <a:srgbClr val="000000"/>
                </a:solidFill>
                <a:effectLst/>
                <a:latin typeface="Times New Roman" panose="02020603050405020304" pitchFamily="18" charset="0"/>
                <a:ea typeface="Times New Roman" panose="02020603050405020304" pitchFamily="18" charset="0"/>
              </a:rPr>
              <a:t>nhé</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69850"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vừa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thiệu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đôi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trò</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kéo</a:t>
            </a:r>
            <a:r>
              <a:rPr lang="en-US" sz="2800" dirty="0">
                <a:solidFill>
                  <a:srgbClr val="000000"/>
                </a:solidFill>
                <a:effectLst/>
                <a:latin typeface="Times New Roman" panose="02020603050405020304" pitchFamily="18" charset="0"/>
                <a:ea typeface="Times New Roman" panose="02020603050405020304" pitchFamily="18" charset="0"/>
              </a:rPr>
              <a:t> co. </a:t>
            </a:r>
            <a:r>
              <a:rPr lang="en-US" sz="2800" dirty="0" err="1">
                <a:solidFill>
                  <a:srgbClr val="000000"/>
                </a:solidFill>
                <a:effectLst/>
                <a:latin typeface="Times New Roman" panose="02020603050405020304" pitchFamily="18" charset="0"/>
                <a:ea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góp</a:t>
            </a:r>
            <a:r>
              <a:rPr lang="en-US" sz="2800" dirty="0">
                <a:solidFill>
                  <a:srgbClr val="000000"/>
                </a:solidFill>
                <a:effectLst/>
                <a:latin typeface="Times New Roman" panose="02020603050405020304" pitchFamily="18" charset="0"/>
                <a:ea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xin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chú</a:t>
            </a:r>
            <a:r>
              <a:rPr lang="en-US" sz="2800" dirty="0">
                <a:solidFill>
                  <a:srgbClr val="000000"/>
                </a:solidFill>
                <a:effectLst/>
                <a:latin typeface="Times New Roman" panose="02020603050405020304" pitchFamily="18" charset="0"/>
                <a:ea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rPr>
              <a:t>lắng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nghe</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p>
        </p:txBody>
      </p:sp>
    </p:spTree>
    <p:extLst>
      <p:ext uri="{BB962C8B-B14F-4D97-AF65-F5344CB8AC3E}">
        <p14:creationId xmlns:p14="http://schemas.microsoft.com/office/powerpoint/2010/main" val="17662663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D99A90DC-CC32-1C96-102D-C5860B451E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1774" y="2570921"/>
            <a:ext cx="4982817" cy="3949148"/>
          </a:xfrm>
          <a:prstGeom prst="rect">
            <a:avLst/>
          </a:prstGeom>
        </p:spPr>
      </p:pic>
      <p:sp>
        <p:nvSpPr>
          <p:cNvPr id="6" name="Hình chữ nhật 5">
            <a:extLst>
              <a:ext uri="{FF2B5EF4-FFF2-40B4-BE49-F238E27FC236}">
                <a16:creationId xmlns:a16="http://schemas.microsoft.com/office/drawing/2014/main" id="{DBC3A7CD-BC88-8852-EADD-C8B39287FE63}"/>
              </a:ext>
            </a:extLst>
          </p:cNvPr>
          <p:cNvSpPr/>
          <p:nvPr/>
        </p:nvSpPr>
        <p:spPr>
          <a:xfrm>
            <a:off x="-450097" y="1723286"/>
            <a:ext cx="10052752" cy="1938992"/>
          </a:xfrm>
          <a:prstGeom prst="rect">
            <a:avLst/>
          </a:prstGeom>
          <a:noFill/>
          <a:scene3d>
            <a:camera prst="isometricRightUp"/>
            <a:lightRig rig="threePt" dir="t"/>
          </a:scene3d>
        </p:spPr>
        <p:txBody>
          <a:bodyPr wrap="none" lIns="91440" tIns="45720" rIns="91440" bIns="45720">
            <a:spAutoFit/>
            <a:scene3d>
              <a:camera prst="isometricOffAxis1Right"/>
              <a:lightRig rig="threePt" dir="t"/>
            </a:scene3d>
          </a:bodyPr>
          <a:lstStyle/>
          <a:p>
            <a:pPr algn="ctr"/>
            <a:r>
              <a:rPr lang="en-US" sz="120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 HƯỚNG</a:t>
            </a:r>
            <a:endParaRPr lang="vi-VN" sz="120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468638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FEF28AAC-EC57-F7E3-B9A2-60CDA9E39FAD}"/>
              </a:ext>
            </a:extLst>
          </p:cNvPr>
          <p:cNvSpPr txBox="1"/>
          <p:nvPr/>
        </p:nvSpPr>
        <p:spPr>
          <a:xfrm>
            <a:off x="2345635" y="145774"/>
            <a:ext cx="5247861" cy="523220"/>
          </a:xfrm>
          <a:prstGeom prst="rect">
            <a:avLst/>
          </a:prstGeom>
          <a:noFill/>
        </p:spPr>
        <p:txBody>
          <a:bodyPr wrap="square" rtlCol="0">
            <a:spAutoFit/>
          </a:bodyPr>
          <a:lstStyle/>
          <a:p>
            <a:pPr marL="69850" algn="ctr"/>
            <a:r>
              <a:rPr lang="en-US" sz="2800" b="1">
                <a:effectLst/>
                <a:latin typeface="Times New Roman" panose="02020603050405020304" pitchFamily="18" charset="0"/>
                <a:ea typeface="Times New Roman" panose="02020603050405020304" pitchFamily="18" charset="0"/>
              </a:rPr>
              <a:t>Bài nói tham khảo 2</a:t>
            </a:r>
            <a:endParaRPr lang="en-US" sz="2800">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CB94B5C9-9EC9-D414-ED9F-7282E1013502}"/>
              </a:ext>
            </a:extLst>
          </p:cNvPr>
          <p:cNvSpPr txBox="1"/>
          <p:nvPr/>
        </p:nvSpPr>
        <p:spPr>
          <a:xfrm>
            <a:off x="212035" y="808383"/>
            <a:ext cx="11635408" cy="6124754"/>
          </a:xfrm>
          <a:prstGeom prst="rect">
            <a:avLst/>
          </a:prstGeom>
          <a:noFill/>
        </p:spPr>
        <p:txBody>
          <a:bodyPr wrap="square" rtlCol="0">
            <a:spAutoFit/>
          </a:bodyPr>
          <a:lstStyle/>
          <a:p>
            <a:pPr marL="69850" algn="just" fontAlgn="base"/>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Xin chào các bạn mình là… là học sinh lớp… Hôm nay mình sẽ giới thiệu tới các bạn một trò chơi truyền thống ở quê hương Tuyên Quang mình, thường được tổ chức vào mỗi dịp Tết đến xuân về đó là trò chơi ném còn. Ném còn là trò chơi dân gian phổ biến của đồng bào các dân tộc Tày, Nùng ở Tuyên Quang. Vào mỗi dịp lễ hội, Tết, ở địa phương có đông người Tày, Nùng sinh sống thì đều tổ chức trò chơi này với mong ước về một mùa màng bội thu, nhân dân no ấm.</a:t>
            </a:r>
          </a:p>
          <a:p>
            <a:r>
              <a:rPr lang="en-US" sz="2800">
                <a:effectLst/>
                <a:latin typeface="Times New Roman" panose="02020603050405020304" pitchFamily="18" charset="0"/>
                <a:ea typeface="Calibri" panose="020F0502020204030204" pitchFamily="34" charset="0"/>
                <a:cs typeface="Times New Roman" panose="02020603050405020304" pitchFamily="18" charset="0"/>
              </a:rPr>
              <a:t>         Theo quan niệm của người dân nơi đây, quả còn tượng trưng cho hồn núi, hồn sông, hồn đất và hồn nước. Chính vì vậy quả còn bao giờ cũng làm bằng vải màu đỏ, màu đen, màu xanh và màu trắng. Ngay từ trước lễ hội ném còn, các cô gái khéo tay đã chuẩn bị những quả còn với nhiều múi vải màu xanh đỏ, sặc sỡ được ghép nối với nhau. Bên trong quả còn, họ nhồi thóc, hạt vừng, hạt cải, hạt bông. Những loại hạt này thể hiện khát vọng sinh sôi nảy nở, thóc nuôi sống con người, còn bông cho sợi vải.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33900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FFD0F7D-E84F-0F84-1453-2B51DE205D3F}"/>
              </a:ext>
            </a:extLst>
          </p:cNvPr>
          <p:cNvSpPr txBox="1"/>
          <p:nvPr/>
        </p:nvSpPr>
        <p:spPr>
          <a:xfrm>
            <a:off x="477078" y="265043"/>
            <a:ext cx="11476383" cy="5509200"/>
          </a:xfrm>
          <a:prstGeom prst="rect">
            <a:avLst/>
          </a:prstGeom>
          <a:noFill/>
        </p:spPr>
        <p:txBody>
          <a:bodyPr wrap="square" rtlCol="0">
            <a:spAutoFit/>
          </a:bodyPr>
          <a:lstStyle/>
          <a:p>
            <a:pPr marL="69850" algn="just" fontAlgn="base"/>
            <a:r>
              <a:rPr lang="en-US" sz="3200">
                <a:effectLst/>
                <a:latin typeface="Times New Roman" panose="02020603050405020304" pitchFamily="18" charset="0"/>
                <a:ea typeface="Times New Roman" panose="02020603050405020304" pitchFamily="18" charset="0"/>
              </a:rPr>
              <a:t>Thường quả còn chỉ có khoảng 4- 8 múi, nhưng với người khéo tay, họ có thể may quả còn với 12 múi gồm 12 màu. Họ còn may thêm các tua vải nhiều màu sắc trang trí và giúp định hướng quả còn khi bay. Các tua rua này còn biểu trưng cho những tia nắng, tia mưa cầu mong một năm mới mưa thuận, gió hòa, mùa màng bội thu.</a:t>
            </a:r>
          </a:p>
          <a:p>
            <a:pPr marL="69850" algn="just" fontAlgn="base"/>
            <a:r>
              <a:rPr lang="en-US" sz="3200">
                <a:effectLst/>
                <a:latin typeface="Times New Roman" panose="02020603050405020304" pitchFamily="18" charset="0"/>
                <a:ea typeface="Times New Roman" panose="02020603050405020304" pitchFamily="18" charset="0"/>
              </a:rPr>
              <a:t>          Cây còn được làm từ thân cây tre mai có chiều cao khoảng 20m -30m, tùy theo lựa chọn của người dân. Ngọn cây còn được uốn thành hình vòng cung có dán giấy đỏ, hồng tâm để người dân có thể tung còn vào vòng tròn đó. Đồng bào Tày, Nùng quan niệm, khung còn một mặt dán giấy đỏ (biểu tượng cho mặt trời), mặt kia dán giấy vàng (biểu tượng cho mặt trăng). </a:t>
            </a:r>
          </a:p>
        </p:txBody>
      </p:sp>
    </p:spTree>
    <p:extLst>
      <p:ext uri="{BB962C8B-B14F-4D97-AF65-F5344CB8AC3E}">
        <p14:creationId xmlns:p14="http://schemas.microsoft.com/office/powerpoint/2010/main" val="8109010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8EF6A30-1EEB-0CDB-821A-01190455BB53}"/>
              </a:ext>
            </a:extLst>
          </p:cNvPr>
          <p:cNvSpPr txBox="1"/>
          <p:nvPr/>
        </p:nvSpPr>
        <p:spPr>
          <a:xfrm>
            <a:off x="357810" y="212035"/>
            <a:ext cx="11264348" cy="6555641"/>
          </a:xfrm>
          <a:prstGeom prst="rect">
            <a:avLst/>
          </a:prstGeom>
          <a:noFill/>
        </p:spPr>
        <p:txBody>
          <a:bodyPr wrap="square" rtlCol="0">
            <a:spAutoFit/>
          </a:bodyPr>
          <a:lstStyle/>
          <a:p>
            <a:pPr marL="69850" algn="just" fontAlgn="base"/>
            <a:r>
              <a:rPr lang="en-US" sz="2800">
                <a:effectLst/>
                <a:latin typeface="Times New Roman" panose="02020603050405020304" pitchFamily="18" charset="0"/>
                <a:ea typeface="Times New Roman" panose="02020603050405020304" pitchFamily="18" charset="0"/>
              </a:rPr>
              <a:t>Người chơi đứng đối mặt với nhau qua cây còn. Người tung quả còn bay cao mang đi cái rủi ro, đau ốm, cái úa vàng héo hon của cây trái. Sau khi lên trời quả còn rơi xuống, người đón còn đón lấy cái may mắn, tốt đẹp, xanh tươi về cái phúc, lộc, thọ cho một năm mới thịnh vượng. Chính vì thế khi ném còn, người ném cố tung cao để vượt qua vòng tròn tượng trưng cho mặt trời xua đi mọi điều bất hạnh và người đón còn thế nào cho khéo không để còn rơi xuống đất. Người tung, người bắt rồi tung trở lại, ai cũng được tung và ai cũng được bắt, quả còn phơi phới trên trời cao, bay đi, bay lại như rồng uốn, lượn quanh, một vũ điệu tươi vui tràn đầy hạnh phúc ấm no.</a:t>
            </a:r>
          </a:p>
          <a:p>
            <a:pPr marL="69850" algn="just" fontAlgn="base"/>
            <a:r>
              <a:rPr lang="en-US" sz="2800">
                <a:effectLst/>
                <a:latin typeface="Times New Roman" panose="02020603050405020304" pitchFamily="18" charset="0"/>
                <a:ea typeface="Times New Roman" panose="02020603050405020304" pitchFamily="18" charset="0"/>
              </a:rPr>
              <a:t>          Với người Tày, Nùng, trò chơi ném còn mang ý nghĩa cầu mùa. Nếu ném trúng vòng tròn và xuyên thủng làm rơi giấy là âm, dương giao hoà, cuộc sống sẽ sinh sôi, mùa màng sẽ bội thu. Đó là trò chơi truyền thống ở quê hương Tuyên Quang của mình. Hãy chia sẻ với mình những trò chơi truyền thống ở quê hương bạn nhé.</a:t>
            </a:r>
          </a:p>
          <a:p>
            <a:pPr algn="just"/>
            <a:r>
              <a:rPr lang="en-US" sz="2800" b="1">
                <a:solidFill>
                  <a:srgbClr val="000000"/>
                </a:solidFill>
                <a:effectLst/>
                <a:latin typeface="Times New Roman" panose="02020603050405020304" pitchFamily="18" charset="0"/>
                <a:ea typeface="Times New Roman" panose="02020603050405020304" pitchFamily="18" charset="0"/>
              </a:rPr>
              <a:t>            </a:t>
            </a:r>
            <a:endParaRPr lang="en-US" sz="2800"/>
          </a:p>
        </p:txBody>
      </p:sp>
    </p:spTree>
    <p:extLst>
      <p:ext uri="{BB962C8B-B14F-4D97-AF65-F5344CB8AC3E}">
        <p14:creationId xmlns:p14="http://schemas.microsoft.com/office/powerpoint/2010/main" val="29855815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B3A1049E-0980-A5CF-30F7-1519D1A4EA26}"/>
              </a:ext>
            </a:extLst>
          </p:cNvPr>
          <p:cNvSpPr/>
          <p:nvPr/>
        </p:nvSpPr>
        <p:spPr>
          <a:xfrm>
            <a:off x="4399722" y="106018"/>
            <a:ext cx="2915478" cy="649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Định hướng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43316279-326E-2093-FF65-5C0C356508A7}"/>
              </a:ext>
            </a:extLst>
          </p:cNvPr>
          <p:cNvSpPr txBox="1"/>
          <p:nvPr/>
        </p:nvSpPr>
        <p:spPr>
          <a:xfrm>
            <a:off x="225288" y="881947"/>
            <a:ext cx="3286538" cy="584775"/>
          </a:xfrm>
          <a:prstGeom prst="rect">
            <a:avLst/>
          </a:prstGeom>
          <a:noFill/>
        </p:spPr>
        <p:txBody>
          <a:bodyPr wrap="square" rtlCol="0">
            <a:spAutoFit/>
          </a:bodyPr>
          <a:lstStyle/>
          <a:p>
            <a:r>
              <a:rPr lang="en-US" sz="3200" dirty="0" err="1">
                <a:solidFill>
                  <a:srgbClr val="000000"/>
                </a:solidFill>
                <a:effectLst/>
                <a:latin typeface="Times New Roman" panose="02020603050405020304" pitchFamily="18" charset="0"/>
                <a:ea typeface="Calibri" panose="020F0502020204030204" pitchFamily="34" charset="0"/>
              </a:rPr>
              <a:t>Thảo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luận</a:t>
            </a:r>
            <a:r>
              <a:rPr lang="en-US" sz="3200" dirty="0">
                <a:solidFill>
                  <a:srgbClr val="000000"/>
                </a:solidFill>
                <a:effectLst/>
                <a:latin typeface="Times New Roman" panose="02020603050405020304" pitchFamily="18" charset="0"/>
                <a:ea typeface="Calibri" panose="020F0502020204030204" pitchFamily="34" charset="0"/>
              </a:rPr>
              <a:t> </a:t>
            </a:r>
            <a:r>
              <a:rPr lang="vi-VN" sz="3200" dirty="0" err="1">
                <a:solidFill>
                  <a:srgbClr val="000000"/>
                </a:solidFill>
                <a:effectLst/>
                <a:latin typeface="Times New Roman" panose="02020603050405020304" pitchFamily="18" charset="0"/>
                <a:ea typeface="Calibri" panose="020F0502020204030204" pitchFamily="34" charset="0"/>
              </a:rPr>
              <a:t>cặp</a:t>
            </a:r>
            <a:r>
              <a:rPr lang="vi-VN" sz="3200" dirty="0">
                <a:solidFill>
                  <a:srgbClr val="000000"/>
                </a:solidFill>
                <a:effectLst/>
                <a:latin typeface="Times New Roman" panose="02020603050405020304" pitchFamily="18" charset="0"/>
                <a:ea typeface="Calibri" panose="020F0502020204030204" pitchFamily="34" charset="0"/>
              </a:rPr>
              <a:t> đôi </a:t>
            </a:r>
            <a:endParaRPr lang="en-US" sz="3200" dirty="0"/>
          </a:p>
        </p:txBody>
      </p:sp>
      <p:pic>
        <p:nvPicPr>
          <p:cNvPr id="6" name="Picture 11">
            <a:extLst>
              <a:ext uri="{FF2B5EF4-FFF2-40B4-BE49-F238E27FC236}">
                <a16:creationId xmlns:a16="http://schemas.microsoft.com/office/drawing/2014/main" id="{5703410B-499D-C2CB-7DB5-34CDE1AB6C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2522" y="1943800"/>
            <a:ext cx="3286538" cy="4297974"/>
          </a:xfrm>
          <a:prstGeom prst="rect">
            <a:avLst/>
          </a:prstGeom>
        </p:spPr>
      </p:pic>
      <p:sp>
        <p:nvSpPr>
          <p:cNvPr id="7" name="Bong bóng Lời nói: Hình chữ nhật với Góc Tròn 6">
            <a:extLst>
              <a:ext uri="{FF2B5EF4-FFF2-40B4-BE49-F238E27FC236}">
                <a16:creationId xmlns:a16="http://schemas.microsoft.com/office/drawing/2014/main" id="{A97120C3-2A80-ED5F-0BDD-18FD98442F60}"/>
              </a:ext>
            </a:extLst>
          </p:cNvPr>
          <p:cNvSpPr/>
          <p:nvPr/>
        </p:nvSpPr>
        <p:spPr>
          <a:xfrm>
            <a:off x="4134678" y="1202635"/>
            <a:ext cx="2451652" cy="4452730"/>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Thế nào là giới thiệu quy tắc luật lệ của một hoạt động hay trò chơi?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Bong bóng Lời nói: Hình chữ nhật với Góc Tròn 7">
            <a:extLst>
              <a:ext uri="{FF2B5EF4-FFF2-40B4-BE49-F238E27FC236}">
                <a16:creationId xmlns:a16="http://schemas.microsoft.com/office/drawing/2014/main" id="{A473864C-3818-D661-525F-EE5663085ABC}"/>
              </a:ext>
            </a:extLst>
          </p:cNvPr>
          <p:cNvSpPr/>
          <p:nvPr/>
        </p:nvSpPr>
        <p:spPr>
          <a:xfrm>
            <a:off x="6824869" y="1202635"/>
            <a:ext cx="2451652" cy="4452730"/>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Cho ví dụ về một trò chơi hay hoạt động em yêu thích?</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Bong bóng Lời nói: Hình chữ nhật với Góc Tròn 8">
            <a:extLst>
              <a:ext uri="{FF2B5EF4-FFF2-40B4-BE49-F238E27FC236}">
                <a16:creationId xmlns:a16="http://schemas.microsoft.com/office/drawing/2014/main" id="{BF53CAC2-C945-E913-2890-165F3D1713DB}"/>
              </a:ext>
            </a:extLst>
          </p:cNvPr>
          <p:cNvSpPr/>
          <p:nvPr/>
        </p:nvSpPr>
        <p:spPr>
          <a:xfrm>
            <a:off x="9515060" y="1202635"/>
            <a:ext cx="2451652" cy="4452730"/>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Để giới thiệu quy tắc, luật lệ của một hoạt động hay trò chơi,ta cần chú ý những gì?</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7155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ũi tên: Xuống 3">
            <a:extLst>
              <a:ext uri="{FF2B5EF4-FFF2-40B4-BE49-F238E27FC236}">
                <a16:creationId xmlns:a16="http://schemas.microsoft.com/office/drawing/2014/main" id="{E02B81F6-E200-60FF-02F3-2E4E001F886F}"/>
              </a:ext>
            </a:extLst>
          </p:cNvPr>
          <p:cNvSpPr/>
          <p:nvPr/>
        </p:nvSpPr>
        <p:spPr>
          <a:xfrm>
            <a:off x="3154018" y="92765"/>
            <a:ext cx="5671930" cy="1086678"/>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Khái niệm.</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D57D9E23-8D07-F560-B1CB-73F26C5039C9}"/>
              </a:ext>
            </a:extLst>
          </p:cNvPr>
          <p:cNvSpPr txBox="1"/>
          <p:nvPr/>
        </p:nvSpPr>
        <p:spPr>
          <a:xfrm>
            <a:off x="384313" y="1403201"/>
            <a:ext cx="11423374" cy="1452642"/>
          </a:xfrm>
          <a:prstGeom prst="rect">
            <a:avLst/>
          </a:prstGeom>
          <a:noFill/>
        </p:spPr>
        <p:txBody>
          <a:bodyPr wrap="square">
            <a:spAutoFit/>
          </a:bodyPr>
          <a:lstStyle/>
          <a:p>
            <a:pPr algn="just">
              <a:lnSpc>
                <a:spcPct val="107000"/>
              </a:lnSpc>
              <a:spcAft>
                <a:spcPts val="80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tắc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chơi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cho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nghe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viên tham gia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chơi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tôn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chấp</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ình Bầu dục 6">
            <a:extLst>
              <a:ext uri="{FF2B5EF4-FFF2-40B4-BE49-F238E27FC236}">
                <a16:creationId xmlns:a16="http://schemas.microsoft.com/office/drawing/2014/main" id="{6CE1B66F-62F0-261D-A0C7-B1D2E71C2AD8}"/>
              </a:ext>
            </a:extLst>
          </p:cNvPr>
          <p:cNvSpPr/>
          <p:nvPr/>
        </p:nvSpPr>
        <p:spPr>
          <a:xfrm>
            <a:off x="4426226" y="3048000"/>
            <a:ext cx="2478157" cy="7951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0000"/>
                </a:solidFill>
                <a:effectLst/>
                <a:latin typeface="Times New Roman" panose="02020603050405020304" pitchFamily="18" charset="0"/>
                <a:ea typeface="Calibri" panose="020F0502020204030204" pitchFamily="34" charset="0"/>
              </a:rPr>
              <a:t>Ví dụ</a:t>
            </a:r>
            <a:endParaRPr lang="en-US" sz="3200"/>
          </a:p>
        </p:txBody>
      </p:sp>
      <p:sp>
        <p:nvSpPr>
          <p:cNvPr id="8" name="Hộp Văn bản 7">
            <a:extLst>
              <a:ext uri="{FF2B5EF4-FFF2-40B4-BE49-F238E27FC236}">
                <a16:creationId xmlns:a16="http://schemas.microsoft.com/office/drawing/2014/main" id="{38CB0530-C2B8-8DA3-D614-72E0BC8F96E4}"/>
              </a:ext>
            </a:extLst>
          </p:cNvPr>
          <p:cNvSpPr txBox="1"/>
          <p:nvPr/>
        </p:nvSpPr>
        <p:spPr>
          <a:xfrm>
            <a:off x="1338470" y="4002157"/>
            <a:ext cx="7156173" cy="530594"/>
          </a:xfrm>
          <a:prstGeom prst="rect">
            <a:avLst/>
          </a:prstGeom>
          <a:noFill/>
        </p:spPr>
        <p:txBody>
          <a:bodyPr wrap="square" rtlCol="0">
            <a:spAutoFit/>
          </a:bodyPr>
          <a:lstStyle/>
          <a:p>
            <a:pPr algn="just">
              <a:lnSpc>
                <a:spcPct val="107000"/>
              </a:lnSpc>
              <a:spcAft>
                <a:spcPts val="80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tắc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chơi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kéo</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1EB2401F-BB1B-1272-1158-779AF2248DD6}"/>
              </a:ext>
            </a:extLst>
          </p:cNvPr>
          <p:cNvSpPr txBox="1"/>
          <p:nvPr/>
        </p:nvSpPr>
        <p:spPr>
          <a:xfrm>
            <a:off x="1219200" y="4856547"/>
            <a:ext cx="10045148" cy="1555234"/>
          </a:xfrm>
          <a:prstGeom prst="rect">
            <a:avLst/>
          </a:prstGeom>
          <a:noFill/>
        </p:spPr>
        <p:txBody>
          <a:bodyPr wrap="square" rtlCol="0">
            <a:spAutoFit/>
          </a:bodyPr>
          <a:lstStyle/>
          <a:p>
            <a:pPr algn="just">
              <a:lnSpc>
                <a:spcPct val="107000"/>
              </a:lnSpc>
              <a:spcAft>
                <a:spcPts val="80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Quy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tắc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chơi “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rồng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rắn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lên mây”,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mắt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bắt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dê”, “</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hả</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đỉa</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ba ba...”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7379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ũi tên: Xuống 3">
            <a:extLst>
              <a:ext uri="{FF2B5EF4-FFF2-40B4-BE49-F238E27FC236}">
                <a16:creationId xmlns:a16="http://schemas.microsoft.com/office/drawing/2014/main" id="{0A5765D3-1D96-1475-315B-32A488DC0B42}"/>
              </a:ext>
            </a:extLst>
          </p:cNvPr>
          <p:cNvSpPr/>
          <p:nvPr/>
        </p:nvSpPr>
        <p:spPr>
          <a:xfrm>
            <a:off x="2411895" y="119270"/>
            <a:ext cx="7368209" cy="781878"/>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 Nhiệm vụ cần chú ý</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7562A232-CDD2-1529-5645-7BC852D83ADB}"/>
              </a:ext>
            </a:extLst>
          </p:cNvPr>
          <p:cNvSpPr txBox="1"/>
          <p:nvPr/>
        </p:nvSpPr>
        <p:spPr>
          <a:xfrm>
            <a:off x="344557" y="1166191"/>
            <a:ext cx="11105321" cy="530594"/>
          </a:xfrm>
          <a:prstGeom prst="rect">
            <a:avLst/>
          </a:prstGeom>
          <a:noFill/>
        </p:spPr>
        <p:txBody>
          <a:bodyPr wrap="square" rtlCol="0">
            <a:spAutoFit/>
          </a:bodyPr>
          <a:lstStyle/>
          <a:p>
            <a:pPr algn="just">
              <a:lnSpc>
                <a:spcPct val="107000"/>
              </a:lnSpc>
              <a:spcAft>
                <a:spcPts val="80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Lựa</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chơi.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8E594676-CC1F-3C33-24ED-D2685833411E}"/>
              </a:ext>
            </a:extLst>
          </p:cNvPr>
          <p:cNvSpPr txBox="1"/>
          <p:nvPr/>
        </p:nvSpPr>
        <p:spPr>
          <a:xfrm>
            <a:off x="344557" y="2054087"/>
            <a:ext cx="10575234" cy="530594"/>
          </a:xfrm>
          <a:prstGeom prst="rect">
            <a:avLst/>
          </a:prstGeom>
          <a:noFill/>
        </p:spPr>
        <p:txBody>
          <a:bodyPr wrap="square" rtlCol="0">
            <a:spAutoFit/>
          </a:bodyPr>
          <a:lstStyle/>
          <a:p>
            <a:pPr algn="just">
              <a:lnSpc>
                <a:spcPct val="107000"/>
              </a:lnSpc>
              <a:spcAft>
                <a:spcPts val="80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tắc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chơi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E8358956-700D-926F-3EF8-DF72C6A70258}"/>
              </a:ext>
            </a:extLst>
          </p:cNvPr>
          <p:cNvSpPr txBox="1"/>
          <p:nvPr/>
        </p:nvSpPr>
        <p:spPr>
          <a:xfrm>
            <a:off x="344557" y="3021496"/>
            <a:ext cx="10575234" cy="530594"/>
          </a:xfrm>
          <a:prstGeom prst="rect">
            <a:avLst/>
          </a:prstGeom>
          <a:noFill/>
        </p:spPr>
        <p:txBody>
          <a:bodyPr wrap="square" rtlCol="0">
            <a:spAutoFit/>
          </a:bodyPr>
          <a:lstStyle/>
          <a:p>
            <a:pPr algn="just">
              <a:lnSpc>
                <a:spcPct val="107000"/>
              </a:lnSpc>
              <a:spcAft>
                <a:spcPts val="80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dàn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cho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E942428E-8962-B613-EB4D-22421AC3FD7C}"/>
              </a:ext>
            </a:extLst>
          </p:cNvPr>
          <p:cNvSpPr txBox="1"/>
          <p:nvPr/>
        </p:nvSpPr>
        <p:spPr>
          <a:xfrm>
            <a:off x="344557" y="4068417"/>
            <a:ext cx="10575234" cy="530594"/>
          </a:xfrm>
          <a:prstGeom prst="rect">
            <a:avLst/>
          </a:prstGeom>
          <a:noFill/>
        </p:spPr>
        <p:txBody>
          <a:bodyPr wrap="square" rtlCol="0">
            <a:spAutoFit/>
          </a:bodyPr>
          <a:lstStyle/>
          <a:p>
            <a:pPr algn="just">
              <a:lnSpc>
                <a:spcPct val="107000"/>
              </a:lnSpc>
              <a:spcAft>
                <a:spcPts val="80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theo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dàn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điệu</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cử</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600388C2-ECAE-3BBF-CF67-B5379FAA4287}"/>
              </a:ext>
            </a:extLst>
          </p:cNvPr>
          <p:cNvSpPr txBox="1"/>
          <p:nvPr/>
        </p:nvSpPr>
        <p:spPr>
          <a:xfrm>
            <a:off x="344557" y="5081701"/>
            <a:ext cx="10760765" cy="530594"/>
          </a:xfrm>
          <a:prstGeom prst="rect">
            <a:avLst/>
          </a:prstGeom>
          <a:noFill/>
        </p:spPr>
        <p:txBody>
          <a:bodyPr wrap="square" rtlCol="0">
            <a:spAutoFit/>
          </a:bodyPr>
          <a:lstStyle/>
          <a:p>
            <a:pPr algn="just">
              <a:lnSpc>
                <a:spcPct val="107000"/>
              </a:lnSpc>
              <a:spcAft>
                <a:spcPts val="80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đảm</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gian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lắng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nghe ý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822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DE5081B-0F7B-7491-659B-BBF00BBC3A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286" y="112643"/>
            <a:ext cx="11781183" cy="6645966"/>
          </a:xfrm>
          <a:prstGeom prst="rect">
            <a:avLst/>
          </a:prstGeom>
        </p:spPr>
      </p:pic>
      <p:sp>
        <p:nvSpPr>
          <p:cNvPr id="6" name="Hình chữ nhật 5">
            <a:extLst>
              <a:ext uri="{FF2B5EF4-FFF2-40B4-BE49-F238E27FC236}">
                <a16:creationId xmlns:a16="http://schemas.microsoft.com/office/drawing/2014/main" id="{96DAF51F-BFAB-D486-0EC4-5C08D09AC4AC}"/>
              </a:ext>
            </a:extLst>
          </p:cNvPr>
          <p:cNvSpPr/>
          <p:nvPr/>
        </p:nvSpPr>
        <p:spPr>
          <a:xfrm>
            <a:off x="4943061" y="112643"/>
            <a:ext cx="7063407" cy="2047461"/>
          </a:xfrm>
          <a:prstGeom prst="rect">
            <a:avLst/>
          </a:prstGeom>
          <a:noFill/>
        </p:spPr>
        <p:txBody>
          <a:bodyPr wrap="none" lIns="91440" tIns="45720" rIns="91440" bIns="45720">
            <a:prstTxWarp prst="textInflateBottom">
              <a:avLst/>
            </a:prstTxWarp>
            <a:spAutoFit/>
          </a:bodyPr>
          <a:lstStyle/>
          <a:p>
            <a:pPr algn="ctr"/>
            <a:r>
              <a:rPr lang="en-US" sz="5400" dirty="0">
                <a:ln w="0"/>
                <a:solidFill>
                  <a:srgbClr val="00B05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THỰC HÀNH</a:t>
            </a:r>
            <a:endParaRPr lang="vi-VN" sz="5400" b="0" cap="none" spc="0" dirty="0">
              <a:ln w="0"/>
              <a:solidFill>
                <a:srgbClr val="00B05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84199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3A15CAC8-73C9-8585-599A-57B1FD6F39A9}"/>
              </a:ext>
            </a:extLst>
          </p:cNvPr>
          <p:cNvSpPr txBox="1"/>
          <p:nvPr/>
        </p:nvSpPr>
        <p:spPr>
          <a:xfrm>
            <a:off x="1179444" y="92765"/>
            <a:ext cx="10071652" cy="584775"/>
          </a:xfrm>
          <a:prstGeom prst="rect">
            <a:avLst/>
          </a:prstGeom>
          <a:noFill/>
        </p:spPr>
        <p:txBody>
          <a:bodyPr wrap="square" rtlCol="0">
            <a:spAutoFit/>
          </a:bodyPr>
          <a:lstStyle/>
          <a:p>
            <a:pPr algn="ctr"/>
            <a:r>
              <a:rPr lang="en-US" sz="3200" b="1" dirty="0" err="1">
                <a:solidFill>
                  <a:srgbClr val="000000"/>
                </a:solidFill>
                <a:latin typeface="Times New Roman" panose="02020603050405020304" pitchFamily="18" charset="0"/>
                <a:ea typeface="Calibri" panose="020F0502020204030204" pitchFamily="34" charset="0"/>
              </a:rPr>
              <a:t>Bá</a:t>
            </a:r>
            <a:r>
              <a:rPr lang="vi-VN" sz="3200" b="1" dirty="0">
                <a:solidFill>
                  <a:srgbClr val="000000"/>
                </a:solidFill>
                <a:effectLst/>
                <a:latin typeface="Times New Roman" panose="02020603050405020304" pitchFamily="18" charset="0"/>
                <a:ea typeface="Calibri" panose="020F0502020204030204" pitchFamily="34" charset="0"/>
              </a:rPr>
              <a:t>o </a:t>
            </a:r>
            <a:r>
              <a:rPr lang="vi-VN" sz="3200" b="1" dirty="0" err="1">
                <a:solidFill>
                  <a:srgbClr val="000000"/>
                </a:solidFill>
                <a:effectLst/>
                <a:latin typeface="Times New Roman" panose="02020603050405020304" pitchFamily="18" charset="0"/>
                <a:ea typeface="Calibri" panose="020F0502020204030204" pitchFamily="34" charset="0"/>
              </a:rPr>
              <a:t>cáo</a:t>
            </a:r>
            <a:r>
              <a:rPr lang="vi-VN" sz="3200" b="1" dirty="0">
                <a:solidFill>
                  <a:srgbClr val="000000"/>
                </a:solidFill>
                <a:effectLst/>
                <a:latin typeface="Times New Roman" panose="02020603050405020304" pitchFamily="18" charset="0"/>
                <a:ea typeface="Calibri" panose="020F0502020204030204" pitchFamily="34" charset="0"/>
              </a:rPr>
              <a:t> </a:t>
            </a:r>
            <a:r>
              <a:rPr lang="vi-VN" sz="3200" b="1" dirty="0" err="1">
                <a:solidFill>
                  <a:srgbClr val="000000"/>
                </a:solidFill>
                <a:effectLst/>
                <a:latin typeface="Times New Roman" panose="02020603050405020304" pitchFamily="18" charset="0"/>
                <a:ea typeface="Calibri" panose="020F0502020204030204" pitchFamily="34" charset="0"/>
              </a:rPr>
              <a:t>kết</a:t>
            </a:r>
            <a:r>
              <a:rPr lang="vi-VN" sz="3200" b="1" dirty="0">
                <a:solidFill>
                  <a:srgbClr val="000000"/>
                </a:solidFill>
                <a:effectLst/>
                <a:latin typeface="Times New Roman" panose="02020603050405020304" pitchFamily="18" charset="0"/>
                <a:ea typeface="Calibri" panose="020F0502020204030204" pitchFamily="34" charset="0"/>
              </a:rPr>
              <a:t> </a:t>
            </a:r>
            <a:r>
              <a:rPr lang="vi-VN" sz="3200" b="1" dirty="0" err="1">
                <a:solidFill>
                  <a:srgbClr val="000000"/>
                </a:solidFill>
                <a:effectLst/>
                <a:latin typeface="Times New Roman" panose="02020603050405020304" pitchFamily="18" charset="0"/>
                <a:ea typeface="Calibri" panose="020F0502020204030204" pitchFamily="34" charset="0"/>
              </a:rPr>
              <a:t>quả</a:t>
            </a:r>
            <a:r>
              <a:rPr lang="vi-VN" sz="3200" b="1" dirty="0">
                <a:solidFill>
                  <a:srgbClr val="000000"/>
                </a:solidFill>
                <a:effectLst/>
                <a:latin typeface="Times New Roman" panose="02020603050405020304" pitchFamily="18" charset="0"/>
                <a:ea typeface="Calibri" panose="020F0502020204030204" pitchFamily="34" charset="0"/>
              </a:rPr>
              <a:t> </a:t>
            </a:r>
            <a:r>
              <a:rPr lang="vi-VN" sz="3200" b="1" dirty="0" err="1">
                <a:solidFill>
                  <a:srgbClr val="000000"/>
                </a:solidFill>
                <a:effectLst/>
                <a:latin typeface="Times New Roman" panose="02020603050405020304" pitchFamily="18" charset="0"/>
                <a:ea typeface="Calibri" panose="020F0502020204030204" pitchFamily="34" charset="0"/>
              </a:rPr>
              <a:t>chuẩn</a:t>
            </a:r>
            <a:r>
              <a:rPr lang="vi-VN" sz="3200" b="1" dirty="0">
                <a:solidFill>
                  <a:srgbClr val="000000"/>
                </a:solidFill>
                <a:effectLst/>
                <a:latin typeface="Times New Roman" panose="02020603050405020304" pitchFamily="18" charset="0"/>
                <a:ea typeface="Calibri" panose="020F0502020204030204" pitchFamily="34" charset="0"/>
              </a:rPr>
              <a:t> </a:t>
            </a:r>
            <a:r>
              <a:rPr lang="vi-VN" sz="3200" b="1" dirty="0" err="1">
                <a:solidFill>
                  <a:srgbClr val="000000"/>
                </a:solidFill>
                <a:effectLst/>
                <a:latin typeface="Times New Roman" panose="02020603050405020304" pitchFamily="18" charset="0"/>
                <a:ea typeface="Calibri" panose="020F0502020204030204" pitchFamily="34" charset="0"/>
              </a:rPr>
              <a:t>bị</a:t>
            </a:r>
            <a:r>
              <a:rPr lang="vi-VN" sz="3200" b="1" dirty="0">
                <a:solidFill>
                  <a:srgbClr val="000000"/>
                </a:solidFill>
                <a:effectLst/>
                <a:latin typeface="Times New Roman" panose="02020603050405020304" pitchFamily="18" charset="0"/>
                <a:ea typeface="Calibri" panose="020F0502020204030204" pitchFamily="34" charset="0"/>
              </a:rPr>
              <a:t> </a:t>
            </a:r>
            <a:r>
              <a:rPr lang="vi-VN" sz="3200" b="1" dirty="0" err="1">
                <a:solidFill>
                  <a:srgbClr val="000000"/>
                </a:solidFill>
                <a:effectLst/>
                <a:latin typeface="Times New Roman" panose="02020603050405020304" pitchFamily="18" charset="0"/>
                <a:ea typeface="Calibri" panose="020F0502020204030204" pitchFamily="34" charset="0"/>
              </a:rPr>
              <a:t>và</a:t>
            </a:r>
            <a:r>
              <a:rPr lang="vi-VN" sz="3200" b="1" dirty="0">
                <a:solidFill>
                  <a:srgbClr val="000000"/>
                </a:solidFill>
                <a:effectLst/>
                <a:latin typeface="Times New Roman" panose="02020603050405020304" pitchFamily="18" charset="0"/>
                <a:ea typeface="Calibri" panose="020F0502020204030204" pitchFamily="34" charset="0"/>
              </a:rPr>
              <a:t> </a:t>
            </a:r>
            <a:r>
              <a:rPr lang="vi-VN" sz="3200" b="1" dirty="0" err="1">
                <a:solidFill>
                  <a:srgbClr val="000000"/>
                </a:solidFill>
                <a:effectLst/>
                <a:latin typeface="Times New Roman" panose="02020603050405020304" pitchFamily="18" charset="0"/>
                <a:ea typeface="Calibri" panose="020F0502020204030204" pitchFamily="34" charset="0"/>
              </a:rPr>
              <a:t>tìm</a:t>
            </a:r>
            <a:r>
              <a:rPr lang="vi-VN" sz="3200" b="1" dirty="0">
                <a:solidFill>
                  <a:srgbClr val="000000"/>
                </a:solidFill>
                <a:effectLst/>
                <a:latin typeface="Times New Roman" panose="02020603050405020304" pitchFamily="18" charset="0"/>
                <a:ea typeface="Calibri" panose="020F0502020204030204" pitchFamily="34" charset="0"/>
              </a:rPr>
              <a:t> ý, </a:t>
            </a:r>
            <a:r>
              <a:rPr lang="vi-VN" sz="3200" b="1" dirty="0" err="1">
                <a:solidFill>
                  <a:srgbClr val="000000"/>
                </a:solidFill>
                <a:effectLst/>
                <a:latin typeface="Times New Roman" panose="02020603050405020304" pitchFamily="18" charset="0"/>
                <a:ea typeface="Calibri" panose="020F0502020204030204" pitchFamily="34" charset="0"/>
              </a:rPr>
              <a:t>lập</a:t>
            </a:r>
            <a:r>
              <a:rPr lang="vi-VN" sz="3200" b="1" dirty="0">
                <a:solidFill>
                  <a:srgbClr val="000000"/>
                </a:solidFill>
                <a:effectLst/>
                <a:latin typeface="Times New Roman" panose="02020603050405020304" pitchFamily="18" charset="0"/>
                <a:ea typeface="Calibri" panose="020F0502020204030204" pitchFamily="34" charset="0"/>
              </a:rPr>
              <a:t> </a:t>
            </a:r>
            <a:r>
              <a:rPr lang="vi-VN" sz="3200" b="1" dirty="0" err="1">
                <a:solidFill>
                  <a:srgbClr val="000000"/>
                </a:solidFill>
                <a:effectLst/>
                <a:latin typeface="Times New Roman" panose="02020603050405020304" pitchFamily="18" charset="0"/>
                <a:ea typeface="Calibri" panose="020F0502020204030204" pitchFamily="34" charset="0"/>
              </a:rPr>
              <a:t>dàn</a:t>
            </a:r>
            <a:r>
              <a:rPr lang="vi-VN" sz="3200" b="1" dirty="0">
                <a:solidFill>
                  <a:srgbClr val="000000"/>
                </a:solidFill>
                <a:effectLst/>
                <a:latin typeface="Times New Roman" panose="02020603050405020304" pitchFamily="18" charset="0"/>
                <a:ea typeface="Calibri" panose="020F0502020204030204" pitchFamily="34" charset="0"/>
              </a:rPr>
              <a:t> ý cho </a:t>
            </a:r>
            <a:r>
              <a:rPr lang="vi-VN" sz="3200" b="1" dirty="0" err="1">
                <a:solidFill>
                  <a:srgbClr val="000000"/>
                </a:solidFill>
                <a:effectLst/>
                <a:latin typeface="Times New Roman" panose="02020603050405020304" pitchFamily="18" charset="0"/>
                <a:ea typeface="Calibri" panose="020F0502020204030204" pitchFamily="34" charset="0"/>
              </a:rPr>
              <a:t>bài</a:t>
            </a:r>
            <a:r>
              <a:rPr lang="vi-VN" sz="3200" b="1" dirty="0">
                <a:solidFill>
                  <a:srgbClr val="000000"/>
                </a:solidFill>
                <a:effectLst/>
                <a:latin typeface="Times New Roman" panose="02020603050405020304" pitchFamily="18" charset="0"/>
                <a:ea typeface="Calibri" panose="020F0502020204030204" pitchFamily="34" charset="0"/>
              </a:rPr>
              <a:t> </a:t>
            </a:r>
            <a:r>
              <a:rPr lang="vi-VN" sz="3200" b="1" dirty="0" err="1">
                <a:solidFill>
                  <a:srgbClr val="000000"/>
                </a:solidFill>
                <a:effectLst/>
                <a:latin typeface="Times New Roman" panose="02020603050405020304" pitchFamily="18" charset="0"/>
                <a:ea typeface="Calibri" panose="020F0502020204030204" pitchFamily="34" charset="0"/>
              </a:rPr>
              <a:t>nói</a:t>
            </a:r>
            <a:endParaRPr lang="en-US" sz="3200" dirty="0"/>
          </a:p>
        </p:txBody>
      </p:sp>
      <p:sp>
        <p:nvSpPr>
          <p:cNvPr id="5" name="Bong bóng Ý nghĩ: Hình đám mây 4">
            <a:extLst>
              <a:ext uri="{FF2B5EF4-FFF2-40B4-BE49-F238E27FC236}">
                <a16:creationId xmlns:a16="http://schemas.microsoft.com/office/drawing/2014/main" id="{0A289AB6-6C20-5CA0-2F64-D5C59A681CED}"/>
              </a:ext>
            </a:extLst>
          </p:cNvPr>
          <p:cNvSpPr/>
          <p:nvPr/>
        </p:nvSpPr>
        <p:spPr>
          <a:xfrm>
            <a:off x="662609" y="1205948"/>
            <a:ext cx="4611756" cy="475753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Để thực hiện yêu cầu của bài tập em đã chuẩn bị những gì?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Bong bóng Ý nghĩ: Hình đám mây 5">
            <a:extLst>
              <a:ext uri="{FF2B5EF4-FFF2-40B4-BE49-F238E27FC236}">
                <a16:creationId xmlns:a16="http://schemas.microsoft.com/office/drawing/2014/main" id="{E38B2C9F-4EC0-BDD3-07A3-0E0B2FD9DAB3}"/>
              </a:ext>
            </a:extLst>
          </p:cNvPr>
          <p:cNvSpPr/>
          <p:nvPr/>
        </p:nvSpPr>
        <p:spPr>
          <a:xfrm>
            <a:off x="6526696" y="1205948"/>
            <a:ext cx="4611756" cy="475753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Nêu nhiệm vụ và kết quả tìm ý, lập dàn ý em đã thực hiện.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473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TotalTime>
  <Words>3789</Words>
  <Application>Microsoft Office PowerPoint</Application>
  <PresentationFormat>Màn hình rộng</PresentationFormat>
  <Paragraphs>253</Paragraphs>
  <Slides>42</Slides>
  <Notes>0</Notes>
  <HiddenSlides>0</HiddenSlides>
  <MMClips>1</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42</vt:i4>
      </vt:variant>
    </vt:vector>
  </HeadingPairs>
  <TitlesOfParts>
    <vt:vector size="47" baseType="lpstr">
      <vt:lpstr>Arial</vt:lpstr>
      <vt:lpstr>Calibri</vt:lpstr>
      <vt:lpstr>Calibri Light</vt:lpstr>
      <vt:lpstr>Times New Roman</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Đỗ Xuân Trường</dc:creator>
  <cp:lastModifiedBy>Đỗ Xuân Trường</cp:lastModifiedBy>
  <cp:revision>5</cp:revision>
  <dcterms:created xsi:type="dcterms:W3CDTF">2022-10-29T08:40:16Z</dcterms:created>
  <dcterms:modified xsi:type="dcterms:W3CDTF">2022-10-29T14:33:40Z</dcterms:modified>
</cp:coreProperties>
</file>