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26"/>
  </p:notesMasterIdLst>
  <p:sldIdLst>
    <p:sldId id="270" r:id="rId3"/>
    <p:sldId id="257" r:id="rId4"/>
    <p:sldId id="296" r:id="rId5"/>
    <p:sldId id="256" r:id="rId6"/>
    <p:sldId id="298" r:id="rId7"/>
    <p:sldId id="305" r:id="rId8"/>
    <p:sldId id="295" r:id="rId9"/>
    <p:sldId id="299" r:id="rId10"/>
    <p:sldId id="303" r:id="rId11"/>
    <p:sldId id="300" r:id="rId12"/>
    <p:sldId id="301" r:id="rId13"/>
    <p:sldId id="306" r:id="rId14"/>
    <p:sldId id="304" r:id="rId15"/>
    <p:sldId id="307" r:id="rId16"/>
    <p:sldId id="308" r:id="rId17"/>
    <p:sldId id="309" r:id="rId18"/>
    <p:sldId id="311" r:id="rId19"/>
    <p:sldId id="313" r:id="rId20"/>
    <p:sldId id="315" r:id="rId21"/>
    <p:sldId id="316" r:id="rId22"/>
    <p:sldId id="317" r:id="rId23"/>
    <p:sldId id="312" r:id="rId24"/>
    <p:sldId id="283" r:id="rId25"/>
  </p:sldIdLst>
  <p:sldSz cx="9144000" cy="5143500" type="screen16x9"/>
  <p:notesSz cx="6858000" cy="9144000"/>
  <p:embeddedFontLst>
    <p:embeddedFont>
      <p:font typeface="等线 Light" panose="020B0604020202020204" charset="-122"/>
      <p:regular r:id="rId27"/>
    </p:embeddedFont>
    <p:embeddedFont>
      <p:font typeface="Comfortaa" panose="020B0604020202020204" charset="0"/>
      <p:regular r:id="rId28"/>
      <p:bold r:id="rId29"/>
    </p:embeddedFont>
    <p:embeddedFont>
      <p:font typeface="Anaheim" panose="020B0604020202020204" charset="0"/>
      <p:regular r:id="rId30"/>
      <p:bold r:id="rId31"/>
    </p:embeddedFont>
    <p:embeddedFont>
      <p:font typeface="Paytone One" panose="020B0604020202020204" charset="0"/>
      <p:regular r:id="rId32"/>
    </p:embeddedFont>
    <p:embeddedFont>
      <p:font typeface="Fira Sans Extra Condensed" panose="020B060402020202020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4B47"/>
    <a:srgbClr val="0097B2"/>
    <a:srgbClr val="283252"/>
    <a:srgbClr val="6AA84F"/>
    <a:srgbClr val="C2DDB7"/>
    <a:srgbClr val="E65C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600B70-DDC6-499C-A886-890F926F7AF7}">
  <a:tblStyle styleId="{00600B70-DDC6-499C-A886-890F926F7A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83134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f5957c50d2_0_1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f5957c50d2_0_1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82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54b6fd3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f54b6fd3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47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f54b6fd3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f54b6fd3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332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f55a8647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f55a8647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90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9"/>
        <p:cNvGrpSpPr/>
        <p:nvPr/>
      </p:nvGrpSpPr>
      <p:grpSpPr>
        <a:xfrm>
          <a:off x="0" y="0"/>
          <a:ext cx="0" cy="0"/>
          <a:chOff x="0" y="0"/>
          <a:chExt cx="0" cy="0"/>
        </a:xfrm>
      </p:grpSpPr>
      <p:sp>
        <p:nvSpPr>
          <p:cNvPr id="3900" name="Google Shape;3900;gf5e23f6cb5_0_1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1" name="Google Shape;3901;gf5e23f6cb5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206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015875"/>
            <a:ext cx="4895400" cy="2702400"/>
          </a:xfrm>
          <a:prstGeom prst="rect">
            <a:avLst/>
          </a:prstGeom>
        </p:spPr>
        <p:txBody>
          <a:bodyPr spcFirstLastPara="1" wrap="square" lIns="91425" tIns="91425" rIns="91425" bIns="91425" anchor="ctr" anchorCtr="0">
            <a:noAutofit/>
          </a:bodyPr>
          <a:lstStyle>
            <a:lvl1pPr lvl="0" algn="l" rtl="0">
              <a:spcBef>
                <a:spcPts val="0"/>
              </a:spcBef>
              <a:spcAft>
                <a:spcPts val="0"/>
              </a:spcAft>
              <a:buClr>
                <a:srgbClr val="191919"/>
              </a:buClr>
              <a:buSzPts val="5200"/>
              <a:buNone/>
              <a:defRPr sz="4600" b="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45000" y="3718263"/>
            <a:ext cx="4359000" cy="4095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cxnSp>
        <p:nvCxnSpPr>
          <p:cNvPr id="11" name="Google Shape;11;p2"/>
          <p:cNvCxnSpPr/>
          <p:nvPr/>
        </p:nvCxnSpPr>
        <p:spPr>
          <a:xfrm>
            <a:off x="577200" y="4594263"/>
            <a:ext cx="216300" cy="216300"/>
          </a:xfrm>
          <a:prstGeom prst="straightConnector1">
            <a:avLst/>
          </a:prstGeom>
          <a:noFill/>
          <a:ln w="9525" cap="flat" cmpd="sng">
            <a:solidFill>
              <a:schemeClr val="dk1"/>
            </a:solidFill>
            <a:prstDash val="solid"/>
            <a:round/>
            <a:headEnd type="none" w="med" len="med"/>
            <a:tailEnd type="none" w="med" len="med"/>
          </a:ln>
        </p:spPr>
      </p:cxnSp>
      <p:sp>
        <p:nvSpPr>
          <p:cNvPr id="12" name="Google Shape;12;p2"/>
          <p:cNvSpPr/>
          <p:nvPr/>
        </p:nvSpPr>
        <p:spPr>
          <a:xfrm>
            <a:off x="4260950" y="539999"/>
            <a:ext cx="622100" cy="140975"/>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13" name="Google Shape;13;p2"/>
          <p:cNvSpPr/>
          <p:nvPr/>
        </p:nvSpPr>
        <p:spPr>
          <a:xfrm>
            <a:off x="793500" y="456885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463358" y="485887"/>
            <a:ext cx="513300" cy="5133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3"/>
          </a:xfrm>
        </p:spPr>
        <p:txBody>
          <a:bodyPr/>
          <a:lstStyle>
            <a:lvl1pPr marL="0" indent="0" algn="ctr">
              <a:buNone/>
              <a:defRPr sz="1800"/>
            </a:lvl1pPr>
            <a:lvl2pPr marL="342909" indent="0" algn="ctr">
              <a:buNone/>
              <a:defRPr sz="1500"/>
            </a:lvl2pPr>
            <a:lvl3pPr marL="685818" indent="0" algn="ctr">
              <a:buNone/>
              <a:defRPr sz="1350"/>
            </a:lvl3pPr>
            <a:lvl4pPr marL="1028727"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9"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66386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7373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9"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9" y="3442100"/>
            <a:ext cx="7886700" cy="1125141"/>
          </a:xfrm>
        </p:spPr>
        <p:txBody>
          <a:bodyPr/>
          <a:lstStyle>
            <a:lvl1pPr marL="0" indent="0">
              <a:buNone/>
              <a:defRPr sz="1800">
                <a:solidFill>
                  <a:schemeClr val="tx1">
                    <a:tint val="75000"/>
                  </a:schemeClr>
                </a:solidFill>
              </a:defRPr>
            </a:lvl1pPr>
            <a:lvl2pPr marL="342909" indent="0">
              <a:buNone/>
              <a:defRPr sz="1500">
                <a:solidFill>
                  <a:schemeClr val="tx1">
                    <a:tint val="75000"/>
                  </a:schemeClr>
                </a:solidFill>
              </a:defRPr>
            </a:lvl2pPr>
            <a:lvl3pPr marL="685818" indent="0">
              <a:buNone/>
              <a:defRPr sz="1350">
                <a:solidFill>
                  <a:schemeClr val="tx1">
                    <a:tint val="75000"/>
                  </a:schemeClr>
                </a:solidFill>
              </a:defRPr>
            </a:lvl3pPr>
            <a:lvl4pPr marL="1028727"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9"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1755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5"/>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7943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6"/>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4" y="1260873"/>
            <a:ext cx="3868341" cy="617934"/>
          </a:xfrm>
        </p:spPr>
        <p:txBody>
          <a:bodyPr anchor="b"/>
          <a:lstStyle>
            <a:lvl1pPr marL="0" indent="0">
              <a:buNone/>
              <a:defRPr sz="1800" b="1"/>
            </a:lvl1pPr>
            <a:lvl2pPr marL="342909" indent="0">
              <a:buNone/>
              <a:defRPr sz="1500" b="1"/>
            </a:lvl2pPr>
            <a:lvl3pPr marL="685818" indent="0">
              <a:buNone/>
              <a:defRPr sz="1350" b="1"/>
            </a:lvl3pPr>
            <a:lvl4pPr marL="1028727"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9"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4"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9" indent="0">
              <a:buNone/>
              <a:defRPr sz="1500" b="1"/>
            </a:lvl2pPr>
            <a:lvl3pPr marL="685818" indent="0">
              <a:buNone/>
              <a:defRPr sz="1350" b="1"/>
            </a:lvl3pPr>
            <a:lvl4pPr marL="1028727"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9"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8736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58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3753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9" indent="0">
              <a:buNone/>
              <a:defRPr sz="1050"/>
            </a:lvl2pPr>
            <a:lvl3pPr marL="685818" indent="0">
              <a:buNone/>
              <a:defRPr sz="900"/>
            </a:lvl3pPr>
            <a:lvl4pPr marL="1028727"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9"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885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909" indent="0">
              <a:buNone/>
              <a:defRPr sz="2100"/>
            </a:lvl2pPr>
            <a:lvl3pPr marL="685818" indent="0">
              <a:buNone/>
              <a:defRPr sz="1800"/>
            </a:lvl3pPr>
            <a:lvl4pPr marL="1028727"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9"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9" indent="0">
              <a:buNone/>
              <a:defRPr sz="1050"/>
            </a:lvl2pPr>
            <a:lvl3pPr marL="685818" indent="0">
              <a:buNone/>
              <a:defRPr sz="900"/>
            </a:lvl3pPr>
            <a:lvl4pPr marL="1028727"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9"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64642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842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51"/>
        <p:cNvGrpSpPr/>
        <p:nvPr/>
      </p:nvGrpSpPr>
      <p:grpSpPr>
        <a:xfrm>
          <a:off x="0" y="0"/>
          <a:ext cx="0" cy="0"/>
          <a:chOff x="0" y="0"/>
          <a:chExt cx="0" cy="0"/>
        </a:xfrm>
      </p:grpSpPr>
      <p:sp>
        <p:nvSpPr>
          <p:cNvPr id="52" name="Google Shape;52;p4"/>
          <p:cNvSpPr txBox="1">
            <a:spLocks noGrp="1"/>
          </p:cNvSpPr>
          <p:nvPr>
            <p:ph type="title"/>
          </p:nvPr>
        </p:nvSpPr>
        <p:spPr>
          <a:xfrm>
            <a:off x="1541025" y="540000"/>
            <a:ext cx="60621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4"/>
          <p:cNvSpPr txBox="1">
            <a:spLocks noGrp="1"/>
          </p:cNvSpPr>
          <p:nvPr>
            <p:ph type="body" idx="1"/>
          </p:nvPr>
        </p:nvSpPr>
        <p:spPr>
          <a:xfrm>
            <a:off x="720000" y="1080025"/>
            <a:ext cx="7704000" cy="3523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Comfortaa"/>
              <a:buAutoNum type="arabicPeriod"/>
              <a:defRPr sz="1200">
                <a:solidFill>
                  <a:srgbClr val="434343"/>
                </a:solidFill>
                <a:latin typeface="Comfortaa"/>
                <a:ea typeface="Comfortaa"/>
                <a:cs typeface="Comfortaa"/>
                <a:sym typeface="Comfortaa"/>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grpSp>
        <p:nvGrpSpPr>
          <p:cNvPr id="54" name="Google Shape;54;p4"/>
          <p:cNvGrpSpPr/>
          <p:nvPr/>
        </p:nvGrpSpPr>
        <p:grpSpPr>
          <a:xfrm>
            <a:off x="8215311" y="4527310"/>
            <a:ext cx="417384" cy="314355"/>
            <a:chOff x="8215311" y="4527310"/>
            <a:chExt cx="417384" cy="314355"/>
          </a:xfrm>
        </p:grpSpPr>
        <p:grpSp>
          <p:nvGrpSpPr>
            <p:cNvPr id="55" name="Google Shape;55;p4"/>
            <p:cNvGrpSpPr/>
            <p:nvPr/>
          </p:nvGrpSpPr>
          <p:grpSpPr>
            <a:xfrm rot="5400000">
              <a:off x="8266825" y="4475795"/>
              <a:ext cx="314355" cy="417384"/>
              <a:chOff x="4322525" y="4087275"/>
              <a:chExt cx="229825" cy="305150"/>
            </a:xfrm>
          </p:grpSpPr>
          <p:sp>
            <p:nvSpPr>
              <p:cNvPr id="56" name="Google Shape;56;p4"/>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4"/>
            <p:cNvGrpSpPr/>
            <p:nvPr/>
          </p:nvGrpSpPr>
          <p:grpSpPr>
            <a:xfrm rot="5400000">
              <a:off x="8266825" y="4475795"/>
              <a:ext cx="314355" cy="417384"/>
              <a:chOff x="4322525" y="4087275"/>
              <a:chExt cx="229825" cy="305150"/>
            </a:xfrm>
          </p:grpSpPr>
          <p:sp>
            <p:nvSpPr>
              <p:cNvPr id="68" name="Google Shape;68;p4"/>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 name="Google Shape;79;p4"/>
          <p:cNvSpPr/>
          <p:nvPr/>
        </p:nvSpPr>
        <p:spPr>
          <a:xfrm rot="1800698">
            <a:off x="8272403" y="4321699"/>
            <a:ext cx="343679" cy="343679"/>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4"/>
          <p:cNvGrpSpPr/>
          <p:nvPr/>
        </p:nvGrpSpPr>
        <p:grpSpPr>
          <a:xfrm>
            <a:off x="76206" y="177159"/>
            <a:ext cx="725700" cy="725700"/>
            <a:chOff x="357231" y="420334"/>
            <a:chExt cx="725700" cy="725700"/>
          </a:xfrm>
        </p:grpSpPr>
        <p:sp>
          <p:nvSpPr>
            <p:cNvPr id="81" name="Google Shape;81;p4"/>
            <p:cNvSpPr/>
            <p:nvPr/>
          </p:nvSpPr>
          <p:spPr>
            <a:xfrm rot="2772468">
              <a:off x="463450" y="526553"/>
              <a:ext cx="513261" cy="513261"/>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2772768">
              <a:off x="443862" y="622325"/>
              <a:ext cx="340760" cy="3407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3" name="Google Shape;83;p4"/>
          <p:cNvCxnSpPr/>
          <p:nvPr/>
        </p:nvCxnSpPr>
        <p:spPr>
          <a:xfrm>
            <a:off x="796188" y="4562975"/>
            <a:ext cx="0" cy="547800"/>
          </a:xfrm>
          <a:prstGeom prst="straightConnector1">
            <a:avLst/>
          </a:prstGeom>
          <a:noFill/>
          <a:ln w="9525" cap="flat" cmpd="sng">
            <a:solidFill>
              <a:schemeClr val="dk1"/>
            </a:solidFill>
            <a:prstDash val="solid"/>
            <a:round/>
            <a:headEnd type="none" w="med" len="med"/>
            <a:tailEnd type="none" w="med" len="med"/>
          </a:ln>
        </p:spPr>
      </p:cxnSp>
      <p:cxnSp>
        <p:nvCxnSpPr>
          <p:cNvPr id="84" name="Google Shape;84;p4"/>
          <p:cNvCxnSpPr/>
          <p:nvPr/>
        </p:nvCxnSpPr>
        <p:spPr>
          <a:xfrm rot="10800000">
            <a:off x="369900" y="4684475"/>
            <a:ext cx="293100" cy="0"/>
          </a:xfrm>
          <a:prstGeom prst="straightConnector1">
            <a:avLst/>
          </a:prstGeom>
          <a:noFill/>
          <a:ln w="9525" cap="flat" cmpd="sng">
            <a:solidFill>
              <a:schemeClr val="dk1"/>
            </a:solidFill>
            <a:prstDash val="solid"/>
            <a:round/>
            <a:headEnd type="none" w="med" len="med"/>
            <a:tailEnd type="none" w="med" len="med"/>
          </a:ln>
        </p:spPr>
      </p:cxnSp>
      <p:sp>
        <p:nvSpPr>
          <p:cNvPr id="85" name="Google Shape;85;p4"/>
          <p:cNvSpPr/>
          <p:nvPr/>
        </p:nvSpPr>
        <p:spPr>
          <a:xfrm>
            <a:off x="8652138" y="61965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804538" y="467250"/>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4"/>
          <p:cNvCxnSpPr/>
          <p:nvPr/>
        </p:nvCxnSpPr>
        <p:spPr>
          <a:xfrm rot="10800000" flipH="1">
            <a:off x="8223000" y="540000"/>
            <a:ext cx="201000" cy="2010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80"/>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8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2024/12/26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130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84"/>
        <p:cNvGrpSpPr/>
        <p:nvPr/>
      </p:nvGrpSpPr>
      <p:grpSpPr>
        <a:xfrm>
          <a:off x="0" y="0"/>
          <a:ext cx="0" cy="0"/>
          <a:chOff x="0" y="0"/>
          <a:chExt cx="0" cy="0"/>
        </a:xfrm>
      </p:grpSpPr>
      <p:sp>
        <p:nvSpPr>
          <p:cNvPr id="285" name="Google Shape;285;p11"/>
          <p:cNvSpPr txBox="1">
            <a:spLocks noGrp="1"/>
          </p:cNvSpPr>
          <p:nvPr>
            <p:ph type="title" hasCustomPrompt="1"/>
          </p:nvPr>
        </p:nvSpPr>
        <p:spPr>
          <a:xfrm>
            <a:off x="1284000" y="1525913"/>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86" name="Google Shape;286;p11"/>
          <p:cNvSpPr txBox="1">
            <a:spLocks noGrp="1"/>
          </p:cNvSpPr>
          <p:nvPr>
            <p:ph type="subTitle" idx="1"/>
          </p:nvPr>
        </p:nvSpPr>
        <p:spPr>
          <a:xfrm>
            <a:off x="2035300" y="3169988"/>
            <a:ext cx="5073300" cy="4476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3">
  <p:cSld name="CUSTOM_9_1_1">
    <p:spTree>
      <p:nvGrpSpPr>
        <p:cNvPr id="1" name="Shape 483"/>
        <p:cNvGrpSpPr/>
        <p:nvPr/>
      </p:nvGrpSpPr>
      <p:grpSpPr>
        <a:xfrm>
          <a:off x="0" y="0"/>
          <a:ext cx="0" cy="0"/>
          <a:chOff x="0" y="0"/>
          <a:chExt cx="0" cy="0"/>
        </a:xfrm>
      </p:grpSpPr>
      <p:sp>
        <p:nvSpPr>
          <p:cNvPr id="484" name="Google Shape;484;p25"/>
          <p:cNvSpPr/>
          <p:nvPr/>
        </p:nvSpPr>
        <p:spPr>
          <a:xfrm rot="10800000">
            <a:off x="720000" y="4778759"/>
            <a:ext cx="622100" cy="140975"/>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cxnSp>
        <p:nvCxnSpPr>
          <p:cNvPr id="485" name="Google Shape;485;p25"/>
          <p:cNvCxnSpPr/>
          <p:nvPr/>
        </p:nvCxnSpPr>
        <p:spPr>
          <a:xfrm rot="10800000" flipH="1">
            <a:off x="8424000" y="540000"/>
            <a:ext cx="256500" cy="256500"/>
          </a:xfrm>
          <a:prstGeom prst="straightConnector1">
            <a:avLst/>
          </a:prstGeom>
          <a:noFill/>
          <a:ln w="9525" cap="flat" cmpd="sng">
            <a:solidFill>
              <a:schemeClr val="dk1"/>
            </a:solidFill>
            <a:prstDash val="solid"/>
            <a:round/>
            <a:headEnd type="none" w="med" len="med"/>
            <a:tailEnd type="none" w="med" len="med"/>
          </a:ln>
        </p:spPr>
      </p:cxnSp>
      <p:sp>
        <p:nvSpPr>
          <p:cNvPr id="486" name="Google Shape;486;p25"/>
          <p:cNvSpPr/>
          <p:nvPr/>
        </p:nvSpPr>
        <p:spPr>
          <a:xfrm rot="1806824">
            <a:off x="7514074" y="4814628"/>
            <a:ext cx="69362" cy="69212"/>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7" name="Google Shape;487;p25"/>
          <p:cNvCxnSpPr/>
          <p:nvPr/>
        </p:nvCxnSpPr>
        <p:spPr>
          <a:xfrm rot="10800000" flipH="1">
            <a:off x="463600" y="540000"/>
            <a:ext cx="256500" cy="256500"/>
          </a:xfrm>
          <a:prstGeom prst="straightConnector1">
            <a:avLst/>
          </a:prstGeom>
          <a:noFill/>
          <a:ln w="9525" cap="flat" cmpd="sng">
            <a:solidFill>
              <a:schemeClr val="dk1"/>
            </a:solidFill>
            <a:prstDash val="solid"/>
            <a:round/>
            <a:headEnd type="none" w="med" len="med"/>
            <a:tailEnd type="none" w="med" len="med"/>
          </a:ln>
        </p:spPr>
      </p:cxnSp>
      <p:sp>
        <p:nvSpPr>
          <p:cNvPr id="488" name="Google Shape;488;p25"/>
          <p:cNvSpPr txBox="1">
            <a:spLocks noGrp="1"/>
          </p:cNvSpPr>
          <p:nvPr>
            <p:ph type="title"/>
          </p:nvPr>
        </p:nvSpPr>
        <p:spPr>
          <a:xfrm>
            <a:off x="2083825" y="540000"/>
            <a:ext cx="49764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rgbClr val="11111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four columns 1">
  <p:cSld name="CUSTOM_4_1">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2023575" y="1786725"/>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9" name="Google Shape;639;p29"/>
          <p:cNvSpPr txBox="1">
            <a:spLocks noGrp="1"/>
          </p:cNvSpPr>
          <p:nvPr>
            <p:ph type="subTitle" idx="1"/>
          </p:nvPr>
        </p:nvSpPr>
        <p:spPr>
          <a:xfrm>
            <a:off x="2023575" y="2223888"/>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0" name="Google Shape;640;p29"/>
          <p:cNvSpPr txBox="1">
            <a:spLocks noGrp="1"/>
          </p:cNvSpPr>
          <p:nvPr>
            <p:ph type="title" idx="2"/>
          </p:nvPr>
        </p:nvSpPr>
        <p:spPr>
          <a:xfrm>
            <a:off x="4630725" y="1786725"/>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1" name="Google Shape;641;p29"/>
          <p:cNvSpPr txBox="1">
            <a:spLocks noGrp="1"/>
          </p:cNvSpPr>
          <p:nvPr>
            <p:ph type="subTitle" idx="3"/>
          </p:nvPr>
        </p:nvSpPr>
        <p:spPr>
          <a:xfrm>
            <a:off x="4630725" y="2223888"/>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29"/>
          <p:cNvSpPr txBox="1">
            <a:spLocks noGrp="1"/>
          </p:cNvSpPr>
          <p:nvPr>
            <p:ph type="title" idx="4"/>
          </p:nvPr>
        </p:nvSpPr>
        <p:spPr>
          <a:xfrm>
            <a:off x="720000" y="3394750"/>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3" name="Google Shape;643;p29"/>
          <p:cNvSpPr txBox="1">
            <a:spLocks noGrp="1"/>
          </p:cNvSpPr>
          <p:nvPr>
            <p:ph type="subTitle" idx="5"/>
          </p:nvPr>
        </p:nvSpPr>
        <p:spPr>
          <a:xfrm>
            <a:off x="720001" y="3846273"/>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4" name="Google Shape;644;p29"/>
          <p:cNvSpPr txBox="1">
            <a:spLocks noGrp="1"/>
          </p:cNvSpPr>
          <p:nvPr>
            <p:ph type="title" idx="6"/>
          </p:nvPr>
        </p:nvSpPr>
        <p:spPr>
          <a:xfrm>
            <a:off x="3327158" y="3415500"/>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5" name="Google Shape;645;p29"/>
          <p:cNvSpPr txBox="1">
            <a:spLocks noGrp="1"/>
          </p:cNvSpPr>
          <p:nvPr>
            <p:ph type="subTitle" idx="7"/>
          </p:nvPr>
        </p:nvSpPr>
        <p:spPr>
          <a:xfrm>
            <a:off x="3327158" y="3846273"/>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6" name="Google Shape;646;p29"/>
          <p:cNvSpPr txBox="1">
            <a:spLocks noGrp="1"/>
          </p:cNvSpPr>
          <p:nvPr>
            <p:ph type="title" idx="8"/>
          </p:nvPr>
        </p:nvSpPr>
        <p:spPr>
          <a:xfrm>
            <a:off x="1797675" y="540000"/>
            <a:ext cx="55485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7" name="Google Shape;647;p29"/>
          <p:cNvSpPr txBox="1">
            <a:spLocks noGrp="1"/>
          </p:cNvSpPr>
          <p:nvPr>
            <p:ph type="title" idx="9"/>
          </p:nvPr>
        </p:nvSpPr>
        <p:spPr>
          <a:xfrm>
            <a:off x="5934301" y="3394750"/>
            <a:ext cx="2489700" cy="458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48" name="Google Shape;648;p29"/>
          <p:cNvSpPr txBox="1">
            <a:spLocks noGrp="1"/>
          </p:cNvSpPr>
          <p:nvPr>
            <p:ph type="subTitle" idx="13"/>
          </p:nvPr>
        </p:nvSpPr>
        <p:spPr>
          <a:xfrm>
            <a:off x="5934302" y="3846273"/>
            <a:ext cx="2489700" cy="458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Comfortaa"/>
                <a:ea typeface="Comfortaa"/>
                <a:cs typeface="Comfortaa"/>
                <a:sym typeface="Comfortaa"/>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ackground">
  <p:cSld name="CUSTOM_8">
    <p:spTree>
      <p:nvGrpSpPr>
        <p:cNvPr id="1" name="Shape 724"/>
        <p:cNvGrpSpPr/>
        <p:nvPr/>
      </p:nvGrpSpPr>
      <p:grpSpPr>
        <a:xfrm>
          <a:off x="0" y="0"/>
          <a:ext cx="0" cy="0"/>
          <a:chOff x="0" y="0"/>
          <a:chExt cx="0" cy="0"/>
        </a:xfrm>
      </p:grpSpPr>
      <p:grpSp>
        <p:nvGrpSpPr>
          <p:cNvPr id="725" name="Google Shape;725;p34"/>
          <p:cNvGrpSpPr/>
          <p:nvPr/>
        </p:nvGrpSpPr>
        <p:grpSpPr>
          <a:xfrm rot="-5400000">
            <a:off x="489349" y="250782"/>
            <a:ext cx="314355" cy="417384"/>
            <a:chOff x="4322525" y="4087275"/>
            <a:chExt cx="229825" cy="305150"/>
          </a:xfrm>
        </p:grpSpPr>
        <p:sp>
          <p:nvSpPr>
            <p:cNvPr id="726" name="Google Shape;726;p34"/>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34"/>
          <p:cNvGrpSpPr/>
          <p:nvPr/>
        </p:nvGrpSpPr>
        <p:grpSpPr>
          <a:xfrm rot="-5400000">
            <a:off x="489349" y="250782"/>
            <a:ext cx="314355" cy="417384"/>
            <a:chOff x="4322525" y="4087275"/>
            <a:chExt cx="229825" cy="305150"/>
          </a:xfrm>
        </p:grpSpPr>
        <p:sp>
          <p:nvSpPr>
            <p:cNvPr id="738" name="Google Shape;738;p34"/>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4"/>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4"/>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4"/>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4"/>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4"/>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4"/>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4"/>
          <p:cNvSpPr/>
          <p:nvPr/>
        </p:nvSpPr>
        <p:spPr>
          <a:xfrm rot="4208740">
            <a:off x="8093889" y="4332762"/>
            <a:ext cx="513205" cy="513205"/>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0" name="Google Shape;750;p34"/>
          <p:cNvCxnSpPr/>
          <p:nvPr/>
        </p:nvCxnSpPr>
        <p:spPr>
          <a:xfrm flipH="1">
            <a:off x="8350529" y="415662"/>
            <a:ext cx="201000" cy="201000"/>
          </a:xfrm>
          <a:prstGeom prst="straightConnector1">
            <a:avLst/>
          </a:prstGeom>
          <a:noFill/>
          <a:ln w="9525" cap="flat" cmpd="sng">
            <a:solidFill>
              <a:schemeClr val="dk1"/>
            </a:solidFill>
            <a:prstDash val="solid"/>
            <a:round/>
            <a:headEnd type="none" w="med" len="med"/>
            <a:tailEnd type="none" w="med" len="med"/>
          </a:ln>
        </p:spPr>
      </p:cxnSp>
      <p:sp>
        <p:nvSpPr>
          <p:cNvPr id="751" name="Google Shape;751;p34"/>
          <p:cNvSpPr/>
          <p:nvPr/>
        </p:nvSpPr>
        <p:spPr>
          <a:xfrm rot="10800000">
            <a:off x="4463892" y="512712"/>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2" name="Google Shape;752;p34"/>
          <p:cNvCxnSpPr/>
          <p:nvPr/>
        </p:nvCxnSpPr>
        <p:spPr>
          <a:xfrm>
            <a:off x="626292" y="3979974"/>
            <a:ext cx="0" cy="547800"/>
          </a:xfrm>
          <a:prstGeom prst="straightConnector1">
            <a:avLst/>
          </a:prstGeom>
          <a:noFill/>
          <a:ln w="9525" cap="flat" cmpd="sng">
            <a:solidFill>
              <a:schemeClr val="dk1"/>
            </a:solidFill>
            <a:prstDash val="solid"/>
            <a:round/>
            <a:headEnd type="none" w="med" len="med"/>
            <a:tailEnd type="none" w="med" len="med"/>
          </a:ln>
        </p:spPr>
      </p:cxnSp>
      <p:cxnSp>
        <p:nvCxnSpPr>
          <p:cNvPr id="753" name="Google Shape;753;p34"/>
          <p:cNvCxnSpPr/>
          <p:nvPr/>
        </p:nvCxnSpPr>
        <p:spPr>
          <a:xfrm>
            <a:off x="473892" y="4132374"/>
            <a:ext cx="0" cy="547800"/>
          </a:xfrm>
          <a:prstGeom prst="straightConnector1">
            <a:avLst/>
          </a:prstGeom>
          <a:noFill/>
          <a:ln w="9525" cap="flat" cmpd="sng">
            <a:solidFill>
              <a:schemeClr val="dk1"/>
            </a:solidFill>
            <a:prstDash val="solid"/>
            <a:round/>
            <a:headEnd type="none" w="med" len="med"/>
            <a:tailEnd type="none" w="med" len="med"/>
          </a:ln>
        </p:spPr>
      </p:cxnSp>
      <p:grpSp>
        <p:nvGrpSpPr>
          <p:cNvPr id="754" name="Google Shape;754;p34"/>
          <p:cNvGrpSpPr/>
          <p:nvPr/>
        </p:nvGrpSpPr>
        <p:grpSpPr>
          <a:xfrm rot="899960">
            <a:off x="8232367" y="3710633"/>
            <a:ext cx="236359" cy="969549"/>
            <a:chOff x="601813" y="540000"/>
            <a:chExt cx="236366" cy="969578"/>
          </a:xfrm>
        </p:grpSpPr>
        <p:sp>
          <p:nvSpPr>
            <p:cNvPr id="755" name="Google Shape;755;p34"/>
            <p:cNvSpPr/>
            <p:nvPr/>
          </p:nvSpPr>
          <p:spPr>
            <a:xfrm>
              <a:off x="681050" y="1295063"/>
              <a:ext cx="77928" cy="119531"/>
            </a:xfrm>
            <a:custGeom>
              <a:avLst/>
              <a:gdLst/>
              <a:ahLst/>
              <a:cxnLst/>
              <a:rect l="l" t="t" r="r" b="b"/>
              <a:pathLst>
                <a:path w="2445" h="3750" extrusionOk="0">
                  <a:moveTo>
                    <a:pt x="1" y="0"/>
                  </a:moveTo>
                  <a:lnTo>
                    <a:pt x="1" y="2528"/>
                  </a:lnTo>
                  <a:cubicBezTo>
                    <a:pt x="1" y="3198"/>
                    <a:pt x="546" y="3749"/>
                    <a:pt x="1223" y="3749"/>
                  </a:cubicBezTo>
                  <a:cubicBezTo>
                    <a:pt x="1898" y="3749"/>
                    <a:pt x="2444" y="3198"/>
                    <a:pt x="2444" y="2528"/>
                  </a:cubicBezTo>
                  <a:lnTo>
                    <a:pt x="2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4"/>
            <p:cNvSpPr/>
            <p:nvPr/>
          </p:nvSpPr>
          <p:spPr>
            <a:xfrm>
              <a:off x="673656" y="1287541"/>
              <a:ext cx="92685" cy="134417"/>
            </a:xfrm>
            <a:custGeom>
              <a:avLst/>
              <a:gdLst/>
              <a:ahLst/>
              <a:cxnLst/>
              <a:rect l="l" t="t" r="r" b="b"/>
              <a:pathLst>
                <a:path w="2908" h="4217" extrusionOk="0">
                  <a:moveTo>
                    <a:pt x="2444" y="467"/>
                  </a:moveTo>
                  <a:lnTo>
                    <a:pt x="2444" y="2764"/>
                  </a:lnTo>
                  <a:cubicBezTo>
                    <a:pt x="2444" y="3310"/>
                    <a:pt x="2000" y="3750"/>
                    <a:pt x="1455" y="3750"/>
                  </a:cubicBezTo>
                  <a:cubicBezTo>
                    <a:pt x="908" y="3750"/>
                    <a:pt x="464" y="3310"/>
                    <a:pt x="464" y="2764"/>
                  </a:cubicBezTo>
                  <a:lnTo>
                    <a:pt x="464" y="467"/>
                  </a:lnTo>
                  <a:close/>
                  <a:moveTo>
                    <a:pt x="0" y="1"/>
                  </a:moveTo>
                  <a:lnTo>
                    <a:pt x="0" y="2764"/>
                  </a:lnTo>
                  <a:cubicBezTo>
                    <a:pt x="0" y="3564"/>
                    <a:pt x="654" y="4216"/>
                    <a:pt x="1455" y="4216"/>
                  </a:cubicBezTo>
                  <a:cubicBezTo>
                    <a:pt x="2254" y="4216"/>
                    <a:pt x="2907" y="3564"/>
                    <a:pt x="2907" y="2764"/>
                  </a:cubicBezTo>
                  <a:lnTo>
                    <a:pt x="2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4"/>
            <p:cNvSpPr/>
            <p:nvPr/>
          </p:nvSpPr>
          <p:spPr>
            <a:xfrm>
              <a:off x="645639" y="717506"/>
              <a:ext cx="148876" cy="622009"/>
            </a:xfrm>
            <a:custGeom>
              <a:avLst/>
              <a:gdLst/>
              <a:ahLst/>
              <a:cxnLst/>
              <a:rect l="l" t="t" r="r" b="b"/>
              <a:pathLst>
                <a:path w="4671" h="19514" extrusionOk="0">
                  <a:moveTo>
                    <a:pt x="1" y="1"/>
                  </a:moveTo>
                  <a:lnTo>
                    <a:pt x="1" y="17181"/>
                  </a:lnTo>
                  <a:cubicBezTo>
                    <a:pt x="1" y="18473"/>
                    <a:pt x="1046" y="19513"/>
                    <a:pt x="2334" y="19513"/>
                  </a:cubicBezTo>
                  <a:cubicBezTo>
                    <a:pt x="3624" y="19513"/>
                    <a:pt x="4671" y="18473"/>
                    <a:pt x="4671" y="17181"/>
                  </a:cubicBezTo>
                  <a:lnTo>
                    <a:pt x="46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4"/>
            <p:cNvSpPr/>
            <p:nvPr/>
          </p:nvSpPr>
          <p:spPr>
            <a:xfrm>
              <a:off x="638244" y="710112"/>
              <a:ext cx="163633" cy="636926"/>
            </a:xfrm>
            <a:custGeom>
              <a:avLst/>
              <a:gdLst/>
              <a:ahLst/>
              <a:cxnLst/>
              <a:rect l="l" t="t" r="r" b="b"/>
              <a:pathLst>
                <a:path w="5134" h="19982" extrusionOk="0">
                  <a:moveTo>
                    <a:pt x="4666" y="464"/>
                  </a:moveTo>
                  <a:lnTo>
                    <a:pt x="4666" y="17413"/>
                  </a:lnTo>
                  <a:cubicBezTo>
                    <a:pt x="4666" y="18570"/>
                    <a:pt x="3726" y="19514"/>
                    <a:pt x="2566" y="19514"/>
                  </a:cubicBezTo>
                  <a:cubicBezTo>
                    <a:pt x="1408" y="19514"/>
                    <a:pt x="464" y="18570"/>
                    <a:pt x="464" y="17413"/>
                  </a:cubicBezTo>
                  <a:lnTo>
                    <a:pt x="464" y="464"/>
                  </a:lnTo>
                  <a:close/>
                  <a:moveTo>
                    <a:pt x="1" y="0"/>
                  </a:moveTo>
                  <a:lnTo>
                    <a:pt x="1" y="17413"/>
                  </a:lnTo>
                  <a:cubicBezTo>
                    <a:pt x="1" y="18829"/>
                    <a:pt x="1149" y="19982"/>
                    <a:pt x="2566" y="19982"/>
                  </a:cubicBezTo>
                  <a:cubicBezTo>
                    <a:pt x="3982" y="19982"/>
                    <a:pt x="5134" y="18829"/>
                    <a:pt x="5134" y="17413"/>
                  </a:cubicBezTo>
                  <a:lnTo>
                    <a:pt x="51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4"/>
            <p:cNvSpPr/>
            <p:nvPr/>
          </p:nvSpPr>
          <p:spPr>
            <a:xfrm>
              <a:off x="675281" y="984961"/>
              <a:ext cx="89562" cy="325061"/>
            </a:xfrm>
            <a:custGeom>
              <a:avLst/>
              <a:gdLst/>
              <a:ahLst/>
              <a:cxnLst/>
              <a:rect l="l" t="t" r="r" b="b"/>
              <a:pathLst>
                <a:path w="2810" h="10198" extrusionOk="0">
                  <a:moveTo>
                    <a:pt x="1" y="1"/>
                  </a:moveTo>
                  <a:lnTo>
                    <a:pt x="1" y="8790"/>
                  </a:lnTo>
                  <a:cubicBezTo>
                    <a:pt x="1" y="9563"/>
                    <a:pt x="630" y="10197"/>
                    <a:pt x="1404" y="10197"/>
                  </a:cubicBezTo>
                  <a:cubicBezTo>
                    <a:pt x="2181" y="10197"/>
                    <a:pt x="2810" y="9563"/>
                    <a:pt x="2810" y="8790"/>
                  </a:cubicBezTo>
                  <a:lnTo>
                    <a:pt x="28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4"/>
            <p:cNvSpPr/>
            <p:nvPr/>
          </p:nvSpPr>
          <p:spPr>
            <a:xfrm>
              <a:off x="667791" y="977566"/>
              <a:ext cx="104446" cy="339819"/>
            </a:xfrm>
            <a:custGeom>
              <a:avLst/>
              <a:gdLst/>
              <a:ahLst/>
              <a:cxnLst/>
              <a:rect l="l" t="t" r="r" b="b"/>
              <a:pathLst>
                <a:path w="3277" h="10661" extrusionOk="0">
                  <a:moveTo>
                    <a:pt x="2814" y="464"/>
                  </a:moveTo>
                  <a:lnTo>
                    <a:pt x="2814" y="9022"/>
                  </a:lnTo>
                  <a:cubicBezTo>
                    <a:pt x="2814" y="9670"/>
                    <a:pt x="2286" y="10192"/>
                    <a:pt x="1639" y="10192"/>
                  </a:cubicBezTo>
                  <a:cubicBezTo>
                    <a:pt x="990" y="10192"/>
                    <a:pt x="467" y="9670"/>
                    <a:pt x="467" y="9022"/>
                  </a:cubicBezTo>
                  <a:lnTo>
                    <a:pt x="467" y="464"/>
                  </a:lnTo>
                  <a:close/>
                  <a:moveTo>
                    <a:pt x="0" y="1"/>
                  </a:moveTo>
                  <a:lnTo>
                    <a:pt x="0" y="9022"/>
                  </a:lnTo>
                  <a:cubicBezTo>
                    <a:pt x="0" y="9925"/>
                    <a:pt x="735" y="10660"/>
                    <a:pt x="1639" y="10660"/>
                  </a:cubicBezTo>
                  <a:cubicBezTo>
                    <a:pt x="2541" y="10660"/>
                    <a:pt x="3277" y="9925"/>
                    <a:pt x="3277" y="9022"/>
                  </a:cubicBezTo>
                  <a:lnTo>
                    <a:pt x="32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4"/>
            <p:cNvSpPr/>
            <p:nvPr/>
          </p:nvSpPr>
          <p:spPr>
            <a:xfrm>
              <a:off x="620554" y="547395"/>
              <a:ext cx="199044" cy="199027"/>
            </a:xfrm>
            <a:custGeom>
              <a:avLst/>
              <a:gdLst/>
              <a:ahLst/>
              <a:cxnLst/>
              <a:rect l="l" t="t" r="r" b="b"/>
              <a:pathLst>
                <a:path w="6245" h="6244" extrusionOk="0">
                  <a:moveTo>
                    <a:pt x="3121" y="0"/>
                  </a:moveTo>
                  <a:cubicBezTo>
                    <a:pt x="1399" y="0"/>
                    <a:pt x="0" y="1399"/>
                    <a:pt x="0" y="3120"/>
                  </a:cubicBezTo>
                  <a:cubicBezTo>
                    <a:pt x="0" y="4847"/>
                    <a:pt x="1399" y="6244"/>
                    <a:pt x="3121" y="6244"/>
                  </a:cubicBezTo>
                  <a:cubicBezTo>
                    <a:pt x="4847" y="6244"/>
                    <a:pt x="6244" y="4847"/>
                    <a:pt x="6244" y="3120"/>
                  </a:cubicBezTo>
                  <a:cubicBezTo>
                    <a:pt x="6244" y="1399"/>
                    <a:pt x="4847" y="0"/>
                    <a:pt x="31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4"/>
            <p:cNvSpPr/>
            <p:nvPr/>
          </p:nvSpPr>
          <p:spPr>
            <a:xfrm>
              <a:off x="613032" y="540000"/>
              <a:ext cx="213928" cy="213849"/>
            </a:xfrm>
            <a:custGeom>
              <a:avLst/>
              <a:gdLst/>
              <a:ahLst/>
              <a:cxnLst/>
              <a:rect l="l" t="t" r="r" b="b"/>
              <a:pathLst>
                <a:path w="6712" h="6709" extrusionOk="0">
                  <a:moveTo>
                    <a:pt x="3357" y="464"/>
                  </a:moveTo>
                  <a:cubicBezTo>
                    <a:pt x="4948" y="464"/>
                    <a:pt x="6249" y="1759"/>
                    <a:pt x="6249" y="3352"/>
                  </a:cubicBezTo>
                  <a:cubicBezTo>
                    <a:pt x="6249" y="4949"/>
                    <a:pt x="4948" y="6245"/>
                    <a:pt x="3357" y="6245"/>
                  </a:cubicBezTo>
                  <a:cubicBezTo>
                    <a:pt x="1764" y="6245"/>
                    <a:pt x="468" y="4949"/>
                    <a:pt x="468" y="3352"/>
                  </a:cubicBezTo>
                  <a:cubicBezTo>
                    <a:pt x="468" y="1759"/>
                    <a:pt x="1764" y="464"/>
                    <a:pt x="3357" y="464"/>
                  </a:cubicBezTo>
                  <a:close/>
                  <a:moveTo>
                    <a:pt x="3357" y="1"/>
                  </a:moveTo>
                  <a:cubicBezTo>
                    <a:pt x="1509" y="1"/>
                    <a:pt x="1" y="1505"/>
                    <a:pt x="1" y="3352"/>
                  </a:cubicBezTo>
                  <a:cubicBezTo>
                    <a:pt x="1" y="5203"/>
                    <a:pt x="1509" y="6708"/>
                    <a:pt x="3357" y="6708"/>
                  </a:cubicBezTo>
                  <a:cubicBezTo>
                    <a:pt x="5207" y="6708"/>
                    <a:pt x="6711" y="5203"/>
                    <a:pt x="6711" y="3352"/>
                  </a:cubicBezTo>
                  <a:cubicBezTo>
                    <a:pt x="6711" y="1505"/>
                    <a:pt x="5207" y="1"/>
                    <a:pt x="3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4"/>
            <p:cNvSpPr/>
            <p:nvPr/>
          </p:nvSpPr>
          <p:spPr>
            <a:xfrm>
              <a:off x="609367" y="707912"/>
              <a:ext cx="221450" cy="38505"/>
            </a:xfrm>
            <a:custGeom>
              <a:avLst/>
              <a:gdLst/>
              <a:ahLst/>
              <a:cxnLst/>
              <a:rect l="l" t="t" r="r" b="b"/>
              <a:pathLst>
                <a:path w="6948" h="1208" extrusionOk="0">
                  <a:moveTo>
                    <a:pt x="601" y="1"/>
                  </a:moveTo>
                  <a:cubicBezTo>
                    <a:pt x="268" y="1"/>
                    <a:pt x="0" y="274"/>
                    <a:pt x="0" y="607"/>
                  </a:cubicBezTo>
                  <a:cubicBezTo>
                    <a:pt x="0" y="940"/>
                    <a:pt x="268" y="1208"/>
                    <a:pt x="601" y="1208"/>
                  </a:cubicBezTo>
                  <a:lnTo>
                    <a:pt x="6341" y="1208"/>
                  </a:lnTo>
                  <a:cubicBezTo>
                    <a:pt x="6674" y="1208"/>
                    <a:pt x="6947" y="940"/>
                    <a:pt x="6947" y="607"/>
                  </a:cubicBezTo>
                  <a:cubicBezTo>
                    <a:pt x="6947" y="274"/>
                    <a:pt x="6674" y="1"/>
                    <a:pt x="63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4"/>
            <p:cNvSpPr/>
            <p:nvPr/>
          </p:nvSpPr>
          <p:spPr>
            <a:xfrm>
              <a:off x="601813" y="700517"/>
              <a:ext cx="236366" cy="53327"/>
            </a:xfrm>
            <a:custGeom>
              <a:avLst/>
              <a:gdLst/>
              <a:ahLst/>
              <a:cxnLst/>
              <a:rect l="l" t="t" r="r" b="b"/>
              <a:pathLst>
                <a:path w="7416" h="1673" extrusionOk="0">
                  <a:moveTo>
                    <a:pt x="6578" y="464"/>
                  </a:moveTo>
                  <a:cubicBezTo>
                    <a:pt x="6786" y="464"/>
                    <a:pt x="6948" y="630"/>
                    <a:pt x="6948" y="839"/>
                  </a:cubicBezTo>
                  <a:cubicBezTo>
                    <a:pt x="6948" y="1042"/>
                    <a:pt x="6786" y="1209"/>
                    <a:pt x="6578" y="1209"/>
                  </a:cubicBezTo>
                  <a:lnTo>
                    <a:pt x="838" y="1209"/>
                  </a:lnTo>
                  <a:cubicBezTo>
                    <a:pt x="635" y="1209"/>
                    <a:pt x="468" y="1042"/>
                    <a:pt x="468" y="839"/>
                  </a:cubicBezTo>
                  <a:cubicBezTo>
                    <a:pt x="468" y="630"/>
                    <a:pt x="635" y="464"/>
                    <a:pt x="838" y="464"/>
                  </a:cubicBezTo>
                  <a:close/>
                  <a:moveTo>
                    <a:pt x="838" y="0"/>
                  </a:moveTo>
                  <a:cubicBezTo>
                    <a:pt x="376" y="0"/>
                    <a:pt x="1" y="376"/>
                    <a:pt x="1" y="839"/>
                  </a:cubicBezTo>
                  <a:cubicBezTo>
                    <a:pt x="1" y="1297"/>
                    <a:pt x="376" y="1672"/>
                    <a:pt x="838" y="1672"/>
                  </a:cubicBezTo>
                  <a:lnTo>
                    <a:pt x="6578" y="1672"/>
                  </a:lnTo>
                  <a:cubicBezTo>
                    <a:pt x="7041" y="1672"/>
                    <a:pt x="7415" y="1297"/>
                    <a:pt x="7415" y="839"/>
                  </a:cubicBezTo>
                  <a:cubicBezTo>
                    <a:pt x="7415" y="376"/>
                    <a:pt x="7041" y="0"/>
                    <a:pt x="6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4"/>
            <p:cNvSpPr/>
            <p:nvPr/>
          </p:nvSpPr>
          <p:spPr>
            <a:xfrm>
              <a:off x="675281" y="1248145"/>
              <a:ext cx="33944" cy="14949"/>
            </a:xfrm>
            <a:custGeom>
              <a:avLst/>
              <a:gdLst/>
              <a:ahLst/>
              <a:cxnLst/>
              <a:rect l="l" t="t" r="r" b="b"/>
              <a:pathLst>
                <a:path w="1065" h="469" extrusionOk="0">
                  <a:moveTo>
                    <a:pt x="1" y="1"/>
                  </a:moveTo>
                  <a:lnTo>
                    <a:pt x="1" y="468"/>
                  </a:lnTo>
                  <a:lnTo>
                    <a:pt x="1065" y="468"/>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4"/>
            <p:cNvSpPr/>
            <p:nvPr/>
          </p:nvSpPr>
          <p:spPr>
            <a:xfrm>
              <a:off x="675281" y="1199314"/>
              <a:ext cx="21737" cy="14790"/>
            </a:xfrm>
            <a:custGeom>
              <a:avLst/>
              <a:gdLst/>
              <a:ahLst/>
              <a:cxnLst/>
              <a:rect l="l" t="t" r="r" b="b"/>
              <a:pathLst>
                <a:path w="682" h="464" extrusionOk="0">
                  <a:moveTo>
                    <a:pt x="1" y="1"/>
                  </a:moveTo>
                  <a:lnTo>
                    <a:pt x="1" y="464"/>
                  </a:lnTo>
                  <a:lnTo>
                    <a:pt x="681" y="464"/>
                  </a:lnTo>
                  <a:lnTo>
                    <a:pt x="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4"/>
            <p:cNvSpPr/>
            <p:nvPr/>
          </p:nvSpPr>
          <p:spPr>
            <a:xfrm>
              <a:off x="675281" y="1150642"/>
              <a:ext cx="33944" cy="14917"/>
            </a:xfrm>
            <a:custGeom>
              <a:avLst/>
              <a:gdLst/>
              <a:ahLst/>
              <a:cxnLst/>
              <a:rect l="l" t="t" r="r" b="b"/>
              <a:pathLst>
                <a:path w="1065" h="468" extrusionOk="0">
                  <a:moveTo>
                    <a:pt x="1" y="0"/>
                  </a:moveTo>
                  <a:lnTo>
                    <a:pt x="1" y="468"/>
                  </a:lnTo>
                  <a:lnTo>
                    <a:pt x="1065" y="468"/>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4"/>
            <p:cNvSpPr/>
            <p:nvPr/>
          </p:nvSpPr>
          <p:spPr>
            <a:xfrm>
              <a:off x="675281" y="1101811"/>
              <a:ext cx="21737" cy="14758"/>
            </a:xfrm>
            <a:custGeom>
              <a:avLst/>
              <a:gdLst/>
              <a:ahLst/>
              <a:cxnLst/>
              <a:rect l="l" t="t" r="r" b="b"/>
              <a:pathLst>
                <a:path w="682" h="463" extrusionOk="0">
                  <a:moveTo>
                    <a:pt x="1" y="0"/>
                  </a:moveTo>
                  <a:lnTo>
                    <a:pt x="1" y="463"/>
                  </a:lnTo>
                  <a:lnTo>
                    <a:pt x="681" y="463"/>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4"/>
            <p:cNvSpPr/>
            <p:nvPr/>
          </p:nvSpPr>
          <p:spPr>
            <a:xfrm>
              <a:off x="675281" y="1053139"/>
              <a:ext cx="33944" cy="14758"/>
            </a:xfrm>
            <a:custGeom>
              <a:avLst/>
              <a:gdLst/>
              <a:ahLst/>
              <a:cxnLst/>
              <a:rect l="l" t="t" r="r" b="b"/>
              <a:pathLst>
                <a:path w="1065" h="463" extrusionOk="0">
                  <a:moveTo>
                    <a:pt x="1" y="0"/>
                  </a:moveTo>
                  <a:lnTo>
                    <a:pt x="1" y="462"/>
                  </a:lnTo>
                  <a:lnTo>
                    <a:pt x="1065" y="462"/>
                  </a:lnTo>
                  <a:lnTo>
                    <a:pt x="10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4"/>
            <p:cNvSpPr/>
            <p:nvPr/>
          </p:nvSpPr>
          <p:spPr>
            <a:xfrm>
              <a:off x="675281" y="1004308"/>
              <a:ext cx="21737" cy="14758"/>
            </a:xfrm>
            <a:custGeom>
              <a:avLst/>
              <a:gdLst/>
              <a:ahLst/>
              <a:cxnLst/>
              <a:rect l="l" t="t" r="r" b="b"/>
              <a:pathLst>
                <a:path w="682" h="463" extrusionOk="0">
                  <a:moveTo>
                    <a:pt x="1" y="0"/>
                  </a:moveTo>
                  <a:lnTo>
                    <a:pt x="1" y="462"/>
                  </a:lnTo>
                  <a:lnTo>
                    <a:pt x="681" y="462"/>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4"/>
            <p:cNvSpPr/>
            <p:nvPr/>
          </p:nvSpPr>
          <p:spPr>
            <a:xfrm>
              <a:off x="675281" y="955605"/>
              <a:ext cx="33944" cy="14758"/>
            </a:xfrm>
            <a:custGeom>
              <a:avLst/>
              <a:gdLst/>
              <a:ahLst/>
              <a:cxnLst/>
              <a:rect l="l" t="t" r="r" b="b"/>
              <a:pathLst>
                <a:path w="1065" h="463" extrusionOk="0">
                  <a:moveTo>
                    <a:pt x="1" y="1"/>
                  </a:moveTo>
                  <a:lnTo>
                    <a:pt x="1" y="463"/>
                  </a:lnTo>
                  <a:lnTo>
                    <a:pt x="1065" y="463"/>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4"/>
            <p:cNvSpPr/>
            <p:nvPr/>
          </p:nvSpPr>
          <p:spPr>
            <a:xfrm>
              <a:off x="675281" y="906742"/>
              <a:ext cx="21737" cy="14822"/>
            </a:xfrm>
            <a:custGeom>
              <a:avLst/>
              <a:gdLst/>
              <a:ahLst/>
              <a:cxnLst/>
              <a:rect l="l" t="t" r="r" b="b"/>
              <a:pathLst>
                <a:path w="682" h="465" extrusionOk="0">
                  <a:moveTo>
                    <a:pt x="1" y="1"/>
                  </a:moveTo>
                  <a:lnTo>
                    <a:pt x="1" y="464"/>
                  </a:lnTo>
                  <a:lnTo>
                    <a:pt x="681" y="464"/>
                  </a:lnTo>
                  <a:lnTo>
                    <a:pt x="6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4"/>
            <p:cNvSpPr/>
            <p:nvPr/>
          </p:nvSpPr>
          <p:spPr>
            <a:xfrm>
              <a:off x="675281" y="858071"/>
              <a:ext cx="33944" cy="14790"/>
            </a:xfrm>
            <a:custGeom>
              <a:avLst/>
              <a:gdLst/>
              <a:ahLst/>
              <a:cxnLst/>
              <a:rect l="l" t="t" r="r" b="b"/>
              <a:pathLst>
                <a:path w="1065" h="464" extrusionOk="0">
                  <a:moveTo>
                    <a:pt x="1" y="1"/>
                  </a:moveTo>
                  <a:lnTo>
                    <a:pt x="1" y="464"/>
                  </a:lnTo>
                  <a:lnTo>
                    <a:pt x="1065" y="464"/>
                  </a:lnTo>
                  <a:lnTo>
                    <a:pt x="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4"/>
            <p:cNvSpPr/>
            <p:nvPr/>
          </p:nvSpPr>
          <p:spPr>
            <a:xfrm>
              <a:off x="675281" y="809112"/>
              <a:ext cx="21737" cy="14917"/>
            </a:xfrm>
            <a:custGeom>
              <a:avLst/>
              <a:gdLst/>
              <a:ahLst/>
              <a:cxnLst/>
              <a:rect l="l" t="t" r="r" b="b"/>
              <a:pathLst>
                <a:path w="682" h="468" extrusionOk="0">
                  <a:moveTo>
                    <a:pt x="1" y="0"/>
                  </a:moveTo>
                  <a:lnTo>
                    <a:pt x="1" y="468"/>
                  </a:lnTo>
                  <a:lnTo>
                    <a:pt x="681" y="468"/>
                  </a:lnTo>
                  <a:lnTo>
                    <a:pt x="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4"/>
            <p:cNvSpPr/>
            <p:nvPr/>
          </p:nvSpPr>
          <p:spPr>
            <a:xfrm>
              <a:off x="679425" y="1420902"/>
              <a:ext cx="81147" cy="81313"/>
            </a:xfrm>
            <a:custGeom>
              <a:avLst/>
              <a:gdLst/>
              <a:ahLst/>
              <a:cxnLst/>
              <a:rect l="l" t="t" r="r" b="b"/>
              <a:pathLst>
                <a:path w="2546" h="2551" extrusionOk="0">
                  <a:moveTo>
                    <a:pt x="1274" y="0"/>
                  </a:moveTo>
                  <a:cubicBezTo>
                    <a:pt x="1274" y="0"/>
                    <a:pt x="1" y="1912"/>
                    <a:pt x="1051" y="2495"/>
                  </a:cubicBezTo>
                  <a:cubicBezTo>
                    <a:pt x="1118" y="2532"/>
                    <a:pt x="1195" y="2551"/>
                    <a:pt x="1274" y="2551"/>
                  </a:cubicBezTo>
                  <a:cubicBezTo>
                    <a:pt x="1352" y="2551"/>
                    <a:pt x="1431" y="2532"/>
                    <a:pt x="1500" y="2495"/>
                  </a:cubicBezTo>
                  <a:cubicBezTo>
                    <a:pt x="2545" y="1912"/>
                    <a:pt x="1274" y="0"/>
                    <a:pt x="1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4"/>
            <p:cNvSpPr/>
            <p:nvPr/>
          </p:nvSpPr>
          <p:spPr>
            <a:xfrm>
              <a:off x="686660" y="1407610"/>
              <a:ext cx="66837" cy="101968"/>
            </a:xfrm>
            <a:custGeom>
              <a:avLst/>
              <a:gdLst/>
              <a:ahLst/>
              <a:cxnLst/>
              <a:rect l="l" t="t" r="r" b="b"/>
              <a:pathLst>
                <a:path w="2097" h="3199" extrusionOk="0">
                  <a:moveTo>
                    <a:pt x="1047" y="876"/>
                  </a:moveTo>
                  <a:cubicBezTo>
                    <a:pt x="1273" y="1293"/>
                    <a:pt x="1532" y="1927"/>
                    <a:pt x="1430" y="2352"/>
                  </a:cubicBezTo>
                  <a:cubicBezTo>
                    <a:pt x="1393" y="2510"/>
                    <a:pt x="1301" y="2630"/>
                    <a:pt x="1158" y="2709"/>
                  </a:cubicBezTo>
                  <a:cubicBezTo>
                    <a:pt x="1125" y="2727"/>
                    <a:pt x="1087" y="2736"/>
                    <a:pt x="1048" y="2736"/>
                  </a:cubicBezTo>
                  <a:cubicBezTo>
                    <a:pt x="1009" y="2736"/>
                    <a:pt x="970" y="2727"/>
                    <a:pt x="935" y="2709"/>
                  </a:cubicBezTo>
                  <a:cubicBezTo>
                    <a:pt x="791" y="2630"/>
                    <a:pt x="703" y="2510"/>
                    <a:pt x="662" y="2352"/>
                  </a:cubicBezTo>
                  <a:cubicBezTo>
                    <a:pt x="560" y="1927"/>
                    <a:pt x="824" y="1293"/>
                    <a:pt x="1047" y="876"/>
                  </a:cubicBezTo>
                  <a:close/>
                  <a:moveTo>
                    <a:pt x="1047" y="1"/>
                  </a:moveTo>
                  <a:lnTo>
                    <a:pt x="852" y="288"/>
                  </a:lnTo>
                  <a:cubicBezTo>
                    <a:pt x="819" y="344"/>
                    <a:pt x="0" y="1584"/>
                    <a:pt x="213" y="2463"/>
                  </a:cubicBezTo>
                  <a:cubicBezTo>
                    <a:pt x="282" y="2750"/>
                    <a:pt x="449" y="2968"/>
                    <a:pt x="708" y="3115"/>
                  </a:cubicBezTo>
                  <a:cubicBezTo>
                    <a:pt x="814" y="3171"/>
                    <a:pt x="930" y="3199"/>
                    <a:pt x="1047" y="3199"/>
                  </a:cubicBezTo>
                  <a:cubicBezTo>
                    <a:pt x="1162" y="3199"/>
                    <a:pt x="1278" y="3171"/>
                    <a:pt x="1384" y="3115"/>
                  </a:cubicBezTo>
                  <a:cubicBezTo>
                    <a:pt x="1643" y="2968"/>
                    <a:pt x="1810" y="2750"/>
                    <a:pt x="1884" y="2463"/>
                  </a:cubicBezTo>
                  <a:cubicBezTo>
                    <a:pt x="2096" y="1584"/>
                    <a:pt x="1273" y="344"/>
                    <a:pt x="1241" y="288"/>
                  </a:cubicBezTo>
                  <a:lnTo>
                    <a:pt x="1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7" name="Google Shape;777;p34"/>
          <p:cNvSpPr/>
          <p:nvPr/>
        </p:nvSpPr>
        <p:spPr>
          <a:xfrm rot="-8999302">
            <a:off x="454448" y="478583"/>
            <a:ext cx="343679" cy="343679"/>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ackground 1">
  <p:cSld name="CUSTOM_8_1">
    <p:spTree>
      <p:nvGrpSpPr>
        <p:cNvPr id="1" name="Shape 778"/>
        <p:cNvGrpSpPr/>
        <p:nvPr/>
      </p:nvGrpSpPr>
      <p:grpSpPr>
        <a:xfrm>
          <a:off x="0" y="0"/>
          <a:ext cx="0" cy="0"/>
          <a:chOff x="0" y="0"/>
          <a:chExt cx="0" cy="0"/>
        </a:xfrm>
      </p:grpSpPr>
      <p:grpSp>
        <p:nvGrpSpPr>
          <p:cNvPr id="779" name="Google Shape;779;p35"/>
          <p:cNvGrpSpPr/>
          <p:nvPr/>
        </p:nvGrpSpPr>
        <p:grpSpPr>
          <a:xfrm rot="-5400000">
            <a:off x="1906799" y="4036082"/>
            <a:ext cx="314355" cy="417384"/>
            <a:chOff x="4322525" y="4087275"/>
            <a:chExt cx="229825" cy="305150"/>
          </a:xfrm>
        </p:grpSpPr>
        <p:sp>
          <p:nvSpPr>
            <p:cNvPr id="780" name="Google Shape;780;p35"/>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5"/>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5"/>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35"/>
          <p:cNvGrpSpPr/>
          <p:nvPr/>
        </p:nvGrpSpPr>
        <p:grpSpPr>
          <a:xfrm rot="-5400000">
            <a:off x="1906799" y="4036082"/>
            <a:ext cx="314355" cy="417384"/>
            <a:chOff x="4322525" y="4087275"/>
            <a:chExt cx="229825" cy="305150"/>
          </a:xfrm>
        </p:grpSpPr>
        <p:sp>
          <p:nvSpPr>
            <p:cNvPr id="792" name="Google Shape;792;p35"/>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35"/>
          <p:cNvSpPr/>
          <p:nvPr/>
        </p:nvSpPr>
        <p:spPr>
          <a:xfrm rot="-2700000">
            <a:off x="1045771" y="3586310"/>
            <a:ext cx="513360" cy="5133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4" name="Google Shape;804;p35"/>
          <p:cNvCxnSpPr/>
          <p:nvPr/>
        </p:nvCxnSpPr>
        <p:spPr>
          <a:xfrm flipH="1">
            <a:off x="2272679" y="4401962"/>
            <a:ext cx="201000" cy="201000"/>
          </a:xfrm>
          <a:prstGeom prst="straightConnector1">
            <a:avLst/>
          </a:prstGeom>
          <a:noFill/>
          <a:ln w="9525" cap="flat" cmpd="sng">
            <a:solidFill>
              <a:schemeClr val="dk1"/>
            </a:solidFill>
            <a:prstDash val="solid"/>
            <a:round/>
            <a:headEnd type="none" w="med" len="med"/>
            <a:tailEnd type="none" w="med" len="med"/>
          </a:ln>
        </p:spPr>
      </p:cxnSp>
      <p:sp>
        <p:nvSpPr>
          <p:cNvPr id="805" name="Google Shape;805;p35"/>
          <p:cNvSpPr/>
          <p:nvPr/>
        </p:nvSpPr>
        <p:spPr>
          <a:xfrm rot="10800000">
            <a:off x="1267792" y="3950787"/>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6" name="Google Shape;806;p35"/>
          <p:cNvCxnSpPr/>
          <p:nvPr/>
        </p:nvCxnSpPr>
        <p:spPr>
          <a:xfrm>
            <a:off x="1146292" y="4481999"/>
            <a:ext cx="0" cy="547800"/>
          </a:xfrm>
          <a:prstGeom prst="straightConnector1">
            <a:avLst/>
          </a:prstGeom>
          <a:noFill/>
          <a:ln w="9525" cap="flat" cmpd="sng">
            <a:solidFill>
              <a:schemeClr val="dk1"/>
            </a:solidFill>
            <a:prstDash val="solid"/>
            <a:round/>
            <a:headEnd type="none" w="med" len="med"/>
            <a:tailEnd type="none" w="med" len="med"/>
          </a:ln>
        </p:spPr>
      </p:cxnSp>
      <p:cxnSp>
        <p:nvCxnSpPr>
          <p:cNvPr id="807" name="Google Shape;807;p35"/>
          <p:cNvCxnSpPr/>
          <p:nvPr/>
        </p:nvCxnSpPr>
        <p:spPr>
          <a:xfrm>
            <a:off x="993892" y="4329599"/>
            <a:ext cx="0" cy="547800"/>
          </a:xfrm>
          <a:prstGeom prst="straightConnector1">
            <a:avLst/>
          </a:prstGeom>
          <a:noFill/>
          <a:ln w="9525" cap="flat" cmpd="sng">
            <a:solidFill>
              <a:schemeClr val="dk1"/>
            </a:solidFill>
            <a:prstDash val="solid"/>
            <a:round/>
            <a:headEnd type="none" w="med" len="med"/>
            <a:tailEnd type="none" w="med" len="med"/>
          </a:ln>
        </p:spPr>
      </p:cxnSp>
      <p:sp>
        <p:nvSpPr>
          <p:cNvPr id="808" name="Google Shape;808;p35"/>
          <p:cNvSpPr/>
          <p:nvPr/>
        </p:nvSpPr>
        <p:spPr>
          <a:xfrm rot="-8999302">
            <a:off x="1615573" y="4196358"/>
            <a:ext cx="343679" cy="343679"/>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9" name="Google Shape;809;p35"/>
          <p:cNvCxnSpPr/>
          <p:nvPr/>
        </p:nvCxnSpPr>
        <p:spPr>
          <a:xfrm flipH="1">
            <a:off x="2501279" y="4401962"/>
            <a:ext cx="201000" cy="201000"/>
          </a:xfrm>
          <a:prstGeom prst="straightConnector1">
            <a:avLst/>
          </a:prstGeom>
          <a:noFill/>
          <a:ln w="9525" cap="flat" cmpd="sng">
            <a:solidFill>
              <a:schemeClr val="dk1"/>
            </a:solidFill>
            <a:prstDash val="solid"/>
            <a:round/>
            <a:headEnd type="none" w="med" len="med"/>
            <a:tailEnd type="none" w="med" len="med"/>
          </a:ln>
        </p:spPr>
      </p:cxnSp>
      <p:grpSp>
        <p:nvGrpSpPr>
          <p:cNvPr id="810" name="Google Shape;810;p35"/>
          <p:cNvGrpSpPr/>
          <p:nvPr/>
        </p:nvGrpSpPr>
        <p:grpSpPr>
          <a:xfrm>
            <a:off x="469070" y="3906286"/>
            <a:ext cx="501863" cy="544822"/>
            <a:chOff x="1558500" y="4523825"/>
            <a:chExt cx="410925" cy="446100"/>
          </a:xfrm>
        </p:grpSpPr>
        <p:sp>
          <p:nvSpPr>
            <p:cNvPr id="811" name="Google Shape;811;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4" name="Google Shape;824;p35"/>
          <p:cNvGrpSpPr/>
          <p:nvPr/>
        </p:nvGrpSpPr>
        <p:grpSpPr>
          <a:xfrm>
            <a:off x="469070" y="3906286"/>
            <a:ext cx="501863" cy="544822"/>
            <a:chOff x="1558500" y="4523825"/>
            <a:chExt cx="410925" cy="446100"/>
          </a:xfrm>
        </p:grpSpPr>
        <p:sp>
          <p:nvSpPr>
            <p:cNvPr id="825" name="Google Shape;825;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CUSTOM_8_1_1">
    <p:spTree>
      <p:nvGrpSpPr>
        <p:cNvPr id="1" name="Shape 838"/>
        <p:cNvGrpSpPr/>
        <p:nvPr/>
      </p:nvGrpSpPr>
      <p:grpSpPr>
        <a:xfrm>
          <a:off x="0" y="0"/>
          <a:ext cx="0" cy="0"/>
          <a:chOff x="0" y="0"/>
          <a:chExt cx="0" cy="0"/>
        </a:xfrm>
      </p:grpSpPr>
      <p:sp>
        <p:nvSpPr>
          <p:cNvPr id="839" name="Google Shape;839;p36"/>
          <p:cNvSpPr/>
          <p:nvPr/>
        </p:nvSpPr>
        <p:spPr>
          <a:xfrm rot="8100000">
            <a:off x="453846" y="4111510"/>
            <a:ext cx="513360" cy="5133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0" name="Google Shape;840;p36"/>
          <p:cNvCxnSpPr/>
          <p:nvPr/>
        </p:nvCxnSpPr>
        <p:spPr>
          <a:xfrm flipH="1">
            <a:off x="7688304" y="3921187"/>
            <a:ext cx="201000" cy="201000"/>
          </a:xfrm>
          <a:prstGeom prst="straightConnector1">
            <a:avLst/>
          </a:prstGeom>
          <a:noFill/>
          <a:ln w="9525" cap="flat" cmpd="sng">
            <a:solidFill>
              <a:schemeClr val="dk1"/>
            </a:solidFill>
            <a:prstDash val="solid"/>
            <a:round/>
            <a:headEnd type="none" w="med" len="med"/>
            <a:tailEnd type="none" w="med" len="med"/>
          </a:ln>
        </p:spPr>
      </p:cxnSp>
      <p:sp>
        <p:nvSpPr>
          <p:cNvPr id="841" name="Google Shape;841;p36"/>
          <p:cNvSpPr/>
          <p:nvPr/>
        </p:nvSpPr>
        <p:spPr>
          <a:xfrm rot="10800000">
            <a:off x="8389342" y="505362"/>
            <a:ext cx="69300" cy="69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2" name="Google Shape;842;p36"/>
          <p:cNvCxnSpPr/>
          <p:nvPr/>
        </p:nvCxnSpPr>
        <p:spPr>
          <a:xfrm>
            <a:off x="993892" y="281924"/>
            <a:ext cx="0" cy="547800"/>
          </a:xfrm>
          <a:prstGeom prst="straightConnector1">
            <a:avLst/>
          </a:prstGeom>
          <a:noFill/>
          <a:ln w="9525" cap="flat" cmpd="sng">
            <a:solidFill>
              <a:schemeClr val="dk1"/>
            </a:solidFill>
            <a:prstDash val="solid"/>
            <a:round/>
            <a:headEnd type="none" w="med" len="med"/>
            <a:tailEnd type="none" w="med" len="med"/>
          </a:ln>
        </p:spPr>
      </p:cxnSp>
      <p:cxnSp>
        <p:nvCxnSpPr>
          <p:cNvPr id="843" name="Google Shape;843;p36"/>
          <p:cNvCxnSpPr/>
          <p:nvPr/>
        </p:nvCxnSpPr>
        <p:spPr>
          <a:xfrm rot="10800000">
            <a:off x="971000" y="684625"/>
            <a:ext cx="235500" cy="0"/>
          </a:xfrm>
          <a:prstGeom prst="straightConnector1">
            <a:avLst/>
          </a:prstGeom>
          <a:noFill/>
          <a:ln w="9525" cap="flat" cmpd="sng">
            <a:solidFill>
              <a:schemeClr val="dk1"/>
            </a:solidFill>
            <a:prstDash val="solid"/>
            <a:round/>
            <a:headEnd type="none" w="med" len="med"/>
            <a:tailEnd type="none" w="med" len="med"/>
          </a:ln>
        </p:spPr>
      </p:cxnSp>
      <p:cxnSp>
        <p:nvCxnSpPr>
          <p:cNvPr id="844" name="Google Shape;844;p36"/>
          <p:cNvCxnSpPr/>
          <p:nvPr/>
        </p:nvCxnSpPr>
        <p:spPr>
          <a:xfrm flipH="1">
            <a:off x="7916904" y="3921187"/>
            <a:ext cx="201000" cy="201000"/>
          </a:xfrm>
          <a:prstGeom prst="straightConnector1">
            <a:avLst/>
          </a:prstGeom>
          <a:noFill/>
          <a:ln w="9525" cap="flat" cmpd="sng">
            <a:solidFill>
              <a:schemeClr val="dk1"/>
            </a:solidFill>
            <a:prstDash val="solid"/>
            <a:round/>
            <a:headEnd type="none" w="med" len="med"/>
            <a:tailEnd type="none" w="med" len="med"/>
          </a:ln>
        </p:spPr>
      </p:cxnSp>
      <p:sp>
        <p:nvSpPr>
          <p:cNvPr id="845" name="Google Shape;845;p36"/>
          <p:cNvSpPr/>
          <p:nvPr/>
        </p:nvSpPr>
        <p:spPr>
          <a:xfrm rot="8100000">
            <a:off x="453846" y="3959110"/>
            <a:ext cx="513360" cy="51336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6" name="Google Shape;846;p36"/>
          <p:cNvGrpSpPr/>
          <p:nvPr/>
        </p:nvGrpSpPr>
        <p:grpSpPr>
          <a:xfrm>
            <a:off x="6531204" y="1736122"/>
            <a:ext cx="2061020" cy="2854823"/>
            <a:chOff x="6902625" y="2694900"/>
            <a:chExt cx="1767750" cy="2448600"/>
          </a:xfrm>
        </p:grpSpPr>
        <p:sp>
          <p:nvSpPr>
            <p:cNvPr id="847" name="Google Shape;847;p36"/>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6"/>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6"/>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6"/>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6"/>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6"/>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6"/>
          <p:cNvGrpSpPr/>
          <p:nvPr/>
        </p:nvGrpSpPr>
        <p:grpSpPr>
          <a:xfrm>
            <a:off x="6531204" y="1736122"/>
            <a:ext cx="2061020" cy="2854823"/>
            <a:chOff x="6902625" y="2694900"/>
            <a:chExt cx="1767750" cy="2448600"/>
          </a:xfrm>
        </p:grpSpPr>
        <p:sp>
          <p:nvSpPr>
            <p:cNvPr id="922" name="Google Shape;922;p36"/>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6"/>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6"/>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6"/>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6"/>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36"/>
          <p:cNvSpPr/>
          <p:nvPr/>
        </p:nvSpPr>
        <p:spPr>
          <a:xfrm rot="-6300155">
            <a:off x="6588901" y="2852332"/>
            <a:ext cx="513400" cy="5134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6"/>
          <p:cNvSpPr/>
          <p:nvPr/>
        </p:nvSpPr>
        <p:spPr>
          <a:xfrm rot="-6301003">
            <a:off x="6493625" y="2833361"/>
            <a:ext cx="246622" cy="246622"/>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6"/>
          <p:cNvSpPr/>
          <p:nvPr/>
        </p:nvSpPr>
        <p:spPr>
          <a:xfrm rot="-5400000">
            <a:off x="7503037" y="1345590"/>
            <a:ext cx="571523" cy="129514"/>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999" name="Google Shape;999;p36"/>
          <p:cNvSpPr/>
          <p:nvPr/>
        </p:nvSpPr>
        <p:spPr>
          <a:xfrm rot="-5400000">
            <a:off x="7632537" y="1044440"/>
            <a:ext cx="571523" cy="129514"/>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
        <p:nvSpPr>
          <p:cNvPr id="1000" name="Google Shape;1000;p36"/>
          <p:cNvSpPr/>
          <p:nvPr/>
        </p:nvSpPr>
        <p:spPr>
          <a:xfrm rot="-1799871">
            <a:off x="6897741" y="2133032"/>
            <a:ext cx="571498" cy="129508"/>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1pPr>
            <a:lvl2pPr lvl="1"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2pPr>
            <a:lvl3pPr lvl="2"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3pPr>
            <a:lvl4pPr lvl="3"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4pPr>
            <a:lvl5pPr lvl="4"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5pPr>
            <a:lvl6pPr lvl="5"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6pPr>
            <a:lvl7pPr lvl="6"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7pPr>
            <a:lvl8pPr lvl="7"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8pPr>
            <a:lvl9pPr lvl="8" algn="ctr" rtl="0">
              <a:spcBef>
                <a:spcPts val="0"/>
              </a:spcBef>
              <a:spcAft>
                <a:spcPts val="0"/>
              </a:spcAft>
              <a:buClr>
                <a:schemeClr val="dk1"/>
              </a:buClr>
              <a:buSzPts val="3000"/>
              <a:buFont typeface="Paytone One"/>
              <a:buNone/>
              <a:defRPr sz="3000" b="1">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Anaheim"/>
              <a:buChar char="●"/>
              <a:defRPr>
                <a:solidFill>
                  <a:schemeClr val="dk2"/>
                </a:solidFill>
                <a:latin typeface="Anaheim"/>
                <a:ea typeface="Anaheim"/>
                <a:cs typeface="Anaheim"/>
                <a:sym typeface="Anaheim"/>
              </a:defRPr>
            </a:lvl1pPr>
            <a:lvl2pPr marL="914400" lvl="1"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rtl="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7" r:id="rId3"/>
    <p:sldLayoutId id="2147483658" r:id="rId4"/>
    <p:sldLayoutId id="2147483671" r:id="rId5"/>
    <p:sldLayoutId id="2147483675"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6"/>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5"/>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5"/>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pPr>
                <a:buClrTx/>
                <a:buFontTx/>
                <a:buNone/>
              </a:pPr>
              <a:t>2024/12/26</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5"/>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pPr>
                <a:buClrTx/>
                <a:buFontTx/>
                <a:buNone/>
              </a:pPr>
              <a:t>‹#›</a:t>
            </a:fld>
            <a:endParaRPr lang="zh-CN" altLang="en-US" kern="1200">
              <a:solidFill>
                <a:prstClr val="black">
                  <a:tint val="75000"/>
                </a:prstClr>
              </a:solidFill>
            </a:endParaRPr>
          </a:p>
        </p:txBody>
      </p:sp>
    </p:spTree>
    <p:extLst>
      <p:ext uri="{BB962C8B-B14F-4D97-AF65-F5344CB8AC3E}">
        <p14:creationId xmlns:p14="http://schemas.microsoft.com/office/powerpoint/2010/main" val="101295866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9"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7"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9"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7"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9" algn="l" defTabSz="68581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sv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632"/>
        <p:cNvGrpSpPr/>
        <p:nvPr/>
      </p:nvGrpSpPr>
      <p:grpSpPr>
        <a:xfrm>
          <a:off x="0" y="0"/>
          <a:ext cx="0" cy="0"/>
          <a:chOff x="0" y="0"/>
          <a:chExt cx="0" cy="0"/>
        </a:xfrm>
      </p:grpSpPr>
      <p:sp>
        <p:nvSpPr>
          <p:cNvPr id="2824" name="Google Shape;2824;p54"/>
          <p:cNvSpPr txBox="1">
            <a:spLocks noGrp="1"/>
          </p:cNvSpPr>
          <p:nvPr>
            <p:ph type="title"/>
          </p:nvPr>
        </p:nvSpPr>
        <p:spPr>
          <a:xfrm>
            <a:off x="746954" y="563696"/>
            <a:ext cx="7650092" cy="1940923"/>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vi-VN" sz="4000">
                <a:solidFill>
                  <a:schemeClr val="tx2">
                    <a:lumMod val="50000"/>
                  </a:schemeClr>
                </a:solidFill>
                <a:latin typeface="Arial" panose="020B0604020202020204" pitchFamily="34" charset="0"/>
                <a:cs typeface="Arial" panose="020B0604020202020204" pitchFamily="34" charset="0"/>
              </a:rPr>
              <a:t>CHÀO MỪNG CÁC EM </a:t>
            </a:r>
            <a:br>
              <a:rPr lang="vi-VN" sz="4000">
                <a:solidFill>
                  <a:schemeClr val="tx2">
                    <a:lumMod val="50000"/>
                  </a:schemeClr>
                </a:solidFill>
                <a:latin typeface="Arial" panose="020B0604020202020204" pitchFamily="34" charset="0"/>
                <a:cs typeface="Arial" panose="020B0604020202020204" pitchFamily="34" charset="0"/>
              </a:rPr>
            </a:br>
            <a:r>
              <a:rPr lang="vi-VN" sz="4000">
                <a:solidFill>
                  <a:schemeClr val="tx2">
                    <a:lumMod val="50000"/>
                  </a:schemeClr>
                </a:solidFill>
                <a:latin typeface="Arial" panose="020B0604020202020204" pitchFamily="34" charset="0"/>
                <a:cs typeface="Arial" panose="020B0604020202020204" pitchFamily="34" charset="0"/>
              </a:rPr>
              <a:t>ĐẾN VỚI BÀI HỌC HÔM NAY!</a:t>
            </a:r>
            <a:endParaRPr sz="4000">
              <a:solidFill>
                <a:schemeClr val="tx2">
                  <a:lumMod val="50000"/>
                </a:schemeClr>
              </a:solidFill>
              <a:latin typeface="Arial" panose="020B0604020202020204" pitchFamily="34" charset="0"/>
              <a:cs typeface="Arial" panose="020B0604020202020204" pitchFamily="34" charset="0"/>
            </a:endParaRPr>
          </a:p>
        </p:txBody>
      </p:sp>
      <p:grpSp>
        <p:nvGrpSpPr>
          <p:cNvPr id="193" name="Group 2"/>
          <p:cNvGrpSpPr/>
          <p:nvPr/>
        </p:nvGrpSpPr>
        <p:grpSpPr>
          <a:xfrm>
            <a:off x="0" y="3067050"/>
            <a:ext cx="9144000" cy="2076450"/>
            <a:chOff x="0" y="0"/>
            <a:chExt cx="6263965" cy="2116977"/>
          </a:xfrm>
        </p:grpSpPr>
        <p:sp>
          <p:nvSpPr>
            <p:cNvPr id="194" name="Freeform 3"/>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solidFill>
              <a:srgbClr val="283252"/>
            </a:solidFill>
          </p:spPr>
          <p:txBody>
            <a:bodyPr/>
            <a:lstStyle/>
            <a:p>
              <a:endParaRPr lang="en-US"/>
            </a:p>
          </p:txBody>
        </p:sp>
        <p:sp>
          <p:nvSpPr>
            <p:cNvPr id="195" name="TextBox 4"/>
            <p:cNvSpPr txBox="1"/>
            <p:nvPr/>
          </p:nvSpPr>
          <p:spPr>
            <a:xfrm>
              <a:off x="0" y="-47625"/>
              <a:ext cx="6263965" cy="2164602"/>
            </a:xfrm>
            <a:prstGeom prst="rect">
              <a:avLst/>
            </a:prstGeom>
          </p:spPr>
          <p:txBody>
            <a:bodyPr lIns="25400" tIns="25400" rIns="25400" bIns="25400" rtlCol="0" anchor="ctr"/>
            <a:lstStyle/>
            <a:p>
              <a:pPr algn="ctr">
                <a:lnSpc>
                  <a:spcPts val="1330"/>
                </a:lnSpc>
                <a:buClrTx/>
              </a:pPr>
              <a:endParaRPr sz="900" kern="1200">
                <a:solidFill>
                  <a:prstClr val="black"/>
                </a:solidFill>
                <a:latin typeface="Calibri"/>
              </a:endParaRPr>
            </a:p>
          </p:txBody>
        </p:sp>
      </p:grpSp>
      <p:sp>
        <p:nvSpPr>
          <p:cNvPr id="196" name="Freeform 5"/>
          <p:cNvSpPr/>
          <p:nvPr/>
        </p:nvSpPr>
        <p:spPr>
          <a:xfrm>
            <a:off x="457200" y="2676525"/>
            <a:ext cx="2760625" cy="2675297"/>
          </a:xfrm>
          <a:custGeom>
            <a:avLst/>
            <a:gdLst/>
            <a:ahLst/>
            <a:cxnLst/>
            <a:rect l="l" t="t" r="r" b="b"/>
            <a:pathLst>
              <a:path w="7057906" h="6839753">
                <a:moveTo>
                  <a:pt x="0" y="0"/>
                </a:moveTo>
                <a:lnTo>
                  <a:pt x="7057906" y="0"/>
                </a:lnTo>
                <a:lnTo>
                  <a:pt x="7057906" y="6839753"/>
                </a:lnTo>
                <a:lnTo>
                  <a:pt x="0" y="6839753"/>
                </a:lnTo>
                <a:lnTo>
                  <a:pt x="0" y="0"/>
                </a:lnTo>
                <a:close/>
              </a:path>
            </a:pathLst>
          </a:custGeom>
          <a:blipFill>
            <a:blip r:embed="rId3"/>
            <a:stretch>
              <a:fillRect/>
            </a:stretch>
          </a:blipFill>
        </p:spPr>
        <p:txBody>
          <a:bodyPr/>
          <a:lstStyle/>
          <a:p>
            <a:endParaRPr lang="en-US"/>
          </a:p>
        </p:txBody>
      </p:sp>
      <p:sp>
        <p:nvSpPr>
          <p:cNvPr id="197" name="Freeform 6"/>
          <p:cNvSpPr/>
          <p:nvPr/>
        </p:nvSpPr>
        <p:spPr>
          <a:xfrm>
            <a:off x="6250931" y="2820628"/>
            <a:ext cx="555946" cy="2052149"/>
          </a:xfrm>
          <a:custGeom>
            <a:avLst/>
            <a:gdLst/>
            <a:ahLst/>
            <a:cxnLst/>
            <a:rect l="l" t="t" r="r" b="b"/>
            <a:pathLst>
              <a:path w="1437421" h="5305918">
                <a:moveTo>
                  <a:pt x="0" y="0"/>
                </a:moveTo>
                <a:lnTo>
                  <a:pt x="1437421" y="0"/>
                </a:lnTo>
                <a:lnTo>
                  <a:pt x="1437421" y="5305918"/>
                </a:lnTo>
                <a:lnTo>
                  <a:pt x="0" y="5305918"/>
                </a:lnTo>
                <a:lnTo>
                  <a:pt x="0" y="0"/>
                </a:lnTo>
                <a:close/>
              </a:path>
            </a:pathLst>
          </a:custGeom>
          <a:blipFill>
            <a:blip r:embed="rId4"/>
            <a:stretch>
              <a:fillRect/>
            </a:stretch>
          </a:blipFill>
        </p:spPr>
        <p:txBody>
          <a:bodyPr/>
          <a:lstStyle/>
          <a:p>
            <a:endParaRPr lang="en-US"/>
          </a:p>
        </p:txBody>
      </p:sp>
      <p:sp>
        <p:nvSpPr>
          <p:cNvPr id="198" name="Freeform 7"/>
          <p:cNvSpPr/>
          <p:nvPr/>
        </p:nvSpPr>
        <p:spPr>
          <a:xfrm>
            <a:off x="4229948" y="2820628"/>
            <a:ext cx="1238752" cy="2052149"/>
          </a:xfrm>
          <a:custGeom>
            <a:avLst/>
            <a:gdLst/>
            <a:ahLst/>
            <a:cxnLst/>
            <a:rect l="l" t="t" r="r" b="b"/>
            <a:pathLst>
              <a:path w="3202845" h="5305918">
                <a:moveTo>
                  <a:pt x="0" y="0"/>
                </a:moveTo>
                <a:lnTo>
                  <a:pt x="3202845" y="0"/>
                </a:lnTo>
                <a:lnTo>
                  <a:pt x="3202845" y="5305918"/>
                </a:lnTo>
                <a:lnTo>
                  <a:pt x="0" y="5305918"/>
                </a:lnTo>
                <a:lnTo>
                  <a:pt x="0" y="0"/>
                </a:lnTo>
                <a:close/>
              </a:path>
            </a:pathLst>
          </a:custGeom>
          <a:blipFill>
            <a:blip r:embed="rId5"/>
            <a:stretch>
              <a:fillRect/>
            </a:stretch>
          </a:blipFill>
        </p:spPr>
        <p:txBody>
          <a:bodyPr/>
          <a:lstStyle/>
          <a:p>
            <a:endParaRPr lang="en-US"/>
          </a:p>
        </p:txBody>
      </p:sp>
      <p:sp>
        <p:nvSpPr>
          <p:cNvPr id="199" name="Freeform 8"/>
          <p:cNvSpPr/>
          <p:nvPr/>
        </p:nvSpPr>
        <p:spPr>
          <a:xfrm>
            <a:off x="7620000" y="2820628"/>
            <a:ext cx="1041466" cy="2052149"/>
          </a:xfrm>
          <a:custGeom>
            <a:avLst/>
            <a:gdLst/>
            <a:ahLst/>
            <a:cxnLst/>
            <a:rect l="l" t="t" r="r" b="b"/>
            <a:pathLst>
              <a:path w="2692753" h="5305918">
                <a:moveTo>
                  <a:pt x="0" y="0"/>
                </a:moveTo>
                <a:lnTo>
                  <a:pt x="2692753" y="0"/>
                </a:lnTo>
                <a:lnTo>
                  <a:pt x="2692753" y="5305918"/>
                </a:lnTo>
                <a:lnTo>
                  <a:pt x="0" y="5305918"/>
                </a:lnTo>
                <a:lnTo>
                  <a:pt x="0"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7127"/>
            <a:ext cx="1284270" cy="678095"/>
            <a:chOff x="0" y="267127"/>
            <a:chExt cx="1284270" cy="678095"/>
          </a:xfrm>
        </p:grpSpPr>
        <p:sp>
          <p:nvSpPr>
            <p:cNvPr id="3" name="Oval 2"/>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3"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6" name="TextBox 5"/>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sp>
        <p:nvSpPr>
          <p:cNvPr id="7" name="Rectangle 6"/>
          <p:cNvSpPr/>
          <p:nvPr/>
        </p:nvSpPr>
        <p:spPr>
          <a:xfrm>
            <a:off x="606175" y="1057667"/>
            <a:ext cx="8101173" cy="1420325"/>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t>Kim loại có tính dẫn điện.</a:t>
            </a:r>
          </a:p>
          <a:p>
            <a:pPr marL="342900" indent="-342900" algn="just">
              <a:lnSpc>
                <a:spcPct val="150000"/>
              </a:lnSpc>
              <a:buFont typeface="Wingdings" panose="05000000000000000000" pitchFamily="2" charset="2"/>
              <a:buChar char="§"/>
            </a:pPr>
            <a:r>
              <a:rPr lang="en-US" sz="2000"/>
              <a:t>Các kim loại khác nhau có khả năng dẫn điện khác nhau. Kim loại dẫn điện tốt nhất là Ag, sau đó đến Cu, Au, Al,…</a:t>
            </a:r>
          </a:p>
        </p:txBody>
      </p:sp>
      <p:grpSp>
        <p:nvGrpSpPr>
          <p:cNvPr id="13" name="Group 12"/>
          <p:cNvGrpSpPr/>
          <p:nvPr/>
        </p:nvGrpSpPr>
        <p:grpSpPr>
          <a:xfrm>
            <a:off x="945221" y="2688890"/>
            <a:ext cx="3236360" cy="2370313"/>
            <a:chOff x="1050533" y="2688890"/>
            <a:chExt cx="3236360" cy="2370313"/>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53" t="12041" r="8176" b="8414"/>
            <a:stretch/>
          </p:blipFill>
          <p:spPr>
            <a:xfrm>
              <a:off x="1284270" y="2688890"/>
              <a:ext cx="2768887" cy="1990138"/>
            </a:xfrm>
            <a:prstGeom prst="roundRect">
              <a:avLst/>
            </a:prstGeom>
          </p:spPr>
        </p:pic>
        <p:sp>
          <p:nvSpPr>
            <p:cNvPr id="10" name="TextBox 9"/>
            <p:cNvSpPr txBox="1"/>
            <p:nvPr/>
          </p:nvSpPr>
          <p:spPr>
            <a:xfrm>
              <a:off x="1050533" y="4720649"/>
              <a:ext cx="3236360" cy="338554"/>
            </a:xfrm>
            <a:prstGeom prst="rect">
              <a:avLst/>
            </a:prstGeom>
            <a:noFill/>
          </p:spPr>
          <p:txBody>
            <a:bodyPr wrap="square" rtlCol="0">
              <a:spAutoFit/>
            </a:bodyPr>
            <a:lstStyle/>
            <a:p>
              <a:pPr algn="ctr"/>
              <a:r>
                <a:rPr lang="vi-VN" sz="1600">
                  <a:solidFill>
                    <a:schemeClr val="accent6">
                      <a:lumMod val="75000"/>
                    </a:schemeClr>
                  </a:solidFill>
                </a:rPr>
                <a:t>Dây cáp điện được làm từ nhôm </a:t>
              </a:r>
              <a:endParaRPr lang="en-US" sz="1600">
                <a:solidFill>
                  <a:schemeClr val="accent6">
                    <a:lumMod val="75000"/>
                  </a:schemeClr>
                </a:solidFill>
              </a:endParaRPr>
            </a:p>
          </p:txBody>
        </p:sp>
      </p:grpSp>
      <p:grpSp>
        <p:nvGrpSpPr>
          <p:cNvPr id="12" name="Group 11"/>
          <p:cNvGrpSpPr/>
          <p:nvPr/>
        </p:nvGrpSpPr>
        <p:grpSpPr>
          <a:xfrm>
            <a:off x="4963715" y="2706946"/>
            <a:ext cx="3236360" cy="2352257"/>
            <a:chOff x="4717136" y="2688890"/>
            <a:chExt cx="3236360" cy="2352257"/>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260" y="2688890"/>
              <a:ext cx="2720112" cy="1972082"/>
            </a:xfrm>
            <a:prstGeom prst="roundRect">
              <a:avLst/>
            </a:prstGeom>
          </p:spPr>
        </p:pic>
        <p:sp>
          <p:nvSpPr>
            <p:cNvPr id="11" name="TextBox 10"/>
            <p:cNvSpPr txBox="1"/>
            <p:nvPr/>
          </p:nvSpPr>
          <p:spPr>
            <a:xfrm>
              <a:off x="4717136" y="4702593"/>
              <a:ext cx="3236360" cy="338554"/>
            </a:xfrm>
            <a:prstGeom prst="rect">
              <a:avLst/>
            </a:prstGeom>
            <a:noFill/>
          </p:spPr>
          <p:txBody>
            <a:bodyPr wrap="square" rtlCol="0">
              <a:spAutoFit/>
            </a:bodyPr>
            <a:lstStyle/>
            <a:p>
              <a:pPr algn="ctr"/>
              <a:r>
                <a:rPr lang="vi-VN" sz="1600">
                  <a:solidFill>
                    <a:schemeClr val="accent6">
                      <a:lumMod val="75000"/>
                    </a:schemeClr>
                  </a:solidFill>
                </a:rPr>
                <a:t>Dây cáp điện được làm từ đồng</a:t>
              </a:r>
              <a:endParaRPr lang="en-US" sz="1600">
                <a:solidFill>
                  <a:schemeClr val="accent6">
                    <a:lumMod val="75000"/>
                  </a:schemeClr>
                </a:solidFill>
              </a:endParaRPr>
            </a:p>
          </p:txBody>
        </p:sp>
      </p:grpSp>
      <p:pic>
        <p:nvPicPr>
          <p:cNvPr id="14" name="Picture 13"/>
          <p:cNvPicPr>
            <a:picLocks noChangeAspect="1"/>
          </p:cNvPicPr>
          <p:nvPr/>
        </p:nvPicPr>
        <p:blipFill>
          <a:blip r:embed="rId5"/>
          <a:stretch>
            <a:fillRect/>
          </a:stretch>
        </p:blipFill>
        <p:spPr>
          <a:xfrm>
            <a:off x="7713092" y="256852"/>
            <a:ext cx="1050224" cy="1134693"/>
          </a:xfrm>
          <a:prstGeom prst="rect">
            <a:avLst/>
          </a:prstGeom>
        </p:spPr>
      </p:pic>
    </p:spTree>
    <p:extLst>
      <p:ext uri="{BB962C8B-B14F-4D97-AF65-F5344CB8AC3E}">
        <p14:creationId xmlns:p14="http://schemas.microsoft.com/office/powerpoint/2010/main" val="105252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3. TÍNH DẪN NHIỆT</a:t>
            </a:r>
            <a:endParaRPr lang="en-US" sz="2800" b="1">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423569" y="1752720"/>
            <a:ext cx="2617582" cy="3194092"/>
            <a:chOff x="444117" y="1197915"/>
            <a:chExt cx="2617582" cy="319409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17" y="1197915"/>
              <a:ext cx="2617582" cy="2178429"/>
            </a:xfrm>
            <a:prstGeom prst="roundRect">
              <a:avLst>
                <a:gd name="adj" fmla="val 3933"/>
              </a:avLst>
            </a:prstGeom>
          </p:spPr>
        </p:pic>
        <p:sp>
          <p:nvSpPr>
            <p:cNvPr id="4" name="Rectangle 3"/>
            <p:cNvSpPr/>
            <p:nvPr/>
          </p:nvSpPr>
          <p:spPr>
            <a:xfrm>
              <a:off x="507494" y="3376344"/>
              <a:ext cx="2490827" cy="1015663"/>
            </a:xfrm>
            <a:prstGeom prst="rect">
              <a:avLst/>
            </a:prstGeom>
          </p:spPr>
          <p:txBody>
            <a:bodyPr wrap="square">
              <a:spAutoFit/>
            </a:bodyPr>
            <a:lstStyle/>
            <a:p>
              <a:pPr algn="ctr">
                <a:lnSpc>
                  <a:spcPct val="150000"/>
                </a:lnSpc>
              </a:pPr>
              <a:r>
                <a:rPr lang="vi-VN" sz="2000" b="1"/>
                <a:t>Hình 15.4. </a:t>
              </a:r>
              <a:r>
                <a:rPr lang="vi-VN" sz="2000"/>
                <a:t>Hơ nóng sợi dây nhôm</a:t>
              </a:r>
              <a:endParaRPr lang="en-US" sz="2000"/>
            </a:p>
          </p:txBody>
        </p:sp>
      </p:grpSp>
      <p:sp>
        <p:nvSpPr>
          <p:cNvPr id="6" name="TextBox 5"/>
          <p:cNvSpPr txBox="1"/>
          <p:nvPr/>
        </p:nvSpPr>
        <p:spPr>
          <a:xfrm>
            <a:off x="1148645" y="1109609"/>
            <a:ext cx="3785011" cy="400110"/>
          </a:xfrm>
          <a:prstGeom prst="rect">
            <a:avLst/>
          </a:prstGeom>
          <a:noFill/>
        </p:spPr>
        <p:txBody>
          <a:bodyPr wrap="none" rtlCol="0">
            <a:spAutoFit/>
          </a:bodyPr>
          <a:lstStyle/>
          <a:p>
            <a:r>
              <a:rPr lang="vi-VN" sz="2000" i="1"/>
              <a:t>Quan sát Hình 15.4 và cho biết:</a:t>
            </a:r>
            <a:endParaRPr lang="en-US" sz="2000" i="1"/>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502" t="13587" r="13793" b="15315"/>
          <a:stretch/>
        </p:blipFill>
        <p:spPr>
          <a:xfrm>
            <a:off x="423569" y="951918"/>
            <a:ext cx="725076" cy="680941"/>
          </a:xfrm>
          <a:prstGeom prst="rect">
            <a:avLst/>
          </a:prstGeom>
        </p:spPr>
      </p:pic>
      <p:sp>
        <p:nvSpPr>
          <p:cNvPr id="8" name="Rectangle 7"/>
          <p:cNvSpPr/>
          <p:nvPr/>
        </p:nvSpPr>
        <p:spPr>
          <a:xfrm>
            <a:off x="3488076" y="1667410"/>
            <a:ext cx="5255231" cy="1477328"/>
          </a:xfrm>
          <a:prstGeom prst="rect">
            <a:avLst/>
          </a:prstGeom>
        </p:spPr>
        <p:txBody>
          <a:bodyPr wrap="square">
            <a:spAutoFit/>
          </a:bodyPr>
          <a:lstStyle/>
          <a:p>
            <a:pPr algn="just">
              <a:lnSpc>
                <a:spcPct val="150000"/>
              </a:lnSpc>
            </a:pPr>
            <a:r>
              <a:rPr lang="en-US" sz="2000"/>
              <a:t>Em có cảm thấy nóng tại vị trí cầm dây nhôm không? Từ đó, em có kết luận gì về tính chất của dây nhôm trong thí nghiệm?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59" y="1732479"/>
            <a:ext cx="176721" cy="681320"/>
          </a:xfrm>
          <a:prstGeom prst="rect">
            <a:avLst/>
          </a:prstGeom>
        </p:spPr>
      </p:pic>
      <p:cxnSp>
        <p:nvCxnSpPr>
          <p:cNvPr id="11" name="Straight Arrow Connector 10"/>
          <p:cNvCxnSpPr/>
          <p:nvPr/>
        </p:nvCxnSpPr>
        <p:spPr>
          <a:xfrm flipV="1">
            <a:off x="1633591" y="1827731"/>
            <a:ext cx="0" cy="3406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7092">
            <a:off x="3645283" y="3348510"/>
            <a:ext cx="1010937" cy="878044"/>
          </a:xfrm>
          <a:prstGeom prst="rect">
            <a:avLst/>
          </a:prstGeom>
        </p:spPr>
      </p:pic>
      <p:sp>
        <p:nvSpPr>
          <p:cNvPr id="13" name="Rectangle 12"/>
          <p:cNvSpPr/>
          <p:nvPr/>
        </p:nvSpPr>
        <p:spPr>
          <a:xfrm>
            <a:off x="4720975" y="3364567"/>
            <a:ext cx="4022332" cy="1477328"/>
          </a:xfrm>
          <a:prstGeom prst="rect">
            <a:avLst/>
          </a:prstGeom>
        </p:spPr>
        <p:txBody>
          <a:bodyPr wrap="square">
            <a:spAutoFit/>
          </a:bodyPr>
          <a:lstStyle/>
          <a:p>
            <a:pPr algn="just">
              <a:lnSpc>
                <a:spcPct val="150000"/>
              </a:lnSpc>
            </a:pPr>
            <a:r>
              <a:rPr lang="vi-VN" sz="2000"/>
              <a:t>Dây nhôm đã truyền nhiệt từ ngọn lửa tới tay người. Dây nhôm có khả năng dẫn nhiệt. </a:t>
            </a:r>
            <a:endParaRPr lang="en-US" sz="2000"/>
          </a:p>
        </p:txBody>
      </p:sp>
    </p:spTree>
    <p:extLst>
      <p:ext uri="{BB962C8B-B14F-4D97-AF65-F5344CB8AC3E}">
        <p14:creationId xmlns:p14="http://schemas.microsoft.com/office/powerpoint/2010/main" val="4027187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2" presetClass="entr" presetSubtype="4" repeatCount="indefinite" fill="hold" nodeType="withEffect">
                                  <p:stCondLst>
                                    <p:cond delay="0"/>
                                  </p:stCondLst>
                                  <p:endCondLst>
                                    <p:cond evt="onNext" delay="0">
                                      <p:tgtEl>
                                        <p:sldTgt/>
                                      </p:tgtEl>
                                    </p:cond>
                                  </p:end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267127"/>
            <a:ext cx="1284270" cy="678095"/>
            <a:chOff x="0" y="267127"/>
            <a:chExt cx="1284270" cy="678095"/>
          </a:xfrm>
        </p:grpSpPr>
        <p:sp>
          <p:nvSpPr>
            <p:cNvPr id="4" name="Oval 3"/>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4"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9" name="TextBox 8"/>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sp>
        <p:nvSpPr>
          <p:cNvPr id="12" name="Rectangle 11"/>
          <p:cNvSpPr/>
          <p:nvPr/>
        </p:nvSpPr>
        <p:spPr>
          <a:xfrm>
            <a:off x="3179853" y="1114258"/>
            <a:ext cx="3190126" cy="400110"/>
          </a:xfrm>
          <a:prstGeom prst="rect">
            <a:avLst/>
          </a:prstGeom>
        </p:spPr>
        <p:txBody>
          <a:bodyPr wrap="square">
            <a:spAutoFit/>
          </a:bodyPr>
          <a:lstStyle/>
          <a:p>
            <a:r>
              <a:rPr lang="vi-VN" sz="2000"/>
              <a:t>Kim loại có tính dẫn nhiệt.</a:t>
            </a:r>
            <a:endParaRPr lang="en-US" sz="2000"/>
          </a:p>
        </p:txBody>
      </p:sp>
      <p:sp>
        <p:nvSpPr>
          <p:cNvPr id="13" name="Rectangle 12"/>
          <p:cNvSpPr/>
          <p:nvPr/>
        </p:nvSpPr>
        <p:spPr>
          <a:xfrm>
            <a:off x="3179852" y="1946404"/>
            <a:ext cx="5584004" cy="1477328"/>
          </a:xfrm>
          <a:prstGeom prst="rect">
            <a:avLst/>
          </a:prstGeom>
        </p:spPr>
        <p:txBody>
          <a:bodyPr wrap="square">
            <a:spAutoFit/>
          </a:bodyPr>
          <a:lstStyle/>
          <a:p>
            <a:pPr algn="just">
              <a:lnSpc>
                <a:spcPct val="150000"/>
              </a:lnSpc>
            </a:pPr>
            <a:r>
              <a:rPr lang="vi-VN" sz="2000"/>
              <a:t>Các kim loại khác nhau thường có khả năng dẫn nhiệt khác nhau. Kim loại dẫn điện tốt thường cũng dẫn nhiệt tốt.</a:t>
            </a:r>
            <a:endParaRPr lang="en-US" sz="2000"/>
          </a:p>
        </p:txBody>
      </p:sp>
      <p:sp>
        <p:nvSpPr>
          <p:cNvPr id="14" name="Rectangle 13"/>
          <p:cNvSpPr/>
          <p:nvPr/>
        </p:nvSpPr>
        <p:spPr>
          <a:xfrm>
            <a:off x="3179852" y="3778824"/>
            <a:ext cx="2512031" cy="1015663"/>
          </a:xfrm>
          <a:prstGeom prst="rect">
            <a:avLst/>
          </a:prstGeom>
        </p:spPr>
        <p:txBody>
          <a:bodyPr wrap="square">
            <a:spAutoFit/>
          </a:bodyPr>
          <a:lstStyle/>
          <a:p>
            <a:pPr algn="just">
              <a:lnSpc>
                <a:spcPct val="150000"/>
              </a:lnSpc>
            </a:pPr>
            <a:r>
              <a:rPr lang="vi-VN" sz="2000"/>
              <a:t>Ứng dụng: chế tạo dụng cụ nấu ăn.</a:t>
            </a:r>
            <a:endParaRPr lang="en-US" sz="2000"/>
          </a:p>
        </p:txBody>
      </p:sp>
      <p:cxnSp>
        <p:nvCxnSpPr>
          <p:cNvPr id="19" name="Elbow Connector 18"/>
          <p:cNvCxnSpPr>
            <a:stCxn id="11" idx="3"/>
            <a:endCxn id="12" idx="1"/>
          </p:cNvCxnSpPr>
          <p:nvPr/>
        </p:nvCxnSpPr>
        <p:spPr>
          <a:xfrm flipV="1">
            <a:off x="2573676" y="1314313"/>
            <a:ext cx="606177" cy="1370755"/>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1" idx="3"/>
            <a:endCxn id="13" idx="1"/>
          </p:cNvCxnSpPr>
          <p:nvPr/>
        </p:nvCxnSpPr>
        <p:spPr>
          <a:xfrm>
            <a:off x="2573676" y="2685068"/>
            <a:ext cx="606176" cy="12700"/>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3"/>
            <a:endCxn id="14" idx="1"/>
          </p:cNvCxnSpPr>
          <p:nvPr/>
        </p:nvCxnSpPr>
        <p:spPr>
          <a:xfrm>
            <a:off x="2573676" y="2685068"/>
            <a:ext cx="606176" cy="1601588"/>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06175" y="2032658"/>
            <a:ext cx="1967501" cy="1304819"/>
          </a:xfrm>
          <a:prstGeom prst="roundRect">
            <a:avLst/>
          </a:prstGeom>
          <a:solidFill>
            <a:schemeClr val="accent4"/>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a:solidFill>
                  <a:schemeClr val="tx1"/>
                </a:solidFill>
                <a:latin typeface="Arial" panose="020B0604020202020204" pitchFamily="34" charset="0"/>
                <a:cs typeface="Arial" panose="020B0604020202020204" pitchFamily="34" charset="0"/>
              </a:rPr>
              <a:t>Tính dẫn nhiệt của kim loại</a:t>
            </a:r>
            <a:endParaRPr lang="en-US" sz="2000">
              <a:solidFill>
                <a:schemeClr val="tx1"/>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3"/>
          <a:stretch>
            <a:fillRect/>
          </a:stretch>
        </p:blipFill>
        <p:spPr>
          <a:xfrm>
            <a:off x="5971854" y="3667874"/>
            <a:ext cx="1502940" cy="1126613"/>
          </a:xfrm>
          <a:prstGeom prst="rect">
            <a:avLst/>
          </a:prstGeom>
        </p:spPr>
      </p:pic>
      <p:pic>
        <p:nvPicPr>
          <p:cNvPr id="37" name="Picture 36"/>
          <p:cNvPicPr>
            <a:picLocks noChangeAspect="1"/>
          </p:cNvPicPr>
          <p:nvPr/>
        </p:nvPicPr>
        <p:blipFill>
          <a:blip r:embed="rId4"/>
          <a:stretch>
            <a:fillRect/>
          </a:stretch>
        </p:blipFill>
        <p:spPr>
          <a:xfrm>
            <a:off x="7754765" y="3450625"/>
            <a:ext cx="1160245" cy="1343862"/>
          </a:xfrm>
          <a:prstGeom prst="rect">
            <a:avLst/>
          </a:prstGeom>
        </p:spPr>
      </p:pic>
      <p:pic>
        <p:nvPicPr>
          <p:cNvPr id="38" name="Picture 37"/>
          <p:cNvPicPr>
            <a:picLocks noChangeAspect="1"/>
          </p:cNvPicPr>
          <p:nvPr/>
        </p:nvPicPr>
        <p:blipFill>
          <a:blip r:embed="rId5"/>
          <a:stretch>
            <a:fillRect/>
          </a:stretch>
        </p:blipFill>
        <p:spPr>
          <a:xfrm>
            <a:off x="1024643" y="3667874"/>
            <a:ext cx="1130566" cy="1213652"/>
          </a:xfrm>
          <a:prstGeom prst="rect">
            <a:avLst/>
          </a:prstGeom>
        </p:spPr>
      </p:pic>
      <p:pic>
        <p:nvPicPr>
          <p:cNvPr id="40" name="Picture 39"/>
          <p:cNvPicPr>
            <a:picLocks noChangeAspect="1"/>
          </p:cNvPicPr>
          <p:nvPr/>
        </p:nvPicPr>
        <p:blipFill>
          <a:blip r:embed="rId6"/>
          <a:stretch>
            <a:fillRect/>
          </a:stretch>
        </p:blipFill>
        <p:spPr>
          <a:xfrm>
            <a:off x="7414183" y="101642"/>
            <a:ext cx="1729817" cy="811782"/>
          </a:xfrm>
          <a:prstGeom prst="rect">
            <a:avLst/>
          </a:prstGeom>
        </p:spPr>
      </p:pic>
    </p:spTree>
    <p:extLst>
      <p:ext uri="{BB962C8B-B14F-4D97-AF65-F5344CB8AC3E}">
        <p14:creationId xmlns:p14="http://schemas.microsoft.com/office/powerpoint/2010/main" val="156015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par>
                                <p:cTn id="22" presetID="53" presetClass="entr" presetSubtype="16"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childTnLst>
                          </p:cTn>
                        </p:par>
                        <p:par>
                          <p:cTn id="60" fill="hold">
                            <p:stCondLst>
                              <p:cond delay="1500"/>
                            </p:stCondLst>
                            <p:childTnLst>
                              <p:par>
                                <p:cTn id="61" presetID="53" presetClass="entr" presetSubtype="16"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34601" y="462337"/>
            <a:ext cx="3298005" cy="565079"/>
          </a:xfrm>
          <a:prstGeom prst="roundRect">
            <a:avLst/>
          </a:prstGeom>
          <a:solidFill>
            <a:schemeClr val="accent5"/>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Luyện tập 1 (SGK - tr.78)</a:t>
            </a:r>
            <a:endParaRPr lang="en-US" sz="2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734602" y="1200532"/>
            <a:ext cx="7566918" cy="1015663"/>
          </a:xfrm>
          <a:prstGeom prst="rect">
            <a:avLst/>
          </a:prstGeom>
        </p:spPr>
        <p:txBody>
          <a:bodyPr wrap="square">
            <a:spAutoFit/>
          </a:bodyPr>
          <a:lstStyle/>
          <a:p>
            <a:pPr algn="just">
              <a:lnSpc>
                <a:spcPct val="150000"/>
              </a:lnSpc>
            </a:pPr>
            <a:r>
              <a:rPr lang="en-US" sz="2000"/>
              <a:t>Dự đoán khả năng dẫn nhiệt của các kim loại Cu, Al, Fe và Ag theo chiều giảm dần.</a:t>
            </a:r>
          </a:p>
        </p:txBody>
      </p:sp>
      <p:sp>
        <p:nvSpPr>
          <p:cNvPr id="4" name="Rectangle 3"/>
          <p:cNvSpPr/>
          <p:nvPr/>
        </p:nvSpPr>
        <p:spPr>
          <a:xfrm>
            <a:off x="734601" y="2469546"/>
            <a:ext cx="7566919" cy="1477328"/>
          </a:xfrm>
          <a:prstGeom prst="rect">
            <a:avLst/>
          </a:prstGeom>
        </p:spPr>
        <p:txBody>
          <a:bodyPr wrap="square">
            <a:spAutoFit/>
          </a:bodyPr>
          <a:lstStyle/>
          <a:p>
            <a:pPr algn="just">
              <a:lnSpc>
                <a:spcPct val="150000"/>
              </a:lnSpc>
            </a:pPr>
            <a:r>
              <a:rPr lang="vi-VN" sz="2000"/>
              <a:t>Vì các kim loại dẫn điện tốt thường cũng dẫn nhiệt tốt nên ta có thể sắp xếp các kim loại đã cho theo chiều giảm dần về khả năng dẫn nhiệt như sau: </a:t>
            </a:r>
            <a:endParaRPr lang="en-US" sz="2000"/>
          </a:p>
        </p:txBody>
      </p:sp>
      <p:pic>
        <p:nvPicPr>
          <p:cNvPr id="5" name="Picture 4"/>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flipH="1">
            <a:off x="3354943" y="2013414"/>
            <a:ext cx="809763" cy="550125"/>
          </a:xfrm>
          <a:prstGeom prst="rect">
            <a:avLst/>
          </a:prstGeom>
        </p:spPr>
      </p:pic>
      <p:sp>
        <p:nvSpPr>
          <p:cNvPr id="6" name="Freeform 2"/>
          <p:cNvSpPr/>
          <p:nvPr/>
        </p:nvSpPr>
        <p:spPr>
          <a:xfrm>
            <a:off x="4443141" y="3835394"/>
            <a:ext cx="986993" cy="1011005"/>
          </a:xfrm>
          <a:custGeom>
            <a:avLst/>
            <a:gdLst/>
            <a:ahLst/>
            <a:cxnLst/>
            <a:rect l="l" t="t" r="r" b="b"/>
            <a:pathLst>
              <a:path w="2408300" h="2466888">
                <a:moveTo>
                  <a:pt x="0" y="0"/>
                </a:moveTo>
                <a:lnTo>
                  <a:pt x="2408300" y="0"/>
                </a:lnTo>
                <a:lnTo>
                  <a:pt x="2408300" y="2466889"/>
                </a:lnTo>
                <a:lnTo>
                  <a:pt x="0" y="246688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3"/>
          <p:cNvSpPr/>
          <p:nvPr/>
        </p:nvSpPr>
        <p:spPr>
          <a:xfrm>
            <a:off x="3020498" y="3831035"/>
            <a:ext cx="942492" cy="965421"/>
          </a:xfrm>
          <a:custGeom>
            <a:avLst/>
            <a:gdLst/>
            <a:ahLst/>
            <a:cxnLst/>
            <a:rect l="l" t="t" r="r" b="b"/>
            <a:pathLst>
              <a:path w="2339618" h="2396536">
                <a:moveTo>
                  <a:pt x="0" y="0"/>
                </a:moveTo>
                <a:lnTo>
                  <a:pt x="2339618" y="0"/>
                </a:lnTo>
                <a:lnTo>
                  <a:pt x="2339618" y="2396536"/>
                </a:lnTo>
                <a:lnTo>
                  <a:pt x="0" y="23965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4"/>
          <p:cNvSpPr/>
          <p:nvPr/>
        </p:nvSpPr>
        <p:spPr>
          <a:xfrm>
            <a:off x="7538097" y="3831035"/>
            <a:ext cx="994198" cy="1018385"/>
          </a:xfrm>
          <a:custGeom>
            <a:avLst/>
            <a:gdLst/>
            <a:ahLst/>
            <a:cxnLst/>
            <a:rect l="l" t="t" r="r" b="b"/>
            <a:pathLst>
              <a:path w="2291281" h="2347023">
                <a:moveTo>
                  <a:pt x="0" y="0"/>
                </a:moveTo>
                <a:lnTo>
                  <a:pt x="2291281" y="0"/>
                </a:lnTo>
                <a:lnTo>
                  <a:pt x="2291281" y="2347022"/>
                </a:lnTo>
                <a:lnTo>
                  <a:pt x="0" y="234702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5"/>
          <p:cNvSpPr/>
          <p:nvPr/>
        </p:nvSpPr>
        <p:spPr>
          <a:xfrm>
            <a:off x="6070953" y="3831035"/>
            <a:ext cx="991248" cy="1015363"/>
          </a:xfrm>
          <a:custGeom>
            <a:avLst/>
            <a:gdLst/>
            <a:ahLst/>
            <a:cxnLst/>
            <a:rect l="l" t="t" r="r" b="b"/>
            <a:pathLst>
              <a:path w="2249811" h="2304544">
                <a:moveTo>
                  <a:pt x="0" y="0"/>
                </a:moveTo>
                <a:lnTo>
                  <a:pt x="2249811" y="0"/>
                </a:lnTo>
                <a:lnTo>
                  <a:pt x="2249811" y="2304544"/>
                </a:lnTo>
                <a:lnTo>
                  <a:pt x="0" y="23045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0" name="Picture 9"/>
          <p:cNvPicPr>
            <a:picLocks noChangeAspect="1"/>
          </p:cNvPicPr>
          <p:nvPr/>
        </p:nvPicPr>
        <p:blipFill>
          <a:blip r:embed="rId11"/>
          <a:stretch>
            <a:fillRect/>
          </a:stretch>
        </p:blipFill>
        <p:spPr>
          <a:xfrm>
            <a:off x="7875501" y="51576"/>
            <a:ext cx="1169749" cy="1131270"/>
          </a:xfrm>
          <a:prstGeom prst="rect">
            <a:avLst/>
          </a:prstGeom>
        </p:spPr>
      </p:pic>
      <p:pic>
        <p:nvPicPr>
          <p:cNvPr id="11" name="Picture 10"/>
          <p:cNvPicPr>
            <a:picLocks noChangeAspect="1"/>
          </p:cNvPicPr>
          <p:nvPr/>
        </p:nvPicPr>
        <p:blipFill>
          <a:blip r:embed="rId12"/>
          <a:stretch>
            <a:fillRect/>
          </a:stretch>
        </p:blipFill>
        <p:spPr>
          <a:xfrm>
            <a:off x="70644" y="4200225"/>
            <a:ext cx="1327914" cy="849986"/>
          </a:xfrm>
          <a:prstGeom prst="rect">
            <a:avLst/>
          </a:prstGeom>
        </p:spPr>
      </p:pic>
    </p:spTree>
    <p:extLst>
      <p:ext uri="{BB962C8B-B14F-4D97-AF65-F5344CB8AC3E}">
        <p14:creationId xmlns:p14="http://schemas.microsoft.com/office/powerpoint/2010/main" val="14901357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4. ÁNH KIM</a:t>
            </a:r>
            <a:endParaRPr lang="en-US" sz="28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423569" y="951918"/>
            <a:ext cx="6967491" cy="680941"/>
            <a:chOff x="423569" y="951918"/>
            <a:chExt cx="6967491" cy="68094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502" t="13587" r="13793" b="15315"/>
            <a:stretch/>
          </p:blipFill>
          <p:spPr>
            <a:xfrm>
              <a:off x="423569" y="951918"/>
              <a:ext cx="725076" cy="680941"/>
            </a:xfrm>
            <a:prstGeom prst="rect">
              <a:avLst/>
            </a:prstGeom>
          </p:spPr>
        </p:pic>
        <p:sp>
          <p:nvSpPr>
            <p:cNvPr id="14" name="TextBox 13"/>
            <p:cNvSpPr txBox="1"/>
            <p:nvPr/>
          </p:nvSpPr>
          <p:spPr>
            <a:xfrm>
              <a:off x="1148645" y="1109609"/>
              <a:ext cx="6242415" cy="400110"/>
            </a:xfrm>
            <a:prstGeom prst="rect">
              <a:avLst/>
            </a:prstGeom>
            <a:noFill/>
          </p:spPr>
          <p:txBody>
            <a:bodyPr wrap="none" rtlCol="0">
              <a:spAutoFit/>
            </a:bodyPr>
            <a:lstStyle/>
            <a:p>
              <a:r>
                <a:rPr lang="vi-VN" sz="2000" i="1"/>
                <a:t>Quan sát đồ trang sức được làm bằng vàng, bạc sau:</a:t>
              </a:r>
              <a:endParaRPr lang="en-US" sz="2000" i="1"/>
            </a:p>
          </p:txBody>
        </p:sp>
      </p:grpSp>
      <p:sp>
        <p:nvSpPr>
          <p:cNvPr id="19" name="Rectangle 18"/>
          <p:cNvSpPr/>
          <p:nvPr/>
        </p:nvSpPr>
        <p:spPr>
          <a:xfrm>
            <a:off x="1253447" y="3951021"/>
            <a:ext cx="7371716" cy="958660"/>
          </a:xfrm>
          <a:prstGeom prst="rect">
            <a:avLst/>
          </a:prstGeom>
        </p:spPr>
        <p:txBody>
          <a:bodyPr wrap="square">
            <a:spAutoFit/>
          </a:bodyPr>
          <a:lstStyle/>
          <a:p>
            <a:pPr algn="just">
              <a:lnSpc>
                <a:spcPct val="150000"/>
              </a:lnSpc>
            </a:pPr>
            <a:r>
              <a:rPr lang="en-US" sz="2000"/>
              <a:t>Em hãy cho biết màu sắc và vẻ sáng của đồ trang sức tron</a:t>
            </a:r>
            <a:r>
              <a:rPr lang="vi-VN" sz="2000"/>
              <a:t>g các hình ảnh trên.</a:t>
            </a:r>
            <a:endParaRPr lang="en-US" sz="200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9" y="3907758"/>
            <a:ext cx="907980" cy="104518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69" y="1790550"/>
            <a:ext cx="2420579" cy="1959517"/>
          </a:xfrm>
          <a:prstGeom prst="round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265" y="1822057"/>
            <a:ext cx="2832915" cy="1924966"/>
          </a:xfrm>
          <a:prstGeom prst="roundRect">
            <a:avLst/>
          </a:prstGeom>
        </p:spPr>
      </p:pic>
      <p:grpSp>
        <p:nvGrpSpPr>
          <p:cNvPr id="23" name="Group 22"/>
          <p:cNvGrpSpPr/>
          <p:nvPr/>
        </p:nvGrpSpPr>
        <p:grpSpPr>
          <a:xfrm>
            <a:off x="6467589" y="1822057"/>
            <a:ext cx="2311686" cy="1928010"/>
            <a:chOff x="6277510" y="1910411"/>
            <a:chExt cx="2311686" cy="1928010"/>
          </a:xfrm>
        </p:grpSpPr>
        <p:sp>
          <p:nvSpPr>
            <p:cNvPr id="24" name="Rounded Rectangle 23"/>
            <p:cNvSpPr/>
            <p:nvPr/>
          </p:nvSpPr>
          <p:spPr>
            <a:xfrm>
              <a:off x="6277510" y="1910411"/>
              <a:ext cx="2311686" cy="19249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9348" y="1910411"/>
              <a:ext cx="1928010" cy="1928010"/>
            </a:xfrm>
            <a:prstGeom prst="rect">
              <a:avLst/>
            </a:prstGeom>
          </p:spPr>
        </p:pic>
      </p:grpSp>
    </p:spTree>
    <p:extLst>
      <p:ext uri="{BB962C8B-B14F-4D97-AF65-F5344CB8AC3E}">
        <p14:creationId xmlns:p14="http://schemas.microsoft.com/office/powerpoint/2010/main" val="390478817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urved Connector 4"/>
          <p:cNvCxnSpPr>
            <a:stCxn id="3" idx="1"/>
            <a:endCxn id="10" idx="0"/>
          </p:cNvCxnSpPr>
          <p:nvPr/>
        </p:nvCxnSpPr>
        <p:spPr>
          <a:xfrm rot="10800000" flipV="1">
            <a:off x="1633860" y="865882"/>
            <a:ext cx="688101" cy="924667"/>
          </a:xfrm>
          <a:prstGeom prst="curvedConnector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Curved Connector 8"/>
          <p:cNvCxnSpPr>
            <a:stCxn id="3" idx="3"/>
            <a:endCxn id="17" idx="0"/>
          </p:cNvCxnSpPr>
          <p:nvPr/>
        </p:nvCxnSpPr>
        <p:spPr>
          <a:xfrm>
            <a:off x="7119544" y="865883"/>
            <a:ext cx="503888" cy="956174"/>
          </a:xfrm>
          <a:prstGeom prst="curvedConnector2">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3" idx="2"/>
            <a:endCxn id="15" idx="0"/>
          </p:cNvCxnSpPr>
          <p:nvPr/>
        </p:nvCxnSpPr>
        <p:spPr>
          <a:xfrm flipH="1">
            <a:off x="4720723" y="1373714"/>
            <a:ext cx="29" cy="448343"/>
          </a:xfrm>
          <a:prstGeom prst="line">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Curved Connector 21"/>
          <p:cNvCxnSpPr>
            <a:stCxn id="10" idx="2"/>
            <a:endCxn id="13" idx="1"/>
          </p:cNvCxnSpPr>
          <p:nvPr/>
        </p:nvCxnSpPr>
        <p:spPr>
          <a:xfrm rot="16200000" flipH="1">
            <a:off x="1852487" y="3531439"/>
            <a:ext cx="778693" cy="1215948"/>
          </a:xfrm>
          <a:prstGeom prst="curvedConnector2">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16" idx="2"/>
            <a:endCxn id="13" idx="3"/>
          </p:cNvCxnSpPr>
          <p:nvPr/>
        </p:nvCxnSpPr>
        <p:spPr>
          <a:xfrm rot="5400000">
            <a:off x="6716667" y="3621994"/>
            <a:ext cx="781737" cy="1031795"/>
          </a:xfrm>
          <a:prstGeom prst="curvedConnector2">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5" idx="2"/>
          </p:cNvCxnSpPr>
          <p:nvPr/>
        </p:nvCxnSpPr>
        <p:spPr>
          <a:xfrm>
            <a:off x="4720723" y="3747023"/>
            <a:ext cx="0" cy="390868"/>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9" y="1790550"/>
            <a:ext cx="2420579" cy="1959517"/>
          </a:xfrm>
          <a:prstGeom prst="round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265" y="1822057"/>
            <a:ext cx="2832915" cy="1924966"/>
          </a:xfrm>
          <a:prstGeom prst="roundRect">
            <a:avLst/>
          </a:prstGeom>
        </p:spPr>
      </p:pic>
      <p:grpSp>
        <p:nvGrpSpPr>
          <p:cNvPr id="18" name="Group 17"/>
          <p:cNvGrpSpPr/>
          <p:nvPr/>
        </p:nvGrpSpPr>
        <p:grpSpPr>
          <a:xfrm>
            <a:off x="6467589" y="1822057"/>
            <a:ext cx="2311686" cy="1928010"/>
            <a:chOff x="6277510" y="1910411"/>
            <a:chExt cx="2311686" cy="1928010"/>
          </a:xfrm>
        </p:grpSpPr>
        <p:sp>
          <p:nvSpPr>
            <p:cNvPr id="16" name="Rounded Rectangle 15"/>
            <p:cNvSpPr/>
            <p:nvPr/>
          </p:nvSpPr>
          <p:spPr>
            <a:xfrm>
              <a:off x="6277510" y="1910411"/>
              <a:ext cx="2311686" cy="19249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348" y="1910411"/>
              <a:ext cx="1928010" cy="1928010"/>
            </a:xfrm>
            <a:prstGeom prst="rect">
              <a:avLst/>
            </a:prstGeom>
          </p:spPr>
        </p:pic>
      </p:grpSp>
      <p:sp>
        <p:nvSpPr>
          <p:cNvPr id="3" name="Rectangle 2"/>
          <p:cNvSpPr/>
          <p:nvPr/>
        </p:nvSpPr>
        <p:spPr>
          <a:xfrm>
            <a:off x="2321960" y="358051"/>
            <a:ext cx="4797584" cy="1015663"/>
          </a:xfrm>
          <a:prstGeom prst="rect">
            <a:avLst/>
          </a:prstGeom>
        </p:spPr>
        <p:txBody>
          <a:bodyPr wrap="square">
            <a:spAutoFit/>
          </a:bodyPr>
          <a:lstStyle/>
          <a:p>
            <a:pPr algn="ctr">
              <a:lnSpc>
                <a:spcPct val="150000"/>
              </a:lnSpc>
            </a:pPr>
            <a:r>
              <a:rPr lang="en-US" sz="2000"/>
              <a:t>Màu sắc của trang sức có màu giống với màu của kim loại tạo nên chúng.</a:t>
            </a:r>
          </a:p>
        </p:txBody>
      </p:sp>
      <p:sp>
        <p:nvSpPr>
          <p:cNvPr id="13" name="Rectangle 12"/>
          <p:cNvSpPr/>
          <p:nvPr/>
        </p:nvSpPr>
        <p:spPr>
          <a:xfrm>
            <a:off x="2849807" y="4020928"/>
            <a:ext cx="3741830" cy="1015663"/>
          </a:xfrm>
          <a:prstGeom prst="rect">
            <a:avLst/>
          </a:prstGeom>
        </p:spPr>
        <p:txBody>
          <a:bodyPr wrap="square">
            <a:spAutoFit/>
          </a:bodyPr>
          <a:lstStyle/>
          <a:p>
            <a:pPr algn="ctr">
              <a:lnSpc>
                <a:spcPct val="150000"/>
              </a:lnSpc>
            </a:pPr>
            <a:r>
              <a:rPr lang="en-US" sz="2000"/>
              <a:t>Bề mặt trang sức trong hình có vẻ sáng lấp lánh. </a:t>
            </a:r>
          </a:p>
        </p:txBody>
      </p:sp>
    </p:spTree>
    <p:extLst>
      <p:ext uri="{BB962C8B-B14F-4D97-AF65-F5344CB8AC3E}">
        <p14:creationId xmlns:p14="http://schemas.microsoft.com/office/powerpoint/2010/main" val="29570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par>
                                <p:cTn id="23" presetID="22" presetClass="entr" presetSubtype="1"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2" presetClass="entr" presetSubtype="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7127"/>
            <a:ext cx="1284270" cy="678095"/>
            <a:chOff x="0" y="267127"/>
            <a:chExt cx="1284270" cy="678095"/>
          </a:xfrm>
        </p:grpSpPr>
        <p:sp>
          <p:nvSpPr>
            <p:cNvPr id="3" name="Oval 2"/>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3"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6" name="TextBox 5"/>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pic>
        <p:nvPicPr>
          <p:cNvPr id="7" name="Picture 6"/>
          <p:cNvPicPr>
            <a:picLocks noChangeAspect="1"/>
          </p:cNvPicPr>
          <p:nvPr/>
        </p:nvPicPr>
        <p:blipFill>
          <a:blip r:embed="rId3"/>
          <a:stretch>
            <a:fillRect/>
          </a:stretch>
        </p:blipFill>
        <p:spPr>
          <a:xfrm>
            <a:off x="7414183" y="101642"/>
            <a:ext cx="1729817" cy="811782"/>
          </a:xfrm>
          <a:prstGeom prst="rect">
            <a:avLst/>
          </a:prstGeom>
        </p:spPr>
      </p:pic>
      <p:sp>
        <p:nvSpPr>
          <p:cNvPr id="8" name="Rectangle 7"/>
          <p:cNvSpPr/>
          <p:nvPr/>
        </p:nvSpPr>
        <p:spPr>
          <a:xfrm>
            <a:off x="718109" y="1082536"/>
            <a:ext cx="7994376"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a:t>Kim loại có tính ánh kim.</a:t>
            </a:r>
          </a:p>
          <a:p>
            <a:pPr marL="342900" indent="-342900" algn="just">
              <a:lnSpc>
                <a:spcPct val="150000"/>
              </a:lnSpc>
              <a:buFont typeface="Wingdings" panose="05000000000000000000" pitchFamily="2" charset="2"/>
              <a:buChar char="§"/>
            </a:pPr>
            <a:r>
              <a:rPr lang="en-US" sz="2000"/>
              <a:t>Ứng dụng: Dùng làm đồ trang sức và các vật dụng trang trí khác.</a:t>
            </a:r>
            <a:endParaRPr lang="vi-VN" sz="2000"/>
          </a:p>
          <a:p>
            <a:pPr marL="342900" indent="-342900" algn="just">
              <a:lnSpc>
                <a:spcPct val="150000"/>
              </a:lnSpc>
              <a:buFont typeface="Wingdings" panose="05000000000000000000" pitchFamily="2" charset="2"/>
              <a:buChar char="§"/>
            </a:pPr>
            <a:r>
              <a:rPr lang="vi-VN" sz="2000"/>
              <a:t>Ví dụ:</a:t>
            </a:r>
            <a:endParaRPr lang="en-US" sz="2000"/>
          </a:p>
        </p:txBody>
      </p:sp>
      <p:grpSp>
        <p:nvGrpSpPr>
          <p:cNvPr id="11" name="Group 10"/>
          <p:cNvGrpSpPr/>
          <p:nvPr/>
        </p:nvGrpSpPr>
        <p:grpSpPr>
          <a:xfrm>
            <a:off x="372551" y="2697178"/>
            <a:ext cx="2672526" cy="2293810"/>
            <a:chOff x="798310" y="2820468"/>
            <a:chExt cx="2672526" cy="229381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334" y="2820468"/>
              <a:ext cx="1924478" cy="1924478"/>
            </a:xfrm>
            <a:prstGeom prst="ellipse">
              <a:avLst/>
            </a:prstGeom>
            <a:ln w="12700">
              <a:solidFill>
                <a:schemeClr val="accent6">
                  <a:lumMod val="60000"/>
                  <a:lumOff val="40000"/>
                </a:schemeClr>
              </a:solidFill>
            </a:ln>
          </p:spPr>
        </p:pic>
        <p:sp>
          <p:nvSpPr>
            <p:cNvPr id="10" name="Rectangle 9"/>
            <p:cNvSpPr/>
            <p:nvPr/>
          </p:nvSpPr>
          <p:spPr>
            <a:xfrm>
              <a:off x="798310" y="4744946"/>
              <a:ext cx="2672526" cy="369332"/>
            </a:xfrm>
            <a:prstGeom prst="rect">
              <a:avLst/>
            </a:prstGeom>
          </p:spPr>
          <p:txBody>
            <a:bodyPr wrap="none">
              <a:spAutoFit/>
            </a:bodyPr>
            <a:lstStyle/>
            <a:p>
              <a:pPr algn="ctr"/>
              <a:r>
                <a:rPr lang="en-US" sz="1800">
                  <a:solidFill>
                    <a:srgbClr val="002060"/>
                  </a:solidFill>
                </a:rPr>
                <a:t>Đồ trang sức làm từ bạc</a:t>
              </a:r>
            </a:p>
          </p:txBody>
        </p:sp>
      </p:grpSp>
      <p:grpSp>
        <p:nvGrpSpPr>
          <p:cNvPr id="14" name="Group 13"/>
          <p:cNvGrpSpPr/>
          <p:nvPr/>
        </p:nvGrpSpPr>
        <p:grpSpPr>
          <a:xfrm>
            <a:off x="3426401" y="2697178"/>
            <a:ext cx="2364751" cy="2293810"/>
            <a:chOff x="3532921" y="2697178"/>
            <a:chExt cx="2364751" cy="229381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058" y="2697178"/>
              <a:ext cx="1924478" cy="1924478"/>
            </a:xfrm>
            <a:prstGeom prst="ellipse">
              <a:avLst/>
            </a:prstGeom>
            <a:ln w="12700">
              <a:solidFill>
                <a:schemeClr val="accent6">
                  <a:lumMod val="60000"/>
                  <a:lumOff val="40000"/>
                </a:schemeClr>
              </a:solidFill>
            </a:ln>
          </p:spPr>
        </p:pic>
        <p:sp>
          <p:nvSpPr>
            <p:cNvPr id="13" name="Rectangle 12"/>
            <p:cNvSpPr/>
            <p:nvPr/>
          </p:nvSpPr>
          <p:spPr>
            <a:xfrm>
              <a:off x="3532921" y="4621656"/>
              <a:ext cx="2364751" cy="369332"/>
            </a:xfrm>
            <a:prstGeom prst="rect">
              <a:avLst/>
            </a:prstGeom>
          </p:spPr>
          <p:txBody>
            <a:bodyPr wrap="none">
              <a:spAutoFit/>
            </a:bodyPr>
            <a:lstStyle/>
            <a:p>
              <a:pPr algn="ctr"/>
              <a:r>
                <a:rPr lang="en-US" sz="1800">
                  <a:solidFill>
                    <a:srgbClr val="002060"/>
                  </a:solidFill>
                </a:rPr>
                <a:t>Đồ trang sức </a:t>
              </a:r>
              <a:r>
                <a:rPr lang="vi-VN" sz="1800">
                  <a:solidFill>
                    <a:srgbClr val="002060"/>
                  </a:solidFill>
                </a:rPr>
                <a:t>từ vàng</a:t>
              </a:r>
              <a:endParaRPr lang="en-US" sz="1800">
                <a:solidFill>
                  <a:srgbClr val="002060"/>
                </a:solidFill>
              </a:endParaRPr>
            </a:p>
          </p:txBody>
        </p:sp>
      </p:grpSp>
      <p:grpSp>
        <p:nvGrpSpPr>
          <p:cNvPr id="16" name="Group 15"/>
          <p:cNvGrpSpPr/>
          <p:nvPr/>
        </p:nvGrpSpPr>
        <p:grpSpPr>
          <a:xfrm>
            <a:off x="6011289" y="2697178"/>
            <a:ext cx="2900153" cy="2293810"/>
            <a:chOff x="684503" y="2820468"/>
            <a:chExt cx="2900153" cy="229381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34" y="2820468"/>
              <a:ext cx="1924478" cy="1924478"/>
            </a:xfrm>
            <a:prstGeom prst="ellipse">
              <a:avLst/>
            </a:prstGeom>
            <a:ln w="12700">
              <a:solidFill>
                <a:schemeClr val="accent6">
                  <a:lumMod val="60000"/>
                  <a:lumOff val="40000"/>
                </a:schemeClr>
              </a:solidFill>
            </a:ln>
          </p:spPr>
        </p:pic>
        <p:sp>
          <p:nvSpPr>
            <p:cNvPr id="18" name="Rectangle 17"/>
            <p:cNvSpPr/>
            <p:nvPr/>
          </p:nvSpPr>
          <p:spPr>
            <a:xfrm>
              <a:off x="684503" y="4744946"/>
              <a:ext cx="2900153" cy="369332"/>
            </a:xfrm>
            <a:prstGeom prst="rect">
              <a:avLst/>
            </a:prstGeom>
          </p:spPr>
          <p:txBody>
            <a:bodyPr wrap="none">
              <a:spAutoFit/>
            </a:bodyPr>
            <a:lstStyle/>
            <a:p>
              <a:pPr algn="ctr"/>
              <a:r>
                <a:rPr lang="vi-VN" sz="1800">
                  <a:solidFill>
                    <a:srgbClr val="002060"/>
                  </a:solidFill>
                </a:rPr>
                <a:t>Tượng trang trí bằng đồng</a:t>
              </a:r>
              <a:endParaRPr lang="en-US" sz="1800">
                <a:solidFill>
                  <a:srgbClr val="002060"/>
                </a:solidFill>
              </a:endParaRPr>
            </a:p>
          </p:txBody>
        </p:sp>
      </p:grpSp>
    </p:spTree>
    <p:extLst>
      <p:ext uri="{BB962C8B-B14F-4D97-AF65-F5344CB8AC3E}">
        <p14:creationId xmlns:p14="http://schemas.microsoft.com/office/powerpoint/2010/main" val="1199197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1500"/>
                            </p:stCondLst>
                            <p:childTnLst>
                              <p:par>
                                <p:cTn id="43" presetID="53" presetClass="entr" presetSubtype="1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274"/>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latin typeface="Arial" panose="020B0604020202020204" pitchFamily="34" charset="0"/>
                <a:cs typeface="Arial" panose="020B0604020202020204" pitchFamily="34" charset="0"/>
              </a:rPr>
              <a:t>5. MỘT SỐ TÍNH CHẤT VẬT LÍ KHÁC CỦA KIM LOẠI</a:t>
            </a:r>
            <a:endParaRPr lang="en-US" sz="2400" b="1">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502" t="13587" r="13793" b="15315"/>
          <a:stretch/>
        </p:blipFill>
        <p:spPr>
          <a:xfrm>
            <a:off x="423569" y="951918"/>
            <a:ext cx="725076" cy="680941"/>
          </a:xfrm>
          <a:prstGeom prst="rect">
            <a:avLst/>
          </a:prstGeom>
        </p:spPr>
      </p:pic>
      <p:sp>
        <p:nvSpPr>
          <p:cNvPr id="4" name="TextBox 3"/>
          <p:cNvSpPr txBox="1"/>
          <p:nvPr/>
        </p:nvSpPr>
        <p:spPr>
          <a:xfrm>
            <a:off x="1148645" y="1109609"/>
            <a:ext cx="2419252" cy="400110"/>
          </a:xfrm>
          <a:prstGeom prst="rect">
            <a:avLst/>
          </a:prstGeom>
          <a:noFill/>
        </p:spPr>
        <p:txBody>
          <a:bodyPr wrap="none" rtlCol="0">
            <a:spAutoFit/>
          </a:bodyPr>
          <a:lstStyle/>
          <a:p>
            <a:r>
              <a:rPr lang="vi-VN" sz="2000" i="1"/>
              <a:t>Quan sát bảng sau:</a:t>
            </a:r>
            <a:endParaRPr lang="en-US" sz="2000" i="1"/>
          </a:p>
        </p:txBody>
      </p:sp>
      <p:sp>
        <p:nvSpPr>
          <p:cNvPr id="6" name="TextBox 5"/>
          <p:cNvSpPr txBox="1"/>
          <p:nvPr/>
        </p:nvSpPr>
        <p:spPr>
          <a:xfrm>
            <a:off x="1387011" y="1632859"/>
            <a:ext cx="6369978" cy="369332"/>
          </a:xfrm>
          <a:prstGeom prst="rect">
            <a:avLst/>
          </a:prstGeom>
          <a:noFill/>
        </p:spPr>
        <p:txBody>
          <a:bodyPr wrap="square" rtlCol="0">
            <a:spAutoFit/>
          </a:bodyPr>
          <a:lstStyle/>
          <a:p>
            <a:pPr algn="ctr"/>
            <a:r>
              <a:rPr lang="vi-VN" sz="1800" b="1">
                <a:solidFill>
                  <a:schemeClr val="accent6">
                    <a:lumMod val="75000"/>
                  </a:schemeClr>
                </a:solidFill>
              </a:rPr>
              <a:t>Bảng. </a:t>
            </a:r>
            <a:r>
              <a:rPr lang="vi-VN" sz="1800">
                <a:solidFill>
                  <a:schemeClr val="accent6">
                    <a:lumMod val="75000"/>
                  </a:schemeClr>
                </a:solidFill>
              </a:rPr>
              <a:t>Một số hằng số vật lí quan trọng của kim loại kiềm</a:t>
            </a:r>
            <a:endParaRPr lang="en-US" sz="1800" b="1">
              <a:solidFill>
                <a:schemeClr val="accent6">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526961348"/>
              </p:ext>
            </p:extLst>
          </p:nvPr>
        </p:nvGraphicFramePr>
        <p:xfrm>
          <a:off x="598583" y="2125331"/>
          <a:ext cx="7946834" cy="2840465"/>
        </p:xfrm>
        <a:graphic>
          <a:graphicData uri="http://schemas.openxmlformats.org/drawingml/2006/table">
            <a:tbl>
              <a:tblPr firstRow="1" bandRow="1">
                <a:tableStyleId>{00600B70-DDC6-499C-A886-890F926F7AF7}</a:tableStyleId>
              </a:tblPr>
              <a:tblGrid>
                <a:gridCol w="1669324">
                  <a:extLst>
                    <a:ext uri="{9D8B030D-6E8A-4147-A177-3AD203B41FA5}">
                      <a16:colId xmlns:a16="http://schemas.microsoft.com/office/drawing/2014/main" val="20000"/>
                    </a:ext>
                  </a:extLst>
                </a:gridCol>
                <a:gridCol w="2252722">
                  <a:extLst>
                    <a:ext uri="{9D8B030D-6E8A-4147-A177-3AD203B41FA5}">
                      <a16:colId xmlns:a16="http://schemas.microsoft.com/office/drawing/2014/main" val="20001"/>
                    </a:ext>
                  </a:extLst>
                </a:gridCol>
                <a:gridCol w="1961023">
                  <a:extLst>
                    <a:ext uri="{9D8B030D-6E8A-4147-A177-3AD203B41FA5}">
                      <a16:colId xmlns:a16="http://schemas.microsoft.com/office/drawing/2014/main" val="20002"/>
                    </a:ext>
                  </a:extLst>
                </a:gridCol>
                <a:gridCol w="2063765">
                  <a:extLst>
                    <a:ext uri="{9D8B030D-6E8A-4147-A177-3AD203B41FA5}">
                      <a16:colId xmlns:a16="http://schemas.microsoft.com/office/drawing/2014/main" val="20003"/>
                    </a:ext>
                  </a:extLst>
                </a:gridCol>
              </a:tblGrid>
              <a:tr h="440077">
                <a:tc>
                  <a:txBody>
                    <a:bodyPr/>
                    <a:lstStyle/>
                    <a:p>
                      <a:pPr algn="ctr"/>
                      <a:r>
                        <a:rPr lang="vi-VN" sz="1800"/>
                        <a:t>Nguyên</a:t>
                      </a:r>
                      <a:r>
                        <a:rPr lang="vi-VN" sz="1800" baseline="0"/>
                        <a:t> tố</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vi-VN" sz="1800"/>
                        <a:t>Nhiệt</a:t>
                      </a:r>
                      <a:r>
                        <a:rPr lang="vi-VN" sz="1800" baseline="0"/>
                        <a:t> độ nóng chảy (</a:t>
                      </a:r>
                      <a:r>
                        <a:rPr lang="vi-VN" sz="1800" baseline="30000"/>
                        <a:t>o</a:t>
                      </a:r>
                      <a:r>
                        <a:rPr lang="vi-VN" sz="1800" baseline="0"/>
                        <a:t>C)</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vi-VN" sz="1800"/>
                        <a:t>Khối</a:t>
                      </a:r>
                      <a:r>
                        <a:rPr lang="vi-VN" sz="1800" baseline="0"/>
                        <a:t> lượng riêng (g/cm</a:t>
                      </a:r>
                      <a:r>
                        <a:rPr lang="vi-VN" sz="1800" baseline="30000"/>
                        <a:t>3</a:t>
                      </a:r>
                      <a:r>
                        <a:rPr lang="vi-VN" sz="1800" baseline="0"/>
                        <a:t>)</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vi-VN" sz="1800"/>
                        <a:t>Độ</a:t>
                      </a:r>
                      <a:r>
                        <a:rPr lang="vi-VN" sz="1800" baseline="0"/>
                        <a:t> cứng</a:t>
                      </a:r>
                    </a:p>
                    <a:p>
                      <a:pPr algn="ctr"/>
                      <a:r>
                        <a:rPr lang="vi-VN" sz="1800" baseline="0"/>
                        <a:t>(kim cương = 10)</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440077">
                <a:tc>
                  <a:txBody>
                    <a:bodyPr/>
                    <a:lstStyle/>
                    <a:p>
                      <a:pPr algn="ctr"/>
                      <a:r>
                        <a:rPr lang="vi-VN" sz="1800"/>
                        <a:t>Li</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180</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0,53</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0,6</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0077">
                <a:tc>
                  <a:txBody>
                    <a:bodyPr/>
                    <a:lstStyle/>
                    <a:p>
                      <a:pPr algn="ctr"/>
                      <a:r>
                        <a:rPr lang="vi-VN" sz="1800"/>
                        <a:t>Na</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98</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0,97</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0,4</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0077">
                <a:tc>
                  <a:txBody>
                    <a:bodyPr/>
                    <a:lstStyle/>
                    <a:p>
                      <a:pPr algn="ctr"/>
                      <a:r>
                        <a:rPr lang="vi-VN" sz="1800"/>
                        <a:t>K</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64</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0,86</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0,5</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40077">
                <a:tc>
                  <a:txBody>
                    <a:bodyPr/>
                    <a:lstStyle/>
                    <a:p>
                      <a:pPr algn="ctr"/>
                      <a:r>
                        <a:rPr lang="vi-VN" sz="1800"/>
                        <a:t>Rb</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39</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1,53</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0,3</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40077">
                <a:tc>
                  <a:txBody>
                    <a:bodyPr/>
                    <a:lstStyle/>
                    <a:p>
                      <a:pPr algn="ctr"/>
                      <a:r>
                        <a:rPr lang="vi-VN" sz="1800"/>
                        <a:t>Cs</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29</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1,90</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1800"/>
                        <a:t>0,2</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3"/>
          <a:stretch>
            <a:fillRect/>
          </a:stretch>
        </p:blipFill>
        <p:spPr>
          <a:xfrm>
            <a:off x="8119338" y="873303"/>
            <a:ext cx="1005544" cy="974779"/>
          </a:xfrm>
          <a:prstGeom prst="rect">
            <a:avLst/>
          </a:prstGeom>
        </p:spPr>
      </p:pic>
    </p:spTree>
    <p:extLst>
      <p:ext uri="{BB962C8B-B14F-4D97-AF65-F5344CB8AC3E}">
        <p14:creationId xmlns:p14="http://schemas.microsoft.com/office/powerpoint/2010/main" val="40425957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75927" y="284597"/>
            <a:ext cx="6117155" cy="650352"/>
            <a:chOff x="675927" y="284597"/>
            <a:chExt cx="6117155" cy="650352"/>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27" y="284597"/>
              <a:ext cx="671851" cy="650352"/>
            </a:xfrm>
            <a:prstGeom prst="rect">
              <a:avLst/>
            </a:prstGeom>
          </p:spPr>
        </p:pic>
        <p:sp>
          <p:nvSpPr>
            <p:cNvPr id="3" name="TextBox 2"/>
            <p:cNvSpPr txBox="1"/>
            <p:nvPr/>
          </p:nvSpPr>
          <p:spPr>
            <a:xfrm>
              <a:off x="1347778" y="534839"/>
              <a:ext cx="5445304" cy="400110"/>
            </a:xfrm>
            <a:prstGeom prst="rect">
              <a:avLst/>
            </a:prstGeom>
            <a:noFill/>
          </p:spPr>
          <p:txBody>
            <a:bodyPr wrap="square" rtlCol="0">
              <a:spAutoFit/>
            </a:bodyPr>
            <a:lstStyle/>
            <a:p>
              <a:r>
                <a:rPr lang="vi-VN" sz="2000"/>
                <a:t>Chia lớp thành 3 nhóm, hoàn thành nhiệm vụ: </a:t>
              </a:r>
              <a:endParaRPr lang="en-US" sz="2000"/>
            </a:p>
          </p:txBody>
        </p:sp>
      </p:grpSp>
      <p:grpSp>
        <p:nvGrpSpPr>
          <p:cNvPr id="21" name="Group 20"/>
          <p:cNvGrpSpPr/>
          <p:nvPr/>
        </p:nvGrpSpPr>
        <p:grpSpPr>
          <a:xfrm>
            <a:off x="144266" y="1317875"/>
            <a:ext cx="3020175" cy="3425080"/>
            <a:chOff x="144266" y="1276778"/>
            <a:chExt cx="3020175" cy="3425080"/>
          </a:xfrm>
        </p:grpSpPr>
        <p:grpSp>
          <p:nvGrpSpPr>
            <p:cNvPr id="12" name="Group 11"/>
            <p:cNvGrpSpPr/>
            <p:nvPr/>
          </p:nvGrpSpPr>
          <p:grpSpPr>
            <a:xfrm>
              <a:off x="144266" y="1276778"/>
              <a:ext cx="3020175" cy="3425080"/>
              <a:chOff x="360024" y="1287052"/>
              <a:chExt cx="3619500" cy="3425080"/>
            </a:xfrm>
          </p:grpSpPr>
          <p:sp>
            <p:nvSpPr>
              <p:cNvPr id="5" name="Rounded Rectangle 4"/>
              <p:cNvSpPr/>
              <p:nvPr/>
            </p:nvSpPr>
            <p:spPr>
              <a:xfrm>
                <a:off x="360024" y="1287052"/>
                <a:ext cx="3619500" cy="342508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6" name="Round Same Side Corner Rectangle 5"/>
              <p:cNvSpPr/>
              <p:nvPr/>
            </p:nvSpPr>
            <p:spPr>
              <a:xfrm>
                <a:off x="360024" y="1287052"/>
                <a:ext cx="3619500" cy="562758"/>
              </a:xfrm>
              <a:prstGeom prst="round2SameRect">
                <a:avLst>
                  <a:gd name="adj1" fmla="val 24872"/>
                  <a:gd name="adj2" fmla="val 0"/>
                </a:avLst>
              </a:prstGeom>
              <a:solidFill>
                <a:srgbClr val="E65C7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000" b="1" kern="1200">
                    <a:solidFill>
                      <a:prstClr val="white"/>
                    </a:solidFill>
                    <a:latin typeface="Arial" panose="020B0604020202020204" pitchFamily="34" charset="0"/>
                    <a:cs typeface="Arial" panose="020B0604020202020204" pitchFamily="34" charset="0"/>
                  </a:rPr>
                  <a:t>Nhóm 1</a:t>
                </a:r>
                <a:endParaRPr lang="en-US" sz="2000" kern="1200">
                  <a:solidFill>
                    <a:prstClr val="white"/>
                  </a:solidFill>
                  <a:latin typeface="Arial" panose="020B0604020202020204" pitchFamily="34" charset="0"/>
                  <a:cs typeface="Arial" panose="020B0604020202020204" pitchFamily="34" charset="0"/>
                </a:endParaRPr>
              </a:p>
            </p:txBody>
          </p:sp>
        </p:grpSp>
        <p:sp>
          <p:nvSpPr>
            <p:cNvPr id="7" name="TextBox 6"/>
            <p:cNvSpPr txBox="1"/>
            <p:nvPr/>
          </p:nvSpPr>
          <p:spPr>
            <a:xfrm>
              <a:off x="175553" y="1978035"/>
              <a:ext cx="2957599" cy="2585323"/>
            </a:xfrm>
            <a:prstGeom prst="rect">
              <a:avLst/>
            </a:prstGeom>
            <a:noFill/>
          </p:spPr>
          <p:txBody>
            <a:bodyPr wrap="square" rtlCol="0">
              <a:spAutoFit/>
            </a:bodyPr>
            <a:lstStyle/>
            <a:p>
              <a:pPr algn="just">
                <a:lnSpc>
                  <a:spcPct val="150000"/>
                </a:lnSpc>
                <a:buClrTx/>
                <a:buFontTx/>
                <a:buNone/>
              </a:pPr>
              <a:r>
                <a:rPr lang="vi-VN" sz="1800" kern="1200">
                  <a:solidFill>
                    <a:prstClr val="black"/>
                  </a:solidFill>
                  <a:latin typeface="Arial" panose="020B0604020202020204" pitchFamily="34" charset="0"/>
                  <a:cs typeface="Arial" panose="020B0604020202020204" pitchFamily="34" charset="0"/>
                </a:rPr>
                <a:t>Để so sánh xem kim loại nào nặng hay nhẹ hơn kim loại khác, ta sử dụng tính chất vật lí nào? Dựa vào bảng trên, hãy cho biết Na nặng hơn kim loại nào?</a:t>
              </a:r>
              <a:endParaRPr lang="en-US" sz="1800" b="1" kern="1200">
                <a:solidFill>
                  <a:prstClr val="black"/>
                </a:solidFill>
                <a:latin typeface="Arial" panose="020B0604020202020204" pitchFamily="34" charset="0"/>
                <a:cs typeface="Arial" panose="020B0604020202020204" pitchFamily="34" charset="0"/>
              </a:endParaRPr>
            </a:p>
          </p:txBody>
        </p:sp>
      </p:grpSp>
      <p:grpSp>
        <p:nvGrpSpPr>
          <p:cNvPr id="15" name="Group 14"/>
          <p:cNvGrpSpPr/>
          <p:nvPr/>
        </p:nvGrpSpPr>
        <p:grpSpPr>
          <a:xfrm>
            <a:off x="3294261" y="1317875"/>
            <a:ext cx="2783868" cy="3425080"/>
            <a:chOff x="3756597" y="1287052"/>
            <a:chExt cx="2783868" cy="3425080"/>
          </a:xfrm>
        </p:grpSpPr>
        <p:grpSp>
          <p:nvGrpSpPr>
            <p:cNvPr id="13" name="Group 12"/>
            <p:cNvGrpSpPr/>
            <p:nvPr/>
          </p:nvGrpSpPr>
          <p:grpSpPr>
            <a:xfrm>
              <a:off x="3756597" y="1287052"/>
              <a:ext cx="2783868" cy="3425080"/>
              <a:chOff x="4331949" y="1287052"/>
              <a:chExt cx="3619500" cy="3425080"/>
            </a:xfrm>
          </p:grpSpPr>
          <p:sp>
            <p:nvSpPr>
              <p:cNvPr id="9" name="Rounded Rectangle 8"/>
              <p:cNvSpPr/>
              <p:nvPr/>
            </p:nvSpPr>
            <p:spPr>
              <a:xfrm>
                <a:off x="4331949" y="1287052"/>
                <a:ext cx="3619500" cy="342508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10" name="Round Same Side Corner Rectangle 9"/>
              <p:cNvSpPr/>
              <p:nvPr/>
            </p:nvSpPr>
            <p:spPr>
              <a:xfrm>
                <a:off x="4331949" y="1287052"/>
                <a:ext cx="3619500" cy="562758"/>
              </a:xfrm>
              <a:prstGeom prst="round2SameRect">
                <a:avLst>
                  <a:gd name="adj1" fmla="val 22789"/>
                  <a:gd name="adj2" fmla="val 0"/>
                </a:avLst>
              </a:prstGeom>
              <a:solidFill>
                <a:srgbClr val="0097B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000" b="1" kern="1200">
                    <a:solidFill>
                      <a:prstClr val="white"/>
                    </a:solidFill>
                    <a:latin typeface="Arial" panose="020B0604020202020204" pitchFamily="34" charset="0"/>
                    <a:cs typeface="Arial" panose="020B0604020202020204" pitchFamily="34" charset="0"/>
                  </a:rPr>
                  <a:t>Nhóm 2</a:t>
                </a:r>
                <a:endParaRPr lang="en-US" sz="2000" kern="1200">
                  <a:solidFill>
                    <a:prstClr val="white"/>
                  </a:solidFill>
                  <a:latin typeface="Arial" panose="020B0604020202020204" pitchFamily="34" charset="0"/>
                  <a:cs typeface="Arial" panose="020B0604020202020204" pitchFamily="34" charset="0"/>
                </a:endParaRPr>
              </a:p>
            </p:txBody>
          </p:sp>
        </p:grpSp>
        <p:sp>
          <p:nvSpPr>
            <p:cNvPr id="14" name="Rectangle 13"/>
            <p:cNvSpPr/>
            <p:nvPr/>
          </p:nvSpPr>
          <p:spPr>
            <a:xfrm>
              <a:off x="3781854" y="1988309"/>
              <a:ext cx="2758611" cy="2118529"/>
            </a:xfrm>
            <a:prstGeom prst="rect">
              <a:avLst/>
            </a:prstGeom>
          </p:spPr>
          <p:txBody>
            <a:bodyPr wrap="square">
              <a:spAutoFit/>
            </a:bodyPr>
            <a:lstStyle/>
            <a:p>
              <a:pPr algn="just">
                <a:lnSpc>
                  <a:spcPct val="150000"/>
                </a:lnSpc>
              </a:pPr>
              <a:r>
                <a:rPr lang="en-US" sz="1800"/>
                <a:t>Theo em, nhiệt độ nóng chảy là gì? Cho các kim loại gồm K, Na, Rb. Tại</a:t>
              </a:r>
              <a:r>
                <a:rPr lang="vi-VN" sz="1800"/>
                <a:t> 64</a:t>
              </a:r>
              <a:r>
                <a:rPr lang="vi-VN" sz="1800" baseline="30000"/>
                <a:t>o</a:t>
              </a:r>
              <a:r>
                <a:rPr lang="vi-VN" sz="1800"/>
                <a:t>C </a:t>
              </a:r>
              <a:r>
                <a:rPr lang="en-US" sz="1800"/>
                <a:t>, kim loại nào bị nóng chảy?</a:t>
              </a:r>
            </a:p>
          </p:txBody>
        </p:sp>
      </p:grpSp>
      <p:grpSp>
        <p:nvGrpSpPr>
          <p:cNvPr id="16" name="Group 15"/>
          <p:cNvGrpSpPr/>
          <p:nvPr/>
        </p:nvGrpSpPr>
        <p:grpSpPr>
          <a:xfrm>
            <a:off x="6207949" y="1317875"/>
            <a:ext cx="2783868" cy="3425080"/>
            <a:chOff x="3756597" y="1287052"/>
            <a:chExt cx="2783868" cy="3425080"/>
          </a:xfrm>
        </p:grpSpPr>
        <p:grpSp>
          <p:nvGrpSpPr>
            <p:cNvPr id="17" name="Group 16"/>
            <p:cNvGrpSpPr/>
            <p:nvPr/>
          </p:nvGrpSpPr>
          <p:grpSpPr>
            <a:xfrm>
              <a:off x="3756597" y="1287052"/>
              <a:ext cx="2783868" cy="3425080"/>
              <a:chOff x="4331949" y="1287052"/>
              <a:chExt cx="3619500" cy="3425080"/>
            </a:xfrm>
          </p:grpSpPr>
          <p:sp>
            <p:nvSpPr>
              <p:cNvPr id="19" name="Rounded Rectangle 18"/>
              <p:cNvSpPr/>
              <p:nvPr/>
            </p:nvSpPr>
            <p:spPr>
              <a:xfrm>
                <a:off x="4331949" y="1287052"/>
                <a:ext cx="3619500" cy="3425080"/>
              </a:xfrm>
              <a:prstGeom prst="roundRect">
                <a:avLst>
                  <a:gd name="adj" fmla="val 53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20" name="Round Same Side Corner Rectangle 19"/>
              <p:cNvSpPr/>
              <p:nvPr/>
            </p:nvSpPr>
            <p:spPr>
              <a:xfrm>
                <a:off x="4331949" y="1287052"/>
                <a:ext cx="3619500" cy="562758"/>
              </a:xfrm>
              <a:prstGeom prst="round2SameRect">
                <a:avLst>
                  <a:gd name="adj1" fmla="val 22789"/>
                  <a:gd name="adj2" fmla="val 0"/>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000" b="1" kern="1200">
                    <a:solidFill>
                      <a:schemeClr val="tx1"/>
                    </a:solidFill>
                    <a:latin typeface="Arial" panose="020B0604020202020204" pitchFamily="34" charset="0"/>
                    <a:cs typeface="Arial" panose="020B0604020202020204" pitchFamily="34" charset="0"/>
                  </a:rPr>
                  <a:t>Nhóm 3</a:t>
                </a:r>
                <a:endParaRPr lang="en-US" sz="2000" kern="1200">
                  <a:solidFill>
                    <a:schemeClr val="tx1"/>
                  </a:solidFill>
                  <a:latin typeface="Arial" panose="020B0604020202020204" pitchFamily="34" charset="0"/>
                  <a:cs typeface="Arial" panose="020B0604020202020204" pitchFamily="34" charset="0"/>
                </a:endParaRPr>
              </a:p>
            </p:txBody>
          </p:sp>
        </p:grpSp>
        <p:sp>
          <p:nvSpPr>
            <p:cNvPr id="18" name="Rectangle 17"/>
            <p:cNvSpPr/>
            <p:nvPr/>
          </p:nvSpPr>
          <p:spPr>
            <a:xfrm>
              <a:off x="3781854" y="1988309"/>
              <a:ext cx="2758611" cy="2585323"/>
            </a:xfrm>
            <a:prstGeom prst="rect">
              <a:avLst/>
            </a:prstGeom>
          </p:spPr>
          <p:txBody>
            <a:bodyPr wrap="square">
              <a:spAutoFit/>
            </a:bodyPr>
            <a:lstStyle/>
            <a:p>
              <a:pPr algn="just">
                <a:lnSpc>
                  <a:spcPct val="150000"/>
                </a:lnSpc>
              </a:pPr>
              <a:r>
                <a:rPr lang="vi-VN" sz="1800"/>
                <a:t>Các kim loại khác nhau có độ cứng giống nhau không? Vật chất được dùng để làm chuẩn cho độ cứng của các kim loại trong bảng trên là gì?</a:t>
              </a:r>
              <a:endParaRPr lang="en-US" sz="1800"/>
            </a:p>
          </p:txBody>
        </p:sp>
      </p:grpSp>
      <p:pic>
        <p:nvPicPr>
          <p:cNvPr id="23" name="Picture 22"/>
          <p:cNvPicPr>
            <a:picLocks noChangeAspect="1"/>
          </p:cNvPicPr>
          <p:nvPr/>
        </p:nvPicPr>
        <p:blipFill>
          <a:blip r:embed="rId3"/>
          <a:stretch>
            <a:fillRect/>
          </a:stretch>
        </p:blipFill>
        <p:spPr>
          <a:xfrm>
            <a:off x="8038280" y="215436"/>
            <a:ext cx="953537" cy="923425"/>
          </a:xfrm>
          <a:prstGeom prst="rect">
            <a:avLst/>
          </a:prstGeom>
        </p:spPr>
      </p:pic>
    </p:spTree>
    <p:extLst>
      <p:ext uri="{BB962C8B-B14F-4D97-AF65-F5344CB8AC3E}">
        <p14:creationId xmlns:p14="http://schemas.microsoft.com/office/powerpoint/2010/main" val="181133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124" y="250191"/>
            <a:ext cx="6234123" cy="26520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46" y="250191"/>
            <a:ext cx="793696" cy="907420"/>
          </a:xfrm>
          <a:prstGeom prst="rect">
            <a:avLst/>
          </a:prstGeom>
        </p:spPr>
      </p:pic>
      <p:sp>
        <p:nvSpPr>
          <p:cNvPr id="4" name="Rounded Rectangle 3"/>
          <p:cNvSpPr/>
          <p:nvPr/>
        </p:nvSpPr>
        <p:spPr>
          <a:xfrm>
            <a:off x="-143838" y="3226085"/>
            <a:ext cx="1458929" cy="513708"/>
          </a:xfrm>
          <a:prstGeom prst="roundRect">
            <a:avLst/>
          </a:prstGeom>
          <a:solidFill>
            <a:srgbClr val="E65C7E"/>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  Nhóm 1:</a:t>
            </a:r>
            <a:endParaRPr lang="en-US" sz="2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69551" y="3051962"/>
            <a:ext cx="6816904" cy="1015663"/>
          </a:xfrm>
          <a:prstGeom prst="rect">
            <a:avLst/>
          </a:prstGeom>
        </p:spPr>
        <p:txBody>
          <a:bodyPr wrap="square">
            <a:spAutoFit/>
          </a:bodyPr>
          <a:lstStyle/>
          <a:p>
            <a:pPr algn="just">
              <a:lnSpc>
                <a:spcPct val="150000"/>
              </a:lnSpc>
            </a:pPr>
            <a:r>
              <a:rPr lang="vi-VN" sz="2000"/>
              <a:t>Để so sánh kim loại này nặng hay nhẹ hơn kim loại khác, ta sử dụng khối lượng riêng. Na nặng hơn Li và K.</a:t>
            </a:r>
            <a:endParaRPr lang="en-US" sz="2000"/>
          </a:p>
        </p:txBody>
      </p:sp>
      <p:grpSp>
        <p:nvGrpSpPr>
          <p:cNvPr id="11" name="Group 10"/>
          <p:cNvGrpSpPr/>
          <p:nvPr/>
        </p:nvGrpSpPr>
        <p:grpSpPr>
          <a:xfrm>
            <a:off x="3000996" y="4217390"/>
            <a:ext cx="3975635" cy="756708"/>
            <a:chOff x="3000996" y="4217390"/>
            <a:chExt cx="3975635" cy="756708"/>
          </a:xfrm>
        </p:grpSpPr>
        <p:pic>
          <p:nvPicPr>
            <p:cNvPr id="6" name="Picture 5"/>
            <p:cNvPicPr>
              <a:picLocks noChangeAspect="1"/>
            </p:cNvPicPr>
            <p:nvPr/>
          </p:nvPicPr>
          <p:blipFill>
            <a:blip r:embed="rId4"/>
            <a:stretch>
              <a:fillRect/>
            </a:stretch>
          </p:blipFill>
          <p:spPr>
            <a:xfrm>
              <a:off x="3000996" y="4217390"/>
              <a:ext cx="738798" cy="756708"/>
            </a:xfrm>
            <a:prstGeom prst="rect">
              <a:avLst/>
            </a:prstGeom>
          </p:spPr>
        </p:pic>
        <p:pic>
          <p:nvPicPr>
            <p:cNvPr id="7" name="Picture 6"/>
            <p:cNvPicPr>
              <a:picLocks noChangeAspect="1"/>
            </p:cNvPicPr>
            <p:nvPr/>
          </p:nvPicPr>
          <p:blipFill>
            <a:blip r:embed="rId5"/>
            <a:stretch>
              <a:fillRect/>
            </a:stretch>
          </p:blipFill>
          <p:spPr>
            <a:xfrm>
              <a:off x="4619378" y="4217390"/>
              <a:ext cx="738807" cy="756708"/>
            </a:xfrm>
            <a:prstGeom prst="rect">
              <a:avLst/>
            </a:prstGeom>
          </p:spPr>
        </p:pic>
        <p:pic>
          <p:nvPicPr>
            <p:cNvPr id="8" name="Picture 7"/>
            <p:cNvPicPr>
              <a:picLocks noChangeAspect="1"/>
            </p:cNvPicPr>
            <p:nvPr/>
          </p:nvPicPr>
          <p:blipFill>
            <a:blip r:embed="rId6"/>
            <a:stretch>
              <a:fillRect/>
            </a:stretch>
          </p:blipFill>
          <p:spPr>
            <a:xfrm>
              <a:off x="6237770" y="4217390"/>
              <a:ext cx="738861" cy="756708"/>
            </a:xfrm>
            <a:prstGeom prst="rect">
              <a:avLst/>
            </a:prstGeom>
          </p:spPr>
        </p:pic>
        <p:sp>
          <p:nvSpPr>
            <p:cNvPr id="9" name="TextBox 8"/>
            <p:cNvSpPr txBox="1"/>
            <p:nvPr/>
          </p:nvSpPr>
          <p:spPr>
            <a:xfrm>
              <a:off x="3933006" y="4303356"/>
              <a:ext cx="493160" cy="584775"/>
            </a:xfrm>
            <a:prstGeom prst="rect">
              <a:avLst/>
            </a:prstGeom>
            <a:noFill/>
          </p:spPr>
          <p:txBody>
            <a:bodyPr wrap="square" rtlCol="0">
              <a:spAutoFit/>
            </a:bodyPr>
            <a:lstStyle/>
            <a:p>
              <a:pPr algn="ctr"/>
              <a:r>
                <a:rPr lang="vi-VN" sz="3200"/>
                <a:t>&gt;</a:t>
              </a:r>
              <a:endParaRPr lang="en-US" sz="3200"/>
            </a:p>
          </p:txBody>
        </p:sp>
        <p:sp>
          <p:nvSpPr>
            <p:cNvPr id="10" name="TextBox 9"/>
            <p:cNvSpPr txBox="1"/>
            <p:nvPr/>
          </p:nvSpPr>
          <p:spPr>
            <a:xfrm>
              <a:off x="5559675" y="4303356"/>
              <a:ext cx="493160" cy="584775"/>
            </a:xfrm>
            <a:prstGeom prst="rect">
              <a:avLst/>
            </a:prstGeom>
            <a:noFill/>
          </p:spPr>
          <p:txBody>
            <a:bodyPr wrap="square" rtlCol="0">
              <a:spAutoFit/>
            </a:bodyPr>
            <a:lstStyle/>
            <a:p>
              <a:pPr algn="ctr"/>
              <a:r>
                <a:rPr lang="vi-VN" sz="3200"/>
                <a:t>&gt;</a:t>
              </a:r>
              <a:endParaRPr lang="en-US" sz="3200"/>
            </a:p>
          </p:txBody>
        </p:sp>
      </p:grpSp>
    </p:spTree>
    <p:extLst>
      <p:ext uri="{BB962C8B-B14F-4D97-AF65-F5344CB8AC3E}">
        <p14:creationId xmlns:p14="http://schemas.microsoft.com/office/powerpoint/2010/main" val="121030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241"/>
        <p:cNvGrpSpPr/>
        <p:nvPr/>
      </p:nvGrpSpPr>
      <p:grpSpPr>
        <a:xfrm>
          <a:off x="0" y="0"/>
          <a:ext cx="0" cy="0"/>
          <a:chOff x="0" y="0"/>
          <a:chExt cx="0" cy="0"/>
        </a:xfrm>
      </p:grpSpPr>
      <p:sp>
        <p:nvSpPr>
          <p:cNvPr id="1242" name="Google Shape;1242;p41"/>
          <p:cNvSpPr txBox="1">
            <a:spLocks noGrp="1"/>
          </p:cNvSpPr>
          <p:nvPr>
            <p:ph type="title"/>
          </p:nvPr>
        </p:nvSpPr>
        <p:spPr>
          <a:xfrm>
            <a:off x="1541025" y="426984"/>
            <a:ext cx="60621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accent6">
                    <a:lumMod val="75000"/>
                  </a:schemeClr>
                </a:solidFill>
                <a:latin typeface="Arial" panose="020B0604020202020204" pitchFamily="34" charset="0"/>
                <a:cs typeface="Arial" panose="020B0604020202020204" pitchFamily="34" charset="0"/>
              </a:rPr>
              <a:t>KHỞI ĐỘNG</a:t>
            </a:r>
            <a:endParaRPr sz="3200">
              <a:solidFill>
                <a:schemeClr val="accent6">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618345" y="1005675"/>
            <a:ext cx="7926991" cy="1015663"/>
            <a:chOff x="744397" y="1036145"/>
            <a:chExt cx="7926991" cy="1015663"/>
          </a:xfrm>
        </p:grpSpPr>
        <p:sp>
          <p:nvSpPr>
            <p:cNvPr id="3" name="Rectangle 2"/>
            <p:cNvSpPr/>
            <p:nvPr/>
          </p:nvSpPr>
          <p:spPr>
            <a:xfrm>
              <a:off x="1428109" y="1036145"/>
              <a:ext cx="7243279" cy="1015663"/>
            </a:xfrm>
            <a:prstGeom prst="rect">
              <a:avLst/>
            </a:prstGeom>
          </p:spPr>
          <p:txBody>
            <a:bodyPr wrap="square">
              <a:spAutoFit/>
            </a:bodyPr>
            <a:lstStyle/>
            <a:p>
              <a:pPr algn="just">
                <a:lnSpc>
                  <a:spcPct val="150000"/>
                </a:lnSpc>
              </a:pPr>
              <a:r>
                <a:rPr lang="vi-VN" sz="2000" i="1"/>
                <a:t>Em hãy quan sát và cho biết các vật dụng trong hình dưới đây được làm từ kim loại nào?</a:t>
              </a:r>
              <a:endParaRPr lang="en-US" sz="2000" i="1"/>
            </a:p>
          </p:txBody>
        </p:sp>
        <p:pic>
          <p:nvPicPr>
            <p:cNvPr id="4" name="Picture 3"/>
            <p:cNvPicPr>
              <a:picLocks noChangeAspect="1"/>
            </p:cNvPicPr>
            <p:nvPr/>
          </p:nvPicPr>
          <p:blipFill>
            <a:blip r:embed="rId3"/>
            <a:stretch>
              <a:fillRect/>
            </a:stretch>
          </p:blipFill>
          <p:spPr>
            <a:xfrm>
              <a:off x="744397" y="1101834"/>
              <a:ext cx="591243" cy="827282"/>
            </a:xfrm>
            <a:prstGeom prst="rect">
              <a:avLst/>
            </a:prstGeom>
          </p:spPr>
        </p:pic>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177" r="16323"/>
          <a:stretch/>
        </p:blipFill>
        <p:spPr>
          <a:xfrm>
            <a:off x="3371818" y="2126366"/>
            <a:ext cx="2400514" cy="2400514"/>
          </a:xfrm>
          <a:prstGeom prst="roundRect">
            <a:avLst/>
          </a:prstGeom>
          <a:ln w="12700">
            <a:solidFill>
              <a:schemeClr val="accent1">
                <a:lumMod val="50000"/>
              </a:schemeClr>
            </a:solidFill>
            <a:prstDash val="sysDash"/>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209" y="2130304"/>
            <a:ext cx="2396127" cy="2396127"/>
          </a:xfrm>
          <a:prstGeom prst="roundRect">
            <a:avLst/>
          </a:prstGeom>
          <a:ln w="12700">
            <a:solidFill>
              <a:schemeClr val="accent1">
                <a:lumMod val="50000"/>
              </a:schemeClr>
            </a:solidFill>
            <a:prstDash val="sysDash"/>
          </a:ln>
        </p:spPr>
      </p:pic>
      <p:grpSp>
        <p:nvGrpSpPr>
          <p:cNvPr id="11" name="Group 10"/>
          <p:cNvGrpSpPr/>
          <p:nvPr/>
        </p:nvGrpSpPr>
        <p:grpSpPr>
          <a:xfrm>
            <a:off x="577303" y="2126366"/>
            <a:ext cx="2417638" cy="2417638"/>
            <a:chOff x="856978" y="2122876"/>
            <a:chExt cx="2417638" cy="2417638"/>
          </a:xfrm>
        </p:grpSpPr>
        <p:sp>
          <p:nvSpPr>
            <p:cNvPr id="7" name="Rounded Rectangle 6"/>
            <p:cNvSpPr/>
            <p:nvPr/>
          </p:nvSpPr>
          <p:spPr>
            <a:xfrm>
              <a:off x="856978" y="2122876"/>
              <a:ext cx="2400065" cy="2400065"/>
            </a:xfrm>
            <a:prstGeom prst="roundRect">
              <a:avLst/>
            </a:prstGeom>
            <a:solidFill>
              <a:schemeClr val="bg1"/>
            </a:solidFill>
            <a:ln w="1270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978" y="2122876"/>
              <a:ext cx="2417638" cy="2417638"/>
            </a:xfrm>
            <a:prstGeom prst="rect">
              <a:avLst/>
            </a:prstGeom>
          </p:spPr>
        </p:pic>
      </p:grpSp>
      <p:sp>
        <p:nvSpPr>
          <p:cNvPr id="12" name="Rounded Rectangle 11"/>
          <p:cNvSpPr/>
          <p:nvPr/>
        </p:nvSpPr>
        <p:spPr>
          <a:xfrm>
            <a:off x="577303" y="4654193"/>
            <a:ext cx="2400065" cy="339047"/>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Nhôm</a:t>
            </a:r>
            <a:endParaRPr lang="en-US" sz="20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3372267" y="4654192"/>
            <a:ext cx="2400065" cy="33904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Đồng</a:t>
            </a:r>
            <a:endParaRPr lang="en-US" sz="20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6149209" y="4654191"/>
            <a:ext cx="2400065" cy="339047"/>
          </a:xfrm>
          <a:prstGeom prst="roundRect">
            <a:avLst/>
          </a:prstGeom>
          <a:solidFill>
            <a:schemeClr val="accent1">
              <a:lumMod val="90000"/>
            </a:schemeClr>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Sắt</a:t>
            </a:r>
            <a:endParaRPr lang="en-US" sz="200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124" y="250191"/>
            <a:ext cx="6234123" cy="26520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46" y="250191"/>
            <a:ext cx="793696" cy="907420"/>
          </a:xfrm>
          <a:prstGeom prst="rect">
            <a:avLst/>
          </a:prstGeom>
        </p:spPr>
      </p:pic>
      <p:sp>
        <p:nvSpPr>
          <p:cNvPr id="4" name="Rounded Rectangle 3"/>
          <p:cNvSpPr/>
          <p:nvPr/>
        </p:nvSpPr>
        <p:spPr>
          <a:xfrm>
            <a:off x="-143838" y="3226085"/>
            <a:ext cx="1458929" cy="513708"/>
          </a:xfrm>
          <a:prstGeom prst="roundRect">
            <a:avLst/>
          </a:prstGeom>
          <a:solidFill>
            <a:srgbClr val="0097B2"/>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  Nhóm 2:</a:t>
            </a:r>
            <a:endParaRPr lang="en-US" sz="20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59276" y="3113607"/>
            <a:ext cx="6518954"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a:t>Nhiệt độ nóng chảy của một kim loại là nhiệt độ mà tại đó kim loại chuyển từ thể rắn sang thể lỏng. </a:t>
            </a:r>
          </a:p>
          <a:p>
            <a:pPr marL="342900" indent="-342900" algn="just">
              <a:lnSpc>
                <a:spcPct val="150000"/>
              </a:lnSpc>
              <a:buFont typeface="Wingdings" panose="05000000000000000000" pitchFamily="2" charset="2"/>
              <a:buChar char="Ø"/>
            </a:pPr>
            <a:r>
              <a:rPr lang="vi-VN" sz="2000"/>
              <a:t>Trong ba kim loại K, Na, Rb, tại 64</a:t>
            </a:r>
            <a:r>
              <a:rPr lang="vi-VN" sz="2000" baseline="30000"/>
              <a:t>o</a:t>
            </a:r>
            <a:r>
              <a:rPr lang="vi-VN" sz="2000"/>
              <a:t>C, K và Rb bị nóng chảy. </a:t>
            </a:r>
            <a:endParaRPr lang="en-US" sz="2000"/>
          </a:p>
        </p:txBody>
      </p:sp>
    </p:spTree>
    <p:extLst>
      <p:ext uri="{BB962C8B-B14F-4D97-AF65-F5344CB8AC3E}">
        <p14:creationId xmlns:p14="http://schemas.microsoft.com/office/powerpoint/2010/main" val="304095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0124" y="250191"/>
            <a:ext cx="6234123" cy="265200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46" y="250191"/>
            <a:ext cx="793696" cy="907420"/>
          </a:xfrm>
          <a:prstGeom prst="rect">
            <a:avLst/>
          </a:prstGeom>
        </p:spPr>
      </p:pic>
      <p:sp>
        <p:nvSpPr>
          <p:cNvPr id="4" name="Rounded Rectangle 3"/>
          <p:cNvSpPr/>
          <p:nvPr/>
        </p:nvSpPr>
        <p:spPr>
          <a:xfrm>
            <a:off x="-143838" y="3226085"/>
            <a:ext cx="1458929" cy="513708"/>
          </a:xfrm>
          <a:prstGeom prst="roundRect">
            <a:avLst/>
          </a:prstGeom>
          <a:solidFill>
            <a:schemeClr val="accent4">
              <a:lumMod val="75000"/>
            </a:schemeClr>
          </a:solidFill>
          <a:ln w="19050">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a:solidFill>
                  <a:schemeClr val="tx1"/>
                </a:solidFill>
                <a:latin typeface="Arial" panose="020B0604020202020204" pitchFamily="34" charset="0"/>
                <a:cs typeface="Arial" panose="020B0604020202020204" pitchFamily="34" charset="0"/>
              </a:rPr>
              <a:t>  Nhóm 3:</a:t>
            </a:r>
            <a:endParaRPr lang="en-US" sz="20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618180" y="3082785"/>
            <a:ext cx="6950468" cy="1015663"/>
          </a:xfrm>
          <a:prstGeom prst="rect">
            <a:avLst/>
          </a:prstGeom>
        </p:spPr>
        <p:txBody>
          <a:bodyPr wrap="square">
            <a:spAutoFit/>
          </a:bodyPr>
          <a:lstStyle/>
          <a:p>
            <a:pPr algn="just">
              <a:lnSpc>
                <a:spcPct val="150000"/>
              </a:lnSpc>
            </a:pPr>
            <a:r>
              <a:rPr lang="vi-VN" sz="2000"/>
              <a:t>Các kim loại khác nhau có tính cứng khác nhau. Kim cương được dùng làm chuẩn trong thang độ cứng trong bảng.</a:t>
            </a:r>
            <a:endParaRPr lang="en-US" sz="2000"/>
          </a:p>
        </p:txBody>
      </p:sp>
      <p:pic>
        <p:nvPicPr>
          <p:cNvPr id="6" name="Picture 5"/>
          <p:cNvPicPr>
            <a:picLocks noChangeAspect="1"/>
          </p:cNvPicPr>
          <p:nvPr/>
        </p:nvPicPr>
        <p:blipFill>
          <a:blip r:embed="rId4"/>
          <a:stretch>
            <a:fillRect/>
          </a:stretch>
        </p:blipFill>
        <p:spPr>
          <a:xfrm>
            <a:off x="4639927" y="4182667"/>
            <a:ext cx="1010860" cy="809212"/>
          </a:xfrm>
          <a:prstGeom prst="rect">
            <a:avLst/>
          </a:prstGeom>
        </p:spPr>
      </p:pic>
    </p:spTree>
    <p:extLst>
      <p:ext uri="{BB962C8B-B14F-4D97-AF65-F5344CB8AC3E}">
        <p14:creationId xmlns:p14="http://schemas.microsoft.com/office/powerpoint/2010/main" val="5871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10" idx="0"/>
          </p:cNvCxnSpPr>
          <p:nvPr/>
        </p:nvCxnSpPr>
        <p:spPr>
          <a:xfrm>
            <a:off x="1691129" y="1807584"/>
            <a:ext cx="1" cy="395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2"/>
            <a:endCxn id="11" idx="0"/>
          </p:cNvCxnSpPr>
          <p:nvPr/>
        </p:nvCxnSpPr>
        <p:spPr>
          <a:xfrm flipH="1">
            <a:off x="4551197" y="1807584"/>
            <a:ext cx="1" cy="395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2" idx="0"/>
          </p:cNvCxnSpPr>
          <p:nvPr/>
        </p:nvCxnSpPr>
        <p:spPr>
          <a:xfrm flipH="1" flipV="1">
            <a:off x="7401848" y="1807584"/>
            <a:ext cx="1" cy="3954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0" y="267127"/>
            <a:ext cx="1284270" cy="678095"/>
            <a:chOff x="0" y="267127"/>
            <a:chExt cx="1284270" cy="678095"/>
          </a:xfrm>
        </p:grpSpPr>
        <p:sp>
          <p:nvSpPr>
            <p:cNvPr id="3" name="Oval 2"/>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3"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6" name="TextBox 5"/>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pic>
        <p:nvPicPr>
          <p:cNvPr id="7" name="Picture 6"/>
          <p:cNvPicPr>
            <a:picLocks noChangeAspect="1"/>
          </p:cNvPicPr>
          <p:nvPr/>
        </p:nvPicPr>
        <p:blipFill>
          <a:blip r:embed="rId3"/>
          <a:stretch>
            <a:fillRect/>
          </a:stretch>
        </p:blipFill>
        <p:spPr>
          <a:xfrm>
            <a:off x="7414183" y="101642"/>
            <a:ext cx="1729817" cy="811782"/>
          </a:xfrm>
          <a:prstGeom prst="rect">
            <a:avLst/>
          </a:prstGeom>
        </p:spPr>
      </p:pic>
      <p:sp>
        <p:nvSpPr>
          <p:cNvPr id="8" name="Rounded Rectangle 7"/>
          <p:cNvSpPr/>
          <p:nvPr/>
        </p:nvSpPr>
        <p:spPr>
          <a:xfrm>
            <a:off x="451380" y="1186497"/>
            <a:ext cx="8199635" cy="621087"/>
          </a:xfrm>
          <a:prstGeom prst="roundRect">
            <a:avLst/>
          </a:prstGeom>
          <a:solidFill>
            <a:srgbClr val="6AA84F"/>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a:solidFill>
                  <a:schemeClr val="bg1"/>
                </a:solidFill>
                <a:latin typeface="Arial" panose="020B0604020202020204" pitchFamily="34" charset="0"/>
                <a:cs typeface="Arial" panose="020B0604020202020204" pitchFamily="34" charset="0"/>
              </a:rPr>
              <a:t>Tính chất vật lí khác của kim loại</a:t>
            </a:r>
            <a:endParaRPr lang="en-US" sz="2000" b="1">
              <a:solidFill>
                <a:schemeClr val="bg1"/>
              </a:solidFill>
              <a:latin typeface="Arial" panose="020B0604020202020204" pitchFamily="34" charset="0"/>
              <a:cs typeface="Arial" panose="020B0604020202020204" pitchFamily="34" charset="0"/>
            </a:endParaRPr>
          </a:p>
        </p:txBody>
      </p:sp>
      <p:sp>
        <p:nvSpPr>
          <p:cNvPr id="10" name="Rounded Rectangle 9"/>
          <p:cNvSpPr/>
          <p:nvPr/>
        </p:nvSpPr>
        <p:spPr>
          <a:xfrm>
            <a:off x="441963" y="2203006"/>
            <a:ext cx="2498333" cy="660884"/>
          </a:xfrm>
          <a:prstGeom prst="round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Khối lượng riêng</a:t>
            </a:r>
            <a:endParaRPr lang="en-US" sz="2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3302030" y="2203006"/>
            <a:ext cx="2498333" cy="660884"/>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Nhiệt độ nóng chảy</a:t>
            </a:r>
            <a:endParaRPr lang="en-US" sz="20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152682" y="2203006"/>
            <a:ext cx="2498333" cy="660884"/>
          </a:xfrm>
          <a:prstGeom prst="roundRect">
            <a:avLst/>
          </a:prstGeom>
          <a:ln w="1905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Tính cứng</a:t>
            </a:r>
            <a:endParaRPr lang="en-US" sz="2000">
              <a:solidFill>
                <a:schemeClr val="tx1"/>
              </a:solidFill>
              <a:latin typeface="Arial" panose="020B0604020202020204" pitchFamily="34" charset="0"/>
              <a:cs typeface="Arial" panose="020B0604020202020204" pitchFamily="34" charset="0"/>
            </a:endParaRPr>
          </a:p>
        </p:txBody>
      </p:sp>
      <p:grpSp>
        <p:nvGrpSpPr>
          <p:cNvPr id="16" name="Group 15"/>
          <p:cNvGrpSpPr/>
          <p:nvPr/>
        </p:nvGrpSpPr>
        <p:grpSpPr>
          <a:xfrm>
            <a:off x="3302030" y="2923641"/>
            <a:ext cx="2589770" cy="2177855"/>
            <a:chOff x="3302030" y="2923641"/>
            <a:chExt cx="2589770" cy="2177855"/>
          </a:xfrm>
        </p:grpSpPr>
        <p:sp>
          <p:nvSpPr>
            <p:cNvPr id="14" name="Rectangle 13"/>
            <p:cNvSpPr/>
            <p:nvPr/>
          </p:nvSpPr>
          <p:spPr>
            <a:xfrm>
              <a:off x="3302030" y="2923641"/>
              <a:ext cx="2589770" cy="1477328"/>
            </a:xfrm>
            <a:prstGeom prst="rect">
              <a:avLst/>
            </a:prstGeom>
          </p:spPr>
          <p:txBody>
            <a:bodyPr wrap="square">
              <a:spAutoFit/>
            </a:bodyPr>
            <a:lstStyle/>
            <a:p>
              <a:pPr algn="just">
                <a:lnSpc>
                  <a:spcPct val="150000"/>
                </a:lnSpc>
              </a:pPr>
              <a:r>
                <a:rPr lang="vi-VN" sz="2000"/>
                <a:t>L</a:t>
              </a:r>
              <a:r>
                <a:rPr lang="en-US" sz="2000"/>
                <a:t>à nhiệt độ mà tại đó kim loại chuyển từ thể rắn →</a:t>
              </a:r>
              <a:r>
                <a:rPr lang="vi-VN" sz="2000"/>
                <a:t> </a:t>
              </a:r>
              <a:r>
                <a:rPr lang="en-US" sz="2000"/>
                <a:t>thể lỏng.</a:t>
              </a:r>
            </a:p>
          </p:txBody>
        </p:sp>
        <p:pic>
          <p:nvPicPr>
            <p:cNvPr id="24" name="Picture 23"/>
            <p:cNvPicPr>
              <a:picLocks noChangeAspect="1"/>
            </p:cNvPicPr>
            <p:nvPr/>
          </p:nvPicPr>
          <p:blipFill>
            <a:blip r:embed="rId4"/>
            <a:stretch>
              <a:fillRect/>
            </a:stretch>
          </p:blipFill>
          <p:spPr>
            <a:xfrm>
              <a:off x="4202755" y="4355908"/>
              <a:ext cx="696881" cy="745588"/>
            </a:xfrm>
            <a:prstGeom prst="rect">
              <a:avLst/>
            </a:prstGeom>
          </p:spPr>
        </p:pic>
      </p:grpSp>
      <p:grpSp>
        <p:nvGrpSpPr>
          <p:cNvPr id="18" name="Group 17"/>
          <p:cNvGrpSpPr/>
          <p:nvPr/>
        </p:nvGrpSpPr>
        <p:grpSpPr>
          <a:xfrm>
            <a:off x="6018522" y="2923641"/>
            <a:ext cx="2984643" cy="2201922"/>
            <a:chOff x="6071685" y="2923641"/>
            <a:chExt cx="2984643" cy="2201922"/>
          </a:xfrm>
        </p:grpSpPr>
        <p:sp>
          <p:nvSpPr>
            <p:cNvPr id="15" name="Rectangle 14"/>
            <p:cNvSpPr/>
            <p:nvPr/>
          </p:nvSpPr>
          <p:spPr>
            <a:xfrm>
              <a:off x="6071685" y="2923641"/>
              <a:ext cx="2984643" cy="1477328"/>
            </a:xfrm>
            <a:prstGeom prst="rect">
              <a:avLst/>
            </a:prstGeom>
          </p:spPr>
          <p:txBody>
            <a:bodyPr wrap="square">
              <a:spAutoFit/>
            </a:bodyPr>
            <a:lstStyle/>
            <a:p>
              <a:pPr algn="just">
                <a:lnSpc>
                  <a:spcPct val="150000"/>
                </a:lnSpc>
              </a:pPr>
              <a:r>
                <a:rPr lang="vi-VN" sz="2000"/>
                <a:t>Các kim loại khác nhau có tính cứng khác nhau.</a:t>
              </a:r>
            </a:p>
            <a:p>
              <a:pPr algn="just">
                <a:lnSpc>
                  <a:spcPct val="150000"/>
                </a:lnSpc>
              </a:pPr>
              <a:r>
                <a:rPr lang="vi-VN" sz="2000"/>
                <a:t>Kim loại cứng nhất là Cr.</a:t>
              </a:r>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t="21946" b="9056"/>
            <a:stretch/>
          </p:blipFill>
          <p:spPr>
            <a:xfrm>
              <a:off x="6792654" y="4313905"/>
              <a:ext cx="1243057" cy="811658"/>
            </a:xfrm>
            <a:prstGeom prst="rect">
              <a:avLst/>
            </a:prstGeom>
          </p:spPr>
        </p:pic>
      </p:grpSp>
      <p:grpSp>
        <p:nvGrpSpPr>
          <p:cNvPr id="9" name="Group 8"/>
          <p:cNvGrpSpPr/>
          <p:nvPr/>
        </p:nvGrpSpPr>
        <p:grpSpPr>
          <a:xfrm>
            <a:off x="441963" y="2923641"/>
            <a:ext cx="2571283" cy="2177855"/>
            <a:chOff x="441963" y="2923641"/>
            <a:chExt cx="2571283" cy="2177855"/>
          </a:xfrm>
        </p:grpSpPr>
        <p:sp>
          <p:nvSpPr>
            <p:cNvPr id="13" name="Rectangle 12"/>
            <p:cNvSpPr/>
            <p:nvPr/>
          </p:nvSpPr>
          <p:spPr>
            <a:xfrm>
              <a:off x="441963" y="2923641"/>
              <a:ext cx="2571283" cy="1420325"/>
            </a:xfrm>
            <a:prstGeom prst="rect">
              <a:avLst/>
            </a:prstGeom>
          </p:spPr>
          <p:txBody>
            <a:bodyPr wrap="square">
              <a:spAutoFit/>
            </a:bodyPr>
            <a:lstStyle/>
            <a:p>
              <a:pPr algn="just">
                <a:lnSpc>
                  <a:spcPct val="150000"/>
                </a:lnSpc>
              </a:pPr>
              <a:r>
                <a:rPr lang="vi-VN" sz="2000"/>
                <a:t>Cho biết kim loại này nặng hay nhẹ hơn so với kim loại khác.</a:t>
              </a:r>
              <a:endParaRPr lang="en-US" sz="2000"/>
            </a:p>
          </p:txBody>
        </p:sp>
        <p:pic>
          <p:nvPicPr>
            <p:cNvPr id="26" name="Picture 25"/>
            <p:cNvPicPr>
              <a:picLocks noChangeAspect="1"/>
            </p:cNvPicPr>
            <p:nvPr/>
          </p:nvPicPr>
          <p:blipFill>
            <a:blip r:embed="rId6"/>
            <a:stretch>
              <a:fillRect/>
            </a:stretch>
          </p:blipFill>
          <p:spPr>
            <a:xfrm>
              <a:off x="1297903" y="4607677"/>
              <a:ext cx="786452" cy="493819"/>
            </a:xfrm>
            <a:prstGeom prst="rect">
              <a:avLst/>
            </a:prstGeom>
          </p:spPr>
        </p:pic>
      </p:grpSp>
    </p:spTree>
    <p:extLst>
      <p:ext uri="{BB962C8B-B14F-4D97-AF65-F5344CB8AC3E}">
        <p14:creationId xmlns:p14="http://schemas.microsoft.com/office/powerpoint/2010/main" val="180663391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par>
                                <p:cTn id="25" presetID="22" presetClass="entr" presetSubtype="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902"/>
        <p:cNvGrpSpPr/>
        <p:nvPr/>
      </p:nvGrpSpPr>
      <p:grpSpPr>
        <a:xfrm>
          <a:off x="0" y="0"/>
          <a:ext cx="0" cy="0"/>
          <a:chOff x="0" y="0"/>
          <a:chExt cx="0" cy="0"/>
        </a:xfrm>
      </p:grpSpPr>
      <p:sp>
        <p:nvSpPr>
          <p:cNvPr id="3903" name="Google Shape;3903;p67"/>
          <p:cNvSpPr txBox="1">
            <a:spLocks noGrp="1"/>
          </p:cNvSpPr>
          <p:nvPr>
            <p:ph type="title" idx="8"/>
          </p:nvPr>
        </p:nvSpPr>
        <p:spPr>
          <a:xfrm>
            <a:off x="1768424" y="442695"/>
            <a:ext cx="5548500" cy="47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tx2">
                    <a:lumMod val="50000"/>
                  </a:schemeClr>
                </a:solidFill>
                <a:latin typeface="Arial" panose="020B0604020202020204" pitchFamily="34" charset="0"/>
                <a:cs typeface="Arial" panose="020B0604020202020204" pitchFamily="34" charset="0"/>
              </a:rPr>
              <a:t>KẾT LUẬN</a:t>
            </a:r>
            <a:endParaRPr sz="3200">
              <a:solidFill>
                <a:schemeClr val="tx2">
                  <a:lumMod val="50000"/>
                </a:schemeClr>
              </a:solidFill>
              <a:latin typeface="Arial" panose="020B0604020202020204" pitchFamily="34" charset="0"/>
              <a:cs typeface="Arial" panose="020B0604020202020204" pitchFamily="34" charset="0"/>
            </a:endParaRPr>
          </a:p>
        </p:txBody>
      </p:sp>
      <p:grpSp>
        <p:nvGrpSpPr>
          <p:cNvPr id="3935" name="Google Shape;3935;p67"/>
          <p:cNvGrpSpPr/>
          <p:nvPr/>
        </p:nvGrpSpPr>
        <p:grpSpPr>
          <a:xfrm>
            <a:off x="7857188" y="146851"/>
            <a:ext cx="822375" cy="892770"/>
            <a:chOff x="8144895" y="1207174"/>
            <a:chExt cx="501863" cy="544822"/>
          </a:xfrm>
        </p:grpSpPr>
        <p:grpSp>
          <p:nvGrpSpPr>
            <p:cNvPr id="3936" name="Google Shape;3936;p67"/>
            <p:cNvGrpSpPr/>
            <p:nvPr/>
          </p:nvGrpSpPr>
          <p:grpSpPr>
            <a:xfrm>
              <a:off x="8144895" y="1207174"/>
              <a:ext cx="501863" cy="544822"/>
              <a:chOff x="1558500" y="4523825"/>
              <a:chExt cx="410925" cy="446100"/>
            </a:xfrm>
          </p:grpSpPr>
          <p:sp>
            <p:nvSpPr>
              <p:cNvPr id="3937" name="Google Shape;3937;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7"/>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7"/>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67"/>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67"/>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67"/>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67"/>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67"/>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67"/>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67"/>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67"/>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0" name="Google Shape;3950;p67"/>
            <p:cNvGrpSpPr/>
            <p:nvPr/>
          </p:nvGrpSpPr>
          <p:grpSpPr>
            <a:xfrm>
              <a:off x="8144895" y="1207174"/>
              <a:ext cx="501863" cy="544822"/>
              <a:chOff x="1558500" y="4523825"/>
              <a:chExt cx="410925" cy="446100"/>
            </a:xfrm>
          </p:grpSpPr>
          <p:sp>
            <p:nvSpPr>
              <p:cNvPr id="3951" name="Google Shape;3951;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67"/>
              <p:cNvSpPr/>
              <p:nvPr/>
            </p:nvSpPr>
            <p:spPr>
              <a:xfrm>
                <a:off x="1560850" y="4644350"/>
                <a:ext cx="397825" cy="205000"/>
              </a:xfrm>
              <a:custGeom>
                <a:avLst/>
                <a:gdLst/>
                <a:ahLst/>
                <a:cxnLst/>
                <a:rect l="l" t="t" r="r" b="b"/>
                <a:pathLst>
                  <a:path w="15913" h="8200" extrusionOk="0">
                    <a:moveTo>
                      <a:pt x="2698" y="479"/>
                    </a:moveTo>
                    <a:cubicBezTo>
                      <a:pt x="4115" y="479"/>
                      <a:pt x="6336" y="993"/>
                      <a:pt x="8845" y="2127"/>
                    </a:cubicBezTo>
                    <a:cubicBezTo>
                      <a:pt x="12871" y="3946"/>
                      <a:pt x="15209" y="6251"/>
                      <a:pt x="14788" y="7185"/>
                    </a:cubicBezTo>
                    <a:cubicBezTo>
                      <a:pt x="14629" y="7535"/>
                      <a:pt x="14068" y="7722"/>
                      <a:pt x="13216" y="7722"/>
                    </a:cubicBezTo>
                    <a:cubicBezTo>
                      <a:pt x="11800" y="7722"/>
                      <a:pt x="9581" y="7208"/>
                      <a:pt x="7067" y="6075"/>
                    </a:cubicBezTo>
                    <a:cubicBezTo>
                      <a:pt x="3041" y="4256"/>
                      <a:pt x="703" y="1951"/>
                      <a:pt x="1124" y="1016"/>
                    </a:cubicBezTo>
                    <a:cubicBezTo>
                      <a:pt x="1282" y="665"/>
                      <a:pt x="1846" y="479"/>
                      <a:pt x="2698" y="479"/>
                    </a:cubicBezTo>
                    <a:close/>
                    <a:moveTo>
                      <a:pt x="2690" y="0"/>
                    </a:moveTo>
                    <a:cubicBezTo>
                      <a:pt x="1694" y="0"/>
                      <a:pt x="963" y="247"/>
                      <a:pt x="703" y="826"/>
                    </a:cubicBezTo>
                    <a:cubicBezTo>
                      <a:pt x="0" y="2381"/>
                      <a:pt x="3356" y="4908"/>
                      <a:pt x="6873" y="6497"/>
                    </a:cubicBezTo>
                    <a:cubicBezTo>
                      <a:pt x="9086" y="7496"/>
                      <a:pt x="11534" y="8200"/>
                      <a:pt x="13219" y="8200"/>
                    </a:cubicBezTo>
                    <a:cubicBezTo>
                      <a:pt x="14219" y="8200"/>
                      <a:pt x="14950" y="7954"/>
                      <a:pt x="15214" y="7375"/>
                    </a:cubicBezTo>
                    <a:cubicBezTo>
                      <a:pt x="15913" y="5820"/>
                      <a:pt x="12557" y="3293"/>
                      <a:pt x="9039" y="1706"/>
                    </a:cubicBezTo>
                    <a:cubicBezTo>
                      <a:pt x="6828" y="708"/>
                      <a:pt x="4378" y="0"/>
                      <a:pt x="2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67"/>
              <p:cNvSpPr/>
              <p:nvPr/>
            </p:nvSpPr>
            <p:spPr>
              <a:xfrm>
                <a:off x="1694025" y="4547900"/>
                <a:ext cx="131475" cy="397950"/>
              </a:xfrm>
              <a:custGeom>
                <a:avLst/>
                <a:gdLst/>
                <a:ahLst/>
                <a:cxnLst/>
                <a:rect l="l" t="t" r="r" b="b"/>
                <a:pathLst>
                  <a:path w="5259" h="15918" extrusionOk="0">
                    <a:moveTo>
                      <a:pt x="2629" y="463"/>
                    </a:moveTo>
                    <a:cubicBezTo>
                      <a:pt x="3652" y="463"/>
                      <a:pt x="4795" y="3541"/>
                      <a:pt x="4795" y="7956"/>
                    </a:cubicBezTo>
                    <a:cubicBezTo>
                      <a:pt x="4795" y="12376"/>
                      <a:pt x="3652" y="15455"/>
                      <a:pt x="2629" y="15455"/>
                    </a:cubicBezTo>
                    <a:cubicBezTo>
                      <a:pt x="1606" y="15455"/>
                      <a:pt x="463" y="12376"/>
                      <a:pt x="463" y="7956"/>
                    </a:cubicBezTo>
                    <a:cubicBezTo>
                      <a:pt x="463" y="3541"/>
                      <a:pt x="1606" y="463"/>
                      <a:pt x="2629" y="463"/>
                    </a:cubicBezTo>
                    <a:close/>
                    <a:moveTo>
                      <a:pt x="2629" y="1"/>
                    </a:moveTo>
                    <a:cubicBezTo>
                      <a:pt x="922" y="1"/>
                      <a:pt x="1" y="4101"/>
                      <a:pt x="1" y="7956"/>
                    </a:cubicBezTo>
                    <a:cubicBezTo>
                      <a:pt x="1" y="11817"/>
                      <a:pt x="922" y="15918"/>
                      <a:pt x="2629" y="15918"/>
                    </a:cubicBezTo>
                    <a:cubicBezTo>
                      <a:pt x="4337" y="15918"/>
                      <a:pt x="5258" y="11817"/>
                      <a:pt x="5258" y="7956"/>
                    </a:cubicBezTo>
                    <a:cubicBezTo>
                      <a:pt x="5258" y="4101"/>
                      <a:pt x="4337" y="1"/>
                      <a:pt x="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67"/>
              <p:cNvSpPr/>
              <p:nvPr/>
            </p:nvSpPr>
            <p:spPr>
              <a:xfrm>
                <a:off x="1558500" y="4652450"/>
                <a:ext cx="402475" cy="188800"/>
              </a:xfrm>
              <a:custGeom>
                <a:avLst/>
                <a:gdLst/>
                <a:ahLst/>
                <a:cxnLst/>
                <a:rect l="l" t="t" r="r" b="b"/>
                <a:pathLst>
                  <a:path w="16099" h="7552" extrusionOk="0">
                    <a:moveTo>
                      <a:pt x="13104" y="480"/>
                    </a:moveTo>
                    <a:cubicBezTo>
                      <a:pt x="14192" y="480"/>
                      <a:pt x="14905" y="711"/>
                      <a:pt x="15063" y="1127"/>
                    </a:cubicBezTo>
                    <a:cubicBezTo>
                      <a:pt x="15424" y="2085"/>
                      <a:pt x="12948" y="4238"/>
                      <a:pt x="8814" y="5802"/>
                    </a:cubicBezTo>
                    <a:cubicBezTo>
                      <a:pt x="6480" y="6683"/>
                      <a:pt x="4415" y="7074"/>
                      <a:pt x="2996" y="7074"/>
                    </a:cubicBezTo>
                    <a:cubicBezTo>
                      <a:pt x="1905" y="7074"/>
                      <a:pt x="1195" y="6843"/>
                      <a:pt x="1038" y="6427"/>
                    </a:cubicBezTo>
                    <a:cubicBezTo>
                      <a:pt x="677" y="5468"/>
                      <a:pt x="3153" y="3312"/>
                      <a:pt x="7287" y="1752"/>
                    </a:cubicBezTo>
                    <a:cubicBezTo>
                      <a:pt x="9620" y="869"/>
                      <a:pt x="11683" y="480"/>
                      <a:pt x="13104" y="480"/>
                    </a:cubicBezTo>
                    <a:close/>
                    <a:moveTo>
                      <a:pt x="13130" y="0"/>
                    </a:moveTo>
                    <a:cubicBezTo>
                      <a:pt x="11469" y="0"/>
                      <a:pt x="9203" y="530"/>
                      <a:pt x="7120" y="1317"/>
                    </a:cubicBezTo>
                    <a:cubicBezTo>
                      <a:pt x="3510" y="2682"/>
                      <a:pt x="1" y="4992"/>
                      <a:pt x="603" y="6589"/>
                    </a:cubicBezTo>
                    <a:cubicBezTo>
                      <a:pt x="857" y="7269"/>
                      <a:pt x="1750" y="7551"/>
                      <a:pt x="2972" y="7551"/>
                    </a:cubicBezTo>
                    <a:cubicBezTo>
                      <a:pt x="4630" y="7551"/>
                      <a:pt x="6898" y="7024"/>
                      <a:pt x="8981" y="6237"/>
                    </a:cubicBezTo>
                    <a:cubicBezTo>
                      <a:pt x="12591" y="4872"/>
                      <a:pt x="16099" y="2563"/>
                      <a:pt x="15497" y="961"/>
                    </a:cubicBezTo>
                    <a:cubicBezTo>
                      <a:pt x="15241" y="285"/>
                      <a:pt x="14348" y="0"/>
                      <a:pt x="13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67"/>
              <p:cNvSpPr/>
              <p:nvPr/>
            </p:nvSpPr>
            <p:spPr>
              <a:xfrm>
                <a:off x="1735800" y="4722850"/>
                <a:ext cx="47925" cy="48050"/>
              </a:xfrm>
              <a:custGeom>
                <a:avLst/>
                <a:gdLst/>
                <a:ahLst/>
                <a:cxnLst/>
                <a:rect l="l" t="t" r="r" b="b"/>
                <a:pathLst>
                  <a:path w="1917" h="1922" extrusionOk="0">
                    <a:moveTo>
                      <a:pt x="958" y="1"/>
                    </a:moveTo>
                    <a:cubicBezTo>
                      <a:pt x="430" y="1"/>
                      <a:pt x="0" y="431"/>
                      <a:pt x="0" y="958"/>
                    </a:cubicBezTo>
                    <a:cubicBezTo>
                      <a:pt x="0" y="1491"/>
                      <a:pt x="430" y="1922"/>
                      <a:pt x="958" y="1922"/>
                    </a:cubicBezTo>
                    <a:cubicBezTo>
                      <a:pt x="1490" y="1922"/>
                      <a:pt x="1917" y="1491"/>
                      <a:pt x="1917" y="958"/>
                    </a:cubicBezTo>
                    <a:cubicBezTo>
                      <a:pt x="1917" y="431"/>
                      <a:pt x="1490" y="1"/>
                      <a:pt x="9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67"/>
              <p:cNvSpPr/>
              <p:nvPr/>
            </p:nvSpPr>
            <p:spPr>
              <a:xfrm>
                <a:off x="1730000" y="4717050"/>
                <a:ext cx="59500" cy="59625"/>
              </a:xfrm>
              <a:custGeom>
                <a:avLst/>
                <a:gdLst/>
                <a:ahLst/>
                <a:cxnLst/>
                <a:rect l="l" t="t" r="r" b="b"/>
                <a:pathLst>
                  <a:path w="2380" h="2385" extrusionOk="0">
                    <a:moveTo>
                      <a:pt x="1190" y="464"/>
                    </a:moveTo>
                    <a:cubicBezTo>
                      <a:pt x="1593" y="464"/>
                      <a:pt x="1916" y="793"/>
                      <a:pt x="1916" y="1190"/>
                    </a:cubicBezTo>
                    <a:cubicBezTo>
                      <a:pt x="1916" y="1594"/>
                      <a:pt x="1593" y="1917"/>
                      <a:pt x="1190" y="1917"/>
                    </a:cubicBezTo>
                    <a:cubicBezTo>
                      <a:pt x="788" y="1917"/>
                      <a:pt x="463" y="1594"/>
                      <a:pt x="463" y="1190"/>
                    </a:cubicBezTo>
                    <a:cubicBezTo>
                      <a:pt x="463" y="793"/>
                      <a:pt x="788" y="464"/>
                      <a:pt x="1190" y="464"/>
                    </a:cubicBezTo>
                    <a:close/>
                    <a:moveTo>
                      <a:pt x="1190" y="1"/>
                    </a:moveTo>
                    <a:cubicBezTo>
                      <a:pt x="533" y="1"/>
                      <a:pt x="0" y="534"/>
                      <a:pt x="0" y="1190"/>
                    </a:cubicBezTo>
                    <a:cubicBezTo>
                      <a:pt x="0" y="1848"/>
                      <a:pt x="533" y="2385"/>
                      <a:pt x="1190" y="2385"/>
                    </a:cubicBezTo>
                    <a:cubicBezTo>
                      <a:pt x="1848" y="2385"/>
                      <a:pt x="2380" y="1848"/>
                      <a:pt x="2380" y="1190"/>
                    </a:cubicBezTo>
                    <a:cubicBezTo>
                      <a:pt x="2380" y="534"/>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67"/>
              <p:cNvSpPr/>
              <p:nvPr/>
            </p:nvSpPr>
            <p:spPr>
              <a:xfrm>
                <a:off x="1915600" y="4654925"/>
                <a:ext cx="47950" cy="47925"/>
              </a:xfrm>
              <a:custGeom>
                <a:avLst/>
                <a:gdLst/>
                <a:ahLst/>
                <a:cxnLst/>
                <a:rect l="l" t="t" r="r" b="b"/>
                <a:pathLst>
                  <a:path w="1918" h="1917" extrusionOk="0">
                    <a:moveTo>
                      <a:pt x="959" y="1"/>
                    </a:moveTo>
                    <a:cubicBezTo>
                      <a:pt x="431" y="1"/>
                      <a:pt x="1" y="431"/>
                      <a:pt x="1" y="958"/>
                    </a:cubicBezTo>
                    <a:cubicBezTo>
                      <a:pt x="1" y="1492"/>
                      <a:pt x="431" y="1917"/>
                      <a:pt x="959" y="1917"/>
                    </a:cubicBezTo>
                    <a:cubicBezTo>
                      <a:pt x="1491" y="1917"/>
                      <a:pt x="1917" y="1492"/>
                      <a:pt x="1917" y="958"/>
                    </a:cubicBezTo>
                    <a:cubicBezTo>
                      <a:pt x="1917" y="431"/>
                      <a:pt x="1491"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67"/>
              <p:cNvSpPr/>
              <p:nvPr/>
            </p:nvSpPr>
            <p:spPr>
              <a:xfrm>
                <a:off x="1909800" y="4649150"/>
                <a:ext cx="59625" cy="59600"/>
              </a:xfrm>
              <a:custGeom>
                <a:avLst/>
                <a:gdLst/>
                <a:ahLst/>
                <a:cxnLst/>
                <a:rect l="l" t="t" r="r" b="b"/>
                <a:pathLst>
                  <a:path w="2385" h="2384" extrusionOk="0">
                    <a:moveTo>
                      <a:pt x="1191" y="463"/>
                    </a:moveTo>
                    <a:cubicBezTo>
                      <a:pt x="1594" y="463"/>
                      <a:pt x="1917" y="792"/>
                      <a:pt x="1917" y="1189"/>
                    </a:cubicBezTo>
                    <a:cubicBezTo>
                      <a:pt x="1917" y="1593"/>
                      <a:pt x="1594" y="1917"/>
                      <a:pt x="1191" y="1917"/>
                    </a:cubicBezTo>
                    <a:cubicBezTo>
                      <a:pt x="788" y="1917"/>
                      <a:pt x="464" y="1593"/>
                      <a:pt x="464" y="1189"/>
                    </a:cubicBezTo>
                    <a:cubicBezTo>
                      <a:pt x="464" y="792"/>
                      <a:pt x="788" y="463"/>
                      <a:pt x="1191" y="463"/>
                    </a:cubicBezTo>
                    <a:close/>
                    <a:moveTo>
                      <a:pt x="1191" y="1"/>
                    </a:moveTo>
                    <a:cubicBezTo>
                      <a:pt x="534" y="1"/>
                      <a:pt x="1" y="533"/>
                      <a:pt x="1" y="1189"/>
                    </a:cubicBezTo>
                    <a:cubicBezTo>
                      <a:pt x="1" y="1847"/>
                      <a:pt x="534" y="2383"/>
                      <a:pt x="1191" y="2383"/>
                    </a:cubicBezTo>
                    <a:cubicBezTo>
                      <a:pt x="1848" y="2383"/>
                      <a:pt x="2385" y="1847"/>
                      <a:pt x="2385" y="1189"/>
                    </a:cubicBezTo>
                    <a:cubicBezTo>
                      <a:pt x="2385" y="533"/>
                      <a:pt x="1848" y="1"/>
                      <a:pt x="1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67"/>
              <p:cNvSpPr/>
              <p:nvPr/>
            </p:nvSpPr>
            <p:spPr>
              <a:xfrm>
                <a:off x="1735800" y="4529750"/>
                <a:ext cx="47925" cy="47925"/>
              </a:xfrm>
              <a:custGeom>
                <a:avLst/>
                <a:gdLst/>
                <a:ahLst/>
                <a:cxnLst/>
                <a:rect l="l" t="t" r="r" b="b"/>
                <a:pathLst>
                  <a:path w="1917" h="1917" extrusionOk="0">
                    <a:moveTo>
                      <a:pt x="958" y="0"/>
                    </a:moveTo>
                    <a:cubicBezTo>
                      <a:pt x="430" y="0"/>
                      <a:pt x="0" y="426"/>
                      <a:pt x="0" y="958"/>
                    </a:cubicBezTo>
                    <a:cubicBezTo>
                      <a:pt x="0" y="1485"/>
                      <a:pt x="430" y="1916"/>
                      <a:pt x="958" y="1916"/>
                    </a:cubicBezTo>
                    <a:cubicBezTo>
                      <a:pt x="1490" y="1916"/>
                      <a:pt x="1917" y="1485"/>
                      <a:pt x="1917" y="958"/>
                    </a:cubicBezTo>
                    <a:cubicBezTo>
                      <a:pt x="1917" y="426"/>
                      <a:pt x="1490"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67"/>
              <p:cNvSpPr/>
              <p:nvPr/>
            </p:nvSpPr>
            <p:spPr>
              <a:xfrm>
                <a:off x="1730000" y="4523825"/>
                <a:ext cx="59500" cy="59625"/>
              </a:xfrm>
              <a:custGeom>
                <a:avLst/>
                <a:gdLst/>
                <a:ahLst/>
                <a:cxnLst/>
                <a:rect l="l" t="t" r="r" b="b"/>
                <a:pathLst>
                  <a:path w="2380" h="2385" extrusionOk="0">
                    <a:moveTo>
                      <a:pt x="1190" y="468"/>
                    </a:moveTo>
                    <a:cubicBezTo>
                      <a:pt x="1593" y="468"/>
                      <a:pt x="1916" y="793"/>
                      <a:pt x="1916" y="1195"/>
                    </a:cubicBezTo>
                    <a:cubicBezTo>
                      <a:pt x="1916" y="1592"/>
                      <a:pt x="1593" y="1921"/>
                      <a:pt x="1190" y="1921"/>
                    </a:cubicBezTo>
                    <a:cubicBezTo>
                      <a:pt x="788" y="1921"/>
                      <a:pt x="463" y="1592"/>
                      <a:pt x="463" y="1195"/>
                    </a:cubicBezTo>
                    <a:cubicBezTo>
                      <a:pt x="463" y="793"/>
                      <a:pt x="788" y="468"/>
                      <a:pt x="1190" y="468"/>
                    </a:cubicBezTo>
                    <a:close/>
                    <a:moveTo>
                      <a:pt x="1190" y="1"/>
                    </a:moveTo>
                    <a:cubicBezTo>
                      <a:pt x="533" y="1"/>
                      <a:pt x="0" y="537"/>
                      <a:pt x="0" y="1195"/>
                    </a:cubicBezTo>
                    <a:cubicBezTo>
                      <a:pt x="0" y="1852"/>
                      <a:pt x="533" y="2384"/>
                      <a:pt x="1190" y="2384"/>
                    </a:cubicBezTo>
                    <a:cubicBezTo>
                      <a:pt x="1848" y="2384"/>
                      <a:pt x="2380" y="1852"/>
                      <a:pt x="2380" y="1195"/>
                    </a:cubicBezTo>
                    <a:cubicBezTo>
                      <a:pt x="2380" y="537"/>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67"/>
              <p:cNvSpPr/>
              <p:nvPr/>
            </p:nvSpPr>
            <p:spPr>
              <a:xfrm>
                <a:off x="1735800" y="4916100"/>
                <a:ext cx="47925" cy="47925"/>
              </a:xfrm>
              <a:custGeom>
                <a:avLst/>
                <a:gdLst/>
                <a:ahLst/>
                <a:cxnLst/>
                <a:rect l="l" t="t" r="r" b="b"/>
                <a:pathLst>
                  <a:path w="1917" h="1917" extrusionOk="0">
                    <a:moveTo>
                      <a:pt x="958" y="0"/>
                    </a:moveTo>
                    <a:cubicBezTo>
                      <a:pt x="430" y="0"/>
                      <a:pt x="0" y="431"/>
                      <a:pt x="0" y="959"/>
                    </a:cubicBezTo>
                    <a:cubicBezTo>
                      <a:pt x="0" y="1491"/>
                      <a:pt x="430" y="1916"/>
                      <a:pt x="958" y="1916"/>
                    </a:cubicBezTo>
                    <a:cubicBezTo>
                      <a:pt x="1490" y="1916"/>
                      <a:pt x="1917" y="1491"/>
                      <a:pt x="1917" y="959"/>
                    </a:cubicBezTo>
                    <a:cubicBezTo>
                      <a:pt x="1917" y="431"/>
                      <a:pt x="1490" y="0"/>
                      <a:pt x="9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67"/>
              <p:cNvSpPr/>
              <p:nvPr/>
            </p:nvSpPr>
            <p:spPr>
              <a:xfrm>
                <a:off x="1730000" y="4910300"/>
                <a:ext cx="59500" cy="59625"/>
              </a:xfrm>
              <a:custGeom>
                <a:avLst/>
                <a:gdLst/>
                <a:ahLst/>
                <a:cxnLst/>
                <a:rect l="l" t="t" r="r" b="b"/>
                <a:pathLst>
                  <a:path w="2380" h="2385" extrusionOk="0">
                    <a:moveTo>
                      <a:pt x="1190" y="463"/>
                    </a:moveTo>
                    <a:cubicBezTo>
                      <a:pt x="1593" y="463"/>
                      <a:pt x="1916" y="787"/>
                      <a:pt x="1916" y="1191"/>
                    </a:cubicBezTo>
                    <a:cubicBezTo>
                      <a:pt x="1916" y="1593"/>
                      <a:pt x="1593" y="1917"/>
                      <a:pt x="1190" y="1917"/>
                    </a:cubicBezTo>
                    <a:cubicBezTo>
                      <a:pt x="788" y="1917"/>
                      <a:pt x="463" y="1593"/>
                      <a:pt x="463" y="1191"/>
                    </a:cubicBezTo>
                    <a:cubicBezTo>
                      <a:pt x="463" y="787"/>
                      <a:pt x="788" y="463"/>
                      <a:pt x="1190" y="463"/>
                    </a:cubicBezTo>
                    <a:close/>
                    <a:moveTo>
                      <a:pt x="1190" y="1"/>
                    </a:moveTo>
                    <a:cubicBezTo>
                      <a:pt x="533" y="1"/>
                      <a:pt x="0" y="533"/>
                      <a:pt x="0" y="1191"/>
                    </a:cubicBezTo>
                    <a:cubicBezTo>
                      <a:pt x="0" y="1847"/>
                      <a:pt x="533" y="2385"/>
                      <a:pt x="1190" y="2385"/>
                    </a:cubicBezTo>
                    <a:cubicBezTo>
                      <a:pt x="1848" y="2385"/>
                      <a:pt x="2380" y="1847"/>
                      <a:pt x="2380" y="1191"/>
                    </a:cubicBezTo>
                    <a:cubicBezTo>
                      <a:pt x="2380" y="533"/>
                      <a:pt x="1848" y="1"/>
                      <a:pt x="1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 name="Group 1"/>
          <p:cNvGrpSpPr/>
          <p:nvPr/>
        </p:nvGrpSpPr>
        <p:grpSpPr>
          <a:xfrm>
            <a:off x="-257985" y="1932465"/>
            <a:ext cx="10203870" cy="3211035"/>
            <a:chOff x="-257985" y="1932465"/>
            <a:chExt cx="10203870" cy="3211035"/>
          </a:xfrm>
        </p:grpSpPr>
        <p:cxnSp>
          <p:nvCxnSpPr>
            <p:cNvPr id="3929" name="Google Shape;3929;p67"/>
            <p:cNvCxnSpPr/>
            <p:nvPr/>
          </p:nvCxnSpPr>
          <p:spPr>
            <a:xfrm flipH="1">
              <a:off x="-257985" y="3448334"/>
              <a:ext cx="8685355" cy="0"/>
            </a:xfrm>
            <a:prstGeom prst="straightConnector1">
              <a:avLst/>
            </a:prstGeom>
            <a:noFill/>
            <a:ln w="19050" cap="flat" cmpd="sng">
              <a:solidFill>
                <a:schemeClr val="dk1"/>
              </a:solidFill>
              <a:prstDash val="solid"/>
              <a:round/>
              <a:headEnd type="none" w="med" len="med"/>
              <a:tailEnd type="none" w="med" len="med"/>
            </a:ln>
          </p:spPr>
        </p:cxnSp>
        <p:cxnSp>
          <p:nvCxnSpPr>
            <p:cNvPr id="3930" name="Google Shape;3930;p67"/>
            <p:cNvCxnSpPr/>
            <p:nvPr/>
          </p:nvCxnSpPr>
          <p:spPr>
            <a:xfrm>
              <a:off x="703749" y="2305946"/>
              <a:ext cx="9242136" cy="0"/>
            </a:xfrm>
            <a:prstGeom prst="straightConnector1">
              <a:avLst/>
            </a:prstGeom>
            <a:noFill/>
            <a:ln w="19050" cap="flat" cmpd="sng">
              <a:solidFill>
                <a:schemeClr val="dk1"/>
              </a:solidFill>
              <a:prstDash val="solid"/>
              <a:round/>
              <a:headEnd type="none" w="med" len="med"/>
              <a:tailEnd type="none" w="med" len="med"/>
            </a:ln>
          </p:spPr>
        </p:cxnSp>
        <p:sp>
          <p:nvSpPr>
            <p:cNvPr id="3921" name="Google Shape;3921;p67"/>
            <p:cNvSpPr txBox="1"/>
            <p:nvPr/>
          </p:nvSpPr>
          <p:spPr>
            <a:xfrm>
              <a:off x="1912262" y="1932465"/>
              <a:ext cx="1943612" cy="724677"/>
            </a:xfrm>
            <a:prstGeom prst="rect">
              <a:avLst/>
            </a:prstGeom>
            <a:solidFill>
              <a:schemeClr val="accent4"/>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latin typeface="Arial" panose="020B0604020202020204" pitchFamily="34" charset="0"/>
                  <a:ea typeface="Comfortaa"/>
                  <a:cs typeface="Arial" panose="020B0604020202020204" pitchFamily="34" charset="0"/>
                  <a:sym typeface="Comfortaa"/>
                </a:rPr>
                <a:t>Tính dẻo</a:t>
              </a:r>
              <a:endParaRPr sz="2000">
                <a:latin typeface="Arial" panose="020B0604020202020204" pitchFamily="34" charset="0"/>
                <a:ea typeface="Comfortaa"/>
                <a:cs typeface="Arial" panose="020B0604020202020204" pitchFamily="34" charset="0"/>
                <a:sym typeface="Comfortaa"/>
              </a:endParaRPr>
            </a:p>
          </p:txBody>
        </p:sp>
        <p:sp>
          <p:nvSpPr>
            <p:cNvPr id="3922" name="Google Shape;3922;p67"/>
            <p:cNvSpPr txBox="1"/>
            <p:nvPr/>
          </p:nvSpPr>
          <p:spPr>
            <a:xfrm>
              <a:off x="5456386" y="1937608"/>
              <a:ext cx="1943612" cy="724677"/>
            </a:xfrm>
            <a:prstGeom prst="rect">
              <a:avLst/>
            </a:prstGeom>
            <a:solidFill>
              <a:schemeClr val="accent3"/>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solidFill>
                    <a:schemeClr val="bg1"/>
                  </a:solidFill>
                  <a:latin typeface="Arial" panose="020B0604020202020204" pitchFamily="34" charset="0"/>
                  <a:ea typeface="Comfortaa"/>
                  <a:cs typeface="Arial" panose="020B0604020202020204" pitchFamily="34" charset="0"/>
                  <a:sym typeface="Comfortaa"/>
                </a:rPr>
                <a:t>Tính dẫn điện</a:t>
              </a:r>
              <a:endParaRPr sz="2000">
                <a:solidFill>
                  <a:schemeClr val="bg1"/>
                </a:solidFill>
                <a:latin typeface="Arial" panose="020B0604020202020204" pitchFamily="34" charset="0"/>
                <a:ea typeface="Comfortaa"/>
                <a:cs typeface="Arial" panose="020B0604020202020204" pitchFamily="34" charset="0"/>
                <a:sym typeface="Comfortaa"/>
              </a:endParaRPr>
            </a:p>
          </p:txBody>
        </p:sp>
        <p:sp>
          <p:nvSpPr>
            <p:cNvPr id="3923" name="Google Shape;3923;p67"/>
            <p:cNvSpPr txBox="1"/>
            <p:nvPr/>
          </p:nvSpPr>
          <p:spPr>
            <a:xfrm>
              <a:off x="600715" y="3070771"/>
              <a:ext cx="1943612" cy="724677"/>
            </a:xfrm>
            <a:prstGeom prst="rect">
              <a:avLst/>
            </a:prstGeom>
            <a:solidFill>
              <a:schemeClr val="accent6"/>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solidFill>
                    <a:schemeClr val="bg1"/>
                  </a:solidFill>
                  <a:latin typeface="Arial" panose="020B0604020202020204" pitchFamily="34" charset="0"/>
                  <a:ea typeface="Comfortaa"/>
                  <a:cs typeface="Arial" panose="020B0604020202020204" pitchFamily="34" charset="0"/>
                  <a:sym typeface="Comfortaa"/>
                </a:rPr>
                <a:t>Tính dẫn nhiệt</a:t>
              </a:r>
              <a:endParaRPr sz="2000">
                <a:solidFill>
                  <a:schemeClr val="bg1"/>
                </a:solidFill>
                <a:latin typeface="Arial" panose="020B0604020202020204" pitchFamily="34" charset="0"/>
                <a:ea typeface="Comfortaa"/>
                <a:cs typeface="Arial" panose="020B0604020202020204" pitchFamily="34" charset="0"/>
                <a:sym typeface="Comfortaa"/>
              </a:endParaRPr>
            </a:p>
          </p:txBody>
        </p:sp>
        <p:sp>
          <p:nvSpPr>
            <p:cNvPr id="3924" name="Google Shape;3924;p67"/>
            <p:cNvSpPr txBox="1"/>
            <p:nvPr/>
          </p:nvSpPr>
          <p:spPr>
            <a:xfrm>
              <a:off x="3209890" y="3070771"/>
              <a:ext cx="1943612" cy="724677"/>
            </a:xfrm>
            <a:prstGeom prst="rect">
              <a:avLst/>
            </a:prstGeom>
            <a:solidFill>
              <a:schemeClr val="lt2"/>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a:latin typeface="Arial" panose="020B0604020202020204" pitchFamily="34" charset="0"/>
                  <a:ea typeface="Comfortaa"/>
                  <a:cs typeface="Arial" panose="020B0604020202020204" pitchFamily="34" charset="0"/>
                  <a:sym typeface="Comfortaa"/>
                </a:rPr>
                <a:t>Ánh kim</a:t>
              </a:r>
              <a:endParaRPr sz="2000">
                <a:latin typeface="Arial" panose="020B0604020202020204" pitchFamily="34" charset="0"/>
                <a:ea typeface="Comfortaa"/>
                <a:cs typeface="Arial" panose="020B0604020202020204" pitchFamily="34" charset="0"/>
                <a:sym typeface="Comfortaa"/>
              </a:endParaRPr>
            </a:p>
          </p:txBody>
        </p:sp>
        <p:sp>
          <p:nvSpPr>
            <p:cNvPr id="3925" name="Google Shape;3925;p67"/>
            <p:cNvSpPr txBox="1"/>
            <p:nvPr/>
          </p:nvSpPr>
          <p:spPr>
            <a:xfrm>
              <a:off x="5819065" y="3070771"/>
              <a:ext cx="1943612" cy="724677"/>
            </a:xfrm>
            <a:prstGeom prst="rect">
              <a:avLst/>
            </a:prstGeom>
            <a:solidFill>
              <a:schemeClr val="accent1"/>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vi-VN" sz="2000">
                  <a:solidFill>
                    <a:srgbClr val="191919"/>
                  </a:solidFill>
                  <a:latin typeface="Arial" panose="020B0604020202020204" pitchFamily="34" charset="0"/>
                  <a:ea typeface="Comfortaa"/>
                  <a:cs typeface="Arial" panose="020B0604020202020204" pitchFamily="34" charset="0"/>
                  <a:sym typeface="Comfortaa"/>
                </a:rPr>
                <a:t>Khác</a:t>
              </a:r>
              <a:endParaRPr sz="2000">
                <a:latin typeface="Arial" panose="020B0604020202020204" pitchFamily="34" charset="0"/>
                <a:ea typeface="Comfortaa"/>
                <a:cs typeface="Arial" panose="020B0604020202020204" pitchFamily="34" charset="0"/>
                <a:sym typeface="Comfortaa"/>
              </a:endParaRPr>
            </a:p>
          </p:txBody>
        </p:sp>
        <p:sp>
          <p:nvSpPr>
            <p:cNvPr id="3931" name="Google Shape;3931;p67"/>
            <p:cNvSpPr/>
            <p:nvPr/>
          </p:nvSpPr>
          <p:spPr>
            <a:xfrm>
              <a:off x="329349" y="2116196"/>
              <a:ext cx="374400" cy="3744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7"/>
            <p:cNvSpPr/>
            <p:nvPr/>
          </p:nvSpPr>
          <p:spPr>
            <a:xfrm>
              <a:off x="8394918" y="3261134"/>
              <a:ext cx="374400" cy="374400"/>
            </a:xfrm>
            <a:prstGeom prst="ellipse">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TextBox 23"/>
            <p:cNvSpPr txBox="1"/>
            <p:nvPr/>
          </p:nvSpPr>
          <p:spPr>
            <a:xfrm>
              <a:off x="5721238" y="3804672"/>
              <a:ext cx="2849273" cy="133882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a:t>Khối lượng riêng</a:t>
              </a:r>
            </a:p>
            <a:p>
              <a:pPr marL="285750" indent="-285750" algn="just">
                <a:lnSpc>
                  <a:spcPct val="150000"/>
                </a:lnSpc>
                <a:buFont typeface="Arial" panose="020B0604020202020204" pitchFamily="34" charset="0"/>
                <a:buChar char="•"/>
              </a:pPr>
              <a:r>
                <a:rPr lang="vi-VN" sz="1800"/>
                <a:t>Nhiệt độ nóng chảy</a:t>
              </a:r>
            </a:p>
            <a:p>
              <a:pPr marL="285750" indent="-285750" algn="just">
                <a:lnSpc>
                  <a:spcPct val="150000"/>
                </a:lnSpc>
                <a:buFont typeface="Arial" panose="020B0604020202020204" pitchFamily="34" charset="0"/>
                <a:buChar char="•"/>
              </a:pPr>
              <a:r>
                <a:rPr lang="vi-VN" sz="1800"/>
                <a:t>Tính cứng</a:t>
              </a:r>
              <a:endParaRPr lang="en-US" sz="1800"/>
            </a:p>
          </p:txBody>
        </p:sp>
      </p:grpSp>
      <p:grpSp>
        <p:nvGrpSpPr>
          <p:cNvPr id="26" name="Group 25"/>
          <p:cNvGrpSpPr/>
          <p:nvPr/>
        </p:nvGrpSpPr>
        <p:grpSpPr>
          <a:xfrm>
            <a:off x="600715" y="899714"/>
            <a:ext cx="6079114" cy="674483"/>
            <a:chOff x="349078" y="917345"/>
            <a:chExt cx="6079114" cy="674483"/>
          </a:xfrm>
        </p:grpSpPr>
        <p:sp>
          <p:nvSpPr>
            <p:cNvPr id="12" name="Rectangle 11"/>
            <p:cNvSpPr/>
            <p:nvPr/>
          </p:nvSpPr>
          <p:spPr>
            <a:xfrm>
              <a:off x="1004912" y="1138725"/>
              <a:ext cx="5423280" cy="400110"/>
            </a:xfrm>
            <a:prstGeom prst="rect">
              <a:avLst/>
            </a:prstGeom>
          </p:spPr>
          <p:txBody>
            <a:bodyPr wrap="none">
              <a:spAutoFit/>
            </a:bodyPr>
            <a:lstStyle/>
            <a:p>
              <a:r>
                <a:rPr lang="vi-VN" sz="2000"/>
                <a:t>Kim loại có các tính chất vật lí chung như sau:</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78" y="917345"/>
              <a:ext cx="655834" cy="674483"/>
            </a:xfrm>
            <a:prstGeom prst="rect">
              <a:avLst/>
            </a:prstGeom>
          </p:spPr>
        </p:pic>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241"/>
        <p:cNvGrpSpPr/>
        <p:nvPr/>
      </p:nvGrpSpPr>
      <p:grpSpPr>
        <a:xfrm>
          <a:off x="0" y="0"/>
          <a:ext cx="0" cy="0"/>
          <a:chOff x="0" y="0"/>
          <a:chExt cx="0" cy="0"/>
        </a:xfrm>
      </p:grpSpPr>
      <p:grpSp>
        <p:nvGrpSpPr>
          <p:cNvPr id="5" name="Group 4"/>
          <p:cNvGrpSpPr/>
          <p:nvPr/>
        </p:nvGrpSpPr>
        <p:grpSpPr>
          <a:xfrm>
            <a:off x="701045" y="319243"/>
            <a:ext cx="7762607" cy="958660"/>
            <a:chOff x="744397" y="1036145"/>
            <a:chExt cx="7762607" cy="958660"/>
          </a:xfrm>
        </p:grpSpPr>
        <p:sp>
          <p:nvSpPr>
            <p:cNvPr id="3" name="Rectangle 2"/>
            <p:cNvSpPr/>
            <p:nvPr/>
          </p:nvSpPr>
          <p:spPr>
            <a:xfrm>
              <a:off x="1428110" y="1036145"/>
              <a:ext cx="7078894" cy="958660"/>
            </a:xfrm>
            <a:prstGeom prst="rect">
              <a:avLst/>
            </a:prstGeom>
          </p:spPr>
          <p:txBody>
            <a:bodyPr wrap="square">
              <a:spAutoFit/>
            </a:bodyPr>
            <a:lstStyle/>
            <a:p>
              <a:pPr algn="just">
                <a:lnSpc>
                  <a:spcPct val="150000"/>
                </a:lnSpc>
              </a:pPr>
              <a:r>
                <a:rPr lang="vi-VN" sz="2000" i="1"/>
                <a:t>Em hãy cho biết tính chất của các vật dụng được làm từ vật liệu kim loại trong hình?</a:t>
              </a:r>
              <a:endParaRPr lang="en-US" sz="2000" i="1"/>
            </a:p>
          </p:txBody>
        </p:sp>
        <p:pic>
          <p:nvPicPr>
            <p:cNvPr id="4" name="Picture 3"/>
            <p:cNvPicPr>
              <a:picLocks noChangeAspect="1"/>
            </p:cNvPicPr>
            <p:nvPr/>
          </p:nvPicPr>
          <p:blipFill>
            <a:blip r:embed="rId3"/>
            <a:stretch>
              <a:fillRect/>
            </a:stretch>
          </p:blipFill>
          <p:spPr>
            <a:xfrm>
              <a:off x="744397" y="1101834"/>
              <a:ext cx="591243" cy="827282"/>
            </a:xfrm>
            <a:prstGeom prst="rect">
              <a:avLst/>
            </a:prstGeom>
          </p:spPr>
        </p:pic>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177" r="16323"/>
          <a:stretch/>
        </p:blipFill>
        <p:spPr>
          <a:xfrm>
            <a:off x="3371818" y="2126366"/>
            <a:ext cx="2400514" cy="2400514"/>
          </a:xfrm>
          <a:prstGeom prst="roundRect">
            <a:avLst/>
          </a:prstGeom>
          <a:ln w="12700">
            <a:solidFill>
              <a:schemeClr val="accent1">
                <a:lumMod val="50000"/>
              </a:schemeClr>
            </a:solidFill>
            <a:prstDash val="sysDash"/>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209" y="2130304"/>
            <a:ext cx="2396127" cy="2396127"/>
          </a:xfrm>
          <a:prstGeom prst="roundRect">
            <a:avLst/>
          </a:prstGeom>
          <a:ln w="12700">
            <a:solidFill>
              <a:schemeClr val="accent1">
                <a:lumMod val="50000"/>
              </a:schemeClr>
            </a:solidFill>
            <a:prstDash val="sysDash"/>
          </a:ln>
        </p:spPr>
      </p:pic>
      <p:grpSp>
        <p:nvGrpSpPr>
          <p:cNvPr id="11" name="Group 10"/>
          <p:cNvGrpSpPr/>
          <p:nvPr/>
        </p:nvGrpSpPr>
        <p:grpSpPr>
          <a:xfrm>
            <a:off x="577303" y="2126366"/>
            <a:ext cx="2417638" cy="2417638"/>
            <a:chOff x="856978" y="2122876"/>
            <a:chExt cx="2417638" cy="2417638"/>
          </a:xfrm>
        </p:grpSpPr>
        <p:sp>
          <p:nvSpPr>
            <p:cNvPr id="7" name="Rounded Rectangle 6"/>
            <p:cNvSpPr/>
            <p:nvPr/>
          </p:nvSpPr>
          <p:spPr>
            <a:xfrm>
              <a:off x="856978" y="2122876"/>
              <a:ext cx="2400065" cy="2400065"/>
            </a:xfrm>
            <a:prstGeom prst="roundRect">
              <a:avLst/>
            </a:prstGeom>
            <a:solidFill>
              <a:schemeClr val="bg1"/>
            </a:solidFill>
            <a:ln w="1270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978" y="2122876"/>
              <a:ext cx="2417638" cy="2417638"/>
            </a:xfrm>
            <a:prstGeom prst="rect">
              <a:avLst/>
            </a:prstGeom>
          </p:spPr>
        </p:pic>
      </p:grpSp>
      <p:sp>
        <p:nvSpPr>
          <p:cNvPr id="12" name="Rounded Rectangle 11"/>
          <p:cNvSpPr/>
          <p:nvPr/>
        </p:nvSpPr>
        <p:spPr>
          <a:xfrm>
            <a:off x="577303" y="4654193"/>
            <a:ext cx="2400065" cy="339047"/>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Nhôm</a:t>
            </a:r>
            <a:endParaRPr lang="en-US" sz="20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3372267" y="4654192"/>
            <a:ext cx="2400065" cy="339047"/>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Đồng</a:t>
            </a:r>
            <a:endParaRPr lang="en-US" sz="20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6149209" y="4654191"/>
            <a:ext cx="2400065" cy="339047"/>
          </a:xfrm>
          <a:prstGeom prst="roundRect">
            <a:avLst/>
          </a:prstGeom>
          <a:solidFill>
            <a:schemeClr val="accent1">
              <a:lumMod val="90000"/>
            </a:schemeClr>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Sắt</a:t>
            </a:r>
            <a:endParaRPr lang="en-US" sz="20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594876" y="1613043"/>
            <a:ext cx="2400065" cy="385563"/>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Dẫn nhiệt</a:t>
            </a:r>
            <a:endParaRPr lang="en-US" sz="200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3389840" y="1613042"/>
            <a:ext cx="2400065" cy="385563"/>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Dẫn điện</a:t>
            </a:r>
            <a:endParaRPr lang="en-US" sz="200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6166782" y="1613041"/>
            <a:ext cx="2400065" cy="385563"/>
          </a:xfrm>
          <a:prstGeom prst="roundRect">
            <a:avLst/>
          </a:prstGeom>
          <a:solidFill>
            <a:schemeClr val="accent1">
              <a:lumMod val="90000"/>
            </a:schemeClr>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Tính dẻo</a:t>
            </a:r>
            <a:endParaRPr lang="en-US"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47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010"/>
        <p:cNvGrpSpPr/>
        <p:nvPr/>
      </p:nvGrpSpPr>
      <p:grpSpPr>
        <a:xfrm>
          <a:off x="0" y="0"/>
          <a:ext cx="0" cy="0"/>
          <a:chOff x="0" y="0"/>
          <a:chExt cx="0" cy="0"/>
        </a:xfrm>
      </p:grpSpPr>
      <p:grpSp>
        <p:nvGrpSpPr>
          <p:cNvPr id="5" name="Group 4"/>
          <p:cNvGrpSpPr/>
          <p:nvPr/>
        </p:nvGrpSpPr>
        <p:grpSpPr>
          <a:xfrm>
            <a:off x="6688477" y="2443376"/>
            <a:ext cx="2366084" cy="2700124"/>
            <a:chOff x="5615536" y="1194012"/>
            <a:chExt cx="2976688" cy="3396933"/>
          </a:xfrm>
        </p:grpSpPr>
        <p:grpSp>
          <p:nvGrpSpPr>
            <p:cNvPr id="1013" name="Google Shape;1013;p40"/>
            <p:cNvGrpSpPr/>
            <p:nvPr/>
          </p:nvGrpSpPr>
          <p:grpSpPr>
            <a:xfrm>
              <a:off x="6531204" y="1736122"/>
              <a:ext cx="2061020" cy="2854823"/>
              <a:chOff x="6531204" y="1736122"/>
              <a:chExt cx="2061020" cy="2854823"/>
            </a:xfrm>
          </p:grpSpPr>
          <p:grpSp>
            <p:nvGrpSpPr>
              <p:cNvPr id="1014" name="Google Shape;1014;p40"/>
              <p:cNvGrpSpPr/>
              <p:nvPr/>
            </p:nvGrpSpPr>
            <p:grpSpPr>
              <a:xfrm>
                <a:off x="6531204" y="1736122"/>
                <a:ext cx="2061020" cy="2854823"/>
                <a:chOff x="6902625" y="2694900"/>
                <a:chExt cx="1767750" cy="2448600"/>
              </a:xfrm>
            </p:grpSpPr>
            <p:sp>
              <p:nvSpPr>
                <p:cNvPr id="1015" name="Google Shape;1015;p40"/>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0"/>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0"/>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0"/>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0"/>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0"/>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0"/>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0"/>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0"/>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0"/>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0"/>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0"/>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0"/>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0"/>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0"/>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0"/>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0"/>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0"/>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0"/>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0"/>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0"/>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0"/>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0"/>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0"/>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0"/>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0"/>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0"/>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0"/>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0"/>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0"/>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0"/>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0"/>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0"/>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0"/>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0"/>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0"/>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0"/>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0"/>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0"/>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0"/>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0"/>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40"/>
              <p:cNvGrpSpPr/>
              <p:nvPr/>
            </p:nvGrpSpPr>
            <p:grpSpPr>
              <a:xfrm>
                <a:off x="6531204" y="1736122"/>
                <a:ext cx="2061020" cy="2854823"/>
                <a:chOff x="6902625" y="2694900"/>
                <a:chExt cx="1767750" cy="2448600"/>
              </a:xfrm>
            </p:grpSpPr>
            <p:sp>
              <p:nvSpPr>
                <p:cNvPr id="1090" name="Google Shape;1090;p40"/>
                <p:cNvSpPr/>
                <p:nvPr/>
              </p:nvSpPr>
              <p:spPr>
                <a:xfrm>
                  <a:off x="7261900" y="3541675"/>
                  <a:ext cx="716500" cy="370650"/>
                </a:xfrm>
                <a:custGeom>
                  <a:avLst/>
                  <a:gdLst/>
                  <a:ahLst/>
                  <a:cxnLst/>
                  <a:rect l="l" t="t" r="r" b="b"/>
                  <a:pathLst>
                    <a:path w="28660" h="14826" extrusionOk="0">
                      <a:moveTo>
                        <a:pt x="4213" y="1"/>
                      </a:moveTo>
                      <a:cubicBezTo>
                        <a:pt x="1889" y="1"/>
                        <a:pt x="1" y="1889"/>
                        <a:pt x="1" y="4213"/>
                      </a:cubicBezTo>
                      <a:lnTo>
                        <a:pt x="1" y="14826"/>
                      </a:lnTo>
                      <a:lnTo>
                        <a:pt x="464" y="14826"/>
                      </a:lnTo>
                      <a:lnTo>
                        <a:pt x="464" y="4213"/>
                      </a:lnTo>
                      <a:cubicBezTo>
                        <a:pt x="464" y="2144"/>
                        <a:pt x="2149" y="464"/>
                        <a:pt x="4213" y="464"/>
                      </a:cubicBezTo>
                      <a:cubicBezTo>
                        <a:pt x="6277" y="464"/>
                        <a:pt x="7957" y="2144"/>
                        <a:pt x="7957" y="4213"/>
                      </a:cubicBezTo>
                      <a:lnTo>
                        <a:pt x="7957" y="7323"/>
                      </a:lnTo>
                      <a:cubicBezTo>
                        <a:pt x="7957" y="8841"/>
                        <a:pt x="9193" y="10077"/>
                        <a:pt x="10716" y="10077"/>
                      </a:cubicBezTo>
                      <a:cubicBezTo>
                        <a:pt x="12234" y="10077"/>
                        <a:pt x="13474" y="8841"/>
                        <a:pt x="13474" y="7323"/>
                      </a:cubicBezTo>
                      <a:lnTo>
                        <a:pt x="13474" y="2801"/>
                      </a:lnTo>
                      <a:cubicBezTo>
                        <a:pt x="13474" y="1514"/>
                        <a:pt x="14520" y="464"/>
                        <a:pt x="15807" y="464"/>
                      </a:cubicBezTo>
                      <a:cubicBezTo>
                        <a:pt x="17098" y="464"/>
                        <a:pt x="18145" y="1514"/>
                        <a:pt x="18145" y="2801"/>
                      </a:cubicBezTo>
                      <a:lnTo>
                        <a:pt x="18145" y="2949"/>
                      </a:lnTo>
                      <a:cubicBezTo>
                        <a:pt x="18145" y="4416"/>
                        <a:pt x="19339" y="5615"/>
                        <a:pt x="20811" y="5615"/>
                      </a:cubicBezTo>
                      <a:cubicBezTo>
                        <a:pt x="22277" y="5615"/>
                        <a:pt x="23471" y="4416"/>
                        <a:pt x="23471" y="2949"/>
                      </a:cubicBezTo>
                      <a:lnTo>
                        <a:pt x="23471" y="2829"/>
                      </a:lnTo>
                      <a:cubicBezTo>
                        <a:pt x="23471" y="1524"/>
                        <a:pt x="24532" y="464"/>
                        <a:pt x="25832" y="464"/>
                      </a:cubicBezTo>
                      <a:cubicBezTo>
                        <a:pt x="27137" y="464"/>
                        <a:pt x="28198" y="1524"/>
                        <a:pt x="28198" y="2829"/>
                      </a:cubicBezTo>
                      <a:lnTo>
                        <a:pt x="28198" y="10951"/>
                      </a:lnTo>
                      <a:lnTo>
                        <a:pt x="28660" y="10951"/>
                      </a:lnTo>
                      <a:lnTo>
                        <a:pt x="28660" y="2829"/>
                      </a:lnTo>
                      <a:cubicBezTo>
                        <a:pt x="28660" y="1269"/>
                        <a:pt x="27392" y="1"/>
                        <a:pt x="25832" y="1"/>
                      </a:cubicBezTo>
                      <a:cubicBezTo>
                        <a:pt x="24277" y="1"/>
                        <a:pt x="23009" y="1269"/>
                        <a:pt x="23009" y="2829"/>
                      </a:cubicBezTo>
                      <a:lnTo>
                        <a:pt x="23009" y="2949"/>
                      </a:lnTo>
                      <a:cubicBezTo>
                        <a:pt x="23009" y="4162"/>
                        <a:pt x="22023" y="5147"/>
                        <a:pt x="20811" y="5147"/>
                      </a:cubicBezTo>
                      <a:cubicBezTo>
                        <a:pt x="19598" y="5147"/>
                        <a:pt x="18611" y="4162"/>
                        <a:pt x="18611" y="2949"/>
                      </a:cubicBezTo>
                      <a:lnTo>
                        <a:pt x="18611" y="2801"/>
                      </a:lnTo>
                      <a:cubicBezTo>
                        <a:pt x="18611" y="1255"/>
                        <a:pt x="17353" y="1"/>
                        <a:pt x="15807" y="1"/>
                      </a:cubicBezTo>
                      <a:cubicBezTo>
                        <a:pt x="14266" y="1"/>
                        <a:pt x="13007" y="1255"/>
                        <a:pt x="13007" y="2801"/>
                      </a:cubicBezTo>
                      <a:lnTo>
                        <a:pt x="13007" y="7323"/>
                      </a:lnTo>
                      <a:cubicBezTo>
                        <a:pt x="13007" y="8586"/>
                        <a:pt x="11980" y="9614"/>
                        <a:pt x="10716" y="9614"/>
                      </a:cubicBezTo>
                      <a:cubicBezTo>
                        <a:pt x="9453" y="9614"/>
                        <a:pt x="8425" y="8586"/>
                        <a:pt x="8425" y="7323"/>
                      </a:cubicBezTo>
                      <a:lnTo>
                        <a:pt x="8425" y="4213"/>
                      </a:lnTo>
                      <a:cubicBezTo>
                        <a:pt x="8425" y="1889"/>
                        <a:pt x="6531" y="1"/>
                        <a:pt x="4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7807850" y="2801225"/>
                  <a:ext cx="403825" cy="657175"/>
                </a:xfrm>
                <a:custGeom>
                  <a:avLst/>
                  <a:gdLst/>
                  <a:ahLst/>
                  <a:cxnLst/>
                  <a:rect l="l" t="t" r="r" b="b"/>
                  <a:pathLst>
                    <a:path w="16153" h="26287" extrusionOk="0">
                      <a:moveTo>
                        <a:pt x="4365" y="1"/>
                      </a:moveTo>
                      <a:lnTo>
                        <a:pt x="4365" y="812"/>
                      </a:lnTo>
                      <a:lnTo>
                        <a:pt x="5253" y="1700"/>
                      </a:lnTo>
                      <a:lnTo>
                        <a:pt x="5253" y="11392"/>
                      </a:lnTo>
                      <a:cubicBezTo>
                        <a:pt x="2189" y="12512"/>
                        <a:pt x="0" y="15451"/>
                        <a:pt x="0" y="18904"/>
                      </a:cubicBezTo>
                      <a:cubicBezTo>
                        <a:pt x="0" y="21811"/>
                        <a:pt x="1546" y="24351"/>
                        <a:pt x="3860" y="25754"/>
                      </a:cubicBezTo>
                      <a:cubicBezTo>
                        <a:pt x="4438" y="26101"/>
                        <a:pt x="5100" y="26286"/>
                        <a:pt x="5777" y="26286"/>
                      </a:cubicBezTo>
                      <a:lnTo>
                        <a:pt x="10229" y="26286"/>
                      </a:lnTo>
                      <a:cubicBezTo>
                        <a:pt x="10886" y="26286"/>
                        <a:pt x="11539" y="26115"/>
                        <a:pt x="12103" y="25778"/>
                      </a:cubicBezTo>
                      <a:cubicBezTo>
                        <a:pt x="14552" y="24310"/>
                        <a:pt x="16153" y="21574"/>
                        <a:pt x="15991" y="18483"/>
                      </a:cubicBezTo>
                      <a:cubicBezTo>
                        <a:pt x="15824" y="15229"/>
                        <a:pt x="13672" y="12480"/>
                        <a:pt x="10752" y="11397"/>
                      </a:cubicBezTo>
                      <a:lnTo>
                        <a:pt x="10752" y="1700"/>
                      </a:lnTo>
                      <a:lnTo>
                        <a:pt x="11636" y="812"/>
                      </a:lnTo>
                      <a:lnTo>
                        <a:pt x="116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7802050" y="2795350"/>
                  <a:ext cx="415300" cy="668825"/>
                </a:xfrm>
                <a:custGeom>
                  <a:avLst/>
                  <a:gdLst/>
                  <a:ahLst/>
                  <a:cxnLst/>
                  <a:rect l="l" t="t" r="r" b="b"/>
                  <a:pathLst>
                    <a:path w="16612" h="26753" extrusionOk="0">
                      <a:moveTo>
                        <a:pt x="11636" y="468"/>
                      </a:moveTo>
                      <a:lnTo>
                        <a:pt x="11636" y="953"/>
                      </a:lnTo>
                      <a:lnTo>
                        <a:pt x="10752" y="1838"/>
                      </a:lnTo>
                      <a:lnTo>
                        <a:pt x="10752" y="11794"/>
                      </a:lnTo>
                      <a:lnTo>
                        <a:pt x="10901" y="11849"/>
                      </a:lnTo>
                      <a:cubicBezTo>
                        <a:pt x="13834" y="12937"/>
                        <a:pt x="15829" y="15635"/>
                        <a:pt x="15992" y="18727"/>
                      </a:cubicBezTo>
                      <a:cubicBezTo>
                        <a:pt x="16139" y="21615"/>
                        <a:pt x="14695" y="24327"/>
                        <a:pt x="12215" y="25813"/>
                      </a:cubicBezTo>
                      <a:cubicBezTo>
                        <a:pt x="11696" y="26124"/>
                        <a:pt x="11091" y="26290"/>
                        <a:pt x="10461" y="26290"/>
                      </a:cubicBezTo>
                      <a:lnTo>
                        <a:pt x="6009" y="26290"/>
                      </a:lnTo>
                      <a:cubicBezTo>
                        <a:pt x="5374" y="26290"/>
                        <a:pt x="4749" y="26114"/>
                        <a:pt x="4212" y="25790"/>
                      </a:cubicBezTo>
                      <a:cubicBezTo>
                        <a:pt x="1865" y="24364"/>
                        <a:pt x="468" y="21879"/>
                        <a:pt x="468" y="19139"/>
                      </a:cubicBezTo>
                      <a:cubicBezTo>
                        <a:pt x="468" y="15894"/>
                        <a:pt x="2514" y="12960"/>
                        <a:pt x="5564" y="11844"/>
                      </a:cubicBezTo>
                      <a:lnTo>
                        <a:pt x="5717" y="11788"/>
                      </a:lnTo>
                      <a:lnTo>
                        <a:pt x="5717" y="1838"/>
                      </a:lnTo>
                      <a:lnTo>
                        <a:pt x="4832" y="953"/>
                      </a:lnTo>
                      <a:lnTo>
                        <a:pt x="4832" y="468"/>
                      </a:lnTo>
                      <a:close/>
                      <a:moveTo>
                        <a:pt x="4365" y="0"/>
                      </a:moveTo>
                      <a:lnTo>
                        <a:pt x="4365" y="1143"/>
                      </a:lnTo>
                      <a:lnTo>
                        <a:pt x="5253" y="2032"/>
                      </a:lnTo>
                      <a:lnTo>
                        <a:pt x="5253" y="11465"/>
                      </a:lnTo>
                      <a:cubicBezTo>
                        <a:pt x="2106" y="12691"/>
                        <a:pt x="0" y="15755"/>
                        <a:pt x="0" y="19139"/>
                      </a:cubicBezTo>
                      <a:cubicBezTo>
                        <a:pt x="0" y="22046"/>
                        <a:pt x="1486" y="24680"/>
                        <a:pt x="3971" y="26184"/>
                      </a:cubicBezTo>
                      <a:cubicBezTo>
                        <a:pt x="4582" y="26558"/>
                        <a:pt x="5287" y="26752"/>
                        <a:pt x="6009" y="26752"/>
                      </a:cubicBezTo>
                      <a:lnTo>
                        <a:pt x="10461" y="26752"/>
                      </a:lnTo>
                      <a:cubicBezTo>
                        <a:pt x="11174" y="26752"/>
                        <a:pt x="11863" y="26562"/>
                        <a:pt x="12456" y="26211"/>
                      </a:cubicBezTo>
                      <a:cubicBezTo>
                        <a:pt x="15080" y="24637"/>
                        <a:pt x="16611" y="21764"/>
                        <a:pt x="16455" y="18703"/>
                      </a:cubicBezTo>
                      <a:cubicBezTo>
                        <a:pt x="16288" y="15477"/>
                        <a:pt x="14238" y="12659"/>
                        <a:pt x="11215" y="11474"/>
                      </a:cubicBezTo>
                      <a:lnTo>
                        <a:pt x="11215" y="2032"/>
                      </a:lnTo>
                      <a:lnTo>
                        <a:pt x="12104" y="1143"/>
                      </a:lnTo>
                      <a:lnTo>
                        <a:pt x="1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7831100" y="3227075"/>
                  <a:ext cx="356750" cy="208050"/>
                </a:xfrm>
                <a:custGeom>
                  <a:avLst/>
                  <a:gdLst/>
                  <a:ahLst/>
                  <a:cxnLst/>
                  <a:rect l="l" t="t" r="r" b="b"/>
                  <a:pathLst>
                    <a:path w="14270" h="8322" extrusionOk="0">
                      <a:moveTo>
                        <a:pt x="259" y="0"/>
                      </a:moveTo>
                      <a:cubicBezTo>
                        <a:pt x="92" y="601"/>
                        <a:pt x="0" y="1227"/>
                        <a:pt x="0" y="1870"/>
                      </a:cubicBezTo>
                      <a:cubicBezTo>
                        <a:pt x="0" y="4365"/>
                        <a:pt x="1278" y="6627"/>
                        <a:pt x="3411" y="7924"/>
                      </a:cubicBezTo>
                      <a:cubicBezTo>
                        <a:pt x="3841" y="8183"/>
                        <a:pt x="4337" y="8321"/>
                        <a:pt x="4847" y="8321"/>
                      </a:cubicBezTo>
                      <a:lnTo>
                        <a:pt x="9299" y="8321"/>
                      </a:lnTo>
                      <a:cubicBezTo>
                        <a:pt x="9799" y="8321"/>
                        <a:pt x="10284" y="8193"/>
                        <a:pt x="10696" y="7943"/>
                      </a:cubicBezTo>
                      <a:cubicBezTo>
                        <a:pt x="12950" y="6595"/>
                        <a:pt x="14270" y="4124"/>
                        <a:pt x="14135" y="1495"/>
                      </a:cubicBezTo>
                      <a:cubicBezTo>
                        <a:pt x="14108" y="981"/>
                        <a:pt x="14024" y="481"/>
                        <a:pt x="138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7825325" y="3221150"/>
                  <a:ext cx="368425" cy="219775"/>
                </a:xfrm>
                <a:custGeom>
                  <a:avLst/>
                  <a:gdLst/>
                  <a:ahLst/>
                  <a:cxnLst/>
                  <a:rect l="l" t="t" r="r" b="b"/>
                  <a:pathLst>
                    <a:path w="14737" h="8791" extrusionOk="0">
                      <a:moveTo>
                        <a:pt x="13941" y="468"/>
                      </a:moveTo>
                      <a:cubicBezTo>
                        <a:pt x="14048" y="889"/>
                        <a:pt x="14112" y="1316"/>
                        <a:pt x="14131" y="1746"/>
                      </a:cubicBezTo>
                      <a:cubicBezTo>
                        <a:pt x="14264" y="4287"/>
                        <a:pt x="12992" y="6676"/>
                        <a:pt x="10807" y="7981"/>
                      </a:cubicBezTo>
                      <a:cubicBezTo>
                        <a:pt x="10432" y="8207"/>
                        <a:pt x="9988" y="8327"/>
                        <a:pt x="9530" y="8327"/>
                      </a:cubicBezTo>
                      <a:lnTo>
                        <a:pt x="5082" y="8327"/>
                      </a:lnTo>
                      <a:cubicBezTo>
                        <a:pt x="4614" y="8327"/>
                        <a:pt x="4156" y="8203"/>
                        <a:pt x="3762" y="7962"/>
                      </a:cubicBezTo>
                      <a:cubicBezTo>
                        <a:pt x="1699" y="6708"/>
                        <a:pt x="462" y="4518"/>
                        <a:pt x="462" y="2107"/>
                      </a:cubicBezTo>
                      <a:cubicBezTo>
                        <a:pt x="462" y="1566"/>
                        <a:pt x="532" y="1015"/>
                        <a:pt x="671" y="468"/>
                      </a:cubicBezTo>
                      <a:close/>
                      <a:moveTo>
                        <a:pt x="314" y="1"/>
                      </a:moveTo>
                      <a:lnTo>
                        <a:pt x="268" y="172"/>
                      </a:lnTo>
                      <a:cubicBezTo>
                        <a:pt x="88" y="816"/>
                        <a:pt x="0" y="1468"/>
                        <a:pt x="0" y="2107"/>
                      </a:cubicBezTo>
                      <a:cubicBezTo>
                        <a:pt x="0" y="4685"/>
                        <a:pt x="1314" y="7022"/>
                        <a:pt x="3522" y="8360"/>
                      </a:cubicBezTo>
                      <a:cubicBezTo>
                        <a:pt x="3989" y="8642"/>
                        <a:pt x="4527" y="8791"/>
                        <a:pt x="5082" y="8791"/>
                      </a:cubicBezTo>
                      <a:lnTo>
                        <a:pt x="9530" y="8791"/>
                      </a:lnTo>
                      <a:cubicBezTo>
                        <a:pt x="10071" y="8791"/>
                        <a:pt x="10598" y="8652"/>
                        <a:pt x="11048" y="8378"/>
                      </a:cubicBezTo>
                      <a:cubicBezTo>
                        <a:pt x="13376" y="6985"/>
                        <a:pt x="14736" y="4435"/>
                        <a:pt x="14597" y="1718"/>
                      </a:cubicBezTo>
                      <a:cubicBezTo>
                        <a:pt x="14570" y="1199"/>
                        <a:pt x="14486" y="682"/>
                        <a:pt x="14343" y="172"/>
                      </a:cubicBezTo>
                      <a:lnTo>
                        <a:pt x="14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7866975" y="3163650"/>
                  <a:ext cx="126600" cy="126725"/>
                </a:xfrm>
                <a:custGeom>
                  <a:avLst/>
                  <a:gdLst/>
                  <a:ahLst/>
                  <a:cxnLst/>
                  <a:rect l="l" t="t" r="r" b="b"/>
                  <a:pathLst>
                    <a:path w="5064" h="5069" extrusionOk="0">
                      <a:moveTo>
                        <a:pt x="2532" y="0"/>
                      </a:moveTo>
                      <a:cubicBezTo>
                        <a:pt x="1134" y="0"/>
                        <a:pt x="0" y="1134"/>
                        <a:pt x="0" y="2537"/>
                      </a:cubicBezTo>
                      <a:cubicBezTo>
                        <a:pt x="0" y="3935"/>
                        <a:pt x="1134" y="5069"/>
                        <a:pt x="2532" y="5069"/>
                      </a:cubicBezTo>
                      <a:cubicBezTo>
                        <a:pt x="3929" y="5069"/>
                        <a:pt x="5063" y="3935"/>
                        <a:pt x="5063" y="2537"/>
                      </a:cubicBezTo>
                      <a:cubicBezTo>
                        <a:pt x="5063" y="1134"/>
                        <a:pt x="3929" y="0"/>
                        <a:pt x="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7861175" y="3157875"/>
                  <a:ext cx="138325" cy="138275"/>
                </a:xfrm>
                <a:custGeom>
                  <a:avLst/>
                  <a:gdLst/>
                  <a:ahLst/>
                  <a:cxnLst/>
                  <a:rect l="l" t="t" r="r" b="b"/>
                  <a:pathLst>
                    <a:path w="5533" h="5531" extrusionOk="0">
                      <a:moveTo>
                        <a:pt x="2764" y="468"/>
                      </a:moveTo>
                      <a:cubicBezTo>
                        <a:pt x="4032" y="468"/>
                        <a:pt x="5064" y="1495"/>
                        <a:pt x="5064" y="2768"/>
                      </a:cubicBezTo>
                      <a:cubicBezTo>
                        <a:pt x="5064" y="4036"/>
                        <a:pt x="4032" y="5069"/>
                        <a:pt x="2764" y="5069"/>
                      </a:cubicBezTo>
                      <a:cubicBezTo>
                        <a:pt x="1495" y="5069"/>
                        <a:pt x="463" y="4036"/>
                        <a:pt x="463" y="2768"/>
                      </a:cubicBezTo>
                      <a:cubicBezTo>
                        <a:pt x="463" y="1495"/>
                        <a:pt x="1495" y="468"/>
                        <a:pt x="2764" y="468"/>
                      </a:cubicBezTo>
                      <a:close/>
                      <a:moveTo>
                        <a:pt x="2764" y="0"/>
                      </a:moveTo>
                      <a:cubicBezTo>
                        <a:pt x="1241" y="0"/>
                        <a:pt x="0" y="1241"/>
                        <a:pt x="0" y="2768"/>
                      </a:cubicBezTo>
                      <a:cubicBezTo>
                        <a:pt x="0" y="4291"/>
                        <a:pt x="1241" y="5531"/>
                        <a:pt x="2764" y="5531"/>
                      </a:cubicBezTo>
                      <a:cubicBezTo>
                        <a:pt x="4291" y="5531"/>
                        <a:pt x="5532" y="4291"/>
                        <a:pt x="5532" y="2768"/>
                      </a:cubicBezTo>
                      <a:cubicBezTo>
                        <a:pt x="5532" y="1241"/>
                        <a:pt x="4291" y="0"/>
                        <a:pt x="2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8097225" y="3196525"/>
                  <a:ext cx="61000" cy="61000"/>
                </a:xfrm>
                <a:custGeom>
                  <a:avLst/>
                  <a:gdLst/>
                  <a:ahLst/>
                  <a:cxnLst/>
                  <a:rect l="l" t="t" r="r" b="b"/>
                  <a:pathLst>
                    <a:path w="2440" h="2440" extrusionOk="0">
                      <a:moveTo>
                        <a:pt x="1222" y="0"/>
                      </a:moveTo>
                      <a:cubicBezTo>
                        <a:pt x="547" y="0"/>
                        <a:pt x="0" y="546"/>
                        <a:pt x="0" y="1222"/>
                      </a:cubicBezTo>
                      <a:cubicBezTo>
                        <a:pt x="0" y="1893"/>
                        <a:pt x="547" y="2440"/>
                        <a:pt x="1222" y="2440"/>
                      </a:cubicBezTo>
                      <a:cubicBezTo>
                        <a:pt x="1894" y="2440"/>
                        <a:pt x="2440" y="1893"/>
                        <a:pt x="2440" y="1222"/>
                      </a:cubicBezTo>
                      <a:cubicBezTo>
                        <a:pt x="2440" y="546"/>
                        <a:pt x="1894" y="0"/>
                        <a:pt x="1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8091450" y="3190725"/>
                  <a:ext cx="72575" cy="72575"/>
                </a:xfrm>
                <a:custGeom>
                  <a:avLst/>
                  <a:gdLst/>
                  <a:ahLst/>
                  <a:cxnLst/>
                  <a:rect l="l" t="t" r="r" b="b"/>
                  <a:pathLst>
                    <a:path w="2903" h="2903" extrusionOk="0">
                      <a:moveTo>
                        <a:pt x="1453" y="463"/>
                      </a:moveTo>
                      <a:cubicBezTo>
                        <a:pt x="1995" y="463"/>
                        <a:pt x="2439" y="908"/>
                        <a:pt x="2439" y="1454"/>
                      </a:cubicBezTo>
                      <a:cubicBezTo>
                        <a:pt x="2439" y="1995"/>
                        <a:pt x="1995" y="2440"/>
                        <a:pt x="1453" y="2440"/>
                      </a:cubicBezTo>
                      <a:cubicBezTo>
                        <a:pt x="908" y="2440"/>
                        <a:pt x="468" y="1995"/>
                        <a:pt x="468" y="1454"/>
                      </a:cubicBezTo>
                      <a:cubicBezTo>
                        <a:pt x="468" y="908"/>
                        <a:pt x="908" y="463"/>
                        <a:pt x="1453" y="463"/>
                      </a:cubicBezTo>
                      <a:close/>
                      <a:moveTo>
                        <a:pt x="1453" y="0"/>
                      </a:moveTo>
                      <a:cubicBezTo>
                        <a:pt x="653" y="0"/>
                        <a:pt x="0" y="653"/>
                        <a:pt x="0" y="1454"/>
                      </a:cubicBezTo>
                      <a:cubicBezTo>
                        <a:pt x="0" y="2250"/>
                        <a:pt x="653" y="2903"/>
                        <a:pt x="1453" y="2903"/>
                      </a:cubicBezTo>
                      <a:cubicBezTo>
                        <a:pt x="2254" y="2903"/>
                        <a:pt x="2903" y="2250"/>
                        <a:pt x="2903" y="1454"/>
                      </a:cubicBezTo>
                      <a:cubicBezTo>
                        <a:pt x="2903" y="653"/>
                        <a:pt x="2254"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8028625" y="3140175"/>
                  <a:ext cx="46975" cy="46975"/>
                </a:xfrm>
                <a:custGeom>
                  <a:avLst/>
                  <a:gdLst/>
                  <a:ahLst/>
                  <a:cxnLst/>
                  <a:rect l="l" t="t" r="r" b="b"/>
                  <a:pathLst>
                    <a:path w="1879" h="1879" extrusionOk="0">
                      <a:moveTo>
                        <a:pt x="939" y="0"/>
                      </a:moveTo>
                      <a:cubicBezTo>
                        <a:pt x="421" y="0"/>
                        <a:pt x="0" y="421"/>
                        <a:pt x="0" y="939"/>
                      </a:cubicBezTo>
                      <a:cubicBezTo>
                        <a:pt x="0" y="1458"/>
                        <a:pt x="421" y="1879"/>
                        <a:pt x="939" y="1879"/>
                      </a:cubicBezTo>
                      <a:cubicBezTo>
                        <a:pt x="1458" y="1879"/>
                        <a:pt x="1879" y="1458"/>
                        <a:pt x="1879" y="939"/>
                      </a:cubicBezTo>
                      <a:cubicBezTo>
                        <a:pt x="1879" y="421"/>
                        <a:pt x="1458" y="0"/>
                        <a:pt x="9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8022825" y="3134375"/>
                  <a:ext cx="58575" cy="58575"/>
                </a:xfrm>
                <a:custGeom>
                  <a:avLst/>
                  <a:gdLst/>
                  <a:ahLst/>
                  <a:cxnLst/>
                  <a:rect l="l" t="t" r="r" b="b"/>
                  <a:pathLst>
                    <a:path w="2343" h="2343" extrusionOk="0">
                      <a:moveTo>
                        <a:pt x="1171" y="468"/>
                      </a:moveTo>
                      <a:cubicBezTo>
                        <a:pt x="1560" y="468"/>
                        <a:pt x="1880" y="782"/>
                        <a:pt x="1880" y="1171"/>
                      </a:cubicBezTo>
                      <a:cubicBezTo>
                        <a:pt x="1880" y="1565"/>
                        <a:pt x="1560" y="1880"/>
                        <a:pt x="1171" y="1880"/>
                      </a:cubicBezTo>
                      <a:cubicBezTo>
                        <a:pt x="782" y="1880"/>
                        <a:pt x="463" y="1565"/>
                        <a:pt x="463" y="1171"/>
                      </a:cubicBezTo>
                      <a:cubicBezTo>
                        <a:pt x="463" y="782"/>
                        <a:pt x="782" y="468"/>
                        <a:pt x="1171" y="468"/>
                      </a:cubicBezTo>
                      <a:close/>
                      <a:moveTo>
                        <a:pt x="1171" y="0"/>
                      </a:moveTo>
                      <a:cubicBezTo>
                        <a:pt x="523" y="0"/>
                        <a:pt x="0" y="528"/>
                        <a:pt x="0" y="1171"/>
                      </a:cubicBezTo>
                      <a:cubicBezTo>
                        <a:pt x="0" y="1820"/>
                        <a:pt x="523" y="2343"/>
                        <a:pt x="1171" y="2343"/>
                      </a:cubicBezTo>
                      <a:cubicBezTo>
                        <a:pt x="1815" y="2343"/>
                        <a:pt x="2343" y="1820"/>
                        <a:pt x="2343" y="1171"/>
                      </a:cubicBezTo>
                      <a:cubicBezTo>
                        <a:pt x="2343" y="528"/>
                        <a:pt x="1815"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7977000" y="3059050"/>
                  <a:ext cx="33225" cy="33250"/>
                </a:xfrm>
                <a:custGeom>
                  <a:avLst/>
                  <a:gdLst/>
                  <a:ahLst/>
                  <a:cxnLst/>
                  <a:rect l="l" t="t" r="r" b="b"/>
                  <a:pathLst>
                    <a:path w="1329" h="1330" extrusionOk="0">
                      <a:moveTo>
                        <a:pt x="662" y="1"/>
                      </a:moveTo>
                      <a:cubicBezTo>
                        <a:pt x="297" y="1"/>
                        <a:pt x="0" y="296"/>
                        <a:pt x="0" y="667"/>
                      </a:cubicBezTo>
                      <a:cubicBezTo>
                        <a:pt x="0" y="1033"/>
                        <a:pt x="297" y="1329"/>
                        <a:pt x="662" y="1329"/>
                      </a:cubicBezTo>
                      <a:cubicBezTo>
                        <a:pt x="1032" y="1329"/>
                        <a:pt x="1329" y="1033"/>
                        <a:pt x="1329" y="667"/>
                      </a:cubicBezTo>
                      <a:cubicBezTo>
                        <a:pt x="1329" y="296"/>
                        <a:pt x="1032" y="1"/>
                        <a:pt x="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7971225" y="3053250"/>
                  <a:ext cx="44775" cy="44825"/>
                </a:xfrm>
                <a:custGeom>
                  <a:avLst/>
                  <a:gdLst/>
                  <a:ahLst/>
                  <a:cxnLst/>
                  <a:rect l="l" t="t" r="r" b="b"/>
                  <a:pathLst>
                    <a:path w="1791" h="1793" extrusionOk="0">
                      <a:moveTo>
                        <a:pt x="893" y="464"/>
                      </a:moveTo>
                      <a:cubicBezTo>
                        <a:pt x="1134" y="464"/>
                        <a:pt x="1329" y="658"/>
                        <a:pt x="1329" y="899"/>
                      </a:cubicBezTo>
                      <a:cubicBezTo>
                        <a:pt x="1329" y="1135"/>
                        <a:pt x="1134" y="1329"/>
                        <a:pt x="893" y="1329"/>
                      </a:cubicBezTo>
                      <a:cubicBezTo>
                        <a:pt x="658" y="1329"/>
                        <a:pt x="464" y="1135"/>
                        <a:pt x="464" y="899"/>
                      </a:cubicBezTo>
                      <a:cubicBezTo>
                        <a:pt x="464" y="658"/>
                        <a:pt x="658" y="464"/>
                        <a:pt x="893" y="464"/>
                      </a:cubicBezTo>
                      <a:close/>
                      <a:moveTo>
                        <a:pt x="893" y="1"/>
                      </a:moveTo>
                      <a:cubicBezTo>
                        <a:pt x="402" y="1"/>
                        <a:pt x="0" y="404"/>
                        <a:pt x="0" y="899"/>
                      </a:cubicBezTo>
                      <a:cubicBezTo>
                        <a:pt x="0" y="1389"/>
                        <a:pt x="402" y="1792"/>
                        <a:pt x="893" y="1792"/>
                      </a:cubicBezTo>
                      <a:cubicBezTo>
                        <a:pt x="1389" y="1792"/>
                        <a:pt x="1791" y="1389"/>
                        <a:pt x="1791" y="899"/>
                      </a:cubicBezTo>
                      <a:cubicBezTo>
                        <a:pt x="1791" y="404"/>
                        <a:pt x="1389" y="1"/>
                        <a:pt x="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7266325" y="4220775"/>
                  <a:ext cx="53225" cy="53275"/>
                </a:xfrm>
                <a:custGeom>
                  <a:avLst/>
                  <a:gdLst/>
                  <a:ahLst/>
                  <a:cxnLst/>
                  <a:rect l="l" t="t" r="r" b="b"/>
                  <a:pathLst>
                    <a:path w="2129" h="2131" extrusionOk="0">
                      <a:moveTo>
                        <a:pt x="1064" y="1"/>
                      </a:moveTo>
                      <a:cubicBezTo>
                        <a:pt x="477" y="1"/>
                        <a:pt x="0" y="478"/>
                        <a:pt x="0" y="1065"/>
                      </a:cubicBezTo>
                      <a:cubicBezTo>
                        <a:pt x="0" y="1654"/>
                        <a:pt x="477" y="2130"/>
                        <a:pt x="1064" y="2130"/>
                      </a:cubicBezTo>
                      <a:cubicBezTo>
                        <a:pt x="1652" y="2130"/>
                        <a:pt x="2129" y="1654"/>
                        <a:pt x="2129" y="1065"/>
                      </a:cubicBezTo>
                      <a:cubicBezTo>
                        <a:pt x="2129" y="478"/>
                        <a:pt x="1652" y="1"/>
                        <a:pt x="1064"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7260400" y="4214900"/>
                  <a:ext cx="65075" cy="65025"/>
                </a:xfrm>
                <a:custGeom>
                  <a:avLst/>
                  <a:gdLst/>
                  <a:ahLst/>
                  <a:cxnLst/>
                  <a:rect l="l" t="t" r="r" b="b"/>
                  <a:pathLst>
                    <a:path w="2603" h="2601" extrusionOk="0">
                      <a:moveTo>
                        <a:pt x="1301" y="467"/>
                      </a:moveTo>
                      <a:cubicBezTo>
                        <a:pt x="1759" y="467"/>
                        <a:pt x="2135" y="842"/>
                        <a:pt x="2135" y="1300"/>
                      </a:cubicBezTo>
                      <a:cubicBezTo>
                        <a:pt x="2135" y="1759"/>
                        <a:pt x="1759" y="2133"/>
                        <a:pt x="1301" y="2133"/>
                      </a:cubicBezTo>
                      <a:cubicBezTo>
                        <a:pt x="843" y="2133"/>
                        <a:pt x="468" y="1759"/>
                        <a:pt x="468" y="1300"/>
                      </a:cubicBezTo>
                      <a:cubicBezTo>
                        <a:pt x="468" y="842"/>
                        <a:pt x="843" y="467"/>
                        <a:pt x="1301" y="467"/>
                      </a:cubicBezTo>
                      <a:close/>
                      <a:moveTo>
                        <a:pt x="1301" y="0"/>
                      </a:moveTo>
                      <a:cubicBezTo>
                        <a:pt x="584" y="0"/>
                        <a:pt x="1" y="584"/>
                        <a:pt x="1" y="1300"/>
                      </a:cubicBezTo>
                      <a:cubicBezTo>
                        <a:pt x="1" y="2018"/>
                        <a:pt x="584" y="2601"/>
                        <a:pt x="1301" y="2601"/>
                      </a:cubicBezTo>
                      <a:cubicBezTo>
                        <a:pt x="2019" y="2601"/>
                        <a:pt x="2602" y="2018"/>
                        <a:pt x="2602" y="1300"/>
                      </a:cubicBezTo>
                      <a:cubicBezTo>
                        <a:pt x="2602" y="584"/>
                        <a:pt x="2019" y="0"/>
                        <a:pt x="13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7227075" y="4118725"/>
                  <a:ext cx="34750" cy="34750"/>
                </a:xfrm>
                <a:custGeom>
                  <a:avLst/>
                  <a:gdLst/>
                  <a:ahLst/>
                  <a:cxnLst/>
                  <a:rect l="l" t="t" r="r" b="b"/>
                  <a:pathLst>
                    <a:path w="1390" h="1390" extrusionOk="0">
                      <a:moveTo>
                        <a:pt x="695" y="1"/>
                      </a:moveTo>
                      <a:cubicBezTo>
                        <a:pt x="311" y="1"/>
                        <a:pt x="1" y="311"/>
                        <a:pt x="1" y="695"/>
                      </a:cubicBezTo>
                      <a:cubicBezTo>
                        <a:pt x="1" y="1079"/>
                        <a:pt x="311" y="1389"/>
                        <a:pt x="695" y="1389"/>
                      </a:cubicBezTo>
                      <a:cubicBezTo>
                        <a:pt x="1079" y="1389"/>
                        <a:pt x="1389" y="1079"/>
                        <a:pt x="1389" y="695"/>
                      </a:cubicBezTo>
                      <a:cubicBezTo>
                        <a:pt x="1389" y="311"/>
                        <a:pt x="1079" y="1"/>
                        <a:pt x="695" y="1"/>
                      </a:cubicBezTo>
                      <a:close/>
                    </a:path>
                  </a:pathLst>
                </a:custGeom>
                <a:solidFill>
                  <a:srgbClr val="DC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7221300" y="4112950"/>
                  <a:ext cx="46300" cy="46425"/>
                </a:xfrm>
                <a:custGeom>
                  <a:avLst/>
                  <a:gdLst/>
                  <a:ahLst/>
                  <a:cxnLst/>
                  <a:rect l="l" t="t" r="r" b="b"/>
                  <a:pathLst>
                    <a:path w="1852" h="1857" extrusionOk="0">
                      <a:moveTo>
                        <a:pt x="926" y="463"/>
                      </a:moveTo>
                      <a:cubicBezTo>
                        <a:pt x="1180" y="463"/>
                        <a:pt x="1389" y="672"/>
                        <a:pt x="1389" y="926"/>
                      </a:cubicBezTo>
                      <a:cubicBezTo>
                        <a:pt x="1389" y="1180"/>
                        <a:pt x="1180" y="1389"/>
                        <a:pt x="926" y="1389"/>
                      </a:cubicBezTo>
                      <a:cubicBezTo>
                        <a:pt x="672" y="1389"/>
                        <a:pt x="463" y="1180"/>
                        <a:pt x="463" y="926"/>
                      </a:cubicBezTo>
                      <a:cubicBezTo>
                        <a:pt x="463" y="672"/>
                        <a:pt x="672" y="463"/>
                        <a:pt x="926" y="463"/>
                      </a:cubicBezTo>
                      <a:close/>
                      <a:moveTo>
                        <a:pt x="926" y="1"/>
                      </a:moveTo>
                      <a:cubicBezTo>
                        <a:pt x="417" y="1"/>
                        <a:pt x="1" y="417"/>
                        <a:pt x="1" y="926"/>
                      </a:cubicBezTo>
                      <a:cubicBezTo>
                        <a:pt x="1" y="1440"/>
                        <a:pt x="417" y="1857"/>
                        <a:pt x="926" y="1857"/>
                      </a:cubicBezTo>
                      <a:cubicBezTo>
                        <a:pt x="1435" y="1857"/>
                        <a:pt x="1851" y="1440"/>
                        <a:pt x="1851" y="926"/>
                      </a:cubicBezTo>
                      <a:cubicBezTo>
                        <a:pt x="1851" y="417"/>
                        <a:pt x="1435" y="1"/>
                        <a:pt x="9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7029100" y="3891000"/>
                  <a:ext cx="477200" cy="701025"/>
                </a:xfrm>
                <a:custGeom>
                  <a:avLst/>
                  <a:gdLst/>
                  <a:ahLst/>
                  <a:cxnLst/>
                  <a:rect l="l" t="t" r="r" b="b"/>
                  <a:pathLst>
                    <a:path w="19088" h="28041" extrusionOk="0">
                      <a:moveTo>
                        <a:pt x="5911" y="1"/>
                      </a:moveTo>
                      <a:lnTo>
                        <a:pt x="5911" y="815"/>
                      </a:lnTo>
                      <a:lnTo>
                        <a:pt x="6578" y="1482"/>
                      </a:lnTo>
                      <a:lnTo>
                        <a:pt x="6578" y="13706"/>
                      </a:lnTo>
                      <a:cubicBezTo>
                        <a:pt x="2759" y="14752"/>
                        <a:pt x="1" y="17761"/>
                        <a:pt x="1" y="21310"/>
                      </a:cubicBezTo>
                      <a:cubicBezTo>
                        <a:pt x="1" y="23662"/>
                        <a:pt x="1214" y="25781"/>
                        <a:pt x="3139" y="27244"/>
                      </a:cubicBezTo>
                      <a:cubicBezTo>
                        <a:pt x="3828" y="27767"/>
                        <a:pt x="4675" y="28040"/>
                        <a:pt x="5540" y="28040"/>
                      </a:cubicBezTo>
                      <a:lnTo>
                        <a:pt x="13548" y="28040"/>
                      </a:lnTo>
                      <a:cubicBezTo>
                        <a:pt x="14414" y="28040"/>
                        <a:pt x="15260" y="27767"/>
                        <a:pt x="15950" y="27244"/>
                      </a:cubicBezTo>
                      <a:cubicBezTo>
                        <a:pt x="17880" y="25781"/>
                        <a:pt x="19088" y="23662"/>
                        <a:pt x="19088" y="21310"/>
                      </a:cubicBezTo>
                      <a:cubicBezTo>
                        <a:pt x="19088" y="17761"/>
                        <a:pt x="16330" y="14752"/>
                        <a:pt x="12511" y="13706"/>
                      </a:cubicBezTo>
                      <a:lnTo>
                        <a:pt x="12511" y="1482"/>
                      </a:lnTo>
                      <a:lnTo>
                        <a:pt x="13183" y="815"/>
                      </a:lnTo>
                      <a:lnTo>
                        <a:pt x="13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7023325" y="3885225"/>
                  <a:ext cx="488800" cy="712575"/>
                </a:xfrm>
                <a:custGeom>
                  <a:avLst/>
                  <a:gdLst/>
                  <a:ahLst/>
                  <a:cxnLst/>
                  <a:rect l="l" t="t" r="r" b="b"/>
                  <a:pathLst>
                    <a:path w="19552" h="28503" extrusionOk="0">
                      <a:moveTo>
                        <a:pt x="13182" y="463"/>
                      </a:moveTo>
                      <a:lnTo>
                        <a:pt x="13182" y="949"/>
                      </a:lnTo>
                      <a:lnTo>
                        <a:pt x="12511" y="1616"/>
                      </a:lnTo>
                      <a:lnTo>
                        <a:pt x="12511" y="14117"/>
                      </a:lnTo>
                      <a:lnTo>
                        <a:pt x="12682" y="14164"/>
                      </a:lnTo>
                      <a:cubicBezTo>
                        <a:pt x="16514" y="15215"/>
                        <a:pt x="19088" y="18176"/>
                        <a:pt x="19088" y="21541"/>
                      </a:cubicBezTo>
                      <a:cubicBezTo>
                        <a:pt x="19088" y="23726"/>
                        <a:pt x="17977" y="25818"/>
                        <a:pt x="16042" y="27289"/>
                      </a:cubicBezTo>
                      <a:cubicBezTo>
                        <a:pt x="15403" y="27772"/>
                        <a:pt x="14598" y="28039"/>
                        <a:pt x="13779" y="28039"/>
                      </a:cubicBezTo>
                      <a:lnTo>
                        <a:pt x="5771" y="28039"/>
                      </a:lnTo>
                      <a:cubicBezTo>
                        <a:pt x="4953" y="28039"/>
                        <a:pt x="4152" y="27772"/>
                        <a:pt x="3513" y="27289"/>
                      </a:cubicBezTo>
                      <a:cubicBezTo>
                        <a:pt x="1578" y="25818"/>
                        <a:pt x="467" y="23726"/>
                        <a:pt x="467" y="21541"/>
                      </a:cubicBezTo>
                      <a:cubicBezTo>
                        <a:pt x="467" y="18176"/>
                        <a:pt x="3041" y="15215"/>
                        <a:pt x="6869" y="14164"/>
                      </a:cubicBezTo>
                      <a:lnTo>
                        <a:pt x="7040" y="14117"/>
                      </a:lnTo>
                      <a:lnTo>
                        <a:pt x="7040" y="1616"/>
                      </a:lnTo>
                      <a:lnTo>
                        <a:pt x="6373" y="949"/>
                      </a:lnTo>
                      <a:lnTo>
                        <a:pt x="6373" y="463"/>
                      </a:lnTo>
                      <a:close/>
                      <a:moveTo>
                        <a:pt x="5906" y="1"/>
                      </a:moveTo>
                      <a:lnTo>
                        <a:pt x="5906" y="1139"/>
                      </a:lnTo>
                      <a:lnTo>
                        <a:pt x="6577" y="1810"/>
                      </a:lnTo>
                      <a:lnTo>
                        <a:pt x="6577" y="13761"/>
                      </a:lnTo>
                      <a:cubicBezTo>
                        <a:pt x="2633" y="14909"/>
                        <a:pt x="1" y="18020"/>
                        <a:pt x="1" y="21541"/>
                      </a:cubicBezTo>
                      <a:cubicBezTo>
                        <a:pt x="1" y="23869"/>
                        <a:pt x="1180" y="26101"/>
                        <a:pt x="3231" y="27660"/>
                      </a:cubicBezTo>
                      <a:cubicBezTo>
                        <a:pt x="3948" y="28206"/>
                        <a:pt x="4855" y="28502"/>
                        <a:pt x="5771" y="28502"/>
                      </a:cubicBezTo>
                      <a:lnTo>
                        <a:pt x="13779" y="28502"/>
                      </a:lnTo>
                      <a:cubicBezTo>
                        <a:pt x="14700" y="28502"/>
                        <a:pt x="15602" y="28206"/>
                        <a:pt x="16320" y="27660"/>
                      </a:cubicBezTo>
                      <a:cubicBezTo>
                        <a:pt x="18375" y="26101"/>
                        <a:pt x="19551" y="23869"/>
                        <a:pt x="19551" y="21541"/>
                      </a:cubicBezTo>
                      <a:cubicBezTo>
                        <a:pt x="19551" y="18020"/>
                        <a:pt x="16917" y="14909"/>
                        <a:pt x="12978" y="13761"/>
                      </a:cubicBezTo>
                      <a:lnTo>
                        <a:pt x="12978" y="1810"/>
                      </a:lnTo>
                      <a:lnTo>
                        <a:pt x="13645" y="1139"/>
                      </a:lnTo>
                      <a:lnTo>
                        <a:pt x="13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7052350" y="4349225"/>
                  <a:ext cx="430725" cy="219525"/>
                </a:xfrm>
                <a:custGeom>
                  <a:avLst/>
                  <a:gdLst/>
                  <a:ahLst/>
                  <a:cxnLst/>
                  <a:rect l="l" t="t" r="r" b="b"/>
                  <a:pathLst>
                    <a:path w="17229" h="8781" extrusionOk="0">
                      <a:moveTo>
                        <a:pt x="806" y="1"/>
                      </a:moveTo>
                      <a:cubicBezTo>
                        <a:pt x="288" y="913"/>
                        <a:pt x="0" y="1926"/>
                        <a:pt x="0" y="2981"/>
                      </a:cubicBezTo>
                      <a:cubicBezTo>
                        <a:pt x="0" y="4944"/>
                        <a:pt x="1010" y="6837"/>
                        <a:pt x="2773" y="8174"/>
                      </a:cubicBezTo>
                      <a:cubicBezTo>
                        <a:pt x="3292" y="8568"/>
                        <a:pt x="3944" y="8781"/>
                        <a:pt x="4610" y="8781"/>
                      </a:cubicBezTo>
                      <a:lnTo>
                        <a:pt x="12618" y="8781"/>
                      </a:lnTo>
                      <a:cubicBezTo>
                        <a:pt x="13285" y="8781"/>
                        <a:pt x="13941" y="8568"/>
                        <a:pt x="14460" y="8174"/>
                      </a:cubicBezTo>
                      <a:cubicBezTo>
                        <a:pt x="16218" y="6837"/>
                        <a:pt x="17228" y="4944"/>
                        <a:pt x="17228" y="2981"/>
                      </a:cubicBezTo>
                      <a:cubicBezTo>
                        <a:pt x="17228" y="1926"/>
                        <a:pt x="16946" y="913"/>
                        <a:pt x="16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0"/>
                <p:cNvSpPr/>
                <p:nvPr/>
              </p:nvSpPr>
              <p:spPr>
                <a:xfrm>
                  <a:off x="7046575" y="4343450"/>
                  <a:ext cx="442275" cy="231225"/>
                </a:xfrm>
                <a:custGeom>
                  <a:avLst/>
                  <a:gdLst/>
                  <a:ahLst/>
                  <a:cxnLst/>
                  <a:rect l="l" t="t" r="r" b="b"/>
                  <a:pathLst>
                    <a:path w="17691" h="9249" extrusionOk="0">
                      <a:moveTo>
                        <a:pt x="16519" y="463"/>
                      </a:moveTo>
                      <a:cubicBezTo>
                        <a:pt x="16991" y="1333"/>
                        <a:pt x="17227" y="2259"/>
                        <a:pt x="17227" y="3212"/>
                      </a:cubicBezTo>
                      <a:cubicBezTo>
                        <a:pt x="17227" y="5100"/>
                        <a:pt x="16251" y="6929"/>
                        <a:pt x="14548" y="8221"/>
                      </a:cubicBezTo>
                      <a:cubicBezTo>
                        <a:pt x="14071" y="8582"/>
                        <a:pt x="13469" y="8780"/>
                        <a:pt x="12849" y="8780"/>
                      </a:cubicBezTo>
                      <a:lnTo>
                        <a:pt x="4841" y="8780"/>
                      </a:lnTo>
                      <a:cubicBezTo>
                        <a:pt x="4226" y="8780"/>
                        <a:pt x="3619" y="8582"/>
                        <a:pt x="3143" y="8221"/>
                      </a:cubicBezTo>
                      <a:cubicBezTo>
                        <a:pt x="1440" y="6929"/>
                        <a:pt x="463" y="5100"/>
                        <a:pt x="463" y="3212"/>
                      </a:cubicBezTo>
                      <a:cubicBezTo>
                        <a:pt x="463" y="2259"/>
                        <a:pt x="703" y="1333"/>
                        <a:pt x="1171" y="463"/>
                      </a:cubicBezTo>
                      <a:close/>
                      <a:moveTo>
                        <a:pt x="898" y="0"/>
                      </a:moveTo>
                      <a:lnTo>
                        <a:pt x="833" y="116"/>
                      </a:lnTo>
                      <a:cubicBezTo>
                        <a:pt x="282" y="1092"/>
                        <a:pt x="0" y="2134"/>
                        <a:pt x="0" y="3212"/>
                      </a:cubicBezTo>
                      <a:cubicBezTo>
                        <a:pt x="0" y="5249"/>
                        <a:pt x="1042" y="7206"/>
                        <a:pt x="2865" y="8591"/>
                      </a:cubicBezTo>
                      <a:cubicBezTo>
                        <a:pt x="3421" y="9012"/>
                        <a:pt x="4125" y="9248"/>
                        <a:pt x="4841" y="9248"/>
                      </a:cubicBezTo>
                      <a:lnTo>
                        <a:pt x="12849" y="9248"/>
                      </a:lnTo>
                      <a:cubicBezTo>
                        <a:pt x="13567" y="9248"/>
                        <a:pt x="14270" y="9012"/>
                        <a:pt x="14830" y="8591"/>
                      </a:cubicBezTo>
                      <a:cubicBezTo>
                        <a:pt x="16649" y="7206"/>
                        <a:pt x="17690" y="5249"/>
                        <a:pt x="17690" y="3212"/>
                      </a:cubicBezTo>
                      <a:cubicBezTo>
                        <a:pt x="17690" y="2134"/>
                        <a:pt x="17412" y="1092"/>
                        <a:pt x="16862" y="116"/>
                      </a:cubicBezTo>
                      <a:lnTo>
                        <a:pt x="167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0"/>
                <p:cNvSpPr/>
                <p:nvPr/>
              </p:nvSpPr>
              <p:spPr>
                <a:xfrm>
                  <a:off x="7125375" y="4288350"/>
                  <a:ext cx="129850" cy="129850"/>
                </a:xfrm>
                <a:custGeom>
                  <a:avLst/>
                  <a:gdLst/>
                  <a:ahLst/>
                  <a:cxnLst/>
                  <a:rect l="l" t="t" r="r" b="b"/>
                  <a:pathLst>
                    <a:path w="5194" h="5194" extrusionOk="0">
                      <a:moveTo>
                        <a:pt x="2597" y="1"/>
                      </a:moveTo>
                      <a:cubicBezTo>
                        <a:pt x="1167" y="1"/>
                        <a:pt x="1" y="1163"/>
                        <a:pt x="1" y="2598"/>
                      </a:cubicBezTo>
                      <a:cubicBezTo>
                        <a:pt x="1" y="4033"/>
                        <a:pt x="1167" y="5194"/>
                        <a:pt x="2597" y="5194"/>
                      </a:cubicBezTo>
                      <a:cubicBezTo>
                        <a:pt x="4032" y="5194"/>
                        <a:pt x="5194" y="4033"/>
                        <a:pt x="5194" y="2598"/>
                      </a:cubicBezTo>
                      <a:cubicBezTo>
                        <a:pt x="5194" y="1163"/>
                        <a:pt x="4032" y="1"/>
                        <a:pt x="2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0"/>
                <p:cNvSpPr/>
                <p:nvPr/>
              </p:nvSpPr>
              <p:spPr>
                <a:xfrm>
                  <a:off x="7119575" y="4282575"/>
                  <a:ext cx="141550" cy="141425"/>
                </a:xfrm>
                <a:custGeom>
                  <a:avLst/>
                  <a:gdLst/>
                  <a:ahLst/>
                  <a:cxnLst/>
                  <a:rect l="l" t="t" r="r" b="b"/>
                  <a:pathLst>
                    <a:path w="5662" h="5657" extrusionOk="0">
                      <a:moveTo>
                        <a:pt x="2829" y="464"/>
                      </a:moveTo>
                      <a:cubicBezTo>
                        <a:pt x="4134" y="464"/>
                        <a:pt x="5194" y="1528"/>
                        <a:pt x="5194" y="2829"/>
                      </a:cubicBezTo>
                      <a:cubicBezTo>
                        <a:pt x="5194" y="4134"/>
                        <a:pt x="4134" y="5194"/>
                        <a:pt x="2829" y="5194"/>
                      </a:cubicBezTo>
                      <a:cubicBezTo>
                        <a:pt x="1528" y="5194"/>
                        <a:pt x="468" y="4134"/>
                        <a:pt x="468" y="2829"/>
                      </a:cubicBezTo>
                      <a:cubicBezTo>
                        <a:pt x="468" y="1528"/>
                        <a:pt x="1528" y="464"/>
                        <a:pt x="2829" y="464"/>
                      </a:cubicBezTo>
                      <a:close/>
                      <a:moveTo>
                        <a:pt x="2829" y="1"/>
                      </a:moveTo>
                      <a:cubicBezTo>
                        <a:pt x="1269" y="1"/>
                        <a:pt x="1" y="1269"/>
                        <a:pt x="1" y="2829"/>
                      </a:cubicBezTo>
                      <a:cubicBezTo>
                        <a:pt x="1" y="4388"/>
                        <a:pt x="1269" y="5657"/>
                        <a:pt x="2829" y="5657"/>
                      </a:cubicBezTo>
                      <a:cubicBezTo>
                        <a:pt x="4388" y="5657"/>
                        <a:pt x="5661" y="4388"/>
                        <a:pt x="5661" y="2829"/>
                      </a:cubicBezTo>
                      <a:cubicBezTo>
                        <a:pt x="5661" y="1269"/>
                        <a:pt x="4388" y="1"/>
                        <a:pt x="2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0"/>
                <p:cNvSpPr/>
                <p:nvPr/>
              </p:nvSpPr>
              <p:spPr>
                <a:xfrm>
                  <a:off x="7348000" y="4308375"/>
                  <a:ext cx="75475" cy="75475"/>
                </a:xfrm>
                <a:custGeom>
                  <a:avLst/>
                  <a:gdLst/>
                  <a:ahLst/>
                  <a:cxnLst/>
                  <a:rect l="l" t="t" r="r" b="b"/>
                  <a:pathLst>
                    <a:path w="3019" h="3019" extrusionOk="0">
                      <a:moveTo>
                        <a:pt x="1510" y="1"/>
                      </a:moveTo>
                      <a:cubicBezTo>
                        <a:pt x="677" y="1"/>
                        <a:pt x="0" y="677"/>
                        <a:pt x="0" y="1510"/>
                      </a:cubicBezTo>
                      <a:cubicBezTo>
                        <a:pt x="0" y="2343"/>
                        <a:pt x="677" y="3019"/>
                        <a:pt x="1510" y="3019"/>
                      </a:cubicBezTo>
                      <a:cubicBezTo>
                        <a:pt x="2343" y="3019"/>
                        <a:pt x="3018" y="2343"/>
                        <a:pt x="3018" y="1510"/>
                      </a:cubicBezTo>
                      <a:cubicBezTo>
                        <a:pt x="3018" y="677"/>
                        <a:pt x="2343" y="1"/>
                        <a:pt x="15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0"/>
                <p:cNvSpPr/>
                <p:nvPr/>
              </p:nvSpPr>
              <p:spPr>
                <a:xfrm>
                  <a:off x="7342225" y="4302600"/>
                  <a:ext cx="87025" cy="87025"/>
                </a:xfrm>
                <a:custGeom>
                  <a:avLst/>
                  <a:gdLst/>
                  <a:ahLst/>
                  <a:cxnLst/>
                  <a:rect l="l" t="t" r="r" b="b"/>
                  <a:pathLst>
                    <a:path w="3481" h="3481" extrusionOk="0">
                      <a:moveTo>
                        <a:pt x="1741" y="468"/>
                      </a:moveTo>
                      <a:cubicBezTo>
                        <a:pt x="2444" y="468"/>
                        <a:pt x="3018" y="1037"/>
                        <a:pt x="3018" y="1741"/>
                      </a:cubicBezTo>
                      <a:cubicBezTo>
                        <a:pt x="3018" y="2444"/>
                        <a:pt x="2444" y="3019"/>
                        <a:pt x="1741" y="3019"/>
                      </a:cubicBezTo>
                      <a:cubicBezTo>
                        <a:pt x="1037" y="3019"/>
                        <a:pt x="463" y="2444"/>
                        <a:pt x="463" y="1741"/>
                      </a:cubicBezTo>
                      <a:cubicBezTo>
                        <a:pt x="463" y="1037"/>
                        <a:pt x="1037" y="468"/>
                        <a:pt x="1741" y="468"/>
                      </a:cubicBezTo>
                      <a:close/>
                      <a:moveTo>
                        <a:pt x="1741" y="0"/>
                      </a:moveTo>
                      <a:cubicBezTo>
                        <a:pt x="782" y="0"/>
                        <a:pt x="0" y="782"/>
                        <a:pt x="0" y="1741"/>
                      </a:cubicBezTo>
                      <a:cubicBezTo>
                        <a:pt x="0" y="2703"/>
                        <a:pt x="782" y="3481"/>
                        <a:pt x="1741" y="3481"/>
                      </a:cubicBezTo>
                      <a:cubicBezTo>
                        <a:pt x="2703" y="3481"/>
                        <a:pt x="3480" y="2703"/>
                        <a:pt x="3480" y="1741"/>
                      </a:cubicBezTo>
                      <a:cubicBezTo>
                        <a:pt x="3480" y="782"/>
                        <a:pt x="2703" y="0"/>
                        <a:pt x="1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0"/>
                <p:cNvSpPr/>
                <p:nvPr/>
              </p:nvSpPr>
              <p:spPr>
                <a:xfrm>
                  <a:off x="6930300" y="4592000"/>
                  <a:ext cx="674950" cy="41900"/>
                </a:xfrm>
                <a:custGeom>
                  <a:avLst/>
                  <a:gdLst/>
                  <a:ahLst/>
                  <a:cxnLst/>
                  <a:rect l="l" t="t" r="r" b="b"/>
                  <a:pathLst>
                    <a:path w="26998" h="1676" extrusionOk="0">
                      <a:moveTo>
                        <a:pt x="0" y="0"/>
                      </a:moveTo>
                      <a:lnTo>
                        <a:pt x="0" y="129"/>
                      </a:lnTo>
                      <a:cubicBezTo>
                        <a:pt x="0" y="981"/>
                        <a:pt x="689" y="1676"/>
                        <a:pt x="1541" y="1676"/>
                      </a:cubicBezTo>
                      <a:lnTo>
                        <a:pt x="25451" y="1676"/>
                      </a:lnTo>
                      <a:cubicBezTo>
                        <a:pt x="26303" y="1676"/>
                        <a:pt x="26998" y="981"/>
                        <a:pt x="26998" y="129"/>
                      </a:cubicBezTo>
                      <a:lnTo>
                        <a:pt x="269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0"/>
                <p:cNvSpPr/>
                <p:nvPr/>
              </p:nvSpPr>
              <p:spPr>
                <a:xfrm>
                  <a:off x="6924375" y="4586200"/>
                  <a:ext cx="686650" cy="53475"/>
                </a:xfrm>
                <a:custGeom>
                  <a:avLst/>
                  <a:gdLst/>
                  <a:ahLst/>
                  <a:cxnLst/>
                  <a:rect l="l" t="t" r="r" b="b"/>
                  <a:pathLst>
                    <a:path w="27466" h="2139" extrusionOk="0">
                      <a:moveTo>
                        <a:pt x="26998" y="463"/>
                      </a:moveTo>
                      <a:cubicBezTo>
                        <a:pt x="26943" y="1139"/>
                        <a:pt x="26378" y="1676"/>
                        <a:pt x="25688" y="1676"/>
                      </a:cubicBezTo>
                      <a:lnTo>
                        <a:pt x="1778" y="1676"/>
                      </a:lnTo>
                      <a:cubicBezTo>
                        <a:pt x="1088" y="1676"/>
                        <a:pt x="524" y="1139"/>
                        <a:pt x="473" y="463"/>
                      </a:cubicBezTo>
                      <a:close/>
                      <a:moveTo>
                        <a:pt x="1" y="0"/>
                      </a:moveTo>
                      <a:lnTo>
                        <a:pt x="1" y="361"/>
                      </a:lnTo>
                      <a:cubicBezTo>
                        <a:pt x="1" y="1343"/>
                        <a:pt x="802" y="2139"/>
                        <a:pt x="1778" y="2139"/>
                      </a:cubicBezTo>
                      <a:lnTo>
                        <a:pt x="25688" y="2139"/>
                      </a:lnTo>
                      <a:cubicBezTo>
                        <a:pt x="26669" y="2139"/>
                        <a:pt x="27466" y="1343"/>
                        <a:pt x="27466" y="361"/>
                      </a:cubicBezTo>
                      <a:lnTo>
                        <a:pt x="274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0"/>
                <p:cNvSpPr/>
                <p:nvPr/>
              </p:nvSpPr>
              <p:spPr>
                <a:xfrm>
                  <a:off x="6902625" y="4614325"/>
                  <a:ext cx="77325" cy="503700"/>
                </a:xfrm>
                <a:custGeom>
                  <a:avLst/>
                  <a:gdLst/>
                  <a:ahLst/>
                  <a:cxnLst/>
                  <a:rect l="l" t="t" r="r" b="b"/>
                  <a:pathLst>
                    <a:path w="3093" h="20148" extrusionOk="0">
                      <a:moveTo>
                        <a:pt x="2629" y="1"/>
                      </a:moveTo>
                      <a:lnTo>
                        <a:pt x="1" y="20088"/>
                      </a:lnTo>
                      <a:lnTo>
                        <a:pt x="463" y="20148"/>
                      </a:lnTo>
                      <a:lnTo>
                        <a:pt x="3092" y="61"/>
                      </a:lnTo>
                      <a:lnTo>
                        <a:pt x="26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0"/>
                <p:cNvSpPr/>
                <p:nvPr/>
              </p:nvSpPr>
              <p:spPr>
                <a:xfrm>
                  <a:off x="7555475" y="4614325"/>
                  <a:ext cx="77300" cy="503700"/>
                </a:xfrm>
                <a:custGeom>
                  <a:avLst/>
                  <a:gdLst/>
                  <a:ahLst/>
                  <a:cxnLst/>
                  <a:rect l="l" t="t" r="r" b="b"/>
                  <a:pathLst>
                    <a:path w="3092" h="20148" extrusionOk="0">
                      <a:moveTo>
                        <a:pt x="463" y="1"/>
                      </a:moveTo>
                      <a:lnTo>
                        <a:pt x="0" y="61"/>
                      </a:lnTo>
                      <a:lnTo>
                        <a:pt x="2634" y="20148"/>
                      </a:lnTo>
                      <a:lnTo>
                        <a:pt x="3092" y="20088"/>
                      </a:lnTo>
                      <a:lnTo>
                        <a:pt x="4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0"/>
                <p:cNvSpPr/>
                <p:nvPr/>
              </p:nvSpPr>
              <p:spPr>
                <a:xfrm>
                  <a:off x="7114275" y="4976250"/>
                  <a:ext cx="307000" cy="143175"/>
                </a:xfrm>
                <a:custGeom>
                  <a:avLst/>
                  <a:gdLst/>
                  <a:ahLst/>
                  <a:cxnLst/>
                  <a:rect l="l" t="t" r="r" b="b"/>
                  <a:pathLst>
                    <a:path w="12280" h="5727" extrusionOk="0">
                      <a:moveTo>
                        <a:pt x="5726" y="1"/>
                      </a:moveTo>
                      <a:cubicBezTo>
                        <a:pt x="2560" y="1"/>
                        <a:pt x="0" y="2566"/>
                        <a:pt x="0" y="5726"/>
                      </a:cubicBezTo>
                      <a:lnTo>
                        <a:pt x="12280" y="5726"/>
                      </a:lnTo>
                      <a:cubicBezTo>
                        <a:pt x="12280" y="2566"/>
                        <a:pt x="9715" y="1"/>
                        <a:pt x="6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0"/>
                <p:cNvSpPr/>
                <p:nvPr/>
              </p:nvSpPr>
              <p:spPr>
                <a:xfrm>
                  <a:off x="7108350" y="4970475"/>
                  <a:ext cx="318700" cy="154750"/>
                </a:xfrm>
                <a:custGeom>
                  <a:avLst/>
                  <a:gdLst/>
                  <a:ahLst/>
                  <a:cxnLst/>
                  <a:rect l="l" t="t" r="r" b="b"/>
                  <a:pathLst>
                    <a:path w="12748" h="6190" extrusionOk="0">
                      <a:moveTo>
                        <a:pt x="6791" y="464"/>
                      </a:moveTo>
                      <a:cubicBezTo>
                        <a:pt x="9739" y="464"/>
                        <a:pt x="12156" y="2801"/>
                        <a:pt x="12280" y="5726"/>
                      </a:cubicBezTo>
                      <a:lnTo>
                        <a:pt x="473" y="5726"/>
                      </a:lnTo>
                      <a:cubicBezTo>
                        <a:pt x="593" y="2801"/>
                        <a:pt x="3009" y="464"/>
                        <a:pt x="5963" y="464"/>
                      </a:cubicBezTo>
                      <a:close/>
                      <a:moveTo>
                        <a:pt x="5963" y="1"/>
                      </a:moveTo>
                      <a:cubicBezTo>
                        <a:pt x="2676" y="1"/>
                        <a:pt x="1" y="2671"/>
                        <a:pt x="1" y="5957"/>
                      </a:cubicBezTo>
                      <a:lnTo>
                        <a:pt x="1" y="6189"/>
                      </a:lnTo>
                      <a:lnTo>
                        <a:pt x="12748" y="6189"/>
                      </a:lnTo>
                      <a:lnTo>
                        <a:pt x="12748" y="5957"/>
                      </a:lnTo>
                      <a:cubicBezTo>
                        <a:pt x="12748" y="2671"/>
                        <a:pt x="10077" y="1"/>
                        <a:pt x="6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0"/>
                <p:cNvSpPr/>
                <p:nvPr/>
              </p:nvSpPr>
              <p:spPr>
                <a:xfrm>
                  <a:off x="7207525" y="4897800"/>
                  <a:ext cx="120475" cy="143175"/>
                </a:xfrm>
                <a:custGeom>
                  <a:avLst/>
                  <a:gdLst/>
                  <a:ahLst/>
                  <a:cxnLst/>
                  <a:rect l="l" t="t" r="r" b="b"/>
                  <a:pathLst>
                    <a:path w="4819" h="5727" extrusionOk="0">
                      <a:moveTo>
                        <a:pt x="838" y="1"/>
                      </a:moveTo>
                      <a:cubicBezTo>
                        <a:pt x="375" y="1"/>
                        <a:pt x="1" y="376"/>
                        <a:pt x="1" y="838"/>
                      </a:cubicBezTo>
                      <a:lnTo>
                        <a:pt x="1" y="5726"/>
                      </a:lnTo>
                      <a:lnTo>
                        <a:pt x="4818" y="5726"/>
                      </a:lnTo>
                      <a:lnTo>
                        <a:pt x="4818" y="838"/>
                      </a:lnTo>
                      <a:cubicBezTo>
                        <a:pt x="4818" y="376"/>
                        <a:pt x="4444" y="1"/>
                        <a:pt x="39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0"/>
                <p:cNvSpPr/>
                <p:nvPr/>
              </p:nvSpPr>
              <p:spPr>
                <a:xfrm>
                  <a:off x="7201750" y="4892025"/>
                  <a:ext cx="132050" cy="154750"/>
                </a:xfrm>
                <a:custGeom>
                  <a:avLst/>
                  <a:gdLst/>
                  <a:ahLst/>
                  <a:cxnLst/>
                  <a:rect l="l" t="t" r="r" b="b"/>
                  <a:pathLst>
                    <a:path w="5282" h="6190" extrusionOk="0">
                      <a:moveTo>
                        <a:pt x="4212" y="464"/>
                      </a:moveTo>
                      <a:cubicBezTo>
                        <a:pt x="4545" y="464"/>
                        <a:pt x="4814" y="736"/>
                        <a:pt x="4814" y="1069"/>
                      </a:cubicBezTo>
                      <a:lnTo>
                        <a:pt x="4814" y="5726"/>
                      </a:lnTo>
                      <a:lnTo>
                        <a:pt x="463" y="5726"/>
                      </a:lnTo>
                      <a:lnTo>
                        <a:pt x="463" y="1069"/>
                      </a:lnTo>
                      <a:cubicBezTo>
                        <a:pt x="463" y="736"/>
                        <a:pt x="736" y="464"/>
                        <a:pt x="1069" y="464"/>
                      </a:cubicBezTo>
                      <a:close/>
                      <a:moveTo>
                        <a:pt x="1069" y="1"/>
                      </a:moveTo>
                      <a:cubicBezTo>
                        <a:pt x="477" y="1"/>
                        <a:pt x="1" y="477"/>
                        <a:pt x="1" y="1069"/>
                      </a:cubicBezTo>
                      <a:lnTo>
                        <a:pt x="1" y="6189"/>
                      </a:lnTo>
                      <a:lnTo>
                        <a:pt x="5281" y="6189"/>
                      </a:lnTo>
                      <a:lnTo>
                        <a:pt x="5281" y="1069"/>
                      </a:lnTo>
                      <a:cubicBezTo>
                        <a:pt x="5281" y="477"/>
                        <a:pt x="4799" y="1"/>
                        <a:pt x="4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0"/>
                <p:cNvSpPr/>
                <p:nvPr/>
              </p:nvSpPr>
              <p:spPr>
                <a:xfrm>
                  <a:off x="7214000" y="4754350"/>
                  <a:ext cx="107525" cy="129475"/>
                </a:xfrm>
                <a:custGeom>
                  <a:avLst/>
                  <a:gdLst/>
                  <a:ahLst/>
                  <a:cxnLst/>
                  <a:rect l="l" t="t" r="r" b="b"/>
                  <a:pathLst>
                    <a:path w="4301" h="5179" extrusionOk="0">
                      <a:moveTo>
                        <a:pt x="2149" y="0"/>
                      </a:moveTo>
                      <a:cubicBezTo>
                        <a:pt x="1250" y="611"/>
                        <a:pt x="473" y="1485"/>
                        <a:pt x="199" y="2361"/>
                      </a:cubicBezTo>
                      <a:cubicBezTo>
                        <a:pt x="15" y="2944"/>
                        <a:pt x="0" y="3568"/>
                        <a:pt x="320" y="4119"/>
                      </a:cubicBezTo>
                      <a:cubicBezTo>
                        <a:pt x="635" y="4670"/>
                        <a:pt x="1333" y="5123"/>
                        <a:pt x="2149" y="5179"/>
                      </a:cubicBezTo>
                      <a:cubicBezTo>
                        <a:pt x="2963" y="5123"/>
                        <a:pt x="3662" y="4670"/>
                        <a:pt x="3982" y="4119"/>
                      </a:cubicBezTo>
                      <a:cubicBezTo>
                        <a:pt x="4300" y="3568"/>
                        <a:pt x="4282" y="2944"/>
                        <a:pt x="4102" y="2361"/>
                      </a:cubicBezTo>
                      <a:cubicBezTo>
                        <a:pt x="3828" y="1485"/>
                        <a:pt x="3046" y="611"/>
                        <a:pt x="2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0"/>
                <p:cNvSpPr/>
                <p:nvPr/>
              </p:nvSpPr>
              <p:spPr>
                <a:xfrm>
                  <a:off x="7207750" y="4747400"/>
                  <a:ext cx="120025" cy="142225"/>
                </a:xfrm>
                <a:custGeom>
                  <a:avLst/>
                  <a:gdLst/>
                  <a:ahLst/>
                  <a:cxnLst/>
                  <a:rect l="l" t="t" r="r" b="b"/>
                  <a:pathLst>
                    <a:path w="4801" h="5689" extrusionOk="0">
                      <a:moveTo>
                        <a:pt x="2399" y="565"/>
                      </a:moveTo>
                      <a:cubicBezTo>
                        <a:pt x="3254" y="1176"/>
                        <a:pt x="3898" y="1967"/>
                        <a:pt x="4129" y="2708"/>
                      </a:cubicBezTo>
                      <a:cubicBezTo>
                        <a:pt x="4259" y="3124"/>
                        <a:pt x="4347" y="3731"/>
                        <a:pt x="4027" y="4282"/>
                      </a:cubicBezTo>
                      <a:cubicBezTo>
                        <a:pt x="3732" y="4795"/>
                        <a:pt x="3079" y="5175"/>
                        <a:pt x="2399" y="5226"/>
                      </a:cubicBezTo>
                      <a:cubicBezTo>
                        <a:pt x="1722" y="5175"/>
                        <a:pt x="1066" y="4795"/>
                        <a:pt x="769" y="4282"/>
                      </a:cubicBezTo>
                      <a:cubicBezTo>
                        <a:pt x="449" y="3735"/>
                        <a:pt x="538" y="3124"/>
                        <a:pt x="671" y="2708"/>
                      </a:cubicBezTo>
                      <a:cubicBezTo>
                        <a:pt x="904" y="1967"/>
                        <a:pt x="1542" y="1176"/>
                        <a:pt x="2399" y="565"/>
                      </a:cubicBezTo>
                      <a:close/>
                      <a:moveTo>
                        <a:pt x="2399" y="1"/>
                      </a:moveTo>
                      <a:lnTo>
                        <a:pt x="2269" y="88"/>
                      </a:lnTo>
                      <a:cubicBezTo>
                        <a:pt x="1265" y="768"/>
                        <a:pt x="500" y="1695"/>
                        <a:pt x="227" y="2569"/>
                      </a:cubicBezTo>
                      <a:cubicBezTo>
                        <a:pt x="1" y="3291"/>
                        <a:pt x="47" y="3966"/>
                        <a:pt x="366" y="4513"/>
                      </a:cubicBezTo>
                      <a:cubicBezTo>
                        <a:pt x="746" y="5170"/>
                        <a:pt x="1538" y="5633"/>
                        <a:pt x="2384" y="5688"/>
                      </a:cubicBezTo>
                      <a:lnTo>
                        <a:pt x="2417" y="5688"/>
                      </a:lnTo>
                      <a:cubicBezTo>
                        <a:pt x="3260" y="5633"/>
                        <a:pt x="4051" y="5170"/>
                        <a:pt x="4430" y="4513"/>
                      </a:cubicBezTo>
                      <a:cubicBezTo>
                        <a:pt x="4749" y="3966"/>
                        <a:pt x="4800" y="3291"/>
                        <a:pt x="4574" y="2569"/>
                      </a:cubicBezTo>
                      <a:cubicBezTo>
                        <a:pt x="4301" y="1695"/>
                        <a:pt x="3537" y="768"/>
                        <a:pt x="2528" y="88"/>
                      </a:cubicBezTo>
                      <a:lnTo>
                        <a:pt x="2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0"/>
                <p:cNvSpPr/>
                <p:nvPr/>
              </p:nvSpPr>
              <p:spPr>
                <a:xfrm>
                  <a:off x="7229275" y="4788375"/>
                  <a:ext cx="76875" cy="92475"/>
                </a:xfrm>
                <a:custGeom>
                  <a:avLst/>
                  <a:gdLst/>
                  <a:ahLst/>
                  <a:cxnLst/>
                  <a:rect l="l" t="t" r="r" b="b"/>
                  <a:pathLst>
                    <a:path w="3075" h="3699" extrusionOk="0">
                      <a:moveTo>
                        <a:pt x="1538" y="0"/>
                      </a:moveTo>
                      <a:cubicBezTo>
                        <a:pt x="894" y="434"/>
                        <a:pt x="338" y="1060"/>
                        <a:pt x="144" y="1684"/>
                      </a:cubicBezTo>
                      <a:cubicBezTo>
                        <a:pt x="15" y="2101"/>
                        <a:pt x="0" y="2549"/>
                        <a:pt x="227" y="2944"/>
                      </a:cubicBezTo>
                      <a:cubicBezTo>
                        <a:pt x="459" y="3337"/>
                        <a:pt x="959" y="3660"/>
                        <a:pt x="1538" y="3698"/>
                      </a:cubicBezTo>
                      <a:cubicBezTo>
                        <a:pt x="2121" y="3660"/>
                        <a:pt x="2621" y="3337"/>
                        <a:pt x="2847" y="2944"/>
                      </a:cubicBezTo>
                      <a:cubicBezTo>
                        <a:pt x="3074" y="2549"/>
                        <a:pt x="3065" y="2101"/>
                        <a:pt x="2931" y="1684"/>
                      </a:cubicBezTo>
                      <a:cubicBezTo>
                        <a:pt x="2736" y="1060"/>
                        <a:pt x="2181" y="434"/>
                        <a:pt x="1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0"/>
                <p:cNvSpPr/>
                <p:nvPr/>
              </p:nvSpPr>
              <p:spPr>
                <a:xfrm>
                  <a:off x="7223125" y="4781275"/>
                  <a:ext cx="89250" cy="105450"/>
                </a:xfrm>
                <a:custGeom>
                  <a:avLst/>
                  <a:gdLst/>
                  <a:ahLst/>
                  <a:cxnLst/>
                  <a:rect l="l" t="t" r="r" b="b"/>
                  <a:pathLst>
                    <a:path w="3570" h="4218" extrusionOk="0">
                      <a:moveTo>
                        <a:pt x="1784" y="566"/>
                      </a:moveTo>
                      <a:cubicBezTo>
                        <a:pt x="2357" y="987"/>
                        <a:pt x="2801" y="1543"/>
                        <a:pt x="2959" y="2038"/>
                      </a:cubicBezTo>
                      <a:cubicBezTo>
                        <a:pt x="3047" y="2320"/>
                        <a:pt x="3107" y="2737"/>
                        <a:pt x="2895" y="3111"/>
                      </a:cubicBezTo>
                      <a:cubicBezTo>
                        <a:pt x="2690" y="3459"/>
                        <a:pt x="2246" y="3713"/>
                        <a:pt x="1784" y="3750"/>
                      </a:cubicBezTo>
                      <a:cubicBezTo>
                        <a:pt x="1321" y="3713"/>
                        <a:pt x="881" y="3459"/>
                        <a:pt x="677" y="3111"/>
                      </a:cubicBezTo>
                      <a:cubicBezTo>
                        <a:pt x="460" y="2737"/>
                        <a:pt x="524" y="2320"/>
                        <a:pt x="612" y="2038"/>
                      </a:cubicBezTo>
                      <a:cubicBezTo>
                        <a:pt x="765" y="1543"/>
                        <a:pt x="1209" y="987"/>
                        <a:pt x="1784" y="566"/>
                      </a:cubicBezTo>
                      <a:close/>
                      <a:moveTo>
                        <a:pt x="1784" y="1"/>
                      </a:moveTo>
                      <a:lnTo>
                        <a:pt x="1654" y="90"/>
                      </a:lnTo>
                      <a:cubicBezTo>
                        <a:pt x="923" y="584"/>
                        <a:pt x="367" y="1260"/>
                        <a:pt x="168" y="1899"/>
                      </a:cubicBezTo>
                      <a:cubicBezTo>
                        <a:pt x="1" y="2436"/>
                        <a:pt x="39" y="2931"/>
                        <a:pt x="274" y="3343"/>
                      </a:cubicBezTo>
                      <a:cubicBezTo>
                        <a:pt x="556" y="3829"/>
                        <a:pt x="1145" y="4172"/>
                        <a:pt x="1769" y="4213"/>
                      </a:cubicBezTo>
                      <a:lnTo>
                        <a:pt x="1784" y="4218"/>
                      </a:lnTo>
                      <a:lnTo>
                        <a:pt x="1802" y="4213"/>
                      </a:lnTo>
                      <a:cubicBezTo>
                        <a:pt x="2427" y="4172"/>
                        <a:pt x="3010" y="3829"/>
                        <a:pt x="3292" y="3343"/>
                      </a:cubicBezTo>
                      <a:cubicBezTo>
                        <a:pt x="3533" y="2931"/>
                        <a:pt x="3570" y="2431"/>
                        <a:pt x="3399" y="1899"/>
                      </a:cubicBezTo>
                      <a:cubicBezTo>
                        <a:pt x="3200" y="1260"/>
                        <a:pt x="2645" y="584"/>
                        <a:pt x="1913" y="90"/>
                      </a:cubicBezTo>
                      <a:lnTo>
                        <a:pt x="17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0"/>
                <p:cNvSpPr/>
                <p:nvPr/>
              </p:nvSpPr>
              <p:spPr>
                <a:xfrm>
                  <a:off x="7244650" y="4819125"/>
                  <a:ext cx="46100" cy="55575"/>
                </a:xfrm>
                <a:custGeom>
                  <a:avLst/>
                  <a:gdLst/>
                  <a:ahLst/>
                  <a:cxnLst/>
                  <a:rect l="l" t="t" r="r" b="b"/>
                  <a:pathLst>
                    <a:path w="1844" h="2223" extrusionOk="0">
                      <a:moveTo>
                        <a:pt x="923" y="1"/>
                      </a:moveTo>
                      <a:cubicBezTo>
                        <a:pt x="538" y="260"/>
                        <a:pt x="205" y="635"/>
                        <a:pt x="84" y="1010"/>
                      </a:cubicBezTo>
                      <a:cubicBezTo>
                        <a:pt x="6" y="1259"/>
                        <a:pt x="1" y="1528"/>
                        <a:pt x="140" y="1764"/>
                      </a:cubicBezTo>
                      <a:cubicBezTo>
                        <a:pt x="274" y="2000"/>
                        <a:pt x="575" y="2199"/>
                        <a:pt x="923" y="2223"/>
                      </a:cubicBezTo>
                      <a:cubicBezTo>
                        <a:pt x="1274" y="2199"/>
                        <a:pt x="1570" y="2000"/>
                        <a:pt x="1709" y="1764"/>
                      </a:cubicBezTo>
                      <a:cubicBezTo>
                        <a:pt x="1844" y="1528"/>
                        <a:pt x="1839" y="1259"/>
                        <a:pt x="1760" y="1010"/>
                      </a:cubicBezTo>
                      <a:cubicBezTo>
                        <a:pt x="1645" y="635"/>
                        <a:pt x="1306" y="260"/>
                        <a:pt x="9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0"/>
                <p:cNvSpPr/>
                <p:nvPr/>
              </p:nvSpPr>
              <p:spPr>
                <a:xfrm>
                  <a:off x="7238550" y="4812075"/>
                  <a:ext cx="58350" cy="68400"/>
                </a:xfrm>
                <a:custGeom>
                  <a:avLst/>
                  <a:gdLst/>
                  <a:ahLst/>
                  <a:cxnLst/>
                  <a:rect l="l" t="t" r="r" b="b"/>
                  <a:pathLst>
                    <a:path w="2334" h="2736" extrusionOk="0">
                      <a:moveTo>
                        <a:pt x="1167" y="569"/>
                      </a:moveTo>
                      <a:cubicBezTo>
                        <a:pt x="1472" y="806"/>
                        <a:pt x="1699" y="1097"/>
                        <a:pt x="1782" y="1361"/>
                      </a:cubicBezTo>
                      <a:cubicBezTo>
                        <a:pt x="1851" y="1584"/>
                        <a:pt x="1842" y="1778"/>
                        <a:pt x="1754" y="1930"/>
                      </a:cubicBezTo>
                      <a:cubicBezTo>
                        <a:pt x="1661" y="2084"/>
                        <a:pt x="1449" y="2246"/>
                        <a:pt x="1167" y="2268"/>
                      </a:cubicBezTo>
                      <a:cubicBezTo>
                        <a:pt x="884" y="2246"/>
                        <a:pt x="671" y="2084"/>
                        <a:pt x="584" y="1930"/>
                      </a:cubicBezTo>
                      <a:cubicBezTo>
                        <a:pt x="490" y="1778"/>
                        <a:pt x="481" y="1584"/>
                        <a:pt x="550" y="1361"/>
                      </a:cubicBezTo>
                      <a:cubicBezTo>
                        <a:pt x="634" y="1097"/>
                        <a:pt x="866" y="806"/>
                        <a:pt x="1167" y="569"/>
                      </a:cubicBezTo>
                      <a:close/>
                      <a:moveTo>
                        <a:pt x="1167" y="1"/>
                      </a:moveTo>
                      <a:lnTo>
                        <a:pt x="1037" y="88"/>
                      </a:lnTo>
                      <a:cubicBezTo>
                        <a:pt x="584" y="398"/>
                        <a:pt x="236" y="819"/>
                        <a:pt x="106" y="1223"/>
                      </a:cubicBezTo>
                      <a:cubicBezTo>
                        <a:pt x="0" y="1569"/>
                        <a:pt x="23" y="1898"/>
                        <a:pt x="180" y="2167"/>
                      </a:cubicBezTo>
                      <a:cubicBezTo>
                        <a:pt x="366" y="2481"/>
                        <a:pt x="745" y="2708"/>
                        <a:pt x="1152" y="2736"/>
                      </a:cubicBezTo>
                      <a:lnTo>
                        <a:pt x="1185" y="2736"/>
                      </a:lnTo>
                      <a:cubicBezTo>
                        <a:pt x="1588" y="2708"/>
                        <a:pt x="1967" y="2481"/>
                        <a:pt x="2152" y="2167"/>
                      </a:cubicBezTo>
                      <a:cubicBezTo>
                        <a:pt x="2310" y="1898"/>
                        <a:pt x="2333" y="1569"/>
                        <a:pt x="2227" y="1223"/>
                      </a:cubicBezTo>
                      <a:cubicBezTo>
                        <a:pt x="2101" y="819"/>
                        <a:pt x="1754" y="398"/>
                        <a:pt x="1296" y="88"/>
                      </a:cubicBezTo>
                      <a:lnTo>
                        <a:pt x="1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0"/>
                <p:cNvSpPr/>
                <p:nvPr/>
              </p:nvSpPr>
              <p:spPr>
                <a:xfrm>
                  <a:off x="7838500" y="3766400"/>
                  <a:ext cx="300525" cy="408950"/>
                </a:xfrm>
                <a:custGeom>
                  <a:avLst/>
                  <a:gdLst/>
                  <a:ahLst/>
                  <a:cxnLst/>
                  <a:rect l="l" t="t" r="r" b="b"/>
                  <a:pathLst>
                    <a:path w="12021" h="16358" extrusionOk="0">
                      <a:moveTo>
                        <a:pt x="1" y="1"/>
                      </a:moveTo>
                      <a:lnTo>
                        <a:pt x="1" y="819"/>
                      </a:lnTo>
                      <a:lnTo>
                        <a:pt x="338" y="1157"/>
                      </a:lnTo>
                      <a:lnTo>
                        <a:pt x="338" y="14792"/>
                      </a:lnTo>
                      <a:cubicBezTo>
                        <a:pt x="338" y="15653"/>
                        <a:pt x="1037" y="16358"/>
                        <a:pt x="1902" y="16358"/>
                      </a:cubicBezTo>
                      <a:lnTo>
                        <a:pt x="10118" y="16358"/>
                      </a:lnTo>
                      <a:cubicBezTo>
                        <a:pt x="10983" y="16358"/>
                        <a:pt x="11682" y="15653"/>
                        <a:pt x="11682" y="14792"/>
                      </a:cubicBezTo>
                      <a:lnTo>
                        <a:pt x="11682" y="1157"/>
                      </a:lnTo>
                      <a:lnTo>
                        <a:pt x="12021" y="819"/>
                      </a:lnTo>
                      <a:lnTo>
                        <a:pt x="120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0"/>
                <p:cNvSpPr/>
                <p:nvPr/>
              </p:nvSpPr>
              <p:spPr>
                <a:xfrm>
                  <a:off x="7832700" y="3760475"/>
                  <a:ext cx="312100" cy="420650"/>
                </a:xfrm>
                <a:custGeom>
                  <a:avLst/>
                  <a:gdLst/>
                  <a:ahLst/>
                  <a:cxnLst/>
                  <a:rect l="l" t="t" r="r" b="b"/>
                  <a:pathLst>
                    <a:path w="12484" h="16826" extrusionOk="0">
                      <a:moveTo>
                        <a:pt x="12021" y="469"/>
                      </a:moveTo>
                      <a:lnTo>
                        <a:pt x="12021" y="960"/>
                      </a:lnTo>
                      <a:lnTo>
                        <a:pt x="11683" y="1297"/>
                      </a:lnTo>
                      <a:lnTo>
                        <a:pt x="11683" y="15029"/>
                      </a:lnTo>
                      <a:cubicBezTo>
                        <a:pt x="11683" y="15761"/>
                        <a:pt x="11087" y="16358"/>
                        <a:pt x="10350" y="16358"/>
                      </a:cubicBezTo>
                      <a:lnTo>
                        <a:pt x="2134" y="16358"/>
                      </a:lnTo>
                      <a:cubicBezTo>
                        <a:pt x="1399" y="16358"/>
                        <a:pt x="801" y="15761"/>
                        <a:pt x="801" y="15029"/>
                      </a:cubicBezTo>
                      <a:lnTo>
                        <a:pt x="801" y="1297"/>
                      </a:lnTo>
                      <a:lnTo>
                        <a:pt x="468" y="960"/>
                      </a:lnTo>
                      <a:lnTo>
                        <a:pt x="468" y="469"/>
                      </a:lnTo>
                      <a:close/>
                      <a:moveTo>
                        <a:pt x="1" y="1"/>
                      </a:moveTo>
                      <a:lnTo>
                        <a:pt x="1" y="1154"/>
                      </a:lnTo>
                      <a:lnTo>
                        <a:pt x="339" y="1492"/>
                      </a:lnTo>
                      <a:lnTo>
                        <a:pt x="339" y="15029"/>
                      </a:lnTo>
                      <a:cubicBezTo>
                        <a:pt x="339" y="16020"/>
                        <a:pt x="1145" y="16826"/>
                        <a:pt x="2134" y="16826"/>
                      </a:cubicBezTo>
                      <a:lnTo>
                        <a:pt x="10350" y="16826"/>
                      </a:lnTo>
                      <a:cubicBezTo>
                        <a:pt x="11341" y="16826"/>
                        <a:pt x="12146" y="16020"/>
                        <a:pt x="12146" y="15029"/>
                      </a:cubicBezTo>
                      <a:lnTo>
                        <a:pt x="12146" y="1492"/>
                      </a:lnTo>
                      <a:lnTo>
                        <a:pt x="12484" y="1154"/>
                      </a:lnTo>
                      <a:lnTo>
                        <a:pt x="12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0"/>
                <p:cNvSpPr/>
                <p:nvPr/>
              </p:nvSpPr>
              <p:spPr>
                <a:xfrm>
                  <a:off x="7870200" y="3973050"/>
                  <a:ext cx="237125" cy="179025"/>
                </a:xfrm>
                <a:custGeom>
                  <a:avLst/>
                  <a:gdLst/>
                  <a:ahLst/>
                  <a:cxnLst/>
                  <a:rect l="l" t="t" r="r" b="b"/>
                  <a:pathLst>
                    <a:path w="9485" h="7161" extrusionOk="0">
                      <a:moveTo>
                        <a:pt x="0" y="0"/>
                      </a:moveTo>
                      <a:lnTo>
                        <a:pt x="0" y="6490"/>
                      </a:lnTo>
                      <a:cubicBezTo>
                        <a:pt x="0" y="6860"/>
                        <a:pt x="283" y="7161"/>
                        <a:pt x="634" y="7161"/>
                      </a:cubicBezTo>
                      <a:lnTo>
                        <a:pt x="8850" y="7161"/>
                      </a:lnTo>
                      <a:cubicBezTo>
                        <a:pt x="9202" y="7161"/>
                        <a:pt x="9484" y="6860"/>
                        <a:pt x="9484" y="6490"/>
                      </a:cubicBezTo>
                      <a:lnTo>
                        <a:pt x="9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0"/>
                <p:cNvSpPr/>
                <p:nvPr/>
              </p:nvSpPr>
              <p:spPr>
                <a:xfrm>
                  <a:off x="7864425" y="3967275"/>
                  <a:ext cx="248675" cy="190575"/>
                </a:xfrm>
                <a:custGeom>
                  <a:avLst/>
                  <a:gdLst/>
                  <a:ahLst/>
                  <a:cxnLst/>
                  <a:rect l="l" t="t" r="r" b="b"/>
                  <a:pathLst>
                    <a:path w="9947" h="7623" extrusionOk="0">
                      <a:moveTo>
                        <a:pt x="9484" y="468"/>
                      </a:moveTo>
                      <a:lnTo>
                        <a:pt x="9484" y="6721"/>
                      </a:lnTo>
                      <a:cubicBezTo>
                        <a:pt x="9484" y="6962"/>
                        <a:pt x="9303" y="7161"/>
                        <a:pt x="9081" y="7161"/>
                      </a:cubicBezTo>
                      <a:lnTo>
                        <a:pt x="865" y="7161"/>
                      </a:lnTo>
                      <a:cubicBezTo>
                        <a:pt x="643" y="7161"/>
                        <a:pt x="463" y="6962"/>
                        <a:pt x="463" y="6721"/>
                      </a:cubicBezTo>
                      <a:lnTo>
                        <a:pt x="463" y="468"/>
                      </a:lnTo>
                      <a:close/>
                      <a:moveTo>
                        <a:pt x="0" y="0"/>
                      </a:moveTo>
                      <a:lnTo>
                        <a:pt x="0" y="6721"/>
                      </a:lnTo>
                      <a:cubicBezTo>
                        <a:pt x="0" y="7216"/>
                        <a:pt x="389" y="7623"/>
                        <a:pt x="865" y="7623"/>
                      </a:cubicBezTo>
                      <a:lnTo>
                        <a:pt x="9081" y="7623"/>
                      </a:lnTo>
                      <a:cubicBezTo>
                        <a:pt x="9558" y="7623"/>
                        <a:pt x="9946" y="7216"/>
                        <a:pt x="9946" y="6721"/>
                      </a:cubicBezTo>
                      <a:lnTo>
                        <a:pt x="9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0"/>
                <p:cNvSpPr/>
                <p:nvPr/>
              </p:nvSpPr>
              <p:spPr>
                <a:xfrm>
                  <a:off x="7870200" y="4119425"/>
                  <a:ext cx="39475" cy="11725"/>
                </a:xfrm>
                <a:custGeom>
                  <a:avLst/>
                  <a:gdLst/>
                  <a:ahLst/>
                  <a:cxnLst/>
                  <a:rect l="l" t="t" r="r" b="b"/>
                  <a:pathLst>
                    <a:path w="1579" h="469"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0"/>
                <p:cNvSpPr/>
                <p:nvPr/>
              </p:nvSpPr>
              <p:spPr>
                <a:xfrm>
                  <a:off x="7870200" y="4081125"/>
                  <a:ext cx="25250" cy="11600"/>
                </a:xfrm>
                <a:custGeom>
                  <a:avLst/>
                  <a:gdLst/>
                  <a:ahLst/>
                  <a:cxnLst/>
                  <a:rect l="l" t="t" r="r" b="b"/>
                  <a:pathLst>
                    <a:path w="1010" h="464" extrusionOk="0">
                      <a:moveTo>
                        <a:pt x="0" y="1"/>
                      </a:moveTo>
                      <a:lnTo>
                        <a:pt x="0" y="464"/>
                      </a:lnTo>
                      <a:lnTo>
                        <a:pt x="1010" y="464"/>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0"/>
                <p:cNvSpPr/>
                <p:nvPr/>
              </p:nvSpPr>
              <p:spPr>
                <a:xfrm>
                  <a:off x="7870200" y="4043425"/>
                  <a:ext cx="39475" cy="11575"/>
                </a:xfrm>
                <a:custGeom>
                  <a:avLst/>
                  <a:gdLst/>
                  <a:ahLst/>
                  <a:cxnLst/>
                  <a:rect l="l" t="t" r="r" b="b"/>
                  <a:pathLst>
                    <a:path w="1579" h="463" extrusionOk="0">
                      <a:moveTo>
                        <a:pt x="0" y="0"/>
                      </a:moveTo>
                      <a:lnTo>
                        <a:pt x="0" y="462"/>
                      </a:lnTo>
                      <a:lnTo>
                        <a:pt x="1579" y="462"/>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0"/>
                <p:cNvSpPr/>
                <p:nvPr/>
              </p:nvSpPr>
              <p:spPr>
                <a:xfrm>
                  <a:off x="7870200" y="400497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0"/>
                <p:cNvSpPr/>
                <p:nvPr/>
              </p:nvSpPr>
              <p:spPr>
                <a:xfrm>
                  <a:off x="7870200" y="3967275"/>
                  <a:ext cx="39475" cy="11700"/>
                </a:xfrm>
                <a:custGeom>
                  <a:avLst/>
                  <a:gdLst/>
                  <a:ahLst/>
                  <a:cxnLst/>
                  <a:rect l="l" t="t" r="r" b="b"/>
                  <a:pathLst>
                    <a:path w="1579" h="468" extrusionOk="0">
                      <a:moveTo>
                        <a:pt x="0" y="0"/>
                      </a:moveTo>
                      <a:lnTo>
                        <a:pt x="0" y="468"/>
                      </a:lnTo>
                      <a:lnTo>
                        <a:pt x="1579" y="468"/>
                      </a:lnTo>
                      <a:lnTo>
                        <a:pt x="15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0"/>
                <p:cNvSpPr/>
                <p:nvPr/>
              </p:nvSpPr>
              <p:spPr>
                <a:xfrm>
                  <a:off x="7870200" y="3933825"/>
                  <a:ext cx="25250" cy="11725"/>
                </a:xfrm>
                <a:custGeom>
                  <a:avLst/>
                  <a:gdLst/>
                  <a:ahLst/>
                  <a:cxnLst/>
                  <a:rect l="l" t="t" r="r" b="b"/>
                  <a:pathLst>
                    <a:path w="1010" h="469" extrusionOk="0">
                      <a:moveTo>
                        <a:pt x="0" y="1"/>
                      </a:moveTo>
                      <a:lnTo>
                        <a:pt x="0" y="468"/>
                      </a:lnTo>
                      <a:lnTo>
                        <a:pt x="1010" y="468"/>
                      </a:lnTo>
                      <a:lnTo>
                        <a:pt x="10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0"/>
                <p:cNvSpPr/>
                <p:nvPr/>
              </p:nvSpPr>
              <p:spPr>
                <a:xfrm>
                  <a:off x="7870200" y="3891225"/>
                  <a:ext cx="39475" cy="11600"/>
                </a:xfrm>
                <a:custGeom>
                  <a:avLst/>
                  <a:gdLst/>
                  <a:ahLst/>
                  <a:cxnLst/>
                  <a:rect l="l" t="t" r="r" b="b"/>
                  <a:pathLst>
                    <a:path w="1579" h="464" extrusionOk="0">
                      <a:moveTo>
                        <a:pt x="0" y="1"/>
                      </a:moveTo>
                      <a:lnTo>
                        <a:pt x="0" y="464"/>
                      </a:lnTo>
                      <a:lnTo>
                        <a:pt x="1579" y="464"/>
                      </a:lnTo>
                      <a:lnTo>
                        <a:pt x="157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0"/>
                <p:cNvSpPr/>
                <p:nvPr/>
              </p:nvSpPr>
              <p:spPr>
                <a:xfrm>
                  <a:off x="7870200" y="3852825"/>
                  <a:ext cx="25250" cy="11725"/>
                </a:xfrm>
                <a:custGeom>
                  <a:avLst/>
                  <a:gdLst/>
                  <a:ahLst/>
                  <a:cxnLst/>
                  <a:rect l="l" t="t" r="r" b="b"/>
                  <a:pathLst>
                    <a:path w="1010" h="469" extrusionOk="0">
                      <a:moveTo>
                        <a:pt x="0" y="0"/>
                      </a:moveTo>
                      <a:lnTo>
                        <a:pt x="0" y="468"/>
                      </a:lnTo>
                      <a:lnTo>
                        <a:pt x="1010" y="468"/>
                      </a:lnTo>
                      <a:lnTo>
                        <a:pt x="10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0"/>
                <p:cNvSpPr/>
                <p:nvPr/>
              </p:nvSpPr>
              <p:spPr>
                <a:xfrm>
                  <a:off x="8092950" y="2934300"/>
                  <a:ext cx="554725" cy="11725"/>
                </a:xfrm>
                <a:custGeom>
                  <a:avLst/>
                  <a:gdLst/>
                  <a:ahLst/>
                  <a:cxnLst/>
                  <a:rect l="l" t="t" r="r" b="b"/>
                  <a:pathLst>
                    <a:path w="22189" h="469" extrusionOk="0">
                      <a:moveTo>
                        <a:pt x="0" y="1"/>
                      </a:moveTo>
                      <a:lnTo>
                        <a:pt x="0" y="469"/>
                      </a:lnTo>
                      <a:lnTo>
                        <a:pt x="22189" y="469"/>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0"/>
                <p:cNvSpPr/>
                <p:nvPr/>
              </p:nvSpPr>
              <p:spPr>
                <a:xfrm>
                  <a:off x="8498975" y="2694900"/>
                  <a:ext cx="11600" cy="2437375"/>
                </a:xfrm>
                <a:custGeom>
                  <a:avLst/>
                  <a:gdLst/>
                  <a:ahLst/>
                  <a:cxnLst/>
                  <a:rect l="l" t="t" r="r" b="b"/>
                  <a:pathLst>
                    <a:path w="464" h="97495" extrusionOk="0">
                      <a:moveTo>
                        <a:pt x="0" y="0"/>
                      </a:moveTo>
                      <a:lnTo>
                        <a:pt x="0" y="97494"/>
                      </a:lnTo>
                      <a:lnTo>
                        <a:pt x="464" y="97494"/>
                      </a:lnTo>
                      <a:lnTo>
                        <a:pt x="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0"/>
                <p:cNvSpPr/>
                <p:nvPr/>
              </p:nvSpPr>
              <p:spPr>
                <a:xfrm>
                  <a:off x="8439275" y="5002300"/>
                  <a:ext cx="135300" cy="135425"/>
                </a:xfrm>
                <a:custGeom>
                  <a:avLst/>
                  <a:gdLst/>
                  <a:ahLst/>
                  <a:cxnLst/>
                  <a:rect l="l" t="t" r="r" b="b"/>
                  <a:pathLst>
                    <a:path w="5412" h="5417" extrusionOk="0">
                      <a:moveTo>
                        <a:pt x="2703" y="1"/>
                      </a:moveTo>
                      <a:cubicBezTo>
                        <a:pt x="1213" y="1"/>
                        <a:pt x="0" y="1213"/>
                        <a:pt x="0" y="2708"/>
                      </a:cubicBezTo>
                      <a:lnTo>
                        <a:pt x="0" y="5416"/>
                      </a:lnTo>
                      <a:lnTo>
                        <a:pt x="5411" y="5416"/>
                      </a:lnTo>
                      <a:lnTo>
                        <a:pt x="5411" y="2708"/>
                      </a:lnTo>
                      <a:cubicBezTo>
                        <a:pt x="5411" y="1213"/>
                        <a:pt x="4198" y="1"/>
                        <a:pt x="27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0"/>
                <p:cNvSpPr/>
                <p:nvPr/>
              </p:nvSpPr>
              <p:spPr>
                <a:xfrm>
                  <a:off x="8433500" y="4996500"/>
                  <a:ext cx="146850" cy="147000"/>
                </a:xfrm>
                <a:custGeom>
                  <a:avLst/>
                  <a:gdLst/>
                  <a:ahLst/>
                  <a:cxnLst/>
                  <a:rect l="l" t="t" r="r" b="b"/>
                  <a:pathLst>
                    <a:path w="5874" h="5880" extrusionOk="0">
                      <a:moveTo>
                        <a:pt x="2934" y="464"/>
                      </a:moveTo>
                      <a:cubicBezTo>
                        <a:pt x="4300" y="464"/>
                        <a:pt x="5411" y="1575"/>
                        <a:pt x="5411" y="2940"/>
                      </a:cubicBezTo>
                      <a:lnTo>
                        <a:pt x="5411" y="5412"/>
                      </a:lnTo>
                      <a:lnTo>
                        <a:pt x="462" y="5412"/>
                      </a:lnTo>
                      <a:lnTo>
                        <a:pt x="462" y="2940"/>
                      </a:lnTo>
                      <a:cubicBezTo>
                        <a:pt x="462" y="1575"/>
                        <a:pt x="1573" y="464"/>
                        <a:pt x="2934" y="464"/>
                      </a:cubicBezTo>
                      <a:close/>
                      <a:moveTo>
                        <a:pt x="2934" y="1"/>
                      </a:moveTo>
                      <a:cubicBezTo>
                        <a:pt x="1314" y="1"/>
                        <a:pt x="0" y="1320"/>
                        <a:pt x="0" y="2940"/>
                      </a:cubicBezTo>
                      <a:lnTo>
                        <a:pt x="0" y="5879"/>
                      </a:lnTo>
                      <a:lnTo>
                        <a:pt x="5873" y="5879"/>
                      </a:lnTo>
                      <a:lnTo>
                        <a:pt x="5873" y="2940"/>
                      </a:lnTo>
                      <a:cubicBezTo>
                        <a:pt x="5873" y="1320"/>
                        <a:pt x="4559" y="1"/>
                        <a:pt x="2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0"/>
                <p:cNvSpPr/>
                <p:nvPr/>
              </p:nvSpPr>
              <p:spPr>
                <a:xfrm>
                  <a:off x="8439625" y="2874950"/>
                  <a:ext cx="130400" cy="130425"/>
                </a:xfrm>
                <a:custGeom>
                  <a:avLst/>
                  <a:gdLst/>
                  <a:ahLst/>
                  <a:cxnLst/>
                  <a:rect l="l" t="t" r="r" b="b"/>
                  <a:pathLst>
                    <a:path w="5216" h="5217" extrusionOk="0">
                      <a:moveTo>
                        <a:pt x="2606" y="1"/>
                      </a:moveTo>
                      <a:cubicBezTo>
                        <a:pt x="1167" y="1"/>
                        <a:pt x="1" y="1167"/>
                        <a:pt x="1" y="2611"/>
                      </a:cubicBezTo>
                      <a:cubicBezTo>
                        <a:pt x="1" y="4050"/>
                        <a:pt x="1167" y="5216"/>
                        <a:pt x="2606" y="5216"/>
                      </a:cubicBezTo>
                      <a:cubicBezTo>
                        <a:pt x="4045" y="5216"/>
                        <a:pt x="5216" y="4050"/>
                        <a:pt x="5216" y="2611"/>
                      </a:cubicBezTo>
                      <a:cubicBezTo>
                        <a:pt x="5216" y="1167"/>
                        <a:pt x="4045" y="1"/>
                        <a:pt x="26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0"/>
                <p:cNvSpPr/>
                <p:nvPr/>
              </p:nvSpPr>
              <p:spPr>
                <a:xfrm>
                  <a:off x="8433825" y="2869150"/>
                  <a:ext cx="142025" cy="142025"/>
                </a:xfrm>
                <a:custGeom>
                  <a:avLst/>
                  <a:gdLst/>
                  <a:ahLst/>
                  <a:cxnLst/>
                  <a:rect l="l" t="t" r="r" b="b"/>
                  <a:pathLst>
                    <a:path w="5681" h="5681" extrusionOk="0">
                      <a:moveTo>
                        <a:pt x="2838" y="464"/>
                      </a:moveTo>
                      <a:cubicBezTo>
                        <a:pt x="4148" y="464"/>
                        <a:pt x="5212" y="1533"/>
                        <a:pt x="5212" y="2843"/>
                      </a:cubicBezTo>
                      <a:cubicBezTo>
                        <a:pt x="5212" y="4153"/>
                        <a:pt x="4148" y="5217"/>
                        <a:pt x="2838" y="5217"/>
                      </a:cubicBezTo>
                      <a:cubicBezTo>
                        <a:pt x="1528" y="5217"/>
                        <a:pt x="464" y="4153"/>
                        <a:pt x="464" y="2843"/>
                      </a:cubicBezTo>
                      <a:cubicBezTo>
                        <a:pt x="464" y="1533"/>
                        <a:pt x="1528" y="464"/>
                        <a:pt x="2838" y="464"/>
                      </a:cubicBezTo>
                      <a:close/>
                      <a:moveTo>
                        <a:pt x="2838" y="1"/>
                      </a:moveTo>
                      <a:cubicBezTo>
                        <a:pt x="1274" y="1"/>
                        <a:pt x="0" y="1274"/>
                        <a:pt x="0" y="2843"/>
                      </a:cubicBezTo>
                      <a:cubicBezTo>
                        <a:pt x="0" y="4407"/>
                        <a:pt x="1274" y="5681"/>
                        <a:pt x="2838" y="5681"/>
                      </a:cubicBezTo>
                      <a:cubicBezTo>
                        <a:pt x="4403" y="5681"/>
                        <a:pt x="5680" y="4407"/>
                        <a:pt x="5680" y="2843"/>
                      </a:cubicBezTo>
                      <a:cubicBezTo>
                        <a:pt x="5680" y="1274"/>
                        <a:pt x="4403" y="1"/>
                        <a:pt x="28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0"/>
                <p:cNvSpPr/>
                <p:nvPr/>
              </p:nvSpPr>
              <p:spPr>
                <a:xfrm>
                  <a:off x="8472700" y="2908150"/>
                  <a:ext cx="64150" cy="64025"/>
                </a:xfrm>
                <a:custGeom>
                  <a:avLst/>
                  <a:gdLst/>
                  <a:ahLst/>
                  <a:cxnLst/>
                  <a:rect l="l" t="t" r="r" b="b"/>
                  <a:pathLst>
                    <a:path w="2566" h="2561" extrusionOk="0">
                      <a:moveTo>
                        <a:pt x="1283" y="0"/>
                      </a:moveTo>
                      <a:cubicBezTo>
                        <a:pt x="575" y="0"/>
                        <a:pt x="1" y="575"/>
                        <a:pt x="1" y="1283"/>
                      </a:cubicBezTo>
                      <a:cubicBezTo>
                        <a:pt x="1" y="1987"/>
                        <a:pt x="575" y="2561"/>
                        <a:pt x="1283" y="2561"/>
                      </a:cubicBezTo>
                      <a:cubicBezTo>
                        <a:pt x="1991" y="2561"/>
                        <a:pt x="2566" y="1987"/>
                        <a:pt x="2566" y="1283"/>
                      </a:cubicBezTo>
                      <a:cubicBezTo>
                        <a:pt x="2566" y="575"/>
                        <a:pt x="1991" y="0"/>
                        <a:pt x="12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0"/>
                <p:cNvSpPr/>
                <p:nvPr/>
              </p:nvSpPr>
              <p:spPr>
                <a:xfrm>
                  <a:off x="8466925" y="2902375"/>
                  <a:ext cx="75700" cy="75700"/>
                </a:xfrm>
                <a:custGeom>
                  <a:avLst/>
                  <a:gdLst/>
                  <a:ahLst/>
                  <a:cxnLst/>
                  <a:rect l="l" t="t" r="r" b="b"/>
                  <a:pathLst>
                    <a:path w="3028" h="3028" extrusionOk="0">
                      <a:moveTo>
                        <a:pt x="1514" y="464"/>
                      </a:moveTo>
                      <a:cubicBezTo>
                        <a:pt x="2092" y="464"/>
                        <a:pt x="2564" y="936"/>
                        <a:pt x="2564" y="1514"/>
                      </a:cubicBezTo>
                      <a:cubicBezTo>
                        <a:pt x="2564" y="2092"/>
                        <a:pt x="2092" y="2560"/>
                        <a:pt x="1514" y="2560"/>
                      </a:cubicBezTo>
                      <a:cubicBezTo>
                        <a:pt x="936" y="2560"/>
                        <a:pt x="468" y="2092"/>
                        <a:pt x="468" y="1514"/>
                      </a:cubicBezTo>
                      <a:cubicBezTo>
                        <a:pt x="468" y="936"/>
                        <a:pt x="936" y="464"/>
                        <a:pt x="1514" y="464"/>
                      </a:cubicBezTo>
                      <a:close/>
                      <a:moveTo>
                        <a:pt x="1514" y="0"/>
                      </a:moveTo>
                      <a:cubicBezTo>
                        <a:pt x="680" y="0"/>
                        <a:pt x="1" y="676"/>
                        <a:pt x="1" y="1514"/>
                      </a:cubicBezTo>
                      <a:cubicBezTo>
                        <a:pt x="1" y="2348"/>
                        <a:pt x="680" y="3027"/>
                        <a:pt x="1514" y="3027"/>
                      </a:cubicBezTo>
                      <a:cubicBezTo>
                        <a:pt x="2347" y="3027"/>
                        <a:pt x="3028" y="2348"/>
                        <a:pt x="3028" y="1514"/>
                      </a:cubicBezTo>
                      <a:cubicBezTo>
                        <a:pt x="3028" y="676"/>
                        <a:pt x="2347" y="0"/>
                        <a:pt x="1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0"/>
                <p:cNvSpPr/>
                <p:nvPr/>
              </p:nvSpPr>
              <p:spPr>
                <a:xfrm>
                  <a:off x="7913825" y="2908275"/>
                  <a:ext cx="188175" cy="63775"/>
                </a:xfrm>
                <a:custGeom>
                  <a:avLst/>
                  <a:gdLst/>
                  <a:ahLst/>
                  <a:cxnLst/>
                  <a:rect l="l" t="t" r="r" b="b"/>
                  <a:pathLst>
                    <a:path w="7527" h="2551" extrusionOk="0">
                      <a:moveTo>
                        <a:pt x="0" y="1"/>
                      </a:moveTo>
                      <a:lnTo>
                        <a:pt x="0" y="2550"/>
                      </a:lnTo>
                      <a:lnTo>
                        <a:pt x="7526" y="2550"/>
                      </a:lnTo>
                      <a:lnTo>
                        <a:pt x="75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0"/>
                <p:cNvSpPr/>
                <p:nvPr/>
              </p:nvSpPr>
              <p:spPr>
                <a:xfrm>
                  <a:off x="7908050" y="2902475"/>
                  <a:ext cx="199750" cy="75375"/>
                </a:xfrm>
                <a:custGeom>
                  <a:avLst/>
                  <a:gdLst/>
                  <a:ahLst/>
                  <a:cxnLst/>
                  <a:rect l="l" t="t" r="r" b="b"/>
                  <a:pathLst>
                    <a:path w="7990" h="3015" extrusionOk="0">
                      <a:moveTo>
                        <a:pt x="7526" y="464"/>
                      </a:moveTo>
                      <a:lnTo>
                        <a:pt x="7526" y="2551"/>
                      </a:lnTo>
                      <a:lnTo>
                        <a:pt x="463" y="2551"/>
                      </a:lnTo>
                      <a:lnTo>
                        <a:pt x="463" y="464"/>
                      </a:lnTo>
                      <a:close/>
                      <a:moveTo>
                        <a:pt x="0" y="1"/>
                      </a:moveTo>
                      <a:lnTo>
                        <a:pt x="0" y="3015"/>
                      </a:lnTo>
                      <a:lnTo>
                        <a:pt x="7989" y="3015"/>
                      </a:lnTo>
                      <a:lnTo>
                        <a:pt x="7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0"/>
                <p:cNvSpPr/>
                <p:nvPr/>
              </p:nvSpPr>
              <p:spPr>
                <a:xfrm>
                  <a:off x="8627200" y="2896825"/>
                  <a:ext cx="37400" cy="86700"/>
                </a:xfrm>
                <a:custGeom>
                  <a:avLst/>
                  <a:gdLst/>
                  <a:ahLst/>
                  <a:cxnLst/>
                  <a:rect l="l" t="t" r="r" b="b"/>
                  <a:pathLst>
                    <a:path w="1496" h="3468" extrusionOk="0">
                      <a:moveTo>
                        <a:pt x="0" y="0"/>
                      </a:moveTo>
                      <a:lnTo>
                        <a:pt x="0" y="3467"/>
                      </a:lnTo>
                      <a:cubicBezTo>
                        <a:pt x="823" y="3467"/>
                        <a:pt x="1495" y="2801"/>
                        <a:pt x="1495" y="1976"/>
                      </a:cubicBezTo>
                      <a:lnTo>
                        <a:pt x="1495" y="1495"/>
                      </a:lnTo>
                      <a:cubicBezTo>
                        <a:pt x="1495" y="667"/>
                        <a:pt x="823"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0"/>
                <p:cNvSpPr/>
                <p:nvPr/>
              </p:nvSpPr>
              <p:spPr>
                <a:xfrm>
                  <a:off x="8621400" y="2891050"/>
                  <a:ext cx="48975" cy="98350"/>
                </a:xfrm>
                <a:custGeom>
                  <a:avLst/>
                  <a:gdLst/>
                  <a:ahLst/>
                  <a:cxnLst/>
                  <a:rect l="l" t="t" r="r" b="b"/>
                  <a:pathLst>
                    <a:path w="1959" h="3934" extrusionOk="0">
                      <a:moveTo>
                        <a:pt x="463" y="486"/>
                      </a:moveTo>
                      <a:cubicBezTo>
                        <a:pt x="1051" y="592"/>
                        <a:pt x="1495" y="1107"/>
                        <a:pt x="1495" y="1726"/>
                      </a:cubicBezTo>
                      <a:lnTo>
                        <a:pt x="1495" y="2207"/>
                      </a:lnTo>
                      <a:cubicBezTo>
                        <a:pt x="1495" y="2823"/>
                        <a:pt x="1051" y="3337"/>
                        <a:pt x="463" y="3448"/>
                      </a:cubicBezTo>
                      <a:lnTo>
                        <a:pt x="463" y="486"/>
                      </a:lnTo>
                      <a:close/>
                      <a:moveTo>
                        <a:pt x="0" y="0"/>
                      </a:moveTo>
                      <a:lnTo>
                        <a:pt x="0" y="3934"/>
                      </a:lnTo>
                      <a:lnTo>
                        <a:pt x="232" y="3934"/>
                      </a:lnTo>
                      <a:cubicBezTo>
                        <a:pt x="1185" y="3934"/>
                        <a:pt x="1958" y="3156"/>
                        <a:pt x="1958" y="2207"/>
                      </a:cubicBezTo>
                      <a:lnTo>
                        <a:pt x="1958" y="1726"/>
                      </a:lnTo>
                      <a:cubicBezTo>
                        <a:pt x="1958" y="773"/>
                        <a:pt x="1185" y="0"/>
                        <a:pt x="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0"/>
                <p:cNvSpPr/>
                <p:nvPr/>
              </p:nvSpPr>
              <p:spPr>
                <a:xfrm>
                  <a:off x="8092950" y="3885225"/>
                  <a:ext cx="554725" cy="11575"/>
                </a:xfrm>
                <a:custGeom>
                  <a:avLst/>
                  <a:gdLst/>
                  <a:ahLst/>
                  <a:cxnLst/>
                  <a:rect l="l" t="t" r="r" b="b"/>
                  <a:pathLst>
                    <a:path w="22189" h="463" extrusionOk="0">
                      <a:moveTo>
                        <a:pt x="0" y="1"/>
                      </a:moveTo>
                      <a:lnTo>
                        <a:pt x="0" y="463"/>
                      </a:lnTo>
                      <a:lnTo>
                        <a:pt x="22189" y="463"/>
                      </a:lnTo>
                      <a:lnTo>
                        <a:pt x="22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0"/>
                <p:cNvSpPr/>
                <p:nvPr/>
              </p:nvSpPr>
              <p:spPr>
                <a:xfrm>
                  <a:off x="8439625" y="3825750"/>
                  <a:ext cx="130400" cy="130425"/>
                </a:xfrm>
                <a:custGeom>
                  <a:avLst/>
                  <a:gdLst/>
                  <a:ahLst/>
                  <a:cxnLst/>
                  <a:rect l="l" t="t" r="r" b="b"/>
                  <a:pathLst>
                    <a:path w="5216" h="5217" extrusionOk="0">
                      <a:moveTo>
                        <a:pt x="2606" y="0"/>
                      </a:moveTo>
                      <a:cubicBezTo>
                        <a:pt x="1167" y="0"/>
                        <a:pt x="1" y="1171"/>
                        <a:pt x="1" y="2611"/>
                      </a:cubicBezTo>
                      <a:cubicBezTo>
                        <a:pt x="1" y="4051"/>
                        <a:pt x="1167" y="5217"/>
                        <a:pt x="2606" y="5217"/>
                      </a:cubicBezTo>
                      <a:cubicBezTo>
                        <a:pt x="4045" y="5217"/>
                        <a:pt x="5216" y="4051"/>
                        <a:pt x="5216" y="2611"/>
                      </a:cubicBezTo>
                      <a:cubicBezTo>
                        <a:pt x="5216" y="1171"/>
                        <a:pt x="4045" y="0"/>
                        <a:pt x="26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0"/>
                <p:cNvSpPr/>
                <p:nvPr/>
              </p:nvSpPr>
              <p:spPr>
                <a:xfrm>
                  <a:off x="8433825" y="3819975"/>
                  <a:ext cx="142025" cy="141975"/>
                </a:xfrm>
                <a:custGeom>
                  <a:avLst/>
                  <a:gdLst/>
                  <a:ahLst/>
                  <a:cxnLst/>
                  <a:rect l="l" t="t" r="r" b="b"/>
                  <a:pathLst>
                    <a:path w="5681" h="5679" extrusionOk="0">
                      <a:moveTo>
                        <a:pt x="2838" y="468"/>
                      </a:moveTo>
                      <a:cubicBezTo>
                        <a:pt x="4148" y="468"/>
                        <a:pt x="5212" y="1532"/>
                        <a:pt x="5212" y="2842"/>
                      </a:cubicBezTo>
                      <a:cubicBezTo>
                        <a:pt x="5212" y="4152"/>
                        <a:pt x="4148" y="5217"/>
                        <a:pt x="2838" y="5217"/>
                      </a:cubicBezTo>
                      <a:cubicBezTo>
                        <a:pt x="1528" y="5217"/>
                        <a:pt x="464" y="4152"/>
                        <a:pt x="464" y="2842"/>
                      </a:cubicBezTo>
                      <a:cubicBezTo>
                        <a:pt x="464" y="1532"/>
                        <a:pt x="1528" y="468"/>
                        <a:pt x="2838" y="468"/>
                      </a:cubicBezTo>
                      <a:close/>
                      <a:moveTo>
                        <a:pt x="2838" y="0"/>
                      </a:moveTo>
                      <a:cubicBezTo>
                        <a:pt x="1274" y="0"/>
                        <a:pt x="0" y="1278"/>
                        <a:pt x="0" y="2842"/>
                      </a:cubicBezTo>
                      <a:cubicBezTo>
                        <a:pt x="0" y="4406"/>
                        <a:pt x="1274" y="5679"/>
                        <a:pt x="2838" y="5679"/>
                      </a:cubicBezTo>
                      <a:cubicBezTo>
                        <a:pt x="4403" y="5679"/>
                        <a:pt x="5680" y="4406"/>
                        <a:pt x="5680" y="2842"/>
                      </a:cubicBezTo>
                      <a:cubicBezTo>
                        <a:pt x="5680" y="1278"/>
                        <a:pt x="4403" y="0"/>
                        <a:pt x="2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0"/>
                <p:cNvSpPr/>
                <p:nvPr/>
              </p:nvSpPr>
              <p:spPr>
                <a:xfrm>
                  <a:off x="8472700" y="3858950"/>
                  <a:ext cx="64150" cy="64125"/>
                </a:xfrm>
                <a:custGeom>
                  <a:avLst/>
                  <a:gdLst/>
                  <a:ahLst/>
                  <a:cxnLst/>
                  <a:rect l="l" t="t" r="r" b="b"/>
                  <a:pathLst>
                    <a:path w="2566" h="2565" extrusionOk="0">
                      <a:moveTo>
                        <a:pt x="1283" y="1"/>
                      </a:moveTo>
                      <a:cubicBezTo>
                        <a:pt x="575" y="1"/>
                        <a:pt x="1" y="575"/>
                        <a:pt x="1" y="1283"/>
                      </a:cubicBezTo>
                      <a:cubicBezTo>
                        <a:pt x="1" y="1992"/>
                        <a:pt x="575" y="2565"/>
                        <a:pt x="1283" y="2565"/>
                      </a:cubicBezTo>
                      <a:cubicBezTo>
                        <a:pt x="1991" y="2565"/>
                        <a:pt x="2566" y="1992"/>
                        <a:pt x="2566" y="1283"/>
                      </a:cubicBezTo>
                      <a:cubicBezTo>
                        <a:pt x="2566" y="575"/>
                        <a:pt x="1991" y="1"/>
                        <a:pt x="1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0"/>
                <p:cNvSpPr/>
                <p:nvPr/>
              </p:nvSpPr>
              <p:spPr>
                <a:xfrm>
                  <a:off x="8466925" y="3853175"/>
                  <a:ext cx="75700" cy="75700"/>
                </a:xfrm>
                <a:custGeom>
                  <a:avLst/>
                  <a:gdLst/>
                  <a:ahLst/>
                  <a:cxnLst/>
                  <a:rect l="l" t="t" r="r" b="b"/>
                  <a:pathLst>
                    <a:path w="3028" h="3028" extrusionOk="0">
                      <a:moveTo>
                        <a:pt x="1514" y="463"/>
                      </a:moveTo>
                      <a:cubicBezTo>
                        <a:pt x="2092" y="463"/>
                        <a:pt x="2564" y="935"/>
                        <a:pt x="2564" y="1514"/>
                      </a:cubicBezTo>
                      <a:cubicBezTo>
                        <a:pt x="2564" y="2093"/>
                        <a:pt x="2092" y="2560"/>
                        <a:pt x="1514" y="2560"/>
                      </a:cubicBezTo>
                      <a:cubicBezTo>
                        <a:pt x="936" y="2560"/>
                        <a:pt x="468" y="2093"/>
                        <a:pt x="468" y="1514"/>
                      </a:cubicBezTo>
                      <a:cubicBezTo>
                        <a:pt x="468" y="935"/>
                        <a:pt x="936" y="463"/>
                        <a:pt x="1514" y="463"/>
                      </a:cubicBezTo>
                      <a:close/>
                      <a:moveTo>
                        <a:pt x="1514" y="1"/>
                      </a:moveTo>
                      <a:cubicBezTo>
                        <a:pt x="680" y="1"/>
                        <a:pt x="1" y="681"/>
                        <a:pt x="1" y="1514"/>
                      </a:cubicBezTo>
                      <a:cubicBezTo>
                        <a:pt x="1" y="2347"/>
                        <a:pt x="680" y="3028"/>
                        <a:pt x="1514" y="3028"/>
                      </a:cubicBezTo>
                      <a:cubicBezTo>
                        <a:pt x="2347" y="3028"/>
                        <a:pt x="3028" y="2347"/>
                        <a:pt x="3028" y="1514"/>
                      </a:cubicBezTo>
                      <a:cubicBezTo>
                        <a:pt x="3028" y="681"/>
                        <a:pt x="2347"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0"/>
                <p:cNvSpPr/>
                <p:nvPr/>
              </p:nvSpPr>
              <p:spPr>
                <a:xfrm>
                  <a:off x="8627200" y="3847625"/>
                  <a:ext cx="37400" cy="86825"/>
                </a:xfrm>
                <a:custGeom>
                  <a:avLst/>
                  <a:gdLst/>
                  <a:ahLst/>
                  <a:cxnLst/>
                  <a:rect l="l" t="t" r="r" b="b"/>
                  <a:pathLst>
                    <a:path w="1496" h="3473" extrusionOk="0">
                      <a:moveTo>
                        <a:pt x="0" y="1"/>
                      </a:moveTo>
                      <a:lnTo>
                        <a:pt x="0" y="3472"/>
                      </a:lnTo>
                      <a:cubicBezTo>
                        <a:pt x="823" y="3472"/>
                        <a:pt x="1495" y="2800"/>
                        <a:pt x="1495" y="1977"/>
                      </a:cubicBezTo>
                      <a:lnTo>
                        <a:pt x="1495" y="1495"/>
                      </a:lnTo>
                      <a:cubicBezTo>
                        <a:pt x="1495" y="672"/>
                        <a:pt x="823"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0"/>
                <p:cNvSpPr/>
                <p:nvPr/>
              </p:nvSpPr>
              <p:spPr>
                <a:xfrm>
                  <a:off x="8621400" y="3841825"/>
                  <a:ext cx="48975" cy="98400"/>
                </a:xfrm>
                <a:custGeom>
                  <a:avLst/>
                  <a:gdLst/>
                  <a:ahLst/>
                  <a:cxnLst/>
                  <a:rect l="l" t="t" r="r" b="b"/>
                  <a:pathLst>
                    <a:path w="1959" h="3936" extrusionOk="0">
                      <a:moveTo>
                        <a:pt x="463" y="487"/>
                      </a:moveTo>
                      <a:cubicBezTo>
                        <a:pt x="1051" y="598"/>
                        <a:pt x="1495" y="1111"/>
                        <a:pt x="1495" y="1727"/>
                      </a:cubicBezTo>
                      <a:lnTo>
                        <a:pt x="1495" y="2209"/>
                      </a:lnTo>
                      <a:cubicBezTo>
                        <a:pt x="1495" y="2824"/>
                        <a:pt x="1051" y="3338"/>
                        <a:pt x="463" y="3449"/>
                      </a:cubicBezTo>
                      <a:lnTo>
                        <a:pt x="463" y="487"/>
                      </a:lnTo>
                      <a:close/>
                      <a:moveTo>
                        <a:pt x="0" y="1"/>
                      </a:moveTo>
                      <a:lnTo>
                        <a:pt x="0" y="3935"/>
                      </a:lnTo>
                      <a:lnTo>
                        <a:pt x="232" y="3935"/>
                      </a:lnTo>
                      <a:cubicBezTo>
                        <a:pt x="1185" y="3935"/>
                        <a:pt x="1958" y="3162"/>
                        <a:pt x="1958" y="2209"/>
                      </a:cubicBezTo>
                      <a:lnTo>
                        <a:pt x="1958" y="1727"/>
                      </a:lnTo>
                      <a:cubicBezTo>
                        <a:pt x="1958" y="774"/>
                        <a:pt x="1185" y="1"/>
                        <a:pt x="2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0"/>
                <p:cNvSpPr/>
                <p:nvPr/>
              </p:nvSpPr>
              <p:spPr>
                <a:xfrm>
                  <a:off x="8475375" y="4885900"/>
                  <a:ext cx="58800" cy="145125"/>
                </a:xfrm>
                <a:custGeom>
                  <a:avLst/>
                  <a:gdLst/>
                  <a:ahLst/>
                  <a:cxnLst/>
                  <a:rect l="l" t="t" r="r" b="b"/>
                  <a:pathLst>
                    <a:path w="2352" h="5805" extrusionOk="0">
                      <a:moveTo>
                        <a:pt x="0" y="0"/>
                      </a:moveTo>
                      <a:lnTo>
                        <a:pt x="0" y="5804"/>
                      </a:lnTo>
                      <a:lnTo>
                        <a:pt x="2352" y="5804"/>
                      </a:lnTo>
                      <a:lnTo>
                        <a:pt x="235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0"/>
                <p:cNvSpPr/>
                <p:nvPr/>
              </p:nvSpPr>
              <p:spPr>
                <a:xfrm>
                  <a:off x="8469600" y="4880125"/>
                  <a:ext cx="70350" cy="156675"/>
                </a:xfrm>
                <a:custGeom>
                  <a:avLst/>
                  <a:gdLst/>
                  <a:ahLst/>
                  <a:cxnLst/>
                  <a:rect l="l" t="t" r="r" b="b"/>
                  <a:pathLst>
                    <a:path w="2814" h="6267" extrusionOk="0">
                      <a:moveTo>
                        <a:pt x="2351" y="468"/>
                      </a:moveTo>
                      <a:lnTo>
                        <a:pt x="2351" y="5804"/>
                      </a:lnTo>
                      <a:lnTo>
                        <a:pt x="468" y="5804"/>
                      </a:lnTo>
                      <a:lnTo>
                        <a:pt x="468" y="468"/>
                      </a:lnTo>
                      <a:close/>
                      <a:moveTo>
                        <a:pt x="0" y="0"/>
                      </a:moveTo>
                      <a:lnTo>
                        <a:pt x="0" y="6266"/>
                      </a:lnTo>
                      <a:lnTo>
                        <a:pt x="2814" y="6266"/>
                      </a:lnTo>
                      <a:lnTo>
                        <a:pt x="28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0"/>
                <p:cNvSpPr/>
                <p:nvPr/>
              </p:nvSpPr>
              <p:spPr>
                <a:xfrm>
                  <a:off x="7822175" y="3859175"/>
                  <a:ext cx="333275" cy="63675"/>
                </a:xfrm>
                <a:custGeom>
                  <a:avLst/>
                  <a:gdLst/>
                  <a:ahLst/>
                  <a:cxnLst/>
                  <a:rect l="l" t="t" r="r" b="b"/>
                  <a:pathLst>
                    <a:path w="13331" h="2547" extrusionOk="0">
                      <a:moveTo>
                        <a:pt x="1" y="1"/>
                      </a:moveTo>
                      <a:lnTo>
                        <a:pt x="1" y="2547"/>
                      </a:lnTo>
                      <a:lnTo>
                        <a:pt x="13330" y="2547"/>
                      </a:lnTo>
                      <a:lnTo>
                        <a:pt x="133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0"/>
                <p:cNvSpPr/>
                <p:nvPr/>
              </p:nvSpPr>
              <p:spPr>
                <a:xfrm>
                  <a:off x="7816300" y="3853300"/>
                  <a:ext cx="344950" cy="75325"/>
                </a:xfrm>
                <a:custGeom>
                  <a:avLst/>
                  <a:gdLst/>
                  <a:ahLst/>
                  <a:cxnLst/>
                  <a:rect l="l" t="t" r="r" b="b"/>
                  <a:pathLst>
                    <a:path w="13798" h="3013" extrusionOk="0">
                      <a:moveTo>
                        <a:pt x="13330" y="468"/>
                      </a:moveTo>
                      <a:lnTo>
                        <a:pt x="13330" y="2551"/>
                      </a:lnTo>
                      <a:lnTo>
                        <a:pt x="468" y="2551"/>
                      </a:lnTo>
                      <a:lnTo>
                        <a:pt x="468" y="468"/>
                      </a:lnTo>
                      <a:close/>
                      <a:moveTo>
                        <a:pt x="0" y="0"/>
                      </a:moveTo>
                      <a:lnTo>
                        <a:pt x="0" y="3013"/>
                      </a:lnTo>
                      <a:lnTo>
                        <a:pt x="13798" y="3013"/>
                      </a:lnTo>
                      <a:lnTo>
                        <a:pt x="137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4" name="Google Shape;1164;p40"/>
            <p:cNvGrpSpPr/>
            <p:nvPr/>
          </p:nvGrpSpPr>
          <p:grpSpPr>
            <a:xfrm>
              <a:off x="5615536" y="2928710"/>
              <a:ext cx="417384" cy="314355"/>
              <a:chOff x="720011" y="4545235"/>
              <a:chExt cx="417384" cy="314355"/>
            </a:xfrm>
          </p:grpSpPr>
          <p:grpSp>
            <p:nvGrpSpPr>
              <p:cNvPr id="1165" name="Google Shape;1165;p40"/>
              <p:cNvGrpSpPr/>
              <p:nvPr/>
            </p:nvGrpSpPr>
            <p:grpSpPr>
              <a:xfrm rot="5400000">
                <a:off x="771525" y="4493720"/>
                <a:ext cx="314355" cy="417384"/>
                <a:chOff x="4322525" y="4087275"/>
                <a:chExt cx="229825" cy="305150"/>
              </a:xfrm>
            </p:grpSpPr>
            <p:sp>
              <p:nvSpPr>
                <p:cNvPr id="1166" name="Google Shape;1166;p40"/>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0"/>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0"/>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0"/>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0"/>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0"/>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0"/>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0"/>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0"/>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0"/>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0"/>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40"/>
              <p:cNvGrpSpPr/>
              <p:nvPr/>
            </p:nvGrpSpPr>
            <p:grpSpPr>
              <a:xfrm rot="5400000">
                <a:off x="771525" y="4493720"/>
                <a:ext cx="314355" cy="417384"/>
                <a:chOff x="4322525" y="4087275"/>
                <a:chExt cx="229825" cy="305150"/>
              </a:xfrm>
            </p:grpSpPr>
            <p:sp>
              <p:nvSpPr>
                <p:cNvPr id="1178" name="Google Shape;1178;p40"/>
                <p:cNvSpPr/>
                <p:nvPr/>
              </p:nvSpPr>
              <p:spPr>
                <a:xfrm>
                  <a:off x="4443425" y="4236625"/>
                  <a:ext cx="79775" cy="128250"/>
                </a:xfrm>
                <a:custGeom>
                  <a:avLst/>
                  <a:gdLst/>
                  <a:ahLst/>
                  <a:cxnLst/>
                  <a:rect l="l" t="t" r="r" b="b"/>
                  <a:pathLst>
                    <a:path w="3191" h="5130" extrusionOk="0">
                      <a:moveTo>
                        <a:pt x="408" y="0"/>
                      </a:moveTo>
                      <a:lnTo>
                        <a:pt x="1" y="228"/>
                      </a:lnTo>
                      <a:lnTo>
                        <a:pt x="2787" y="5129"/>
                      </a:lnTo>
                      <a:lnTo>
                        <a:pt x="3190" y="4902"/>
                      </a:lnTo>
                      <a:lnTo>
                        <a:pt x="4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0"/>
                <p:cNvSpPr/>
                <p:nvPr/>
              </p:nvSpPr>
              <p:spPr>
                <a:xfrm>
                  <a:off x="4352925" y="4233975"/>
                  <a:ext cx="97475" cy="42375"/>
                </a:xfrm>
                <a:custGeom>
                  <a:avLst/>
                  <a:gdLst/>
                  <a:ahLst/>
                  <a:cxnLst/>
                  <a:rect l="l" t="t" r="r" b="b"/>
                  <a:pathLst>
                    <a:path w="3899" h="1695" extrusionOk="0">
                      <a:moveTo>
                        <a:pt x="3750" y="1"/>
                      </a:moveTo>
                      <a:lnTo>
                        <a:pt x="1" y="1255"/>
                      </a:lnTo>
                      <a:lnTo>
                        <a:pt x="150" y="1695"/>
                      </a:lnTo>
                      <a:lnTo>
                        <a:pt x="3899" y="440"/>
                      </a:lnTo>
                      <a:lnTo>
                        <a:pt x="37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0"/>
                <p:cNvSpPr/>
                <p:nvPr/>
              </p:nvSpPr>
              <p:spPr>
                <a:xfrm>
                  <a:off x="4443325" y="4114575"/>
                  <a:ext cx="68500" cy="127400"/>
                </a:xfrm>
                <a:custGeom>
                  <a:avLst/>
                  <a:gdLst/>
                  <a:ahLst/>
                  <a:cxnLst/>
                  <a:rect l="l" t="t" r="r" b="b"/>
                  <a:pathLst>
                    <a:path w="2740" h="5096" extrusionOk="0">
                      <a:moveTo>
                        <a:pt x="2319" y="0"/>
                      </a:moveTo>
                      <a:lnTo>
                        <a:pt x="1" y="4897"/>
                      </a:lnTo>
                      <a:lnTo>
                        <a:pt x="417" y="5096"/>
                      </a:lnTo>
                      <a:lnTo>
                        <a:pt x="2740" y="199"/>
                      </a:lnTo>
                      <a:lnTo>
                        <a:pt x="23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0"/>
                <p:cNvSpPr/>
                <p:nvPr/>
              </p:nvSpPr>
              <p:spPr>
                <a:xfrm>
                  <a:off x="4325850" y="4247375"/>
                  <a:ext cx="54550" cy="47950"/>
                </a:xfrm>
                <a:custGeom>
                  <a:avLst/>
                  <a:gdLst/>
                  <a:ahLst/>
                  <a:cxnLst/>
                  <a:rect l="l" t="t" r="r" b="b"/>
                  <a:pathLst>
                    <a:path w="2182" h="1918" extrusionOk="0">
                      <a:moveTo>
                        <a:pt x="1092" y="1"/>
                      </a:moveTo>
                      <a:cubicBezTo>
                        <a:pt x="734" y="1"/>
                        <a:pt x="392" y="203"/>
                        <a:pt x="228" y="548"/>
                      </a:cubicBezTo>
                      <a:cubicBezTo>
                        <a:pt x="1" y="1029"/>
                        <a:pt x="205" y="1598"/>
                        <a:pt x="682" y="1825"/>
                      </a:cubicBezTo>
                      <a:cubicBezTo>
                        <a:pt x="814" y="1888"/>
                        <a:pt x="953" y="1918"/>
                        <a:pt x="1090" y="1918"/>
                      </a:cubicBezTo>
                      <a:cubicBezTo>
                        <a:pt x="1448" y="1918"/>
                        <a:pt x="1791" y="1716"/>
                        <a:pt x="1955" y="1371"/>
                      </a:cubicBezTo>
                      <a:cubicBezTo>
                        <a:pt x="2181" y="890"/>
                        <a:pt x="1978" y="320"/>
                        <a:pt x="1500" y="94"/>
                      </a:cubicBezTo>
                      <a:cubicBezTo>
                        <a:pt x="1368" y="31"/>
                        <a:pt x="1229" y="1"/>
                        <a:pt x="1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0"/>
                <p:cNvSpPr/>
                <p:nvPr/>
              </p:nvSpPr>
              <p:spPr>
                <a:xfrm>
                  <a:off x="4322525" y="4241625"/>
                  <a:ext cx="61350" cy="59475"/>
                </a:xfrm>
                <a:custGeom>
                  <a:avLst/>
                  <a:gdLst/>
                  <a:ahLst/>
                  <a:cxnLst/>
                  <a:rect l="l" t="t" r="r" b="b"/>
                  <a:pathLst>
                    <a:path w="2454" h="2379" extrusionOk="0">
                      <a:moveTo>
                        <a:pt x="1227" y="462"/>
                      </a:moveTo>
                      <a:cubicBezTo>
                        <a:pt x="1328" y="462"/>
                        <a:pt x="1434" y="486"/>
                        <a:pt x="1537" y="537"/>
                      </a:cubicBezTo>
                      <a:cubicBezTo>
                        <a:pt x="1708" y="616"/>
                        <a:pt x="1842" y="764"/>
                        <a:pt x="1907" y="945"/>
                      </a:cubicBezTo>
                      <a:cubicBezTo>
                        <a:pt x="1972" y="1129"/>
                        <a:pt x="1962" y="1323"/>
                        <a:pt x="1879" y="1500"/>
                      </a:cubicBezTo>
                      <a:cubicBezTo>
                        <a:pt x="1796" y="1675"/>
                        <a:pt x="1652" y="1805"/>
                        <a:pt x="1467" y="1870"/>
                      </a:cubicBezTo>
                      <a:cubicBezTo>
                        <a:pt x="1388" y="1898"/>
                        <a:pt x="1305" y="1912"/>
                        <a:pt x="1223" y="1912"/>
                      </a:cubicBezTo>
                      <a:cubicBezTo>
                        <a:pt x="1118" y="1912"/>
                        <a:pt x="1013" y="1889"/>
                        <a:pt x="917" y="1842"/>
                      </a:cubicBezTo>
                      <a:cubicBezTo>
                        <a:pt x="740" y="1763"/>
                        <a:pt x="606" y="1616"/>
                        <a:pt x="541" y="1434"/>
                      </a:cubicBezTo>
                      <a:cubicBezTo>
                        <a:pt x="477" y="1250"/>
                        <a:pt x="486" y="1056"/>
                        <a:pt x="569" y="879"/>
                      </a:cubicBezTo>
                      <a:cubicBezTo>
                        <a:pt x="695" y="620"/>
                        <a:pt x="954" y="462"/>
                        <a:pt x="1227" y="462"/>
                      </a:cubicBezTo>
                      <a:close/>
                      <a:moveTo>
                        <a:pt x="1227" y="1"/>
                      </a:moveTo>
                      <a:cubicBezTo>
                        <a:pt x="781" y="1"/>
                        <a:pt x="352" y="252"/>
                        <a:pt x="148" y="680"/>
                      </a:cubicBezTo>
                      <a:cubicBezTo>
                        <a:pt x="14" y="967"/>
                        <a:pt x="0" y="1291"/>
                        <a:pt x="106" y="1588"/>
                      </a:cubicBezTo>
                      <a:cubicBezTo>
                        <a:pt x="213" y="1889"/>
                        <a:pt x="430" y="2129"/>
                        <a:pt x="717" y="2263"/>
                      </a:cubicBezTo>
                      <a:cubicBezTo>
                        <a:pt x="875" y="2342"/>
                        <a:pt x="1050" y="2379"/>
                        <a:pt x="1222" y="2379"/>
                      </a:cubicBezTo>
                      <a:cubicBezTo>
                        <a:pt x="1361" y="2379"/>
                        <a:pt x="1494" y="2355"/>
                        <a:pt x="1624" y="2310"/>
                      </a:cubicBezTo>
                      <a:cubicBezTo>
                        <a:pt x="1925" y="2203"/>
                        <a:pt x="2161" y="1985"/>
                        <a:pt x="2300" y="1699"/>
                      </a:cubicBezTo>
                      <a:cubicBezTo>
                        <a:pt x="2434" y="1411"/>
                        <a:pt x="2453" y="1088"/>
                        <a:pt x="2346" y="791"/>
                      </a:cubicBezTo>
                      <a:cubicBezTo>
                        <a:pt x="2240" y="490"/>
                        <a:pt x="2022" y="250"/>
                        <a:pt x="1736" y="116"/>
                      </a:cubicBezTo>
                      <a:cubicBezTo>
                        <a:pt x="1571" y="38"/>
                        <a:pt x="1398" y="1"/>
                        <a:pt x="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0"/>
                <p:cNvSpPr/>
                <p:nvPr/>
              </p:nvSpPr>
              <p:spPr>
                <a:xfrm>
                  <a:off x="4421225" y="4215575"/>
                  <a:ext cx="54625" cy="47825"/>
                </a:xfrm>
                <a:custGeom>
                  <a:avLst/>
                  <a:gdLst/>
                  <a:ahLst/>
                  <a:cxnLst/>
                  <a:rect l="l" t="t" r="r" b="b"/>
                  <a:pathLst>
                    <a:path w="2185" h="1913" extrusionOk="0">
                      <a:moveTo>
                        <a:pt x="1093" y="0"/>
                      </a:moveTo>
                      <a:cubicBezTo>
                        <a:pt x="734" y="0"/>
                        <a:pt x="391" y="202"/>
                        <a:pt x="227" y="547"/>
                      </a:cubicBezTo>
                      <a:cubicBezTo>
                        <a:pt x="0" y="1023"/>
                        <a:pt x="204" y="1598"/>
                        <a:pt x="685" y="1820"/>
                      </a:cubicBezTo>
                      <a:cubicBezTo>
                        <a:pt x="817" y="1883"/>
                        <a:pt x="956" y="1912"/>
                        <a:pt x="1093" y="1912"/>
                      </a:cubicBezTo>
                      <a:cubicBezTo>
                        <a:pt x="1451" y="1912"/>
                        <a:pt x="1794" y="1710"/>
                        <a:pt x="1958" y="1366"/>
                      </a:cubicBezTo>
                      <a:cubicBezTo>
                        <a:pt x="2184" y="889"/>
                        <a:pt x="1981" y="320"/>
                        <a:pt x="1504" y="93"/>
                      </a:cubicBezTo>
                      <a:cubicBezTo>
                        <a:pt x="1371" y="30"/>
                        <a:pt x="1231" y="0"/>
                        <a:pt x="10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0"/>
                <p:cNvSpPr/>
                <p:nvPr/>
              </p:nvSpPr>
              <p:spPr>
                <a:xfrm>
                  <a:off x="4417850" y="4209750"/>
                  <a:ext cx="64600" cy="59525"/>
                </a:xfrm>
                <a:custGeom>
                  <a:avLst/>
                  <a:gdLst/>
                  <a:ahLst/>
                  <a:cxnLst/>
                  <a:rect l="l" t="t" r="r" b="b"/>
                  <a:pathLst>
                    <a:path w="2584" h="2381" extrusionOk="0">
                      <a:moveTo>
                        <a:pt x="1227" y="464"/>
                      </a:moveTo>
                      <a:cubicBezTo>
                        <a:pt x="1334" y="464"/>
                        <a:pt x="1441" y="488"/>
                        <a:pt x="1537" y="534"/>
                      </a:cubicBezTo>
                      <a:cubicBezTo>
                        <a:pt x="1898" y="706"/>
                        <a:pt x="2051" y="1141"/>
                        <a:pt x="1885" y="1502"/>
                      </a:cubicBezTo>
                      <a:cubicBezTo>
                        <a:pt x="1761" y="1763"/>
                        <a:pt x="1500" y="1914"/>
                        <a:pt x="1229" y="1914"/>
                      </a:cubicBezTo>
                      <a:cubicBezTo>
                        <a:pt x="1124" y="1914"/>
                        <a:pt x="1018" y="1892"/>
                        <a:pt x="917" y="1844"/>
                      </a:cubicBezTo>
                      <a:cubicBezTo>
                        <a:pt x="742" y="1761"/>
                        <a:pt x="612" y="1617"/>
                        <a:pt x="547" y="1432"/>
                      </a:cubicBezTo>
                      <a:cubicBezTo>
                        <a:pt x="482" y="1252"/>
                        <a:pt x="492" y="1053"/>
                        <a:pt x="575" y="881"/>
                      </a:cubicBezTo>
                      <a:cubicBezTo>
                        <a:pt x="658" y="706"/>
                        <a:pt x="802" y="571"/>
                        <a:pt x="982" y="507"/>
                      </a:cubicBezTo>
                      <a:cubicBezTo>
                        <a:pt x="1065" y="479"/>
                        <a:pt x="1144" y="464"/>
                        <a:pt x="1227" y="464"/>
                      </a:cubicBezTo>
                      <a:close/>
                      <a:moveTo>
                        <a:pt x="1232" y="1"/>
                      </a:moveTo>
                      <a:cubicBezTo>
                        <a:pt x="1096" y="1"/>
                        <a:pt x="960" y="24"/>
                        <a:pt x="830" y="71"/>
                      </a:cubicBezTo>
                      <a:cubicBezTo>
                        <a:pt x="529" y="178"/>
                        <a:pt x="287" y="396"/>
                        <a:pt x="153" y="682"/>
                      </a:cubicBezTo>
                      <a:cubicBezTo>
                        <a:pt x="20" y="970"/>
                        <a:pt x="1" y="1289"/>
                        <a:pt x="108" y="1590"/>
                      </a:cubicBezTo>
                      <a:cubicBezTo>
                        <a:pt x="214" y="1891"/>
                        <a:pt x="431" y="2126"/>
                        <a:pt x="718" y="2265"/>
                      </a:cubicBezTo>
                      <a:cubicBezTo>
                        <a:pt x="881" y="2344"/>
                        <a:pt x="1056" y="2381"/>
                        <a:pt x="1227" y="2381"/>
                      </a:cubicBezTo>
                      <a:cubicBezTo>
                        <a:pt x="1672" y="2381"/>
                        <a:pt x="2097" y="2126"/>
                        <a:pt x="2301" y="1701"/>
                      </a:cubicBezTo>
                      <a:cubicBezTo>
                        <a:pt x="2584" y="1109"/>
                        <a:pt x="2329" y="396"/>
                        <a:pt x="1736" y="113"/>
                      </a:cubicBezTo>
                      <a:cubicBezTo>
                        <a:pt x="1576" y="38"/>
                        <a:pt x="1404"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0"/>
                <p:cNvSpPr/>
                <p:nvPr/>
              </p:nvSpPr>
              <p:spPr>
                <a:xfrm>
                  <a:off x="4491225" y="4338775"/>
                  <a:ext cx="54525" cy="47850"/>
                </a:xfrm>
                <a:custGeom>
                  <a:avLst/>
                  <a:gdLst/>
                  <a:ahLst/>
                  <a:cxnLst/>
                  <a:rect l="l" t="t" r="r" b="b"/>
                  <a:pathLst>
                    <a:path w="2181" h="1914" extrusionOk="0">
                      <a:moveTo>
                        <a:pt x="1094" y="0"/>
                      </a:moveTo>
                      <a:cubicBezTo>
                        <a:pt x="734" y="0"/>
                        <a:pt x="388" y="202"/>
                        <a:pt x="227" y="548"/>
                      </a:cubicBezTo>
                      <a:cubicBezTo>
                        <a:pt x="1" y="1024"/>
                        <a:pt x="204" y="1594"/>
                        <a:pt x="681" y="1821"/>
                      </a:cubicBezTo>
                      <a:cubicBezTo>
                        <a:pt x="813" y="1884"/>
                        <a:pt x="952" y="1913"/>
                        <a:pt x="1090" y="1913"/>
                      </a:cubicBezTo>
                      <a:cubicBezTo>
                        <a:pt x="1447" y="1913"/>
                        <a:pt x="1790" y="1712"/>
                        <a:pt x="1954" y="1367"/>
                      </a:cubicBezTo>
                      <a:cubicBezTo>
                        <a:pt x="2180" y="891"/>
                        <a:pt x="1977" y="317"/>
                        <a:pt x="1500" y="90"/>
                      </a:cubicBezTo>
                      <a:cubicBezTo>
                        <a:pt x="1369" y="29"/>
                        <a:pt x="1231" y="0"/>
                        <a:pt x="1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0"/>
                <p:cNvSpPr/>
                <p:nvPr/>
              </p:nvSpPr>
              <p:spPr>
                <a:xfrm>
                  <a:off x="4487750" y="4332925"/>
                  <a:ext cx="64600" cy="59500"/>
                </a:xfrm>
                <a:custGeom>
                  <a:avLst/>
                  <a:gdLst/>
                  <a:ahLst/>
                  <a:cxnLst/>
                  <a:rect l="l" t="t" r="r" b="b"/>
                  <a:pathLst>
                    <a:path w="2584" h="2380" extrusionOk="0">
                      <a:moveTo>
                        <a:pt x="1227" y="467"/>
                      </a:moveTo>
                      <a:cubicBezTo>
                        <a:pt x="1334" y="467"/>
                        <a:pt x="1439" y="491"/>
                        <a:pt x="1537" y="536"/>
                      </a:cubicBezTo>
                      <a:cubicBezTo>
                        <a:pt x="1898" y="708"/>
                        <a:pt x="2056" y="1138"/>
                        <a:pt x="1884" y="1499"/>
                      </a:cubicBezTo>
                      <a:cubicBezTo>
                        <a:pt x="1760" y="1761"/>
                        <a:pt x="1497" y="1916"/>
                        <a:pt x="1224" y="1916"/>
                      </a:cubicBezTo>
                      <a:cubicBezTo>
                        <a:pt x="1121" y="1916"/>
                        <a:pt x="1016" y="1894"/>
                        <a:pt x="917" y="1847"/>
                      </a:cubicBezTo>
                      <a:cubicBezTo>
                        <a:pt x="745" y="1764"/>
                        <a:pt x="612" y="1615"/>
                        <a:pt x="546" y="1435"/>
                      </a:cubicBezTo>
                      <a:cubicBezTo>
                        <a:pt x="482" y="1249"/>
                        <a:pt x="491" y="1055"/>
                        <a:pt x="574" y="879"/>
                      </a:cubicBezTo>
                      <a:cubicBezTo>
                        <a:pt x="657" y="703"/>
                        <a:pt x="801" y="574"/>
                        <a:pt x="986" y="508"/>
                      </a:cubicBezTo>
                      <a:cubicBezTo>
                        <a:pt x="1065" y="481"/>
                        <a:pt x="1148" y="467"/>
                        <a:pt x="1227" y="467"/>
                      </a:cubicBezTo>
                      <a:close/>
                      <a:moveTo>
                        <a:pt x="1227" y="0"/>
                      </a:moveTo>
                      <a:cubicBezTo>
                        <a:pt x="1094" y="0"/>
                        <a:pt x="959" y="23"/>
                        <a:pt x="828" y="70"/>
                      </a:cubicBezTo>
                      <a:cubicBezTo>
                        <a:pt x="528" y="175"/>
                        <a:pt x="292" y="393"/>
                        <a:pt x="153" y="681"/>
                      </a:cubicBezTo>
                      <a:cubicBezTo>
                        <a:pt x="19" y="967"/>
                        <a:pt x="1" y="1292"/>
                        <a:pt x="106" y="1591"/>
                      </a:cubicBezTo>
                      <a:cubicBezTo>
                        <a:pt x="213" y="1888"/>
                        <a:pt x="431" y="2129"/>
                        <a:pt x="717" y="2264"/>
                      </a:cubicBezTo>
                      <a:cubicBezTo>
                        <a:pt x="884" y="2341"/>
                        <a:pt x="1056" y="2379"/>
                        <a:pt x="1227" y="2379"/>
                      </a:cubicBezTo>
                      <a:cubicBezTo>
                        <a:pt x="1672" y="2379"/>
                        <a:pt x="2101" y="2129"/>
                        <a:pt x="2306" y="1698"/>
                      </a:cubicBezTo>
                      <a:cubicBezTo>
                        <a:pt x="2584" y="1106"/>
                        <a:pt x="2328" y="397"/>
                        <a:pt x="1736" y="115"/>
                      </a:cubicBezTo>
                      <a:cubicBezTo>
                        <a:pt x="1574" y="39"/>
                        <a:pt x="1401" y="0"/>
                        <a:pt x="1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0"/>
                <p:cNvSpPr/>
                <p:nvPr/>
              </p:nvSpPr>
              <p:spPr>
                <a:xfrm>
                  <a:off x="4479300" y="4093050"/>
                  <a:ext cx="54650" cy="47900"/>
                </a:xfrm>
                <a:custGeom>
                  <a:avLst/>
                  <a:gdLst/>
                  <a:ahLst/>
                  <a:cxnLst/>
                  <a:rect l="l" t="t" r="r" b="b"/>
                  <a:pathLst>
                    <a:path w="2186" h="1916" extrusionOk="0">
                      <a:moveTo>
                        <a:pt x="1091" y="0"/>
                      </a:moveTo>
                      <a:cubicBezTo>
                        <a:pt x="734" y="0"/>
                        <a:pt x="392" y="203"/>
                        <a:pt x="228" y="550"/>
                      </a:cubicBezTo>
                      <a:cubicBezTo>
                        <a:pt x="0" y="1028"/>
                        <a:pt x="204" y="1597"/>
                        <a:pt x="681" y="1823"/>
                      </a:cubicBezTo>
                      <a:cubicBezTo>
                        <a:pt x="813" y="1886"/>
                        <a:pt x="953" y="1916"/>
                        <a:pt x="1091" y="1916"/>
                      </a:cubicBezTo>
                      <a:cubicBezTo>
                        <a:pt x="1450" y="1916"/>
                        <a:pt x="1795" y="1714"/>
                        <a:pt x="1958" y="1370"/>
                      </a:cubicBezTo>
                      <a:cubicBezTo>
                        <a:pt x="2185" y="894"/>
                        <a:pt x="1982" y="319"/>
                        <a:pt x="1500" y="93"/>
                      </a:cubicBezTo>
                      <a:cubicBezTo>
                        <a:pt x="1368" y="30"/>
                        <a:pt x="1228" y="0"/>
                        <a:pt x="10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0"/>
                <p:cNvSpPr/>
                <p:nvPr/>
              </p:nvSpPr>
              <p:spPr>
                <a:xfrm>
                  <a:off x="4475950" y="4087275"/>
                  <a:ext cx="64600" cy="59475"/>
                </a:xfrm>
                <a:custGeom>
                  <a:avLst/>
                  <a:gdLst/>
                  <a:ahLst/>
                  <a:cxnLst/>
                  <a:rect l="l" t="t" r="r" b="b"/>
                  <a:pathLst>
                    <a:path w="2584" h="2379" extrusionOk="0">
                      <a:moveTo>
                        <a:pt x="1227" y="467"/>
                      </a:moveTo>
                      <a:cubicBezTo>
                        <a:pt x="1334" y="467"/>
                        <a:pt x="1439" y="490"/>
                        <a:pt x="1537" y="537"/>
                      </a:cubicBezTo>
                      <a:cubicBezTo>
                        <a:pt x="1898" y="708"/>
                        <a:pt x="2050" y="1138"/>
                        <a:pt x="1879" y="1499"/>
                      </a:cubicBezTo>
                      <a:cubicBezTo>
                        <a:pt x="1755" y="1761"/>
                        <a:pt x="1495" y="1916"/>
                        <a:pt x="1223" y="1916"/>
                      </a:cubicBezTo>
                      <a:cubicBezTo>
                        <a:pt x="1121" y="1916"/>
                        <a:pt x="1016" y="1894"/>
                        <a:pt x="917" y="1847"/>
                      </a:cubicBezTo>
                      <a:cubicBezTo>
                        <a:pt x="741" y="1763"/>
                        <a:pt x="606" y="1614"/>
                        <a:pt x="542" y="1434"/>
                      </a:cubicBezTo>
                      <a:cubicBezTo>
                        <a:pt x="477" y="1249"/>
                        <a:pt x="491" y="1055"/>
                        <a:pt x="569" y="879"/>
                      </a:cubicBezTo>
                      <a:cubicBezTo>
                        <a:pt x="653" y="704"/>
                        <a:pt x="801" y="574"/>
                        <a:pt x="982" y="509"/>
                      </a:cubicBezTo>
                      <a:cubicBezTo>
                        <a:pt x="1060" y="481"/>
                        <a:pt x="1144" y="467"/>
                        <a:pt x="1227" y="467"/>
                      </a:cubicBezTo>
                      <a:close/>
                      <a:moveTo>
                        <a:pt x="1224" y="0"/>
                      </a:moveTo>
                      <a:cubicBezTo>
                        <a:pt x="1090" y="0"/>
                        <a:pt x="957" y="23"/>
                        <a:pt x="828" y="69"/>
                      </a:cubicBezTo>
                      <a:cubicBezTo>
                        <a:pt x="528" y="176"/>
                        <a:pt x="287" y="392"/>
                        <a:pt x="153" y="680"/>
                      </a:cubicBezTo>
                      <a:cubicBezTo>
                        <a:pt x="14" y="967"/>
                        <a:pt x="1" y="1291"/>
                        <a:pt x="106" y="1592"/>
                      </a:cubicBezTo>
                      <a:cubicBezTo>
                        <a:pt x="213" y="1888"/>
                        <a:pt x="431" y="2129"/>
                        <a:pt x="717" y="2263"/>
                      </a:cubicBezTo>
                      <a:cubicBezTo>
                        <a:pt x="879" y="2342"/>
                        <a:pt x="1056" y="2379"/>
                        <a:pt x="1223" y="2379"/>
                      </a:cubicBezTo>
                      <a:cubicBezTo>
                        <a:pt x="1671" y="2379"/>
                        <a:pt x="2097" y="2129"/>
                        <a:pt x="2300" y="1698"/>
                      </a:cubicBezTo>
                      <a:cubicBezTo>
                        <a:pt x="2583" y="1106"/>
                        <a:pt x="2328" y="398"/>
                        <a:pt x="1736" y="115"/>
                      </a:cubicBezTo>
                      <a:cubicBezTo>
                        <a:pt x="1573" y="39"/>
                        <a:pt x="1399"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9" name="Google Shape;1189;p40"/>
            <p:cNvSpPr/>
            <p:nvPr/>
          </p:nvSpPr>
          <p:spPr>
            <a:xfrm rot="-6299969">
              <a:off x="6555841" y="3446776"/>
              <a:ext cx="471774" cy="471774"/>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0"/>
            <p:cNvSpPr/>
            <p:nvPr/>
          </p:nvSpPr>
          <p:spPr>
            <a:xfrm rot="-6299519">
              <a:off x="6459661" y="3420984"/>
              <a:ext cx="383866" cy="383866"/>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1" name="Google Shape;1191;p40"/>
            <p:cNvCxnSpPr/>
            <p:nvPr/>
          </p:nvCxnSpPr>
          <p:spPr>
            <a:xfrm rot="10800000">
              <a:off x="7863376" y="1461912"/>
              <a:ext cx="0" cy="235500"/>
            </a:xfrm>
            <a:prstGeom prst="straightConnector1">
              <a:avLst/>
            </a:prstGeom>
            <a:noFill/>
            <a:ln w="9525" cap="flat" cmpd="sng">
              <a:solidFill>
                <a:schemeClr val="dk1"/>
              </a:solidFill>
              <a:prstDash val="solid"/>
              <a:round/>
              <a:headEnd type="none" w="med" len="med"/>
              <a:tailEnd type="none" w="med" len="med"/>
            </a:ln>
          </p:spPr>
        </p:cxnSp>
        <p:cxnSp>
          <p:nvCxnSpPr>
            <p:cNvPr id="1192" name="Google Shape;1192;p40"/>
            <p:cNvCxnSpPr/>
            <p:nvPr/>
          </p:nvCxnSpPr>
          <p:spPr>
            <a:xfrm rot="10800000">
              <a:off x="7739240" y="1194012"/>
              <a:ext cx="0" cy="503400"/>
            </a:xfrm>
            <a:prstGeom prst="straightConnector1">
              <a:avLst/>
            </a:prstGeom>
            <a:noFill/>
            <a:ln w="9525" cap="flat" cmpd="sng">
              <a:solidFill>
                <a:schemeClr val="dk1"/>
              </a:solidFill>
              <a:prstDash val="solid"/>
              <a:round/>
              <a:headEnd type="none" w="med" len="med"/>
              <a:tailEnd type="none" w="med" len="med"/>
            </a:ln>
          </p:spPr>
        </p:cxnSp>
        <p:cxnSp>
          <p:nvCxnSpPr>
            <p:cNvPr id="1193" name="Google Shape;1193;p40"/>
            <p:cNvCxnSpPr/>
            <p:nvPr/>
          </p:nvCxnSpPr>
          <p:spPr>
            <a:xfrm rot="10800000" flipH="1">
              <a:off x="6559260" y="2080851"/>
              <a:ext cx="184800" cy="184800"/>
            </a:xfrm>
            <a:prstGeom prst="straightConnector1">
              <a:avLst/>
            </a:prstGeom>
            <a:noFill/>
            <a:ln w="9525" cap="flat" cmpd="sng">
              <a:solidFill>
                <a:schemeClr val="dk1"/>
              </a:solidFill>
              <a:prstDash val="solid"/>
              <a:round/>
              <a:headEnd type="none" w="med" len="med"/>
              <a:tailEnd type="none" w="med" len="med"/>
            </a:ln>
          </p:spPr>
        </p:cxnSp>
        <p:sp>
          <p:nvSpPr>
            <p:cNvPr id="1194" name="Google Shape;1194;p40"/>
            <p:cNvSpPr/>
            <p:nvPr/>
          </p:nvSpPr>
          <p:spPr>
            <a:xfrm rot="8100000">
              <a:off x="5692068" y="4290879"/>
              <a:ext cx="571507" cy="129510"/>
            </a:xfrm>
            <a:custGeom>
              <a:avLst/>
              <a:gdLst/>
              <a:ahLst/>
              <a:cxnLst/>
              <a:rect l="l" t="t" r="r" b="b"/>
              <a:pathLst>
                <a:path w="24884" h="5639" extrusionOk="0">
                  <a:moveTo>
                    <a:pt x="0" y="5639"/>
                  </a:moveTo>
                  <a:cubicBezTo>
                    <a:pt x="925" y="4714"/>
                    <a:pt x="3468" y="91"/>
                    <a:pt x="5548" y="91"/>
                  </a:cubicBezTo>
                  <a:cubicBezTo>
                    <a:pt x="7629" y="91"/>
                    <a:pt x="10185" y="5654"/>
                    <a:pt x="12483" y="5639"/>
                  </a:cubicBezTo>
                  <a:cubicBezTo>
                    <a:pt x="14781" y="5624"/>
                    <a:pt x="17269" y="15"/>
                    <a:pt x="19336" y="0"/>
                  </a:cubicBezTo>
                  <a:cubicBezTo>
                    <a:pt x="21403" y="-15"/>
                    <a:pt x="23959" y="4623"/>
                    <a:pt x="24884" y="5548"/>
                  </a:cubicBezTo>
                </a:path>
              </a:pathLst>
            </a:custGeom>
            <a:noFill/>
            <a:ln w="9525" cap="flat" cmpd="sng">
              <a:solidFill>
                <a:schemeClr val="dk1"/>
              </a:solidFill>
              <a:prstDash val="solid"/>
              <a:round/>
              <a:headEnd type="none" w="med" len="med"/>
              <a:tailEnd type="none" w="med" len="med"/>
            </a:ln>
          </p:spPr>
          <p:txBody>
            <a:bodyPr/>
            <a:lstStyle/>
            <a:p>
              <a:endParaRPr lang="en-US"/>
            </a:p>
          </p:txBody>
        </p:sp>
        <p:cxnSp>
          <p:nvCxnSpPr>
            <p:cNvPr id="1195" name="Google Shape;1195;p40"/>
            <p:cNvCxnSpPr/>
            <p:nvPr/>
          </p:nvCxnSpPr>
          <p:spPr>
            <a:xfrm rot="10800000" flipH="1">
              <a:off x="7771040" y="3901423"/>
              <a:ext cx="184800" cy="184800"/>
            </a:xfrm>
            <a:prstGeom prst="straightConnector1">
              <a:avLst/>
            </a:prstGeom>
            <a:noFill/>
            <a:ln w="9525" cap="flat" cmpd="sng">
              <a:solidFill>
                <a:schemeClr val="dk1"/>
              </a:solidFill>
              <a:prstDash val="solid"/>
              <a:round/>
              <a:headEnd type="none" w="med" len="med"/>
              <a:tailEnd type="none" w="med" len="med"/>
            </a:ln>
          </p:spPr>
        </p:cxnSp>
        <p:sp>
          <p:nvSpPr>
            <p:cNvPr id="1196" name="Google Shape;1196;p40"/>
            <p:cNvSpPr/>
            <p:nvPr/>
          </p:nvSpPr>
          <p:spPr>
            <a:xfrm>
              <a:off x="6785375" y="2412375"/>
              <a:ext cx="471600" cy="471600"/>
            </a:xfrm>
            <a:prstGeom prst="arc">
              <a:avLst>
                <a:gd name="adj1" fmla="val 16200000"/>
                <a:gd name="adj2" fmla="val 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40"/>
          <p:cNvSpPr txBox="1"/>
          <p:nvPr/>
        </p:nvSpPr>
        <p:spPr>
          <a:xfrm>
            <a:off x="2063543" y="349853"/>
            <a:ext cx="6513816" cy="639259"/>
          </a:xfrm>
          <a:prstGeom prst="rect">
            <a:avLst/>
          </a:prstGeom>
          <a:solidFill>
            <a:schemeClr val="accent4"/>
          </a:solidFill>
          <a:ln w="127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r>
              <a:rPr lang="en-US" sz="2400" b="1">
                <a:solidFill>
                  <a:srgbClr val="191919"/>
                </a:solidFill>
                <a:latin typeface="Arial" panose="020B0604020202020204" pitchFamily="34" charset="0"/>
                <a:ea typeface="Comfortaa"/>
                <a:cs typeface="Arial" panose="020B0604020202020204" pitchFamily="34" charset="0"/>
                <a:sym typeface="Comfortaa"/>
              </a:rPr>
              <a:t>PHẦN 2: CHẤT VÀ SỰ BIẾN ĐỔI CỦA CHẤT</a:t>
            </a:r>
            <a:endParaRPr sz="2400" b="1">
              <a:latin typeface="Arial" panose="020B0604020202020204" pitchFamily="34" charset="0"/>
              <a:ea typeface="Comfortaa"/>
              <a:cs typeface="Arial" panose="020B0604020202020204" pitchFamily="34" charset="0"/>
              <a:sym typeface="Comfortaa"/>
            </a:endParaRPr>
          </a:p>
        </p:txBody>
      </p:sp>
      <p:grpSp>
        <p:nvGrpSpPr>
          <p:cNvPr id="1199" name="Google Shape;1199;p40"/>
          <p:cNvGrpSpPr/>
          <p:nvPr/>
        </p:nvGrpSpPr>
        <p:grpSpPr>
          <a:xfrm>
            <a:off x="585729" y="275021"/>
            <a:ext cx="1142023" cy="714091"/>
            <a:chOff x="720006" y="207291"/>
            <a:chExt cx="1005604" cy="628790"/>
          </a:xfrm>
        </p:grpSpPr>
        <p:grpSp>
          <p:nvGrpSpPr>
            <p:cNvPr id="1200" name="Google Shape;1200;p40"/>
            <p:cNvGrpSpPr/>
            <p:nvPr/>
          </p:nvGrpSpPr>
          <p:grpSpPr>
            <a:xfrm>
              <a:off x="720006" y="207291"/>
              <a:ext cx="1005604" cy="628790"/>
              <a:chOff x="4209000" y="4867950"/>
              <a:chExt cx="721950" cy="451425"/>
            </a:xfrm>
          </p:grpSpPr>
          <p:sp>
            <p:nvSpPr>
              <p:cNvPr id="1201" name="Google Shape;1201;p40"/>
              <p:cNvSpPr/>
              <p:nvPr/>
            </p:nvSpPr>
            <p:spPr>
              <a:xfrm>
                <a:off x="4214775" y="4888325"/>
                <a:ext cx="260375" cy="425275"/>
              </a:xfrm>
              <a:custGeom>
                <a:avLst/>
                <a:gdLst/>
                <a:ahLst/>
                <a:cxnLst/>
                <a:rect l="l" t="t" r="r" b="b"/>
                <a:pathLst>
                  <a:path w="10415" h="17011" extrusionOk="0">
                    <a:moveTo>
                      <a:pt x="1769" y="0"/>
                    </a:moveTo>
                    <a:lnTo>
                      <a:pt x="1769" y="1162"/>
                    </a:lnTo>
                    <a:cubicBezTo>
                      <a:pt x="1769" y="1653"/>
                      <a:pt x="1371" y="2046"/>
                      <a:pt x="885" y="2046"/>
                    </a:cubicBezTo>
                    <a:cubicBezTo>
                      <a:pt x="399" y="2046"/>
                      <a:pt x="0" y="2440"/>
                      <a:pt x="0" y="2931"/>
                    </a:cubicBezTo>
                    <a:lnTo>
                      <a:pt x="0" y="14834"/>
                    </a:lnTo>
                    <a:cubicBezTo>
                      <a:pt x="0" y="16038"/>
                      <a:pt x="978" y="17010"/>
                      <a:pt x="2181" y="17010"/>
                    </a:cubicBezTo>
                    <a:lnTo>
                      <a:pt x="8239" y="17010"/>
                    </a:lnTo>
                    <a:cubicBezTo>
                      <a:pt x="9438" y="17010"/>
                      <a:pt x="10414" y="16038"/>
                      <a:pt x="10414" y="14834"/>
                    </a:cubicBezTo>
                    <a:lnTo>
                      <a:pt x="10414" y="2931"/>
                    </a:lnTo>
                    <a:cubicBezTo>
                      <a:pt x="10414" y="2440"/>
                      <a:pt x="10021" y="2046"/>
                      <a:pt x="9531" y="2046"/>
                    </a:cubicBezTo>
                    <a:cubicBezTo>
                      <a:pt x="9045" y="2046"/>
                      <a:pt x="8647" y="1653"/>
                      <a:pt x="8647" y="1162"/>
                    </a:cubicBezTo>
                    <a:lnTo>
                      <a:pt x="864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0"/>
              <p:cNvSpPr/>
              <p:nvPr/>
            </p:nvSpPr>
            <p:spPr>
              <a:xfrm>
                <a:off x="4209000" y="4882550"/>
                <a:ext cx="271950" cy="436825"/>
              </a:xfrm>
              <a:custGeom>
                <a:avLst/>
                <a:gdLst/>
                <a:ahLst/>
                <a:cxnLst/>
                <a:rect l="l" t="t" r="r" b="b"/>
                <a:pathLst>
                  <a:path w="10878" h="17473" extrusionOk="0">
                    <a:moveTo>
                      <a:pt x="8646" y="462"/>
                    </a:moveTo>
                    <a:lnTo>
                      <a:pt x="8646" y="1393"/>
                    </a:lnTo>
                    <a:cubicBezTo>
                      <a:pt x="8646" y="2009"/>
                      <a:pt x="9146" y="2508"/>
                      <a:pt x="9762" y="2508"/>
                    </a:cubicBezTo>
                    <a:cubicBezTo>
                      <a:pt x="10123" y="2508"/>
                      <a:pt x="10414" y="2801"/>
                      <a:pt x="10414" y="3162"/>
                    </a:cubicBezTo>
                    <a:lnTo>
                      <a:pt x="10414" y="15065"/>
                    </a:lnTo>
                    <a:cubicBezTo>
                      <a:pt x="10414" y="16135"/>
                      <a:pt x="9540" y="17009"/>
                      <a:pt x="8470" y="17009"/>
                    </a:cubicBezTo>
                    <a:lnTo>
                      <a:pt x="2412" y="17009"/>
                    </a:lnTo>
                    <a:cubicBezTo>
                      <a:pt x="1338" y="17009"/>
                      <a:pt x="464" y="16135"/>
                      <a:pt x="464" y="15065"/>
                    </a:cubicBezTo>
                    <a:lnTo>
                      <a:pt x="464" y="3162"/>
                    </a:lnTo>
                    <a:cubicBezTo>
                      <a:pt x="464" y="2801"/>
                      <a:pt x="755" y="2508"/>
                      <a:pt x="1116" y="2508"/>
                    </a:cubicBezTo>
                    <a:cubicBezTo>
                      <a:pt x="1731" y="2508"/>
                      <a:pt x="2231" y="2009"/>
                      <a:pt x="2231" y="1393"/>
                    </a:cubicBezTo>
                    <a:lnTo>
                      <a:pt x="2231" y="462"/>
                    </a:lnTo>
                    <a:close/>
                    <a:moveTo>
                      <a:pt x="1769" y="0"/>
                    </a:moveTo>
                    <a:lnTo>
                      <a:pt x="1769" y="1393"/>
                    </a:lnTo>
                    <a:cubicBezTo>
                      <a:pt x="1769" y="1754"/>
                      <a:pt x="1477" y="2045"/>
                      <a:pt x="1116" y="2045"/>
                    </a:cubicBezTo>
                    <a:cubicBezTo>
                      <a:pt x="500" y="2045"/>
                      <a:pt x="0" y="2545"/>
                      <a:pt x="0" y="3162"/>
                    </a:cubicBezTo>
                    <a:lnTo>
                      <a:pt x="0" y="15065"/>
                    </a:lnTo>
                    <a:cubicBezTo>
                      <a:pt x="0" y="16394"/>
                      <a:pt x="1083" y="17472"/>
                      <a:pt x="2412" y="17472"/>
                    </a:cubicBezTo>
                    <a:lnTo>
                      <a:pt x="8470" y="17472"/>
                    </a:lnTo>
                    <a:cubicBezTo>
                      <a:pt x="9799" y="17472"/>
                      <a:pt x="10878" y="16394"/>
                      <a:pt x="10878" y="15065"/>
                    </a:cubicBezTo>
                    <a:lnTo>
                      <a:pt x="10878" y="3162"/>
                    </a:lnTo>
                    <a:cubicBezTo>
                      <a:pt x="10878" y="2545"/>
                      <a:pt x="10378" y="2045"/>
                      <a:pt x="9762" y="2045"/>
                    </a:cubicBezTo>
                    <a:cubicBezTo>
                      <a:pt x="9406" y="2045"/>
                      <a:pt x="9114" y="1754"/>
                      <a:pt x="9114" y="1393"/>
                    </a:cubicBezTo>
                    <a:lnTo>
                      <a:pt x="9114"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0"/>
              <p:cNvSpPr/>
              <p:nvPr/>
            </p:nvSpPr>
            <p:spPr>
              <a:xfrm>
                <a:off x="4238050" y="5051825"/>
                <a:ext cx="213850" cy="238500"/>
              </a:xfrm>
              <a:custGeom>
                <a:avLst/>
                <a:gdLst/>
                <a:ahLst/>
                <a:cxnLst/>
                <a:rect l="l" t="t" r="r" b="b"/>
                <a:pathLst>
                  <a:path w="8554" h="9540" extrusionOk="0">
                    <a:moveTo>
                      <a:pt x="0" y="1"/>
                    </a:moveTo>
                    <a:lnTo>
                      <a:pt x="0" y="8294"/>
                    </a:lnTo>
                    <a:cubicBezTo>
                      <a:pt x="0" y="8980"/>
                      <a:pt x="560" y="9539"/>
                      <a:pt x="1250" y="9539"/>
                    </a:cubicBezTo>
                    <a:lnTo>
                      <a:pt x="7308" y="9539"/>
                    </a:lnTo>
                    <a:cubicBezTo>
                      <a:pt x="7994" y="9539"/>
                      <a:pt x="8554" y="8980"/>
                      <a:pt x="8554" y="8294"/>
                    </a:cubicBezTo>
                    <a:lnTo>
                      <a:pt x="8554"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0"/>
              <p:cNvSpPr/>
              <p:nvPr/>
            </p:nvSpPr>
            <p:spPr>
              <a:xfrm>
                <a:off x="4232275" y="5046025"/>
                <a:ext cx="225525" cy="250225"/>
              </a:xfrm>
              <a:custGeom>
                <a:avLst/>
                <a:gdLst/>
                <a:ahLst/>
                <a:cxnLst/>
                <a:rect l="l" t="t" r="r" b="b"/>
                <a:pathLst>
                  <a:path w="9021" h="10009" extrusionOk="0">
                    <a:moveTo>
                      <a:pt x="8554" y="464"/>
                    </a:moveTo>
                    <a:lnTo>
                      <a:pt x="8554" y="8526"/>
                    </a:lnTo>
                    <a:cubicBezTo>
                      <a:pt x="8554" y="9086"/>
                      <a:pt x="8099" y="9540"/>
                      <a:pt x="7539" y="9540"/>
                    </a:cubicBezTo>
                    <a:lnTo>
                      <a:pt x="1481" y="9540"/>
                    </a:lnTo>
                    <a:cubicBezTo>
                      <a:pt x="921" y="9540"/>
                      <a:pt x="462" y="9086"/>
                      <a:pt x="462" y="8526"/>
                    </a:cubicBezTo>
                    <a:lnTo>
                      <a:pt x="462" y="464"/>
                    </a:lnTo>
                    <a:close/>
                    <a:moveTo>
                      <a:pt x="0" y="1"/>
                    </a:moveTo>
                    <a:lnTo>
                      <a:pt x="0" y="8526"/>
                    </a:lnTo>
                    <a:cubicBezTo>
                      <a:pt x="0" y="9342"/>
                      <a:pt x="661" y="10008"/>
                      <a:pt x="1481" y="10008"/>
                    </a:cubicBezTo>
                    <a:lnTo>
                      <a:pt x="7539" y="10008"/>
                    </a:lnTo>
                    <a:cubicBezTo>
                      <a:pt x="8354" y="10008"/>
                      <a:pt x="9020" y="9342"/>
                      <a:pt x="9020" y="8526"/>
                    </a:cubicBezTo>
                    <a:lnTo>
                      <a:pt x="902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0"/>
              <p:cNvSpPr/>
              <p:nvPr/>
            </p:nvSpPr>
            <p:spPr>
              <a:xfrm>
                <a:off x="4224850" y="4873750"/>
                <a:ext cx="240250" cy="33450"/>
              </a:xfrm>
              <a:custGeom>
                <a:avLst/>
                <a:gdLst/>
                <a:ahLst/>
                <a:cxnLst/>
                <a:rect l="l" t="t" r="r" b="b"/>
                <a:pathLst>
                  <a:path w="9610" h="1338" extrusionOk="0">
                    <a:moveTo>
                      <a:pt x="672" y="0"/>
                    </a:moveTo>
                    <a:cubicBezTo>
                      <a:pt x="302" y="0"/>
                      <a:pt x="1" y="301"/>
                      <a:pt x="1" y="667"/>
                    </a:cubicBezTo>
                    <a:cubicBezTo>
                      <a:pt x="1" y="1036"/>
                      <a:pt x="302" y="1337"/>
                      <a:pt x="672" y="1337"/>
                    </a:cubicBezTo>
                    <a:lnTo>
                      <a:pt x="8943" y="1337"/>
                    </a:lnTo>
                    <a:cubicBezTo>
                      <a:pt x="9308" y="1337"/>
                      <a:pt x="9609" y="1036"/>
                      <a:pt x="9609" y="667"/>
                    </a:cubicBezTo>
                    <a:cubicBezTo>
                      <a:pt x="9609" y="301"/>
                      <a:pt x="9308" y="0"/>
                      <a:pt x="894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0"/>
              <p:cNvSpPr/>
              <p:nvPr/>
            </p:nvSpPr>
            <p:spPr>
              <a:xfrm>
                <a:off x="4219075" y="4867950"/>
                <a:ext cx="251800" cy="45050"/>
              </a:xfrm>
              <a:custGeom>
                <a:avLst/>
                <a:gdLst/>
                <a:ahLst/>
                <a:cxnLst/>
                <a:rect l="l" t="t" r="r" b="b"/>
                <a:pathLst>
                  <a:path w="10072" h="1802" extrusionOk="0">
                    <a:moveTo>
                      <a:pt x="9169" y="463"/>
                    </a:moveTo>
                    <a:cubicBezTo>
                      <a:pt x="9415" y="463"/>
                      <a:pt x="9609" y="657"/>
                      <a:pt x="9609" y="899"/>
                    </a:cubicBezTo>
                    <a:cubicBezTo>
                      <a:pt x="9609" y="1144"/>
                      <a:pt x="9415" y="1338"/>
                      <a:pt x="9169" y="1338"/>
                    </a:cubicBezTo>
                    <a:lnTo>
                      <a:pt x="903" y="1338"/>
                    </a:lnTo>
                    <a:cubicBezTo>
                      <a:pt x="662" y="1338"/>
                      <a:pt x="463" y="1144"/>
                      <a:pt x="463" y="899"/>
                    </a:cubicBezTo>
                    <a:cubicBezTo>
                      <a:pt x="463" y="657"/>
                      <a:pt x="662" y="463"/>
                      <a:pt x="903" y="463"/>
                    </a:cubicBezTo>
                    <a:close/>
                    <a:moveTo>
                      <a:pt x="903" y="1"/>
                    </a:moveTo>
                    <a:cubicBezTo>
                      <a:pt x="403" y="1"/>
                      <a:pt x="1" y="403"/>
                      <a:pt x="1" y="899"/>
                    </a:cubicBezTo>
                    <a:cubicBezTo>
                      <a:pt x="1" y="1398"/>
                      <a:pt x="403" y="1802"/>
                      <a:pt x="903" y="1802"/>
                    </a:cubicBezTo>
                    <a:lnTo>
                      <a:pt x="9169" y="1802"/>
                    </a:lnTo>
                    <a:cubicBezTo>
                      <a:pt x="9669" y="1802"/>
                      <a:pt x="10071" y="1398"/>
                      <a:pt x="10071" y="899"/>
                    </a:cubicBezTo>
                    <a:cubicBezTo>
                      <a:pt x="10071" y="403"/>
                      <a:pt x="9669" y="1"/>
                      <a:pt x="9169"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0"/>
              <p:cNvSpPr/>
              <p:nvPr/>
            </p:nvSpPr>
            <p:spPr>
              <a:xfrm>
                <a:off x="4517825" y="4998000"/>
                <a:ext cx="193250" cy="315600"/>
              </a:xfrm>
              <a:custGeom>
                <a:avLst/>
                <a:gdLst/>
                <a:ahLst/>
                <a:cxnLst/>
                <a:rect l="l" t="t" r="r" b="b"/>
                <a:pathLst>
                  <a:path w="7730" h="12624" extrusionOk="0">
                    <a:moveTo>
                      <a:pt x="1315" y="1"/>
                    </a:moveTo>
                    <a:lnTo>
                      <a:pt x="1315" y="862"/>
                    </a:lnTo>
                    <a:cubicBezTo>
                      <a:pt x="1315" y="1223"/>
                      <a:pt x="1019" y="1519"/>
                      <a:pt x="658" y="1519"/>
                    </a:cubicBezTo>
                    <a:cubicBezTo>
                      <a:pt x="297" y="1519"/>
                      <a:pt x="1" y="1811"/>
                      <a:pt x="1" y="2172"/>
                    </a:cubicBezTo>
                    <a:lnTo>
                      <a:pt x="1" y="11007"/>
                    </a:lnTo>
                    <a:cubicBezTo>
                      <a:pt x="1" y="11901"/>
                      <a:pt x="727" y="12623"/>
                      <a:pt x="1620" y="12623"/>
                    </a:cubicBezTo>
                    <a:lnTo>
                      <a:pt x="6115" y="12623"/>
                    </a:lnTo>
                    <a:cubicBezTo>
                      <a:pt x="7008" y="12623"/>
                      <a:pt x="7730" y="11901"/>
                      <a:pt x="7730" y="11007"/>
                    </a:cubicBezTo>
                    <a:lnTo>
                      <a:pt x="7730" y="2172"/>
                    </a:lnTo>
                    <a:cubicBezTo>
                      <a:pt x="7730" y="1811"/>
                      <a:pt x="7439" y="1519"/>
                      <a:pt x="7073" y="1519"/>
                    </a:cubicBezTo>
                    <a:cubicBezTo>
                      <a:pt x="6712" y="1519"/>
                      <a:pt x="6420" y="1223"/>
                      <a:pt x="6420" y="862"/>
                    </a:cubicBezTo>
                    <a:lnTo>
                      <a:pt x="6420"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0"/>
              <p:cNvSpPr/>
              <p:nvPr/>
            </p:nvSpPr>
            <p:spPr>
              <a:xfrm>
                <a:off x="4512050" y="4992225"/>
                <a:ext cx="204850" cy="327150"/>
              </a:xfrm>
              <a:custGeom>
                <a:avLst/>
                <a:gdLst/>
                <a:ahLst/>
                <a:cxnLst/>
                <a:rect l="l" t="t" r="r" b="b"/>
                <a:pathLst>
                  <a:path w="8194" h="13086" extrusionOk="0">
                    <a:moveTo>
                      <a:pt x="6420" y="463"/>
                    </a:moveTo>
                    <a:lnTo>
                      <a:pt x="6420" y="1093"/>
                    </a:lnTo>
                    <a:cubicBezTo>
                      <a:pt x="6420" y="1584"/>
                      <a:pt x="6818" y="1982"/>
                      <a:pt x="7304" y="1982"/>
                    </a:cubicBezTo>
                    <a:cubicBezTo>
                      <a:pt x="7540" y="1982"/>
                      <a:pt x="7730" y="2172"/>
                      <a:pt x="7730" y="2403"/>
                    </a:cubicBezTo>
                    <a:lnTo>
                      <a:pt x="7730" y="11238"/>
                    </a:lnTo>
                    <a:cubicBezTo>
                      <a:pt x="7730" y="12002"/>
                      <a:pt x="7110" y="12622"/>
                      <a:pt x="6346" y="12622"/>
                    </a:cubicBezTo>
                    <a:lnTo>
                      <a:pt x="1851" y="12622"/>
                    </a:lnTo>
                    <a:cubicBezTo>
                      <a:pt x="1088" y="12622"/>
                      <a:pt x="467" y="12002"/>
                      <a:pt x="467" y="11238"/>
                    </a:cubicBezTo>
                    <a:lnTo>
                      <a:pt x="467" y="2403"/>
                    </a:lnTo>
                    <a:cubicBezTo>
                      <a:pt x="467" y="2172"/>
                      <a:pt x="657" y="1982"/>
                      <a:pt x="889" y="1982"/>
                    </a:cubicBezTo>
                    <a:cubicBezTo>
                      <a:pt x="1379" y="1982"/>
                      <a:pt x="1778" y="1584"/>
                      <a:pt x="1778" y="1093"/>
                    </a:cubicBezTo>
                    <a:lnTo>
                      <a:pt x="1778" y="463"/>
                    </a:lnTo>
                    <a:close/>
                    <a:moveTo>
                      <a:pt x="1310" y="1"/>
                    </a:moveTo>
                    <a:lnTo>
                      <a:pt x="1310" y="1093"/>
                    </a:lnTo>
                    <a:cubicBezTo>
                      <a:pt x="1310" y="1329"/>
                      <a:pt x="1121" y="1518"/>
                      <a:pt x="889" y="1518"/>
                    </a:cubicBezTo>
                    <a:cubicBezTo>
                      <a:pt x="398" y="1518"/>
                      <a:pt x="1" y="1917"/>
                      <a:pt x="1" y="2403"/>
                    </a:cubicBezTo>
                    <a:lnTo>
                      <a:pt x="1" y="11238"/>
                    </a:lnTo>
                    <a:cubicBezTo>
                      <a:pt x="1" y="12257"/>
                      <a:pt x="828" y="13085"/>
                      <a:pt x="1851" y="13085"/>
                    </a:cubicBezTo>
                    <a:lnTo>
                      <a:pt x="6346" y="13085"/>
                    </a:lnTo>
                    <a:cubicBezTo>
                      <a:pt x="7364" y="13085"/>
                      <a:pt x="8193" y="12257"/>
                      <a:pt x="8193" y="11238"/>
                    </a:cubicBezTo>
                    <a:lnTo>
                      <a:pt x="8193" y="2403"/>
                    </a:lnTo>
                    <a:cubicBezTo>
                      <a:pt x="8193" y="1917"/>
                      <a:pt x="7794" y="1518"/>
                      <a:pt x="7304" y="1518"/>
                    </a:cubicBezTo>
                    <a:cubicBezTo>
                      <a:pt x="7072" y="1518"/>
                      <a:pt x="6882" y="1329"/>
                      <a:pt x="6882" y="1093"/>
                    </a:cubicBezTo>
                    <a:lnTo>
                      <a:pt x="6882"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0"/>
              <p:cNvSpPr/>
              <p:nvPr/>
            </p:nvSpPr>
            <p:spPr>
              <a:xfrm>
                <a:off x="4541075" y="5236625"/>
                <a:ext cx="146775" cy="53700"/>
              </a:xfrm>
              <a:custGeom>
                <a:avLst/>
                <a:gdLst/>
                <a:ahLst/>
                <a:cxnLst/>
                <a:rect l="l" t="t" r="r" b="b"/>
                <a:pathLst>
                  <a:path w="5871" h="2148" extrusionOk="0">
                    <a:moveTo>
                      <a:pt x="1" y="0"/>
                    </a:moveTo>
                    <a:lnTo>
                      <a:pt x="1" y="1462"/>
                    </a:lnTo>
                    <a:cubicBezTo>
                      <a:pt x="1" y="1842"/>
                      <a:pt x="312" y="2147"/>
                      <a:pt x="690" y="2147"/>
                    </a:cubicBezTo>
                    <a:lnTo>
                      <a:pt x="5185" y="2147"/>
                    </a:lnTo>
                    <a:cubicBezTo>
                      <a:pt x="5565" y="2147"/>
                      <a:pt x="5870" y="1842"/>
                      <a:pt x="5870" y="1462"/>
                    </a:cubicBezTo>
                    <a:lnTo>
                      <a:pt x="5870"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0"/>
              <p:cNvSpPr/>
              <p:nvPr/>
            </p:nvSpPr>
            <p:spPr>
              <a:xfrm>
                <a:off x="4535300" y="5230825"/>
                <a:ext cx="158425" cy="65425"/>
              </a:xfrm>
              <a:custGeom>
                <a:avLst/>
                <a:gdLst/>
                <a:ahLst/>
                <a:cxnLst/>
                <a:rect l="l" t="t" r="r" b="b"/>
                <a:pathLst>
                  <a:path w="6337" h="2617" extrusionOk="0">
                    <a:moveTo>
                      <a:pt x="5869" y="468"/>
                    </a:moveTo>
                    <a:lnTo>
                      <a:pt x="5869" y="1694"/>
                    </a:lnTo>
                    <a:cubicBezTo>
                      <a:pt x="5869" y="1944"/>
                      <a:pt x="5666" y="2148"/>
                      <a:pt x="5416" y="2148"/>
                    </a:cubicBezTo>
                    <a:lnTo>
                      <a:pt x="921" y="2148"/>
                    </a:lnTo>
                    <a:cubicBezTo>
                      <a:pt x="667" y="2148"/>
                      <a:pt x="464" y="1944"/>
                      <a:pt x="464" y="1694"/>
                    </a:cubicBezTo>
                    <a:lnTo>
                      <a:pt x="464" y="468"/>
                    </a:lnTo>
                    <a:close/>
                    <a:moveTo>
                      <a:pt x="1" y="0"/>
                    </a:moveTo>
                    <a:lnTo>
                      <a:pt x="1" y="1694"/>
                    </a:lnTo>
                    <a:cubicBezTo>
                      <a:pt x="1" y="2204"/>
                      <a:pt x="413" y="2616"/>
                      <a:pt x="921" y="2616"/>
                    </a:cubicBezTo>
                    <a:lnTo>
                      <a:pt x="5416" y="2616"/>
                    </a:lnTo>
                    <a:cubicBezTo>
                      <a:pt x="5920" y="2616"/>
                      <a:pt x="6337" y="2204"/>
                      <a:pt x="6337" y="1694"/>
                    </a:cubicBezTo>
                    <a:lnTo>
                      <a:pt x="6337" y="0"/>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0"/>
              <p:cNvSpPr/>
              <p:nvPr/>
            </p:nvSpPr>
            <p:spPr>
              <a:xfrm>
                <a:off x="4525350" y="4987125"/>
                <a:ext cx="178350" cy="24900"/>
              </a:xfrm>
              <a:custGeom>
                <a:avLst/>
                <a:gdLst/>
                <a:ahLst/>
                <a:cxnLst/>
                <a:rect l="l" t="t" r="r" b="b"/>
                <a:pathLst>
                  <a:path w="7134" h="996" extrusionOk="0">
                    <a:moveTo>
                      <a:pt x="496" y="1"/>
                    </a:moveTo>
                    <a:cubicBezTo>
                      <a:pt x="223" y="1"/>
                      <a:pt x="1" y="223"/>
                      <a:pt x="1" y="500"/>
                    </a:cubicBezTo>
                    <a:cubicBezTo>
                      <a:pt x="1" y="774"/>
                      <a:pt x="223" y="996"/>
                      <a:pt x="496" y="996"/>
                    </a:cubicBezTo>
                    <a:lnTo>
                      <a:pt x="6634" y="996"/>
                    </a:lnTo>
                    <a:cubicBezTo>
                      <a:pt x="6906" y="996"/>
                      <a:pt x="7134" y="774"/>
                      <a:pt x="7134" y="500"/>
                    </a:cubicBezTo>
                    <a:cubicBezTo>
                      <a:pt x="7134" y="223"/>
                      <a:pt x="6906" y="1"/>
                      <a:pt x="6634" y="1"/>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0"/>
              <p:cNvSpPr/>
              <p:nvPr/>
            </p:nvSpPr>
            <p:spPr>
              <a:xfrm>
                <a:off x="4519550" y="4981350"/>
                <a:ext cx="189925" cy="36475"/>
              </a:xfrm>
              <a:custGeom>
                <a:avLst/>
                <a:gdLst/>
                <a:ahLst/>
                <a:cxnLst/>
                <a:rect l="l" t="t" r="r" b="b"/>
                <a:pathLst>
                  <a:path w="7597" h="1459" extrusionOk="0">
                    <a:moveTo>
                      <a:pt x="6866" y="464"/>
                    </a:moveTo>
                    <a:cubicBezTo>
                      <a:pt x="7013" y="464"/>
                      <a:pt x="7129" y="584"/>
                      <a:pt x="7129" y="731"/>
                    </a:cubicBezTo>
                    <a:cubicBezTo>
                      <a:pt x="7129" y="876"/>
                      <a:pt x="7013" y="996"/>
                      <a:pt x="6866" y="996"/>
                    </a:cubicBezTo>
                    <a:lnTo>
                      <a:pt x="728" y="996"/>
                    </a:lnTo>
                    <a:cubicBezTo>
                      <a:pt x="584" y="996"/>
                      <a:pt x="464" y="876"/>
                      <a:pt x="464" y="731"/>
                    </a:cubicBezTo>
                    <a:cubicBezTo>
                      <a:pt x="464" y="584"/>
                      <a:pt x="584" y="464"/>
                      <a:pt x="728" y="464"/>
                    </a:cubicBezTo>
                    <a:close/>
                    <a:moveTo>
                      <a:pt x="728" y="0"/>
                    </a:moveTo>
                    <a:cubicBezTo>
                      <a:pt x="325" y="0"/>
                      <a:pt x="1" y="329"/>
                      <a:pt x="1" y="731"/>
                    </a:cubicBezTo>
                    <a:cubicBezTo>
                      <a:pt x="1" y="1130"/>
                      <a:pt x="325" y="1459"/>
                      <a:pt x="728" y="1459"/>
                    </a:cubicBezTo>
                    <a:lnTo>
                      <a:pt x="6866" y="1459"/>
                    </a:lnTo>
                    <a:cubicBezTo>
                      <a:pt x="7268" y="1459"/>
                      <a:pt x="7597" y="1130"/>
                      <a:pt x="7597" y="731"/>
                    </a:cubicBezTo>
                    <a:cubicBezTo>
                      <a:pt x="7597" y="329"/>
                      <a:pt x="7268" y="0"/>
                      <a:pt x="6866"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0"/>
              <p:cNvSpPr/>
              <p:nvPr/>
            </p:nvSpPr>
            <p:spPr>
              <a:xfrm>
                <a:off x="4769375" y="5059100"/>
                <a:ext cx="155800" cy="254500"/>
              </a:xfrm>
              <a:custGeom>
                <a:avLst/>
                <a:gdLst/>
                <a:ahLst/>
                <a:cxnLst/>
                <a:rect l="l" t="t" r="r" b="b"/>
                <a:pathLst>
                  <a:path w="6232" h="10180" extrusionOk="0">
                    <a:moveTo>
                      <a:pt x="1056" y="1"/>
                    </a:moveTo>
                    <a:lnTo>
                      <a:pt x="1056" y="700"/>
                    </a:lnTo>
                    <a:cubicBezTo>
                      <a:pt x="1056" y="992"/>
                      <a:pt x="821" y="1227"/>
                      <a:pt x="528" y="1227"/>
                    </a:cubicBezTo>
                    <a:cubicBezTo>
                      <a:pt x="237" y="1227"/>
                      <a:pt x="1" y="1464"/>
                      <a:pt x="1" y="1755"/>
                    </a:cubicBezTo>
                    <a:lnTo>
                      <a:pt x="1" y="8879"/>
                    </a:lnTo>
                    <a:cubicBezTo>
                      <a:pt x="1" y="9596"/>
                      <a:pt x="584" y="10179"/>
                      <a:pt x="1306" y="10179"/>
                    </a:cubicBezTo>
                    <a:lnTo>
                      <a:pt x="4931" y="10179"/>
                    </a:lnTo>
                    <a:cubicBezTo>
                      <a:pt x="5648" y="10179"/>
                      <a:pt x="6231" y="9596"/>
                      <a:pt x="6231" y="8879"/>
                    </a:cubicBezTo>
                    <a:lnTo>
                      <a:pt x="6231" y="1755"/>
                    </a:lnTo>
                    <a:cubicBezTo>
                      <a:pt x="6231" y="1464"/>
                      <a:pt x="5995" y="1227"/>
                      <a:pt x="5704" y="1227"/>
                    </a:cubicBezTo>
                    <a:cubicBezTo>
                      <a:pt x="5412" y="1227"/>
                      <a:pt x="5176" y="992"/>
                      <a:pt x="5176" y="700"/>
                    </a:cubicBezTo>
                    <a:lnTo>
                      <a:pt x="5176"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0"/>
              <p:cNvSpPr/>
              <p:nvPr/>
            </p:nvSpPr>
            <p:spPr>
              <a:xfrm>
                <a:off x="4763600" y="5053325"/>
                <a:ext cx="167350" cy="266050"/>
              </a:xfrm>
              <a:custGeom>
                <a:avLst/>
                <a:gdLst/>
                <a:ahLst/>
                <a:cxnLst/>
                <a:rect l="l" t="t" r="r" b="b"/>
                <a:pathLst>
                  <a:path w="6694" h="10642" extrusionOk="0">
                    <a:moveTo>
                      <a:pt x="5175" y="463"/>
                    </a:moveTo>
                    <a:lnTo>
                      <a:pt x="5175" y="931"/>
                    </a:lnTo>
                    <a:cubicBezTo>
                      <a:pt x="5175" y="1347"/>
                      <a:pt x="5513" y="1690"/>
                      <a:pt x="5935" y="1690"/>
                    </a:cubicBezTo>
                    <a:cubicBezTo>
                      <a:pt x="6096" y="1690"/>
                      <a:pt x="6230" y="1824"/>
                      <a:pt x="6230" y="1986"/>
                    </a:cubicBezTo>
                    <a:lnTo>
                      <a:pt x="6230" y="9110"/>
                    </a:lnTo>
                    <a:cubicBezTo>
                      <a:pt x="6230" y="9697"/>
                      <a:pt x="5749" y="10178"/>
                      <a:pt x="5162" y="10178"/>
                    </a:cubicBezTo>
                    <a:lnTo>
                      <a:pt x="1537" y="10178"/>
                    </a:lnTo>
                    <a:cubicBezTo>
                      <a:pt x="945" y="10178"/>
                      <a:pt x="464" y="9697"/>
                      <a:pt x="464" y="9110"/>
                    </a:cubicBezTo>
                    <a:lnTo>
                      <a:pt x="464" y="1986"/>
                    </a:lnTo>
                    <a:cubicBezTo>
                      <a:pt x="464" y="1824"/>
                      <a:pt x="597" y="1690"/>
                      <a:pt x="759" y="1690"/>
                    </a:cubicBezTo>
                    <a:cubicBezTo>
                      <a:pt x="1180" y="1690"/>
                      <a:pt x="1524" y="1347"/>
                      <a:pt x="1524" y="931"/>
                    </a:cubicBezTo>
                    <a:lnTo>
                      <a:pt x="1524" y="463"/>
                    </a:lnTo>
                    <a:close/>
                    <a:moveTo>
                      <a:pt x="1056" y="1"/>
                    </a:moveTo>
                    <a:lnTo>
                      <a:pt x="1056" y="931"/>
                    </a:lnTo>
                    <a:cubicBezTo>
                      <a:pt x="1056" y="1093"/>
                      <a:pt x="926" y="1227"/>
                      <a:pt x="759" y="1227"/>
                    </a:cubicBezTo>
                    <a:cubicBezTo>
                      <a:pt x="343" y="1227"/>
                      <a:pt x="1" y="1565"/>
                      <a:pt x="1" y="1986"/>
                    </a:cubicBezTo>
                    <a:lnTo>
                      <a:pt x="1" y="9110"/>
                    </a:lnTo>
                    <a:cubicBezTo>
                      <a:pt x="1" y="9956"/>
                      <a:pt x="690" y="10641"/>
                      <a:pt x="1537" y="10641"/>
                    </a:cubicBezTo>
                    <a:lnTo>
                      <a:pt x="5162" y="10641"/>
                    </a:lnTo>
                    <a:cubicBezTo>
                      <a:pt x="6008" y="10641"/>
                      <a:pt x="6693" y="9956"/>
                      <a:pt x="6693" y="9110"/>
                    </a:cubicBezTo>
                    <a:lnTo>
                      <a:pt x="6693" y="1986"/>
                    </a:lnTo>
                    <a:cubicBezTo>
                      <a:pt x="6693" y="1565"/>
                      <a:pt x="6356" y="1227"/>
                      <a:pt x="5935" y="1227"/>
                    </a:cubicBezTo>
                    <a:cubicBezTo>
                      <a:pt x="5773" y="1227"/>
                      <a:pt x="5638" y="1093"/>
                      <a:pt x="5638" y="931"/>
                    </a:cubicBezTo>
                    <a:lnTo>
                      <a:pt x="563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0"/>
              <p:cNvSpPr/>
              <p:nvPr/>
            </p:nvSpPr>
            <p:spPr>
              <a:xfrm>
                <a:off x="4792650" y="5187900"/>
                <a:ext cx="109250" cy="102425"/>
              </a:xfrm>
              <a:custGeom>
                <a:avLst/>
                <a:gdLst/>
                <a:ahLst/>
                <a:cxnLst/>
                <a:rect l="l" t="t" r="r" b="b"/>
                <a:pathLst>
                  <a:path w="4370" h="4097" extrusionOk="0">
                    <a:moveTo>
                      <a:pt x="1" y="1"/>
                    </a:moveTo>
                    <a:lnTo>
                      <a:pt x="1" y="3727"/>
                    </a:lnTo>
                    <a:cubicBezTo>
                      <a:pt x="1" y="3930"/>
                      <a:pt x="167" y="4096"/>
                      <a:pt x="375" y="4096"/>
                    </a:cubicBezTo>
                    <a:lnTo>
                      <a:pt x="4000" y="4096"/>
                    </a:lnTo>
                    <a:cubicBezTo>
                      <a:pt x="4203" y="4096"/>
                      <a:pt x="4369" y="3930"/>
                      <a:pt x="4369" y="3727"/>
                    </a:cubicBezTo>
                    <a:lnTo>
                      <a:pt x="4369"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0"/>
              <p:cNvSpPr/>
              <p:nvPr/>
            </p:nvSpPr>
            <p:spPr>
              <a:xfrm>
                <a:off x="4786850" y="5182100"/>
                <a:ext cx="120975" cy="114150"/>
              </a:xfrm>
              <a:custGeom>
                <a:avLst/>
                <a:gdLst/>
                <a:ahLst/>
                <a:cxnLst/>
                <a:rect l="l" t="t" r="r" b="b"/>
                <a:pathLst>
                  <a:path w="4839" h="4566" extrusionOk="0">
                    <a:moveTo>
                      <a:pt x="4370" y="464"/>
                    </a:moveTo>
                    <a:lnTo>
                      <a:pt x="4370" y="3959"/>
                    </a:lnTo>
                    <a:cubicBezTo>
                      <a:pt x="4370" y="4037"/>
                      <a:pt x="4310" y="4097"/>
                      <a:pt x="4232" y="4097"/>
                    </a:cubicBezTo>
                    <a:lnTo>
                      <a:pt x="607" y="4097"/>
                    </a:lnTo>
                    <a:cubicBezTo>
                      <a:pt x="528" y="4097"/>
                      <a:pt x="464" y="4037"/>
                      <a:pt x="464" y="3959"/>
                    </a:cubicBezTo>
                    <a:lnTo>
                      <a:pt x="464" y="464"/>
                    </a:lnTo>
                    <a:close/>
                    <a:moveTo>
                      <a:pt x="0" y="1"/>
                    </a:moveTo>
                    <a:lnTo>
                      <a:pt x="0" y="3959"/>
                    </a:lnTo>
                    <a:cubicBezTo>
                      <a:pt x="0" y="4292"/>
                      <a:pt x="269" y="4565"/>
                      <a:pt x="607" y="4565"/>
                    </a:cubicBezTo>
                    <a:lnTo>
                      <a:pt x="4232" y="4565"/>
                    </a:lnTo>
                    <a:cubicBezTo>
                      <a:pt x="4565" y="4565"/>
                      <a:pt x="4838" y="4292"/>
                      <a:pt x="4838" y="3959"/>
                    </a:cubicBezTo>
                    <a:lnTo>
                      <a:pt x="4838"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0"/>
              <p:cNvSpPr/>
              <p:nvPr/>
            </p:nvSpPr>
            <p:spPr>
              <a:xfrm>
                <a:off x="4775400" y="5050450"/>
                <a:ext cx="143750" cy="20025"/>
              </a:xfrm>
              <a:custGeom>
                <a:avLst/>
                <a:gdLst/>
                <a:ahLst/>
                <a:cxnLst/>
                <a:rect l="l" t="t" r="r" b="b"/>
                <a:pathLst>
                  <a:path w="5750" h="801" extrusionOk="0">
                    <a:moveTo>
                      <a:pt x="403" y="0"/>
                    </a:moveTo>
                    <a:cubicBezTo>
                      <a:pt x="181" y="0"/>
                      <a:pt x="1" y="180"/>
                      <a:pt x="1" y="398"/>
                    </a:cubicBezTo>
                    <a:cubicBezTo>
                      <a:pt x="1" y="620"/>
                      <a:pt x="181" y="800"/>
                      <a:pt x="403" y="800"/>
                    </a:cubicBezTo>
                    <a:lnTo>
                      <a:pt x="5352" y="800"/>
                    </a:lnTo>
                    <a:cubicBezTo>
                      <a:pt x="5568" y="800"/>
                      <a:pt x="5749" y="620"/>
                      <a:pt x="5749" y="398"/>
                    </a:cubicBezTo>
                    <a:cubicBezTo>
                      <a:pt x="5749" y="180"/>
                      <a:pt x="5568" y="0"/>
                      <a:pt x="5352"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0"/>
              <p:cNvSpPr/>
              <p:nvPr/>
            </p:nvSpPr>
            <p:spPr>
              <a:xfrm>
                <a:off x="4769625" y="5044650"/>
                <a:ext cx="155300" cy="31625"/>
              </a:xfrm>
              <a:custGeom>
                <a:avLst/>
                <a:gdLst/>
                <a:ahLst/>
                <a:cxnLst/>
                <a:rect l="l" t="t" r="r" b="b"/>
                <a:pathLst>
                  <a:path w="6212" h="1265" extrusionOk="0">
                    <a:moveTo>
                      <a:pt x="5583" y="463"/>
                    </a:moveTo>
                    <a:cubicBezTo>
                      <a:pt x="5675" y="463"/>
                      <a:pt x="5749" y="538"/>
                      <a:pt x="5749" y="630"/>
                    </a:cubicBezTo>
                    <a:cubicBezTo>
                      <a:pt x="5749" y="722"/>
                      <a:pt x="5675" y="801"/>
                      <a:pt x="5583" y="801"/>
                    </a:cubicBezTo>
                    <a:lnTo>
                      <a:pt x="634" y="801"/>
                    </a:lnTo>
                    <a:cubicBezTo>
                      <a:pt x="542" y="801"/>
                      <a:pt x="463" y="722"/>
                      <a:pt x="463" y="630"/>
                    </a:cubicBezTo>
                    <a:cubicBezTo>
                      <a:pt x="463" y="538"/>
                      <a:pt x="542" y="463"/>
                      <a:pt x="634" y="463"/>
                    </a:cubicBezTo>
                    <a:close/>
                    <a:moveTo>
                      <a:pt x="634" y="0"/>
                    </a:moveTo>
                    <a:cubicBezTo>
                      <a:pt x="283" y="0"/>
                      <a:pt x="1" y="282"/>
                      <a:pt x="1" y="630"/>
                    </a:cubicBezTo>
                    <a:cubicBezTo>
                      <a:pt x="1" y="982"/>
                      <a:pt x="283" y="1264"/>
                      <a:pt x="634" y="1264"/>
                    </a:cubicBezTo>
                    <a:lnTo>
                      <a:pt x="5583" y="1264"/>
                    </a:lnTo>
                    <a:cubicBezTo>
                      <a:pt x="5929" y="1264"/>
                      <a:pt x="6211" y="982"/>
                      <a:pt x="6211" y="630"/>
                    </a:cubicBezTo>
                    <a:cubicBezTo>
                      <a:pt x="6211" y="282"/>
                      <a:pt x="5929" y="0"/>
                      <a:pt x="5583" y="0"/>
                    </a:cubicBez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40"/>
            <p:cNvGrpSpPr/>
            <p:nvPr/>
          </p:nvGrpSpPr>
          <p:grpSpPr>
            <a:xfrm>
              <a:off x="720006" y="207291"/>
              <a:ext cx="1005604" cy="628790"/>
              <a:chOff x="4209000" y="4867950"/>
              <a:chExt cx="721950" cy="451425"/>
            </a:xfrm>
          </p:grpSpPr>
          <p:sp>
            <p:nvSpPr>
              <p:cNvPr id="1220" name="Google Shape;1220;p40"/>
              <p:cNvSpPr/>
              <p:nvPr/>
            </p:nvSpPr>
            <p:spPr>
              <a:xfrm>
                <a:off x="4214775" y="4888325"/>
                <a:ext cx="260375" cy="425275"/>
              </a:xfrm>
              <a:custGeom>
                <a:avLst/>
                <a:gdLst/>
                <a:ahLst/>
                <a:cxnLst/>
                <a:rect l="l" t="t" r="r" b="b"/>
                <a:pathLst>
                  <a:path w="10415" h="17011" extrusionOk="0">
                    <a:moveTo>
                      <a:pt x="1769" y="0"/>
                    </a:moveTo>
                    <a:lnTo>
                      <a:pt x="1769" y="1162"/>
                    </a:lnTo>
                    <a:cubicBezTo>
                      <a:pt x="1769" y="1653"/>
                      <a:pt x="1371" y="2046"/>
                      <a:pt x="885" y="2046"/>
                    </a:cubicBezTo>
                    <a:cubicBezTo>
                      <a:pt x="399" y="2046"/>
                      <a:pt x="0" y="2440"/>
                      <a:pt x="0" y="2931"/>
                    </a:cubicBezTo>
                    <a:lnTo>
                      <a:pt x="0" y="14834"/>
                    </a:lnTo>
                    <a:cubicBezTo>
                      <a:pt x="0" y="16038"/>
                      <a:pt x="978" y="17010"/>
                      <a:pt x="2181" y="17010"/>
                    </a:cubicBezTo>
                    <a:lnTo>
                      <a:pt x="8239" y="17010"/>
                    </a:lnTo>
                    <a:cubicBezTo>
                      <a:pt x="9438" y="17010"/>
                      <a:pt x="10414" y="16038"/>
                      <a:pt x="10414" y="14834"/>
                    </a:cubicBezTo>
                    <a:lnTo>
                      <a:pt x="10414" y="2931"/>
                    </a:lnTo>
                    <a:cubicBezTo>
                      <a:pt x="10414" y="2440"/>
                      <a:pt x="10021" y="2046"/>
                      <a:pt x="9531" y="2046"/>
                    </a:cubicBezTo>
                    <a:cubicBezTo>
                      <a:pt x="9045" y="2046"/>
                      <a:pt x="8647" y="1653"/>
                      <a:pt x="8647" y="1162"/>
                    </a:cubicBezTo>
                    <a:lnTo>
                      <a:pt x="86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0"/>
              <p:cNvSpPr/>
              <p:nvPr/>
            </p:nvSpPr>
            <p:spPr>
              <a:xfrm>
                <a:off x="4209000" y="4882550"/>
                <a:ext cx="271950" cy="436825"/>
              </a:xfrm>
              <a:custGeom>
                <a:avLst/>
                <a:gdLst/>
                <a:ahLst/>
                <a:cxnLst/>
                <a:rect l="l" t="t" r="r" b="b"/>
                <a:pathLst>
                  <a:path w="10878" h="17473" extrusionOk="0">
                    <a:moveTo>
                      <a:pt x="8646" y="462"/>
                    </a:moveTo>
                    <a:lnTo>
                      <a:pt x="8646" y="1393"/>
                    </a:lnTo>
                    <a:cubicBezTo>
                      <a:pt x="8646" y="2009"/>
                      <a:pt x="9146" y="2508"/>
                      <a:pt x="9762" y="2508"/>
                    </a:cubicBezTo>
                    <a:cubicBezTo>
                      <a:pt x="10123" y="2508"/>
                      <a:pt x="10414" y="2801"/>
                      <a:pt x="10414" y="3162"/>
                    </a:cubicBezTo>
                    <a:lnTo>
                      <a:pt x="10414" y="15065"/>
                    </a:lnTo>
                    <a:cubicBezTo>
                      <a:pt x="10414" y="16135"/>
                      <a:pt x="9540" y="17009"/>
                      <a:pt x="8470" y="17009"/>
                    </a:cubicBezTo>
                    <a:lnTo>
                      <a:pt x="2412" y="17009"/>
                    </a:lnTo>
                    <a:cubicBezTo>
                      <a:pt x="1338" y="17009"/>
                      <a:pt x="464" y="16135"/>
                      <a:pt x="464" y="15065"/>
                    </a:cubicBezTo>
                    <a:lnTo>
                      <a:pt x="464" y="3162"/>
                    </a:lnTo>
                    <a:cubicBezTo>
                      <a:pt x="464" y="2801"/>
                      <a:pt x="755" y="2508"/>
                      <a:pt x="1116" y="2508"/>
                    </a:cubicBezTo>
                    <a:cubicBezTo>
                      <a:pt x="1731" y="2508"/>
                      <a:pt x="2231" y="2009"/>
                      <a:pt x="2231" y="1393"/>
                    </a:cubicBezTo>
                    <a:lnTo>
                      <a:pt x="2231" y="462"/>
                    </a:lnTo>
                    <a:close/>
                    <a:moveTo>
                      <a:pt x="1769" y="0"/>
                    </a:moveTo>
                    <a:lnTo>
                      <a:pt x="1769" y="1393"/>
                    </a:lnTo>
                    <a:cubicBezTo>
                      <a:pt x="1769" y="1754"/>
                      <a:pt x="1477" y="2045"/>
                      <a:pt x="1116" y="2045"/>
                    </a:cubicBezTo>
                    <a:cubicBezTo>
                      <a:pt x="500" y="2045"/>
                      <a:pt x="0" y="2545"/>
                      <a:pt x="0" y="3162"/>
                    </a:cubicBezTo>
                    <a:lnTo>
                      <a:pt x="0" y="15065"/>
                    </a:lnTo>
                    <a:cubicBezTo>
                      <a:pt x="0" y="16394"/>
                      <a:pt x="1083" y="17472"/>
                      <a:pt x="2412" y="17472"/>
                    </a:cubicBezTo>
                    <a:lnTo>
                      <a:pt x="8470" y="17472"/>
                    </a:lnTo>
                    <a:cubicBezTo>
                      <a:pt x="9799" y="17472"/>
                      <a:pt x="10878" y="16394"/>
                      <a:pt x="10878" y="15065"/>
                    </a:cubicBezTo>
                    <a:lnTo>
                      <a:pt x="10878" y="3162"/>
                    </a:lnTo>
                    <a:cubicBezTo>
                      <a:pt x="10878" y="2545"/>
                      <a:pt x="10378" y="2045"/>
                      <a:pt x="9762" y="2045"/>
                    </a:cubicBezTo>
                    <a:cubicBezTo>
                      <a:pt x="9406" y="2045"/>
                      <a:pt x="9114" y="1754"/>
                      <a:pt x="9114" y="1393"/>
                    </a:cubicBezTo>
                    <a:lnTo>
                      <a:pt x="9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0"/>
              <p:cNvSpPr/>
              <p:nvPr/>
            </p:nvSpPr>
            <p:spPr>
              <a:xfrm>
                <a:off x="4238050" y="5051825"/>
                <a:ext cx="213850" cy="238500"/>
              </a:xfrm>
              <a:custGeom>
                <a:avLst/>
                <a:gdLst/>
                <a:ahLst/>
                <a:cxnLst/>
                <a:rect l="l" t="t" r="r" b="b"/>
                <a:pathLst>
                  <a:path w="8554" h="9540" extrusionOk="0">
                    <a:moveTo>
                      <a:pt x="0" y="1"/>
                    </a:moveTo>
                    <a:lnTo>
                      <a:pt x="0" y="8294"/>
                    </a:lnTo>
                    <a:cubicBezTo>
                      <a:pt x="0" y="8980"/>
                      <a:pt x="560" y="9539"/>
                      <a:pt x="1250" y="9539"/>
                    </a:cubicBezTo>
                    <a:lnTo>
                      <a:pt x="7308" y="9539"/>
                    </a:lnTo>
                    <a:cubicBezTo>
                      <a:pt x="7994" y="9539"/>
                      <a:pt x="8554" y="8980"/>
                      <a:pt x="8554" y="8294"/>
                    </a:cubicBezTo>
                    <a:lnTo>
                      <a:pt x="8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0"/>
              <p:cNvSpPr/>
              <p:nvPr/>
            </p:nvSpPr>
            <p:spPr>
              <a:xfrm>
                <a:off x="4232275" y="5046025"/>
                <a:ext cx="225525" cy="250225"/>
              </a:xfrm>
              <a:custGeom>
                <a:avLst/>
                <a:gdLst/>
                <a:ahLst/>
                <a:cxnLst/>
                <a:rect l="l" t="t" r="r" b="b"/>
                <a:pathLst>
                  <a:path w="9021" h="10009" extrusionOk="0">
                    <a:moveTo>
                      <a:pt x="8554" y="464"/>
                    </a:moveTo>
                    <a:lnTo>
                      <a:pt x="8554" y="8526"/>
                    </a:lnTo>
                    <a:cubicBezTo>
                      <a:pt x="8554" y="9086"/>
                      <a:pt x="8099" y="9540"/>
                      <a:pt x="7539" y="9540"/>
                    </a:cubicBezTo>
                    <a:lnTo>
                      <a:pt x="1481" y="9540"/>
                    </a:lnTo>
                    <a:cubicBezTo>
                      <a:pt x="921" y="9540"/>
                      <a:pt x="462" y="9086"/>
                      <a:pt x="462" y="8526"/>
                    </a:cubicBezTo>
                    <a:lnTo>
                      <a:pt x="462" y="464"/>
                    </a:lnTo>
                    <a:close/>
                    <a:moveTo>
                      <a:pt x="0" y="1"/>
                    </a:moveTo>
                    <a:lnTo>
                      <a:pt x="0" y="8526"/>
                    </a:lnTo>
                    <a:cubicBezTo>
                      <a:pt x="0" y="9342"/>
                      <a:pt x="661" y="10008"/>
                      <a:pt x="1481" y="10008"/>
                    </a:cubicBezTo>
                    <a:lnTo>
                      <a:pt x="7539" y="10008"/>
                    </a:lnTo>
                    <a:cubicBezTo>
                      <a:pt x="8354" y="10008"/>
                      <a:pt x="9020" y="9342"/>
                      <a:pt x="9020" y="8526"/>
                    </a:cubicBezTo>
                    <a:lnTo>
                      <a:pt x="90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0"/>
              <p:cNvSpPr/>
              <p:nvPr/>
            </p:nvSpPr>
            <p:spPr>
              <a:xfrm>
                <a:off x="4224850" y="4873750"/>
                <a:ext cx="240250" cy="33450"/>
              </a:xfrm>
              <a:custGeom>
                <a:avLst/>
                <a:gdLst/>
                <a:ahLst/>
                <a:cxnLst/>
                <a:rect l="l" t="t" r="r" b="b"/>
                <a:pathLst>
                  <a:path w="9610" h="1338" extrusionOk="0">
                    <a:moveTo>
                      <a:pt x="672" y="0"/>
                    </a:moveTo>
                    <a:cubicBezTo>
                      <a:pt x="302" y="0"/>
                      <a:pt x="1" y="301"/>
                      <a:pt x="1" y="667"/>
                    </a:cubicBezTo>
                    <a:cubicBezTo>
                      <a:pt x="1" y="1036"/>
                      <a:pt x="302" y="1337"/>
                      <a:pt x="672" y="1337"/>
                    </a:cubicBezTo>
                    <a:lnTo>
                      <a:pt x="8943" y="1337"/>
                    </a:lnTo>
                    <a:cubicBezTo>
                      <a:pt x="9308" y="1337"/>
                      <a:pt x="9609" y="1036"/>
                      <a:pt x="9609" y="667"/>
                    </a:cubicBezTo>
                    <a:cubicBezTo>
                      <a:pt x="9609" y="301"/>
                      <a:pt x="9308" y="0"/>
                      <a:pt x="89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0"/>
              <p:cNvSpPr/>
              <p:nvPr/>
            </p:nvSpPr>
            <p:spPr>
              <a:xfrm>
                <a:off x="4219075" y="4867950"/>
                <a:ext cx="251800" cy="45050"/>
              </a:xfrm>
              <a:custGeom>
                <a:avLst/>
                <a:gdLst/>
                <a:ahLst/>
                <a:cxnLst/>
                <a:rect l="l" t="t" r="r" b="b"/>
                <a:pathLst>
                  <a:path w="10072" h="1802" extrusionOk="0">
                    <a:moveTo>
                      <a:pt x="9169" y="463"/>
                    </a:moveTo>
                    <a:cubicBezTo>
                      <a:pt x="9415" y="463"/>
                      <a:pt x="9609" y="657"/>
                      <a:pt x="9609" y="899"/>
                    </a:cubicBezTo>
                    <a:cubicBezTo>
                      <a:pt x="9609" y="1144"/>
                      <a:pt x="9415" y="1338"/>
                      <a:pt x="9169" y="1338"/>
                    </a:cubicBezTo>
                    <a:lnTo>
                      <a:pt x="903" y="1338"/>
                    </a:lnTo>
                    <a:cubicBezTo>
                      <a:pt x="662" y="1338"/>
                      <a:pt x="463" y="1144"/>
                      <a:pt x="463" y="899"/>
                    </a:cubicBezTo>
                    <a:cubicBezTo>
                      <a:pt x="463" y="657"/>
                      <a:pt x="662" y="463"/>
                      <a:pt x="903" y="463"/>
                    </a:cubicBezTo>
                    <a:close/>
                    <a:moveTo>
                      <a:pt x="903" y="1"/>
                    </a:moveTo>
                    <a:cubicBezTo>
                      <a:pt x="403" y="1"/>
                      <a:pt x="1" y="403"/>
                      <a:pt x="1" y="899"/>
                    </a:cubicBezTo>
                    <a:cubicBezTo>
                      <a:pt x="1" y="1398"/>
                      <a:pt x="403" y="1802"/>
                      <a:pt x="903" y="1802"/>
                    </a:cubicBezTo>
                    <a:lnTo>
                      <a:pt x="9169" y="1802"/>
                    </a:lnTo>
                    <a:cubicBezTo>
                      <a:pt x="9669" y="1802"/>
                      <a:pt x="10071" y="1398"/>
                      <a:pt x="10071" y="899"/>
                    </a:cubicBezTo>
                    <a:cubicBezTo>
                      <a:pt x="10071" y="403"/>
                      <a:pt x="9669" y="1"/>
                      <a:pt x="9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0"/>
              <p:cNvSpPr/>
              <p:nvPr/>
            </p:nvSpPr>
            <p:spPr>
              <a:xfrm>
                <a:off x="4517825" y="4998000"/>
                <a:ext cx="193250" cy="315600"/>
              </a:xfrm>
              <a:custGeom>
                <a:avLst/>
                <a:gdLst/>
                <a:ahLst/>
                <a:cxnLst/>
                <a:rect l="l" t="t" r="r" b="b"/>
                <a:pathLst>
                  <a:path w="7730" h="12624" extrusionOk="0">
                    <a:moveTo>
                      <a:pt x="1315" y="1"/>
                    </a:moveTo>
                    <a:lnTo>
                      <a:pt x="1315" y="862"/>
                    </a:lnTo>
                    <a:cubicBezTo>
                      <a:pt x="1315" y="1223"/>
                      <a:pt x="1019" y="1519"/>
                      <a:pt x="658" y="1519"/>
                    </a:cubicBezTo>
                    <a:cubicBezTo>
                      <a:pt x="297" y="1519"/>
                      <a:pt x="1" y="1811"/>
                      <a:pt x="1" y="2172"/>
                    </a:cubicBezTo>
                    <a:lnTo>
                      <a:pt x="1" y="11007"/>
                    </a:lnTo>
                    <a:cubicBezTo>
                      <a:pt x="1" y="11901"/>
                      <a:pt x="727" y="12623"/>
                      <a:pt x="1620" y="12623"/>
                    </a:cubicBezTo>
                    <a:lnTo>
                      <a:pt x="6115" y="12623"/>
                    </a:lnTo>
                    <a:cubicBezTo>
                      <a:pt x="7008" y="12623"/>
                      <a:pt x="7730" y="11901"/>
                      <a:pt x="7730" y="11007"/>
                    </a:cubicBezTo>
                    <a:lnTo>
                      <a:pt x="7730" y="2172"/>
                    </a:lnTo>
                    <a:cubicBezTo>
                      <a:pt x="7730" y="1811"/>
                      <a:pt x="7439" y="1519"/>
                      <a:pt x="7073" y="1519"/>
                    </a:cubicBezTo>
                    <a:cubicBezTo>
                      <a:pt x="6712" y="1519"/>
                      <a:pt x="6420" y="1223"/>
                      <a:pt x="6420" y="862"/>
                    </a:cubicBezTo>
                    <a:lnTo>
                      <a:pt x="6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0"/>
              <p:cNvSpPr/>
              <p:nvPr/>
            </p:nvSpPr>
            <p:spPr>
              <a:xfrm>
                <a:off x="4512050" y="4992225"/>
                <a:ext cx="204850" cy="327150"/>
              </a:xfrm>
              <a:custGeom>
                <a:avLst/>
                <a:gdLst/>
                <a:ahLst/>
                <a:cxnLst/>
                <a:rect l="l" t="t" r="r" b="b"/>
                <a:pathLst>
                  <a:path w="8194" h="13086" extrusionOk="0">
                    <a:moveTo>
                      <a:pt x="6420" y="463"/>
                    </a:moveTo>
                    <a:lnTo>
                      <a:pt x="6420" y="1093"/>
                    </a:lnTo>
                    <a:cubicBezTo>
                      <a:pt x="6420" y="1584"/>
                      <a:pt x="6818" y="1982"/>
                      <a:pt x="7304" y="1982"/>
                    </a:cubicBezTo>
                    <a:cubicBezTo>
                      <a:pt x="7540" y="1982"/>
                      <a:pt x="7730" y="2172"/>
                      <a:pt x="7730" y="2403"/>
                    </a:cubicBezTo>
                    <a:lnTo>
                      <a:pt x="7730" y="11238"/>
                    </a:lnTo>
                    <a:cubicBezTo>
                      <a:pt x="7730" y="12002"/>
                      <a:pt x="7110" y="12622"/>
                      <a:pt x="6346" y="12622"/>
                    </a:cubicBezTo>
                    <a:lnTo>
                      <a:pt x="1851" y="12622"/>
                    </a:lnTo>
                    <a:cubicBezTo>
                      <a:pt x="1088" y="12622"/>
                      <a:pt x="467" y="12002"/>
                      <a:pt x="467" y="11238"/>
                    </a:cubicBezTo>
                    <a:lnTo>
                      <a:pt x="467" y="2403"/>
                    </a:lnTo>
                    <a:cubicBezTo>
                      <a:pt x="467" y="2172"/>
                      <a:pt x="657" y="1982"/>
                      <a:pt x="889" y="1982"/>
                    </a:cubicBezTo>
                    <a:cubicBezTo>
                      <a:pt x="1379" y="1982"/>
                      <a:pt x="1778" y="1584"/>
                      <a:pt x="1778" y="1093"/>
                    </a:cubicBezTo>
                    <a:lnTo>
                      <a:pt x="1778" y="463"/>
                    </a:lnTo>
                    <a:close/>
                    <a:moveTo>
                      <a:pt x="1310" y="1"/>
                    </a:moveTo>
                    <a:lnTo>
                      <a:pt x="1310" y="1093"/>
                    </a:lnTo>
                    <a:cubicBezTo>
                      <a:pt x="1310" y="1329"/>
                      <a:pt x="1121" y="1518"/>
                      <a:pt x="889" y="1518"/>
                    </a:cubicBezTo>
                    <a:cubicBezTo>
                      <a:pt x="398" y="1518"/>
                      <a:pt x="1" y="1917"/>
                      <a:pt x="1" y="2403"/>
                    </a:cubicBezTo>
                    <a:lnTo>
                      <a:pt x="1" y="11238"/>
                    </a:lnTo>
                    <a:cubicBezTo>
                      <a:pt x="1" y="12257"/>
                      <a:pt x="828" y="13085"/>
                      <a:pt x="1851" y="13085"/>
                    </a:cubicBezTo>
                    <a:lnTo>
                      <a:pt x="6346" y="13085"/>
                    </a:lnTo>
                    <a:cubicBezTo>
                      <a:pt x="7364" y="13085"/>
                      <a:pt x="8193" y="12257"/>
                      <a:pt x="8193" y="11238"/>
                    </a:cubicBezTo>
                    <a:lnTo>
                      <a:pt x="8193" y="2403"/>
                    </a:lnTo>
                    <a:cubicBezTo>
                      <a:pt x="8193" y="1917"/>
                      <a:pt x="7794" y="1518"/>
                      <a:pt x="7304" y="1518"/>
                    </a:cubicBezTo>
                    <a:cubicBezTo>
                      <a:pt x="7072" y="1518"/>
                      <a:pt x="6882" y="1329"/>
                      <a:pt x="6882" y="1093"/>
                    </a:cubicBezTo>
                    <a:lnTo>
                      <a:pt x="68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0"/>
              <p:cNvSpPr/>
              <p:nvPr/>
            </p:nvSpPr>
            <p:spPr>
              <a:xfrm>
                <a:off x="4541075" y="5236625"/>
                <a:ext cx="146775" cy="53700"/>
              </a:xfrm>
              <a:custGeom>
                <a:avLst/>
                <a:gdLst/>
                <a:ahLst/>
                <a:cxnLst/>
                <a:rect l="l" t="t" r="r" b="b"/>
                <a:pathLst>
                  <a:path w="5871" h="2148" extrusionOk="0">
                    <a:moveTo>
                      <a:pt x="1" y="0"/>
                    </a:moveTo>
                    <a:lnTo>
                      <a:pt x="1" y="1462"/>
                    </a:lnTo>
                    <a:cubicBezTo>
                      <a:pt x="1" y="1842"/>
                      <a:pt x="312" y="2147"/>
                      <a:pt x="690" y="2147"/>
                    </a:cubicBezTo>
                    <a:lnTo>
                      <a:pt x="5185" y="2147"/>
                    </a:lnTo>
                    <a:cubicBezTo>
                      <a:pt x="5565" y="2147"/>
                      <a:pt x="5870" y="1842"/>
                      <a:pt x="5870" y="1462"/>
                    </a:cubicBezTo>
                    <a:lnTo>
                      <a:pt x="58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0"/>
              <p:cNvSpPr/>
              <p:nvPr/>
            </p:nvSpPr>
            <p:spPr>
              <a:xfrm>
                <a:off x="4535300" y="5230825"/>
                <a:ext cx="158425" cy="65425"/>
              </a:xfrm>
              <a:custGeom>
                <a:avLst/>
                <a:gdLst/>
                <a:ahLst/>
                <a:cxnLst/>
                <a:rect l="l" t="t" r="r" b="b"/>
                <a:pathLst>
                  <a:path w="6337" h="2617" extrusionOk="0">
                    <a:moveTo>
                      <a:pt x="5869" y="468"/>
                    </a:moveTo>
                    <a:lnTo>
                      <a:pt x="5869" y="1694"/>
                    </a:lnTo>
                    <a:cubicBezTo>
                      <a:pt x="5869" y="1944"/>
                      <a:pt x="5666" y="2148"/>
                      <a:pt x="5416" y="2148"/>
                    </a:cubicBezTo>
                    <a:lnTo>
                      <a:pt x="921" y="2148"/>
                    </a:lnTo>
                    <a:cubicBezTo>
                      <a:pt x="667" y="2148"/>
                      <a:pt x="464" y="1944"/>
                      <a:pt x="464" y="1694"/>
                    </a:cubicBezTo>
                    <a:lnTo>
                      <a:pt x="464" y="468"/>
                    </a:lnTo>
                    <a:close/>
                    <a:moveTo>
                      <a:pt x="1" y="0"/>
                    </a:moveTo>
                    <a:lnTo>
                      <a:pt x="1" y="1694"/>
                    </a:lnTo>
                    <a:cubicBezTo>
                      <a:pt x="1" y="2204"/>
                      <a:pt x="413" y="2616"/>
                      <a:pt x="921" y="2616"/>
                    </a:cubicBezTo>
                    <a:lnTo>
                      <a:pt x="5416" y="2616"/>
                    </a:lnTo>
                    <a:cubicBezTo>
                      <a:pt x="5920" y="2616"/>
                      <a:pt x="6337" y="2204"/>
                      <a:pt x="6337" y="1694"/>
                    </a:cubicBezTo>
                    <a:lnTo>
                      <a:pt x="63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0"/>
              <p:cNvSpPr/>
              <p:nvPr/>
            </p:nvSpPr>
            <p:spPr>
              <a:xfrm>
                <a:off x="4525350" y="4987125"/>
                <a:ext cx="178350" cy="24900"/>
              </a:xfrm>
              <a:custGeom>
                <a:avLst/>
                <a:gdLst/>
                <a:ahLst/>
                <a:cxnLst/>
                <a:rect l="l" t="t" r="r" b="b"/>
                <a:pathLst>
                  <a:path w="7134" h="996" extrusionOk="0">
                    <a:moveTo>
                      <a:pt x="496" y="1"/>
                    </a:moveTo>
                    <a:cubicBezTo>
                      <a:pt x="223" y="1"/>
                      <a:pt x="1" y="223"/>
                      <a:pt x="1" y="500"/>
                    </a:cubicBezTo>
                    <a:cubicBezTo>
                      <a:pt x="1" y="774"/>
                      <a:pt x="223" y="996"/>
                      <a:pt x="496" y="996"/>
                    </a:cubicBezTo>
                    <a:lnTo>
                      <a:pt x="6634" y="996"/>
                    </a:lnTo>
                    <a:cubicBezTo>
                      <a:pt x="6906" y="996"/>
                      <a:pt x="7134" y="774"/>
                      <a:pt x="7134" y="500"/>
                    </a:cubicBezTo>
                    <a:cubicBezTo>
                      <a:pt x="7134" y="223"/>
                      <a:pt x="6906" y="1"/>
                      <a:pt x="6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0"/>
              <p:cNvSpPr/>
              <p:nvPr/>
            </p:nvSpPr>
            <p:spPr>
              <a:xfrm>
                <a:off x="4519550" y="4981350"/>
                <a:ext cx="189925" cy="36475"/>
              </a:xfrm>
              <a:custGeom>
                <a:avLst/>
                <a:gdLst/>
                <a:ahLst/>
                <a:cxnLst/>
                <a:rect l="l" t="t" r="r" b="b"/>
                <a:pathLst>
                  <a:path w="7597" h="1459" extrusionOk="0">
                    <a:moveTo>
                      <a:pt x="6866" y="464"/>
                    </a:moveTo>
                    <a:cubicBezTo>
                      <a:pt x="7013" y="464"/>
                      <a:pt x="7129" y="584"/>
                      <a:pt x="7129" y="731"/>
                    </a:cubicBezTo>
                    <a:cubicBezTo>
                      <a:pt x="7129" y="876"/>
                      <a:pt x="7013" y="996"/>
                      <a:pt x="6866" y="996"/>
                    </a:cubicBezTo>
                    <a:lnTo>
                      <a:pt x="728" y="996"/>
                    </a:lnTo>
                    <a:cubicBezTo>
                      <a:pt x="584" y="996"/>
                      <a:pt x="464" y="876"/>
                      <a:pt x="464" y="731"/>
                    </a:cubicBezTo>
                    <a:cubicBezTo>
                      <a:pt x="464" y="584"/>
                      <a:pt x="584" y="464"/>
                      <a:pt x="728" y="464"/>
                    </a:cubicBezTo>
                    <a:close/>
                    <a:moveTo>
                      <a:pt x="728" y="0"/>
                    </a:moveTo>
                    <a:cubicBezTo>
                      <a:pt x="325" y="0"/>
                      <a:pt x="1" y="329"/>
                      <a:pt x="1" y="731"/>
                    </a:cubicBezTo>
                    <a:cubicBezTo>
                      <a:pt x="1" y="1130"/>
                      <a:pt x="325" y="1459"/>
                      <a:pt x="728" y="1459"/>
                    </a:cubicBezTo>
                    <a:lnTo>
                      <a:pt x="6866" y="1459"/>
                    </a:lnTo>
                    <a:cubicBezTo>
                      <a:pt x="7268" y="1459"/>
                      <a:pt x="7597" y="1130"/>
                      <a:pt x="7597" y="731"/>
                    </a:cubicBezTo>
                    <a:cubicBezTo>
                      <a:pt x="7597" y="329"/>
                      <a:pt x="7268" y="0"/>
                      <a:pt x="6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0"/>
              <p:cNvSpPr/>
              <p:nvPr/>
            </p:nvSpPr>
            <p:spPr>
              <a:xfrm>
                <a:off x="4769375" y="5059100"/>
                <a:ext cx="155800" cy="254500"/>
              </a:xfrm>
              <a:custGeom>
                <a:avLst/>
                <a:gdLst/>
                <a:ahLst/>
                <a:cxnLst/>
                <a:rect l="l" t="t" r="r" b="b"/>
                <a:pathLst>
                  <a:path w="6232" h="10180" extrusionOk="0">
                    <a:moveTo>
                      <a:pt x="1056" y="1"/>
                    </a:moveTo>
                    <a:lnTo>
                      <a:pt x="1056" y="700"/>
                    </a:lnTo>
                    <a:cubicBezTo>
                      <a:pt x="1056" y="992"/>
                      <a:pt x="821" y="1227"/>
                      <a:pt x="528" y="1227"/>
                    </a:cubicBezTo>
                    <a:cubicBezTo>
                      <a:pt x="237" y="1227"/>
                      <a:pt x="1" y="1464"/>
                      <a:pt x="1" y="1755"/>
                    </a:cubicBezTo>
                    <a:lnTo>
                      <a:pt x="1" y="8879"/>
                    </a:lnTo>
                    <a:cubicBezTo>
                      <a:pt x="1" y="9596"/>
                      <a:pt x="584" y="10179"/>
                      <a:pt x="1306" y="10179"/>
                    </a:cubicBezTo>
                    <a:lnTo>
                      <a:pt x="4931" y="10179"/>
                    </a:lnTo>
                    <a:cubicBezTo>
                      <a:pt x="5648" y="10179"/>
                      <a:pt x="6231" y="9596"/>
                      <a:pt x="6231" y="8879"/>
                    </a:cubicBezTo>
                    <a:lnTo>
                      <a:pt x="6231" y="1755"/>
                    </a:lnTo>
                    <a:cubicBezTo>
                      <a:pt x="6231" y="1464"/>
                      <a:pt x="5995" y="1227"/>
                      <a:pt x="5704" y="1227"/>
                    </a:cubicBezTo>
                    <a:cubicBezTo>
                      <a:pt x="5412" y="1227"/>
                      <a:pt x="5176" y="992"/>
                      <a:pt x="5176" y="700"/>
                    </a:cubicBezTo>
                    <a:lnTo>
                      <a:pt x="5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0"/>
              <p:cNvSpPr/>
              <p:nvPr/>
            </p:nvSpPr>
            <p:spPr>
              <a:xfrm>
                <a:off x="4763600" y="5053325"/>
                <a:ext cx="167350" cy="266050"/>
              </a:xfrm>
              <a:custGeom>
                <a:avLst/>
                <a:gdLst/>
                <a:ahLst/>
                <a:cxnLst/>
                <a:rect l="l" t="t" r="r" b="b"/>
                <a:pathLst>
                  <a:path w="6694" h="10642" extrusionOk="0">
                    <a:moveTo>
                      <a:pt x="5175" y="463"/>
                    </a:moveTo>
                    <a:lnTo>
                      <a:pt x="5175" y="931"/>
                    </a:lnTo>
                    <a:cubicBezTo>
                      <a:pt x="5175" y="1347"/>
                      <a:pt x="5513" y="1690"/>
                      <a:pt x="5935" y="1690"/>
                    </a:cubicBezTo>
                    <a:cubicBezTo>
                      <a:pt x="6096" y="1690"/>
                      <a:pt x="6230" y="1824"/>
                      <a:pt x="6230" y="1986"/>
                    </a:cubicBezTo>
                    <a:lnTo>
                      <a:pt x="6230" y="9110"/>
                    </a:lnTo>
                    <a:cubicBezTo>
                      <a:pt x="6230" y="9697"/>
                      <a:pt x="5749" y="10178"/>
                      <a:pt x="5162" y="10178"/>
                    </a:cubicBezTo>
                    <a:lnTo>
                      <a:pt x="1537" y="10178"/>
                    </a:lnTo>
                    <a:cubicBezTo>
                      <a:pt x="945" y="10178"/>
                      <a:pt x="464" y="9697"/>
                      <a:pt x="464" y="9110"/>
                    </a:cubicBezTo>
                    <a:lnTo>
                      <a:pt x="464" y="1986"/>
                    </a:lnTo>
                    <a:cubicBezTo>
                      <a:pt x="464" y="1824"/>
                      <a:pt x="597" y="1690"/>
                      <a:pt x="759" y="1690"/>
                    </a:cubicBezTo>
                    <a:cubicBezTo>
                      <a:pt x="1180" y="1690"/>
                      <a:pt x="1524" y="1347"/>
                      <a:pt x="1524" y="931"/>
                    </a:cubicBezTo>
                    <a:lnTo>
                      <a:pt x="1524" y="463"/>
                    </a:lnTo>
                    <a:close/>
                    <a:moveTo>
                      <a:pt x="1056" y="1"/>
                    </a:moveTo>
                    <a:lnTo>
                      <a:pt x="1056" y="931"/>
                    </a:lnTo>
                    <a:cubicBezTo>
                      <a:pt x="1056" y="1093"/>
                      <a:pt x="926" y="1227"/>
                      <a:pt x="759" y="1227"/>
                    </a:cubicBezTo>
                    <a:cubicBezTo>
                      <a:pt x="343" y="1227"/>
                      <a:pt x="1" y="1565"/>
                      <a:pt x="1" y="1986"/>
                    </a:cubicBezTo>
                    <a:lnTo>
                      <a:pt x="1" y="9110"/>
                    </a:lnTo>
                    <a:cubicBezTo>
                      <a:pt x="1" y="9956"/>
                      <a:pt x="690" y="10641"/>
                      <a:pt x="1537" y="10641"/>
                    </a:cubicBezTo>
                    <a:lnTo>
                      <a:pt x="5162" y="10641"/>
                    </a:lnTo>
                    <a:cubicBezTo>
                      <a:pt x="6008" y="10641"/>
                      <a:pt x="6693" y="9956"/>
                      <a:pt x="6693" y="9110"/>
                    </a:cubicBezTo>
                    <a:lnTo>
                      <a:pt x="6693" y="1986"/>
                    </a:lnTo>
                    <a:cubicBezTo>
                      <a:pt x="6693" y="1565"/>
                      <a:pt x="6356" y="1227"/>
                      <a:pt x="5935" y="1227"/>
                    </a:cubicBezTo>
                    <a:cubicBezTo>
                      <a:pt x="5773" y="1227"/>
                      <a:pt x="5638" y="1093"/>
                      <a:pt x="5638" y="931"/>
                    </a:cubicBezTo>
                    <a:lnTo>
                      <a:pt x="56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0"/>
              <p:cNvSpPr/>
              <p:nvPr/>
            </p:nvSpPr>
            <p:spPr>
              <a:xfrm>
                <a:off x="4792650" y="5187900"/>
                <a:ext cx="109250" cy="102425"/>
              </a:xfrm>
              <a:custGeom>
                <a:avLst/>
                <a:gdLst/>
                <a:ahLst/>
                <a:cxnLst/>
                <a:rect l="l" t="t" r="r" b="b"/>
                <a:pathLst>
                  <a:path w="4370" h="4097" extrusionOk="0">
                    <a:moveTo>
                      <a:pt x="1" y="1"/>
                    </a:moveTo>
                    <a:lnTo>
                      <a:pt x="1" y="3727"/>
                    </a:lnTo>
                    <a:cubicBezTo>
                      <a:pt x="1" y="3930"/>
                      <a:pt x="167" y="4096"/>
                      <a:pt x="375" y="4096"/>
                    </a:cubicBezTo>
                    <a:lnTo>
                      <a:pt x="4000" y="4096"/>
                    </a:lnTo>
                    <a:cubicBezTo>
                      <a:pt x="4203" y="4096"/>
                      <a:pt x="4369" y="3930"/>
                      <a:pt x="4369" y="3727"/>
                    </a:cubicBezTo>
                    <a:lnTo>
                      <a:pt x="4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0"/>
              <p:cNvSpPr/>
              <p:nvPr/>
            </p:nvSpPr>
            <p:spPr>
              <a:xfrm>
                <a:off x="4786850" y="5182100"/>
                <a:ext cx="120975" cy="114150"/>
              </a:xfrm>
              <a:custGeom>
                <a:avLst/>
                <a:gdLst/>
                <a:ahLst/>
                <a:cxnLst/>
                <a:rect l="l" t="t" r="r" b="b"/>
                <a:pathLst>
                  <a:path w="4839" h="4566" extrusionOk="0">
                    <a:moveTo>
                      <a:pt x="4370" y="464"/>
                    </a:moveTo>
                    <a:lnTo>
                      <a:pt x="4370" y="3959"/>
                    </a:lnTo>
                    <a:cubicBezTo>
                      <a:pt x="4370" y="4037"/>
                      <a:pt x="4310" y="4097"/>
                      <a:pt x="4232" y="4097"/>
                    </a:cubicBezTo>
                    <a:lnTo>
                      <a:pt x="607" y="4097"/>
                    </a:lnTo>
                    <a:cubicBezTo>
                      <a:pt x="528" y="4097"/>
                      <a:pt x="464" y="4037"/>
                      <a:pt x="464" y="3959"/>
                    </a:cubicBezTo>
                    <a:lnTo>
                      <a:pt x="464" y="464"/>
                    </a:lnTo>
                    <a:close/>
                    <a:moveTo>
                      <a:pt x="0" y="1"/>
                    </a:moveTo>
                    <a:lnTo>
                      <a:pt x="0" y="3959"/>
                    </a:lnTo>
                    <a:cubicBezTo>
                      <a:pt x="0" y="4292"/>
                      <a:pt x="269" y="4565"/>
                      <a:pt x="607" y="4565"/>
                    </a:cubicBezTo>
                    <a:lnTo>
                      <a:pt x="4232" y="4565"/>
                    </a:lnTo>
                    <a:cubicBezTo>
                      <a:pt x="4565" y="4565"/>
                      <a:pt x="4838" y="4292"/>
                      <a:pt x="4838" y="3959"/>
                    </a:cubicBezTo>
                    <a:lnTo>
                      <a:pt x="48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0"/>
              <p:cNvSpPr/>
              <p:nvPr/>
            </p:nvSpPr>
            <p:spPr>
              <a:xfrm>
                <a:off x="4775400" y="5050450"/>
                <a:ext cx="143750" cy="20025"/>
              </a:xfrm>
              <a:custGeom>
                <a:avLst/>
                <a:gdLst/>
                <a:ahLst/>
                <a:cxnLst/>
                <a:rect l="l" t="t" r="r" b="b"/>
                <a:pathLst>
                  <a:path w="5750" h="801" extrusionOk="0">
                    <a:moveTo>
                      <a:pt x="403" y="0"/>
                    </a:moveTo>
                    <a:cubicBezTo>
                      <a:pt x="181" y="0"/>
                      <a:pt x="1" y="180"/>
                      <a:pt x="1" y="398"/>
                    </a:cubicBezTo>
                    <a:cubicBezTo>
                      <a:pt x="1" y="620"/>
                      <a:pt x="181" y="800"/>
                      <a:pt x="403" y="800"/>
                    </a:cubicBezTo>
                    <a:lnTo>
                      <a:pt x="5352" y="800"/>
                    </a:lnTo>
                    <a:cubicBezTo>
                      <a:pt x="5568" y="800"/>
                      <a:pt x="5749" y="620"/>
                      <a:pt x="5749" y="398"/>
                    </a:cubicBezTo>
                    <a:cubicBezTo>
                      <a:pt x="5749" y="180"/>
                      <a:pt x="5568" y="0"/>
                      <a:pt x="5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0"/>
              <p:cNvSpPr/>
              <p:nvPr/>
            </p:nvSpPr>
            <p:spPr>
              <a:xfrm>
                <a:off x="4769625" y="5044650"/>
                <a:ext cx="155300" cy="31625"/>
              </a:xfrm>
              <a:custGeom>
                <a:avLst/>
                <a:gdLst/>
                <a:ahLst/>
                <a:cxnLst/>
                <a:rect l="l" t="t" r="r" b="b"/>
                <a:pathLst>
                  <a:path w="6212" h="1265" extrusionOk="0">
                    <a:moveTo>
                      <a:pt x="5583" y="463"/>
                    </a:moveTo>
                    <a:cubicBezTo>
                      <a:pt x="5675" y="463"/>
                      <a:pt x="5749" y="538"/>
                      <a:pt x="5749" y="630"/>
                    </a:cubicBezTo>
                    <a:cubicBezTo>
                      <a:pt x="5749" y="722"/>
                      <a:pt x="5675" y="801"/>
                      <a:pt x="5583" y="801"/>
                    </a:cubicBezTo>
                    <a:lnTo>
                      <a:pt x="634" y="801"/>
                    </a:lnTo>
                    <a:cubicBezTo>
                      <a:pt x="542" y="801"/>
                      <a:pt x="463" y="722"/>
                      <a:pt x="463" y="630"/>
                    </a:cubicBezTo>
                    <a:cubicBezTo>
                      <a:pt x="463" y="538"/>
                      <a:pt x="542" y="463"/>
                      <a:pt x="634" y="463"/>
                    </a:cubicBezTo>
                    <a:close/>
                    <a:moveTo>
                      <a:pt x="634" y="0"/>
                    </a:moveTo>
                    <a:cubicBezTo>
                      <a:pt x="283" y="0"/>
                      <a:pt x="1" y="282"/>
                      <a:pt x="1" y="630"/>
                    </a:cubicBezTo>
                    <a:cubicBezTo>
                      <a:pt x="1" y="982"/>
                      <a:pt x="283" y="1264"/>
                      <a:pt x="634" y="1264"/>
                    </a:cubicBezTo>
                    <a:lnTo>
                      <a:pt x="5583" y="1264"/>
                    </a:lnTo>
                    <a:cubicBezTo>
                      <a:pt x="5929" y="1264"/>
                      <a:pt x="6211" y="982"/>
                      <a:pt x="6211" y="630"/>
                    </a:cubicBezTo>
                    <a:cubicBezTo>
                      <a:pt x="6211" y="282"/>
                      <a:pt x="5929" y="0"/>
                      <a:pt x="5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2310572" y="1390421"/>
            <a:ext cx="4698722" cy="646331"/>
          </a:xfrm>
          <a:prstGeom prst="rect">
            <a:avLst/>
          </a:prstGeom>
        </p:spPr>
        <p:txBody>
          <a:bodyPr wrap="none">
            <a:spAutoFit/>
          </a:bodyPr>
          <a:lstStyle/>
          <a:p>
            <a:pPr algn="ctr"/>
            <a:r>
              <a:rPr lang="pl-PL" sz="3600" b="1">
                <a:solidFill>
                  <a:schemeClr val="accent5"/>
                </a:solidFill>
              </a:rPr>
              <a:t>CHỦ ĐỀ 6: KIM LOẠI</a:t>
            </a:r>
            <a:endParaRPr lang="en-US" sz="3600" b="1">
              <a:solidFill>
                <a:schemeClr val="accent5"/>
              </a:solidFill>
            </a:endParaRPr>
          </a:p>
        </p:txBody>
      </p:sp>
      <p:sp>
        <p:nvSpPr>
          <p:cNvPr id="6" name="Rectangle 5"/>
          <p:cNvSpPr/>
          <p:nvPr/>
        </p:nvSpPr>
        <p:spPr>
          <a:xfrm>
            <a:off x="1177542" y="2195751"/>
            <a:ext cx="6964782" cy="1938992"/>
          </a:xfrm>
          <a:prstGeom prst="rect">
            <a:avLst/>
          </a:prstGeom>
        </p:spPr>
        <p:txBody>
          <a:bodyPr wrap="square">
            <a:spAutoFit/>
          </a:bodyPr>
          <a:lstStyle/>
          <a:p>
            <a:pPr algn="ctr">
              <a:lnSpc>
                <a:spcPct val="150000"/>
              </a:lnSpc>
            </a:pPr>
            <a:r>
              <a:rPr lang="en-US" sz="4000" b="1">
                <a:solidFill>
                  <a:schemeClr val="tx2">
                    <a:lumMod val="50000"/>
                  </a:schemeClr>
                </a:solidFill>
              </a:rPr>
              <a:t>BÀI 15. TÍNH CHẤT CHUNG CỦA KIM LOẠI</a:t>
            </a:r>
          </a:p>
        </p:txBody>
      </p:sp>
      <p:pic>
        <p:nvPicPr>
          <p:cNvPr id="7" name="Picture 6"/>
          <p:cNvPicPr>
            <a:picLocks noChangeAspect="1"/>
          </p:cNvPicPr>
          <p:nvPr/>
        </p:nvPicPr>
        <p:blipFill>
          <a:blip r:embed="rId3"/>
          <a:stretch>
            <a:fillRect/>
          </a:stretch>
        </p:blipFill>
        <p:spPr>
          <a:xfrm flipV="1">
            <a:off x="0" y="3678884"/>
            <a:ext cx="2198670" cy="1464615"/>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97"/>
                                        </p:tgtEl>
                                        <p:attrNameLst>
                                          <p:attrName>style.visibility</p:attrName>
                                        </p:attrNameLst>
                                      </p:cBhvr>
                                      <p:to>
                                        <p:strVal val="visible"/>
                                      </p:to>
                                    </p:set>
                                    <p:animEffect transition="in" filter="fade">
                                      <p:cBhvr>
                                        <p:cTn id="7" dur="500"/>
                                        <p:tgtEl>
                                          <p:spTgt spid="1197"/>
                                        </p:tgtEl>
                                      </p:cBhvr>
                                    </p:animEffect>
                                  </p:childTnLst>
                                </p:cTn>
                              </p:par>
                              <p:par>
                                <p:cTn id="8" presetID="10" presetClass="entr" presetSubtype="0" fill="hold" nodeType="withEffect">
                                  <p:stCondLst>
                                    <p:cond delay="0"/>
                                  </p:stCondLst>
                                  <p:childTnLst>
                                    <p:set>
                                      <p:cBhvr>
                                        <p:cTn id="9" dur="1" fill="hold">
                                          <p:stCondLst>
                                            <p:cond delay="0"/>
                                          </p:stCondLst>
                                        </p:cTn>
                                        <p:tgtEl>
                                          <p:spTgt spid="1199"/>
                                        </p:tgtEl>
                                        <p:attrNameLst>
                                          <p:attrName>style.visibility</p:attrName>
                                        </p:attrNameLst>
                                      </p:cBhvr>
                                      <p:to>
                                        <p:strVal val="visible"/>
                                      </p:to>
                                    </p:set>
                                    <p:animEffect transition="in" filter="fade">
                                      <p:cBhvr>
                                        <p:cTn id="10" dur="500"/>
                                        <p:tgtEl>
                                          <p:spTgt spid="11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0" animBg="1"/>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vi-VN" sz="3200">
                <a:solidFill>
                  <a:schemeClr val="tx1"/>
                </a:solidFill>
                <a:latin typeface="Arial" panose="020B0604020202020204" pitchFamily="34" charset="0"/>
                <a:cs typeface="Arial" panose="020B0604020202020204" pitchFamily="34" charset="0"/>
              </a:rPr>
              <a:t>NỘI DUNG BÀI HỌC</a:t>
            </a:r>
            <a:endParaRPr lang="en-US" sz="3200">
              <a:solidFill>
                <a:schemeClr val="tx1"/>
              </a:solidFill>
              <a:latin typeface="Arial" panose="020B0604020202020204" pitchFamily="34" charset="0"/>
              <a:cs typeface="Arial" panose="020B0604020202020204" pitchFamily="34" charset="0"/>
            </a:endParaRPr>
          </a:p>
        </p:txBody>
      </p:sp>
      <p:grpSp>
        <p:nvGrpSpPr>
          <p:cNvPr id="7" name="Google Shape;544;p33"/>
          <p:cNvGrpSpPr/>
          <p:nvPr/>
        </p:nvGrpSpPr>
        <p:grpSpPr>
          <a:xfrm>
            <a:off x="896264" y="1615150"/>
            <a:ext cx="1624066" cy="2988350"/>
            <a:chOff x="713100" y="1615150"/>
            <a:chExt cx="1624066" cy="2988350"/>
          </a:xfrm>
        </p:grpSpPr>
        <p:sp>
          <p:nvSpPr>
            <p:cNvPr id="25" name="Google Shape;545;p33"/>
            <p:cNvSpPr/>
            <p:nvPr/>
          </p:nvSpPr>
          <p:spPr>
            <a:xfrm>
              <a:off x="1628059" y="4331736"/>
              <a:ext cx="433105" cy="114678"/>
            </a:xfrm>
            <a:custGeom>
              <a:avLst/>
              <a:gdLst/>
              <a:ahLst/>
              <a:cxnLst/>
              <a:rect l="l" t="t" r="r" b="b"/>
              <a:pathLst>
                <a:path w="13970" h="3699" extrusionOk="0">
                  <a:moveTo>
                    <a:pt x="1" y="1"/>
                  </a:moveTo>
                  <a:lnTo>
                    <a:pt x="1" y="3698"/>
                  </a:lnTo>
                  <a:lnTo>
                    <a:pt x="13970" y="3698"/>
                  </a:lnTo>
                  <a:lnTo>
                    <a:pt x="13970" y="1"/>
                  </a:lnTo>
                  <a:close/>
                </a:path>
              </a:pathLst>
            </a:custGeom>
            <a:solidFill>
              <a:srgbClr val="FCBB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46;p33"/>
            <p:cNvSpPr/>
            <p:nvPr/>
          </p:nvSpPr>
          <p:spPr>
            <a:xfrm>
              <a:off x="1930203" y="2598039"/>
              <a:ext cx="227899" cy="220428"/>
            </a:xfrm>
            <a:custGeom>
              <a:avLst/>
              <a:gdLst/>
              <a:ahLst/>
              <a:cxnLst/>
              <a:rect l="l" t="t" r="r" b="b"/>
              <a:pathLst>
                <a:path w="7351" h="7110" extrusionOk="0">
                  <a:moveTo>
                    <a:pt x="6278" y="1"/>
                  </a:moveTo>
                  <a:lnTo>
                    <a:pt x="1" y="6278"/>
                  </a:lnTo>
                  <a:cubicBezTo>
                    <a:pt x="1" y="6278"/>
                    <a:pt x="389" y="7110"/>
                    <a:pt x="1432" y="7110"/>
                  </a:cubicBezTo>
                  <a:cubicBezTo>
                    <a:pt x="1548" y="7110"/>
                    <a:pt x="1672" y="7099"/>
                    <a:pt x="1804" y="7077"/>
                  </a:cubicBezTo>
                  <a:lnTo>
                    <a:pt x="6826" y="2078"/>
                  </a:lnTo>
                  <a:cubicBezTo>
                    <a:pt x="6826" y="2078"/>
                    <a:pt x="7351" y="1074"/>
                    <a:pt x="6278" y="1"/>
                  </a:cubicBez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47;p33"/>
            <p:cNvSpPr/>
            <p:nvPr/>
          </p:nvSpPr>
          <p:spPr>
            <a:xfrm>
              <a:off x="1650690" y="1920148"/>
              <a:ext cx="283115" cy="687139"/>
            </a:xfrm>
            <a:custGeom>
              <a:avLst/>
              <a:gdLst/>
              <a:ahLst/>
              <a:cxnLst/>
              <a:rect l="l" t="t" r="r" b="b"/>
              <a:pathLst>
                <a:path w="9132" h="22164" extrusionOk="0">
                  <a:moveTo>
                    <a:pt x="1" y="0"/>
                  </a:moveTo>
                  <a:lnTo>
                    <a:pt x="1" y="4200"/>
                  </a:lnTo>
                  <a:lnTo>
                    <a:pt x="754" y="11321"/>
                  </a:lnTo>
                  <a:lnTo>
                    <a:pt x="754" y="22163"/>
                  </a:lnTo>
                  <a:lnTo>
                    <a:pt x="9131" y="22163"/>
                  </a:lnTo>
                  <a:lnTo>
                    <a:pt x="9131" y="0"/>
                  </a:ln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48;p33"/>
            <p:cNvSpPr/>
            <p:nvPr/>
          </p:nvSpPr>
          <p:spPr>
            <a:xfrm>
              <a:off x="899917" y="2116856"/>
              <a:ext cx="622034" cy="1561782"/>
            </a:xfrm>
            <a:custGeom>
              <a:avLst/>
              <a:gdLst/>
              <a:ahLst/>
              <a:cxnLst/>
              <a:rect l="l" t="t" r="r" b="b"/>
              <a:pathLst>
                <a:path w="20064" h="50376" extrusionOk="0">
                  <a:moveTo>
                    <a:pt x="16503" y="11710"/>
                  </a:moveTo>
                  <a:cubicBezTo>
                    <a:pt x="17850" y="11710"/>
                    <a:pt x="18922" y="12806"/>
                    <a:pt x="18922" y="14152"/>
                  </a:cubicBezTo>
                  <a:cubicBezTo>
                    <a:pt x="18922" y="15499"/>
                    <a:pt x="17850" y="16595"/>
                    <a:pt x="16503" y="16595"/>
                  </a:cubicBezTo>
                  <a:cubicBezTo>
                    <a:pt x="15156" y="16595"/>
                    <a:pt x="14061" y="15499"/>
                    <a:pt x="14061" y="14152"/>
                  </a:cubicBezTo>
                  <a:cubicBezTo>
                    <a:pt x="14061" y="12806"/>
                    <a:pt x="15156" y="11710"/>
                    <a:pt x="16503" y="11710"/>
                  </a:cubicBezTo>
                  <a:close/>
                  <a:moveTo>
                    <a:pt x="17119" y="1"/>
                  </a:moveTo>
                  <a:cubicBezTo>
                    <a:pt x="16937" y="115"/>
                    <a:pt x="4702" y="7738"/>
                    <a:pt x="2351" y="21616"/>
                  </a:cubicBezTo>
                  <a:cubicBezTo>
                    <a:pt x="0" y="35539"/>
                    <a:pt x="3036" y="43505"/>
                    <a:pt x="7989" y="50376"/>
                  </a:cubicBezTo>
                  <a:lnTo>
                    <a:pt x="9336" y="42981"/>
                  </a:lnTo>
                  <a:cubicBezTo>
                    <a:pt x="9336" y="42981"/>
                    <a:pt x="9770" y="38461"/>
                    <a:pt x="13399" y="38461"/>
                  </a:cubicBezTo>
                  <a:cubicBezTo>
                    <a:pt x="14380" y="38461"/>
                    <a:pt x="15111" y="38735"/>
                    <a:pt x="15681" y="39123"/>
                  </a:cubicBezTo>
                  <a:lnTo>
                    <a:pt x="15681" y="36270"/>
                  </a:lnTo>
                  <a:lnTo>
                    <a:pt x="15567" y="36270"/>
                  </a:lnTo>
                  <a:cubicBezTo>
                    <a:pt x="13969" y="36247"/>
                    <a:pt x="7008" y="33668"/>
                    <a:pt x="7008" y="25725"/>
                  </a:cubicBezTo>
                  <a:cubicBezTo>
                    <a:pt x="7008" y="17781"/>
                    <a:pt x="15088" y="17644"/>
                    <a:pt x="15088" y="17644"/>
                  </a:cubicBezTo>
                  <a:lnTo>
                    <a:pt x="20064" y="17644"/>
                  </a:lnTo>
                  <a:lnTo>
                    <a:pt x="20064" y="6232"/>
                  </a:lnTo>
                  <a:cubicBezTo>
                    <a:pt x="18169" y="5616"/>
                    <a:pt x="16800" y="3835"/>
                    <a:pt x="16800" y="1735"/>
                  </a:cubicBezTo>
                  <a:cubicBezTo>
                    <a:pt x="16800" y="1119"/>
                    <a:pt x="16914" y="548"/>
                    <a:pt x="17119" y="1"/>
                  </a:cubicBez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49;p33"/>
            <p:cNvSpPr/>
            <p:nvPr/>
          </p:nvSpPr>
          <p:spPr>
            <a:xfrm>
              <a:off x="1619564" y="1883349"/>
              <a:ext cx="336873" cy="36831"/>
            </a:xfrm>
            <a:custGeom>
              <a:avLst/>
              <a:gdLst/>
              <a:ahLst/>
              <a:cxnLst/>
              <a:rect l="l" t="t" r="r" b="b"/>
              <a:pathLst>
                <a:path w="10866" h="1188" extrusionOk="0">
                  <a:moveTo>
                    <a:pt x="571" y="0"/>
                  </a:moveTo>
                  <a:cubicBezTo>
                    <a:pt x="252" y="0"/>
                    <a:pt x="1" y="274"/>
                    <a:pt x="1" y="594"/>
                  </a:cubicBezTo>
                  <a:cubicBezTo>
                    <a:pt x="1" y="913"/>
                    <a:pt x="252" y="1187"/>
                    <a:pt x="571" y="1187"/>
                  </a:cubicBezTo>
                  <a:lnTo>
                    <a:pt x="10272" y="1187"/>
                  </a:lnTo>
                  <a:cubicBezTo>
                    <a:pt x="10592" y="1187"/>
                    <a:pt x="10865" y="913"/>
                    <a:pt x="10865" y="594"/>
                  </a:cubicBezTo>
                  <a:cubicBezTo>
                    <a:pt x="10865" y="274"/>
                    <a:pt x="10592" y="0"/>
                    <a:pt x="10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50;p33"/>
            <p:cNvSpPr/>
            <p:nvPr/>
          </p:nvSpPr>
          <p:spPr>
            <a:xfrm>
              <a:off x="1612496" y="1876962"/>
              <a:ext cx="350297" cy="49573"/>
            </a:xfrm>
            <a:custGeom>
              <a:avLst/>
              <a:gdLst/>
              <a:ahLst/>
              <a:cxnLst/>
              <a:rect l="l" t="t" r="r" b="b"/>
              <a:pathLst>
                <a:path w="11299" h="1599" extrusionOk="0">
                  <a:moveTo>
                    <a:pt x="10523" y="434"/>
                  </a:moveTo>
                  <a:cubicBezTo>
                    <a:pt x="10705" y="434"/>
                    <a:pt x="10865" y="571"/>
                    <a:pt x="10865" y="777"/>
                  </a:cubicBezTo>
                  <a:lnTo>
                    <a:pt x="10865" y="822"/>
                  </a:lnTo>
                  <a:cubicBezTo>
                    <a:pt x="10865" y="1028"/>
                    <a:pt x="10705" y="1188"/>
                    <a:pt x="10523" y="1188"/>
                  </a:cubicBezTo>
                  <a:lnTo>
                    <a:pt x="776" y="1188"/>
                  </a:lnTo>
                  <a:cubicBezTo>
                    <a:pt x="594" y="1188"/>
                    <a:pt x="434" y="1028"/>
                    <a:pt x="434" y="822"/>
                  </a:cubicBezTo>
                  <a:lnTo>
                    <a:pt x="434" y="777"/>
                  </a:lnTo>
                  <a:cubicBezTo>
                    <a:pt x="434" y="571"/>
                    <a:pt x="594" y="434"/>
                    <a:pt x="776" y="434"/>
                  </a:cubicBezTo>
                  <a:close/>
                  <a:moveTo>
                    <a:pt x="776" y="1"/>
                  </a:moveTo>
                  <a:cubicBezTo>
                    <a:pt x="366" y="1"/>
                    <a:pt x="0" y="343"/>
                    <a:pt x="0" y="777"/>
                  </a:cubicBezTo>
                  <a:lnTo>
                    <a:pt x="0" y="822"/>
                  </a:lnTo>
                  <a:cubicBezTo>
                    <a:pt x="0" y="1256"/>
                    <a:pt x="366" y="1599"/>
                    <a:pt x="776" y="1599"/>
                  </a:cubicBezTo>
                  <a:lnTo>
                    <a:pt x="10523" y="1599"/>
                  </a:lnTo>
                  <a:cubicBezTo>
                    <a:pt x="10957" y="1599"/>
                    <a:pt x="11299" y="1256"/>
                    <a:pt x="11299" y="822"/>
                  </a:cubicBezTo>
                  <a:lnTo>
                    <a:pt x="11299" y="777"/>
                  </a:lnTo>
                  <a:cubicBezTo>
                    <a:pt x="11299" y="343"/>
                    <a:pt x="10957" y="1"/>
                    <a:pt x="105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51;p33"/>
            <p:cNvSpPr/>
            <p:nvPr/>
          </p:nvSpPr>
          <p:spPr>
            <a:xfrm>
              <a:off x="1674065" y="1622218"/>
              <a:ext cx="227186" cy="50286"/>
            </a:xfrm>
            <a:custGeom>
              <a:avLst/>
              <a:gdLst/>
              <a:ahLst/>
              <a:cxnLst/>
              <a:rect l="l" t="t" r="r" b="b"/>
              <a:pathLst>
                <a:path w="7328" h="1622" extrusionOk="0">
                  <a:moveTo>
                    <a:pt x="822" y="1"/>
                  </a:moveTo>
                  <a:cubicBezTo>
                    <a:pt x="365" y="1"/>
                    <a:pt x="0" y="366"/>
                    <a:pt x="0" y="800"/>
                  </a:cubicBezTo>
                  <a:cubicBezTo>
                    <a:pt x="0" y="1256"/>
                    <a:pt x="365" y="1621"/>
                    <a:pt x="822" y="1621"/>
                  </a:cubicBezTo>
                  <a:lnTo>
                    <a:pt x="6505" y="1621"/>
                  </a:lnTo>
                  <a:cubicBezTo>
                    <a:pt x="6962" y="1621"/>
                    <a:pt x="7327" y="1256"/>
                    <a:pt x="7327" y="800"/>
                  </a:cubicBezTo>
                  <a:cubicBezTo>
                    <a:pt x="7327" y="366"/>
                    <a:pt x="6962" y="1"/>
                    <a:pt x="6505" y="1"/>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52;p33"/>
            <p:cNvSpPr/>
            <p:nvPr/>
          </p:nvSpPr>
          <p:spPr>
            <a:xfrm>
              <a:off x="1667679" y="1615150"/>
              <a:ext cx="240641" cy="64423"/>
            </a:xfrm>
            <a:custGeom>
              <a:avLst/>
              <a:gdLst/>
              <a:ahLst/>
              <a:cxnLst/>
              <a:rect l="l" t="t" r="r" b="b"/>
              <a:pathLst>
                <a:path w="7762" h="2078" extrusionOk="0">
                  <a:moveTo>
                    <a:pt x="6757" y="434"/>
                  </a:moveTo>
                  <a:cubicBezTo>
                    <a:pt x="7077" y="434"/>
                    <a:pt x="7328" y="685"/>
                    <a:pt x="7328" y="1005"/>
                  </a:cubicBezTo>
                  <a:lnTo>
                    <a:pt x="7328" y="1073"/>
                  </a:lnTo>
                  <a:cubicBezTo>
                    <a:pt x="7328" y="1393"/>
                    <a:pt x="7077" y="1644"/>
                    <a:pt x="6757" y="1644"/>
                  </a:cubicBezTo>
                  <a:lnTo>
                    <a:pt x="982" y="1644"/>
                  </a:lnTo>
                  <a:cubicBezTo>
                    <a:pt x="663" y="1644"/>
                    <a:pt x="412" y="1393"/>
                    <a:pt x="412" y="1073"/>
                  </a:cubicBezTo>
                  <a:lnTo>
                    <a:pt x="412" y="1005"/>
                  </a:lnTo>
                  <a:cubicBezTo>
                    <a:pt x="412" y="685"/>
                    <a:pt x="663" y="434"/>
                    <a:pt x="982" y="434"/>
                  </a:cubicBezTo>
                  <a:close/>
                  <a:moveTo>
                    <a:pt x="982" y="0"/>
                  </a:moveTo>
                  <a:cubicBezTo>
                    <a:pt x="434" y="0"/>
                    <a:pt x="1" y="457"/>
                    <a:pt x="1" y="1005"/>
                  </a:cubicBezTo>
                  <a:lnTo>
                    <a:pt x="1" y="1073"/>
                  </a:lnTo>
                  <a:cubicBezTo>
                    <a:pt x="1" y="1621"/>
                    <a:pt x="434" y="2078"/>
                    <a:pt x="982" y="2078"/>
                  </a:cubicBezTo>
                  <a:lnTo>
                    <a:pt x="6757" y="2078"/>
                  </a:lnTo>
                  <a:cubicBezTo>
                    <a:pt x="7305" y="2078"/>
                    <a:pt x="7761" y="1621"/>
                    <a:pt x="7761" y="1073"/>
                  </a:cubicBezTo>
                  <a:lnTo>
                    <a:pt x="7761" y="1005"/>
                  </a:lnTo>
                  <a:cubicBezTo>
                    <a:pt x="7761" y="457"/>
                    <a:pt x="7305" y="0"/>
                    <a:pt x="67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53;p33"/>
            <p:cNvSpPr/>
            <p:nvPr/>
          </p:nvSpPr>
          <p:spPr>
            <a:xfrm>
              <a:off x="1702370" y="1672473"/>
              <a:ext cx="173397" cy="173397"/>
            </a:xfrm>
            <a:custGeom>
              <a:avLst/>
              <a:gdLst/>
              <a:ahLst/>
              <a:cxnLst/>
              <a:rect l="l" t="t" r="r" b="b"/>
              <a:pathLst>
                <a:path w="5593" h="5593" extrusionOk="0">
                  <a:moveTo>
                    <a:pt x="0" y="0"/>
                  </a:moveTo>
                  <a:lnTo>
                    <a:pt x="0" y="5592"/>
                  </a:lnTo>
                  <a:lnTo>
                    <a:pt x="5592" y="5592"/>
                  </a:lnTo>
                  <a:lnTo>
                    <a:pt x="5592" y="0"/>
                  </a:ln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54;p33"/>
            <p:cNvSpPr/>
            <p:nvPr/>
          </p:nvSpPr>
          <p:spPr>
            <a:xfrm>
              <a:off x="1695984" y="1666086"/>
              <a:ext cx="186852" cy="186852"/>
            </a:xfrm>
            <a:custGeom>
              <a:avLst/>
              <a:gdLst/>
              <a:ahLst/>
              <a:cxnLst/>
              <a:rect l="l" t="t" r="r" b="b"/>
              <a:pathLst>
                <a:path w="6027" h="6027" extrusionOk="0">
                  <a:moveTo>
                    <a:pt x="5593" y="435"/>
                  </a:moveTo>
                  <a:lnTo>
                    <a:pt x="5593" y="5593"/>
                  </a:lnTo>
                  <a:lnTo>
                    <a:pt x="434" y="5593"/>
                  </a:lnTo>
                  <a:lnTo>
                    <a:pt x="434" y="435"/>
                  </a:lnTo>
                  <a:close/>
                  <a:moveTo>
                    <a:pt x="206" y="1"/>
                  </a:moveTo>
                  <a:cubicBezTo>
                    <a:pt x="92" y="1"/>
                    <a:pt x="1" y="92"/>
                    <a:pt x="1" y="206"/>
                  </a:cubicBezTo>
                  <a:lnTo>
                    <a:pt x="1" y="5798"/>
                  </a:lnTo>
                  <a:cubicBezTo>
                    <a:pt x="1" y="5913"/>
                    <a:pt x="92" y="6027"/>
                    <a:pt x="206" y="6027"/>
                  </a:cubicBezTo>
                  <a:lnTo>
                    <a:pt x="5798" y="6027"/>
                  </a:lnTo>
                  <a:cubicBezTo>
                    <a:pt x="5935" y="6027"/>
                    <a:pt x="6027" y="5913"/>
                    <a:pt x="6027" y="5798"/>
                  </a:cubicBezTo>
                  <a:lnTo>
                    <a:pt x="6027" y="206"/>
                  </a:lnTo>
                  <a:cubicBezTo>
                    <a:pt x="6027" y="92"/>
                    <a:pt x="5935" y="1"/>
                    <a:pt x="57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55;p33"/>
            <p:cNvSpPr/>
            <p:nvPr/>
          </p:nvSpPr>
          <p:spPr>
            <a:xfrm>
              <a:off x="1672639" y="1845836"/>
              <a:ext cx="239928" cy="37544"/>
            </a:xfrm>
            <a:custGeom>
              <a:avLst/>
              <a:gdLst/>
              <a:ahLst/>
              <a:cxnLst/>
              <a:rect l="l" t="t" r="r" b="b"/>
              <a:pathLst>
                <a:path w="7739" h="1211" extrusionOk="0">
                  <a:moveTo>
                    <a:pt x="1" y="0"/>
                  </a:moveTo>
                  <a:lnTo>
                    <a:pt x="1" y="1210"/>
                  </a:lnTo>
                  <a:lnTo>
                    <a:pt x="7738" y="1210"/>
                  </a:lnTo>
                  <a:lnTo>
                    <a:pt x="7738" y="0"/>
                  </a:ln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56;p33"/>
            <p:cNvSpPr/>
            <p:nvPr/>
          </p:nvSpPr>
          <p:spPr>
            <a:xfrm>
              <a:off x="1666284" y="1839481"/>
              <a:ext cx="252639" cy="50968"/>
            </a:xfrm>
            <a:custGeom>
              <a:avLst/>
              <a:gdLst/>
              <a:ahLst/>
              <a:cxnLst/>
              <a:rect l="l" t="t" r="r" b="b"/>
              <a:pathLst>
                <a:path w="8149" h="1644" extrusionOk="0">
                  <a:moveTo>
                    <a:pt x="7715" y="434"/>
                  </a:moveTo>
                  <a:lnTo>
                    <a:pt x="7715" y="1210"/>
                  </a:lnTo>
                  <a:lnTo>
                    <a:pt x="411" y="1210"/>
                  </a:lnTo>
                  <a:lnTo>
                    <a:pt x="411" y="434"/>
                  </a:lnTo>
                  <a:close/>
                  <a:moveTo>
                    <a:pt x="206" y="0"/>
                  </a:moveTo>
                  <a:cubicBezTo>
                    <a:pt x="91" y="0"/>
                    <a:pt x="0" y="91"/>
                    <a:pt x="0" y="205"/>
                  </a:cubicBezTo>
                  <a:lnTo>
                    <a:pt x="0" y="1415"/>
                  </a:lnTo>
                  <a:cubicBezTo>
                    <a:pt x="0" y="1529"/>
                    <a:pt x="91" y="1643"/>
                    <a:pt x="206" y="1643"/>
                  </a:cubicBezTo>
                  <a:lnTo>
                    <a:pt x="7943" y="1643"/>
                  </a:lnTo>
                  <a:cubicBezTo>
                    <a:pt x="8057" y="1643"/>
                    <a:pt x="8149" y="1529"/>
                    <a:pt x="8149" y="1415"/>
                  </a:cubicBezTo>
                  <a:lnTo>
                    <a:pt x="8149" y="205"/>
                  </a:lnTo>
                  <a:cubicBezTo>
                    <a:pt x="8149" y="91"/>
                    <a:pt x="8057" y="0"/>
                    <a:pt x="79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57;p33"/>
            <p:cNvSpPr/>
            <p:nvPr/>
          </p:nvSpPr>
          <p:spPr>
            <a:xfrm>
              <a:off x="1700231" y="2607247"/>
              <a:ext cx="196060" cy="24089"/>
            </a:xfrm>
            <a:custGeom>
              <a:avLst/>
              <a:gdLst/>
              <a:ahLst/>
              <a:cxnLst/>
              <a:rect l="l" t="t" r="r" b="b"/>
              <a:pathLst>
                <a:path w="6324" h="777" extrusionOk="0">
                  <a:moveTo>
                    <a:pt x="1" y="0"/>
                  </a:moveTo>
                  <a:lnTo>
                    <a:pt x="1" y="777"/>
                  </a:lnTo>
                  <a:lnTo>
                    <a:pt x="6323" y="777"/>
                  </a:lnTo>
                  <a:lnTo>
                    <a:pt x="632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58;p33"/>
            <p:cNvSpPr/>
            <p:nvPr/>
          </p:nvSpPr>
          <p:spPr>
            <a:xfrm>
              <a:off x="1693163" y="2600891"/>
              <a:ext cx="210197" cy="36800"/>
            </a:xfrm>
            <a:custGeom>
              <a:avLst/>
              <a:gdLst/>
              <a:ahLst/>
              <a:cxnLst/>
              <a:rect l="l" t="t" r="r" b="b"/>
              <a:pathLst>
                <a:path w="6780" h="1187" extrusionOk="0">
                  <a:moveTo>
                    <a:pt x="6346" y="411"/>
                  </a:moveTo>
                  <a:lnTo>
                    <a:pt x="6346" y="753"/>
                  </a:lnTo>
                  <a:lnTo>
                    <a:pt x="434" y="753"/>
                  </a:lnTo>
                  <a:lnTo>
                    <a:pt x="434" y="411"/>
                  </a:lnTo>
                  <a:close/>
                  <a:moveTo>
                    <a:pt x="229" y="0"/>
                  </a:moveTo>
                  <a:cubicBezTo>
                    <a:pt x="92" y="0"/>
                    <a:pt x="0" y="91"/>
                    <a:pt x="0" y="205"/>
                  </a:cubicBezTo>
                  <a:lnTo>
                    <a:pt x="0" y="982"/>
                  </a:lnTo>
                  <a:cubicBezTo>
                    <a:pt x="0" y="1096"/>
                    <a:pt x="92" y="1187"/>
                    <a:pt x="229" y="1187"/>
                  </a:cubicBezTo>
                  <a:lnTo>
                    <a:pt x="6551" y="1187"/>
                  </a:lnTo>
                  <a:cubicBezTo>
                    <a:pt x="6665" y="1187"/>
                    <a:pt x="6780" y="1096"/>
                    <a:pt x="6780" y="982"/>
                  </a:cubicBezTo>
                  <a:lnTo>
                    <a:pt x="6780" y="205"/>
                  </a:lnTo>
                  <a:cubicBezTo>
                    <a:pt x="6780" y="91"/>
                    <a:pt x="6665" y="0"/>
                    <a:pt x="6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59;p33"/>
            <p:cNvSpPr/>
            <p:nvPr/>
          </p:nvSpPr>
          <p:spPr>
            <a:xfrm>
              <a:off x="1720754" y="2631304"/>
              <a:ext cx="155013" cy="65849"/>
            </a:xfrm>
            <a:custGeom>
              <a:avLst/>
              <a:gdLst/>
              <a:ahLst/>
              <a:cxnLst/>
              <a:rect l="l" t="t" r="r" b="b"/>
              <a:pathLst>
                <a:path w="5000" h="2124" extrusionOk="0">
                  <a:moveTo>
                    <a:pt x="1" y="1"/>
                  </a:moveTo>
                  <a:lnTo>
                    <a:pt x="1" y="2123"/>
                  </a:lnTo>
                  <a:lnTo>
                    <a:pt x="4999" y="2123"/>
                  </a:lnTo>
                  <a:lnTo>
                    <a:pt x="499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60;p33"/>
            <p:cNvSpPr/>
            <p:nvPr/>
          </p:nvSpPr>
          <p:spPr>
            <a:xfrm>
              <a:off x="1714399" y="2624236"/>
              <a:ext cx="167724" cy="79273"/>
            </a:xfrm>
            <a:custGeom>
              <a:avLst/>
              <a:gdLst/>
              <a:ahLst/>
              <a:cxnLst/>
              <a:rect l="l" t="t" r="r" b="b"/>
              <a:pathLst>
                <a:path w="5410" h="2557" extrusionOk="0">
                  <a:moveTo>
                    <a:pt x="4976" y="434"/>
                  </a:moveTo>
                  <a:lnTo>
                    <a:pt x="4976" y="2146"/>
                  </a:lnTo>
                  <a:lnTo>
                    <a:pt x="411" y="2146"/>
                  </a:lnTo>
                  <a:lnTo>
                    <a:pt x="411" y="434"/>
                  </a:lnTo>
                  <a:close/>
                  <a:moveTo>
                    <a:pt x="206" y="0"/>
                  </a:moveTo>
                  <a:cubicBezTo>
                    <a:pt x="92" y="0"/>
                    <a:pt x="0" y="92"/>
                    <a:pt x="0" y="229"/>
                  </a:cubicBezTo>
                  <a:lnTo>
                    <a:pt x="0" y="2351"/>
                  </a:lnTo>
                  <a:cubicBezTo>
                    <a:pt x="0" y="2465"/>
                    <a:pt x="92" y="2557"/>
                    <a:pt x="206" y="2557"/>
                  </a:cubicBezTo>
                  <a:lnTo>
                    <a:pt x="5204" y="2557"/>
                  </a:lnTo>
                  <a:cubicBezTo>
                    <a:pt x="5319" y="2557"/>
                    <a:pt x="5410" y="2465"/>
                    <a:pt x="5410" y="2351"/>
                  </a:cubicBezTo>
                  <a:lnTo>
                    <a:pt x="5410" y="229"/>
                  </a:lnTo>
                  <a:cubicBezTo>
                    <a:pt x="5410" y="92"/>
                    <a:pt x="5319" y="0"/>
                    <a:pt x="5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61;p33"/>
            <p:cNvSpPr/>
            <p:nvPr/>
          </p:nvSpPr>
          <p:spPr>
            <a:xfrm>
              <a:off x="1700231" y="2697122"/>
              <a:ext cx="196060" cy="31871"/>
            </a:xfrm>
            <a:custGeom>
              <a:avLst/>
              <a:gdLst/>
              <a:ahLst/>
              <a:cxnLst/>
              <a:rect l="l" t="t" r="r" b="b"/>
              <a:pathLst>
                <a:path w="6324" h="1028" extrusionOk="0">
                  <a:moveTo>
                    <a:pt x="1" y="0"/>
                  </a:moveTo>
                  <a:lnTo>
                    <a:pt x="1" y="1027"/>
                  </a:lnTo>
                  <a:lnTo>
                    <a:pt x="6323" y="1027"/>
                  </a:lnTo>
                  <a:lnTo>
                    <a:pt x="632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62;p33"/>
            <p:cNvSpPr/>
            <p:nvPr/>
          </p:nvSpPr>
          <p:spPr>
            <a:xfrm>
              <a:off x="1693163" y="2690735"/>
              <a:ext cx="210197" cy="45326"/>
            </a:xfrm>
            <a:custGeom>
              <a:avLst/>
              <a:gdLst/>
              <a:ahLst/>
              <a:cxnLst/>
              <a:rect l="l" t="t" r="r" b="b"/>
              <a:pathLst>
                <a:path w="6780" h="1462" extrusionOk="0">
                  <a:moveTo>
                    <a:pt x="6346" y="412"/>
                  </a:moveTo>
                  <a:lnTo>
                    <a:pt x="6346" y="1028"/>
                  </a:lnTo>
                  <a:lnTo>
                    <a:pt x="434" y="1028"/>
                  </a:lnTo>
                  <a:lnTo>
                    <a:pt x="434" y="412"/>
                  </a:lnTo>
                  <a:close/>
                  <a:moveTo>
                    <a:pt x="229" y="1"/>
                  </a:moveTo>
                  <a:cubicBezTo>
                    <a:pt x="92" y="1"/>
                    <a:pt x="0" y="92"/>
                    <a:pt x="0" y="206"/>
                  </a:cubicBezTo>
                  <a:lnTo>
                    <a:pt x="0" y="1233"/>
                  </a:lnTo>
                  <a:cubicBezTo>
                    <a:pt x="0" y="1370"/>
                    <a:pt x="92" y="1462"/>
                    <a:pt x="229" y="1462"/>
                  </a:cubicBezTo>
                  <a:lnTo>
                    <a:pt x="6551" y="1462"/>
                  </a:lnTo>
                  <a:cubicBezTo>
                    <a:pt x="6665" y="1462"/>
                    <a:pt x="6780" y="1370"/>
                    <a:pt x="6780" y="1233"/>
                  </a:cubicBezTo>
                  <a:lnTo>
                    <a:pt x="6780" y="206"/>
                  </a:lnTo>
                  <a:cubicBezTo>
                    <a:pt x="6780" y="92"/>
                    <a:pt x="6665" y="1"/>
                    <a:pt x="65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63;p33"/>
            <p:cNvSpPr/>
            <p:nvPr/>
          </p:nvSpPr>
          <p:spPr>
            <a:xfrm>
              <a:off x="1727823" y="2728961"/>
              <a:ext cx="142270" cy="167041"/>
            </a:xfrm>
            <a:custGeom>
              <a:avLst/>
              <a:gdLst/>
              <a:ahLst/>
              <a:cxnLst/>
              <a:rect l="l" t="t" r="r" b="b"/>
              <a:pathLst>
                <a:path w="4589" h="5388" extrusionOk="0">
                  <a:moveTo>
                    <a:pt x="1" y="0"/>
                  </a:moveTo>
                  <a:lnTo>
                    <a:pt x="1" y="5387"/>
                  </a:lnTo>
                  <a:lnTo>
                    <a:pt x="4589" y="5387"/>
                  </a:lnTo>
                  <a:lnTo>
                    <a:pt x="458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64;p33"/>
            <p:cNvSpPr/>
            <p:nvPr/>
          </p:nvSpPr>
          <p:spPr>
            <a:xfrm>
              <a:off x="1720754" y="2722574"/>
              <a:ext cx="155726" cy="179783"/>
            </a:xfrm>
            <a:custGeom>
              <a:avLst/>
              <a:gdLst/>
              <a:ahLst/>
              <a:cxnLst/>
              <a:rect l="l" t="t" r="r" b="b"/>
              <a:pathLst>
                <a:path w="5023" h="5799" extrusionOk="0">
                  <a:moveTo>
                    <a:pt x="4611" y="435"/>
                  </a:moveTo>
                  <a:lnTo>
                    <a:pt x="4611" y="5388"/>
                  </a:lnTo>
                  <a:lnTo>
                    <a:pt x="434" y="5388"/>
                  </a:lnTo>
                  <a:lnTo>
                    <a:pt x="434" y="435"/>
                  </a:lnTo>
                  <a:close/>
                  <a:moveTo>
                    <a:pt x="229" y="1"/>
                  </a:moveTo>
                  <a:cubicBezTo>
                    <a:pt x="92" y="1"/>
                    <a:pt x="1" y="92"/>
                    <a:pt x="1" y="206"/>
                  </a:cubicBezTo>
                  <a:lnTo>
                    <a:pt x="1" y="5593"/>
                  </a:lnTo>
                  <a:cubicBezTo>
                    <a:pt x="1" y="5707"/>
                    <a:pt x="92" y="5799"/>
                    <a:pt x="229" y="5799"/>
                  </a:cubicBezTo>
                  <a:lnTo>
                    <a:pt x="4817" y="5799"/>
                  </a:lnTo>
                  <a:cubicBezTo>
                    <a:pt x="4931" y="5799"/>
                    <a:pt x="5022" y="5707"/>
                    <a:pt x="5022" y="5593"/>
                  </a:cubicBezTo>
                  <a:lnTo>
                    <a:pt x="5022" y="206"/>
                  </a:lnTo>
                  <a:cubicBezTo>
                    <a:pt x="5022" y="92"/>
                    <a:pt x="4931" y="1"/>
                    <a:pt x="48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65;p33"/>
            <p:cNvSpPr/>
            <p:nvPr/>
          </p:nvSpPr>
          <p:spPr>
            <a:xfrm>
              <a:off x="1521908" y="2271122"/>
              <a:ext cx="152191" cy="392771"/>
            </a:xfrm>
            <a:custGeom>
              <a:avLst/>
              <a:gdLst/>
              <a:ahLst/>
              <a:cxnLst/>
              <a:rect l="l" t="t" r="r" b="b"/>
              <a:pathLst>
                <a:path w="4909" h="12669" extrusionOk="0">
                  <a:moveTo>
                    <a:pt x="4908" y="0"/>
                  </a:moveTo>
                  <a:lnTo>
                    <a:pt x="1" y="1256"/>
                  </a:lnTo>
                  <a:lnTo>
                    <a:pt x="1" y="12668"/>
                  </a:lnTo>
                  <a:lnTo>
                    <a:pt x="4908" y="12668"/>
                  </a:lnTo>
                  <a:lnTo>
                    <a:pt x="4908" y="10842"/>
                  </a:lnTo>
                  <a:lnTo>
                    <a:pt x="490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66;p33"/>
            <p:cNvSpPr/>
            <p:nvPr/>
          </p:nvSpPr>
          <p:spPr>
            <a:xfrm>
              <a:off x="1514840" y="2264767"/>
              <a:ext cx="165615" cy="406195"/>
            </a:xfrm>
            <a:custGeom>
              <a:avLst/>
              <a:gdLst/>
              <a:ahLst/>
              <a:cxnLst/>
              <a:rect l="l" t="t" r="r" b="b"/>
              <a:pathLst>
                <a:path w="5342" h="13102" extrusionOk="0">
                  <a:moveTo>
                    <a:pt x="5136" y="0"/>
                  </a:moveTo>
                  <a:cubicBezTo>
                    <a:pt x="5022" y="0"/>
                    <a:pt x="4931" y="91"/>
                    <a:pt x="4931" y="205"/>
                  </a:cubicBezTo>
                  <a:lnTo>
                    <a:pt x="4931" y="12668"/>
                  </a:lnTo>
                  <a:lnTo>
                    <a:pt x="434" y="12668"/>
                  </a:lnTo>
                  <a:lnTo>
                    <a:pt x="434" y="1461"/>
                  </a:lnTo>
                  <a:cubicBezTo>
                    <a:pt x="434" y="1347"/>
                    <a:pt x="343" y="1255"/>
                    <a:pt x="229" y="1255"/>
                  </a:cubicBezTo>
                  <a:cubicBezTo>
                    <a:pt x="92" y="1255"/>
                    <a:pt x="0" y="1347"/>
                    <a:pt x="0" y="1461"/>
                  </a:cubicBezTo>
                  <a:lnTo>
                    <a:pt x="0" y="12873"/>
                  </a:lnTo>
                  <a:cubicBezTo>
                    <a:pt x="0" y="13010"/>
                    <a:pt x="92" y="13102"/>
                    <a:pt x="229" y="13102"/>
                  </a:cubicBezTo>
                  <a:lnTo>
                    <a:pt x="5136" y="13102"/>
                  </a:lnTo>
                  <a:cubicBezTo>
                    <a:pt x="5250" y="13102"/>
                    <a:pt x="5342" y="13010"/>
                    <a:pt x="5342" y="12873"/>
                  </a:cubicBezTo>
                  <a:lnTo>
                    <a:pt x="5342" y="205"/>
                  </a:lnTo>
                  <a:cubicBezTo>
                    <a:pt x="5342" y="91"/>
                    <a:pt x="5250" y="0"/>
                    <a:pt x="51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567;p33"/>
            <p:cNvSpPr/>
            <p:nvPr/>
          </p:nvSpPr>
          <p:spPr>
            <a:xfrm>
              <a:off x="1147591" y="3678584"/>
              <a:ext cx="1426" cy="2883"/>
            </a:xfrm>
            <a:custGeom>
              <a:avLst/>
              <a:gdLst/>
              <a:ahLst/>
              <a:cxnLst/>
              <a:rect l="l" t="t" r="r" b="b"/>
              <a:pathLst>
                <a:path w="46" h="93" extrusionOk="0">
                  <a:moveTo>
                    <a:pt x="0" y="1"/>
                  </a:moveTo>
                  <a:cubicBezTo>
                    <a:pt x="0" y="24"/>
                    <a:pt x="23" y="69"/>
                    <a:pt x="46" y="92"/>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568;p33"/>
            <p:cNvSpPr/>
            <p:nvPr/>
          </p:nvSpPr>
          <p:spPr>
            <a:xfrm>
              <a:off x="1139810" y="3672229"/>
              <a:ext cx="16989" cy="15594"/>
            </a:xfrm>
            <a:custGeom>
              <a:avLst/>
              <a:gdLst/>
              <a:ahLst/>
              <a:cxnLst/>
              <a:rect l="l" t="t" r="r" b="b"/>
              <a:pathLst>
                <a:path w="548" h="503" extrusionOk="0">
                  <a:moveTo>
                    <a:pt x="238" y="0"/>
                  </a:moveTo>
                  <a:cubicBezTo>
                    <a:pt x="203" y="0"/>
                    <a:pt x="167" y="8"/>
                    <a:pt x="137" y="23"/>
                  </a:cubicBezTo>
                  <a:cubicBezTo>
                    <a:pt x="23" y="92"/>
                    <a:pt x="0" y="229"/>
                    <a:pt x="69" y="320"/>
                  </a:cubicBezTo>
                  <a:cubicBezTo>
                    <a:pt x="69" y="343"/>
                    <a:pt x="91" y="366"/>
                    <a:pt x="114" y="389"/>
                  </a:cubicBezTo>
                  <a:lnTo>
                    <a:pt x="137" y="411"/>
                  </a:lnTo>
                  <a:cubicBezTo>
                    <a:pt x="160" y="480"/>
                    <a:pt x="228" y="503"/>
                    <a:pt x="297" y="503"/>
                  </a:cubicBezTo>
                  <a:cubicBezTo>
                    <a:pt x="342" y="503"/>
                    <a:pt x="388" y="480"/>
                    <a:pt x="411" y="457"/>
                  </a:cubicBezTo>
                  <a:cubicBezTo>
                    <a:pt x="525" y="389"/>
                    <a:pt x="548" y="274"/>
                    <a:pt x="479" y="160"/>
                  </a:cubicBezTo>
                  <a:lnTo>
                    <a:pt x="457" y="137"/>
                  </a:lnTo>
                  <a:cubicBezTo>
                    <a:pt x="434" y="137"/>
                    <a:pt x="434" y="115"/>
                    <a:pt x="411" y="92"/>
                  </a:cubicBezTo>
                  <a:cubicBezTo>
                    <a:pt x="380" y="31"/>
                    <a:pt x="309" y="0"/>
                    <a:pt x="2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569;p33"/>
            <p:cNvSpPr/>
            <p:nvPr/>
          </p:nvSpPr>
          <p:spPr>
            <a:xfrm>
              <a:off x="1430639" y="2116856"/>
              <a:ext cx="744" cy="31"/>
            </a:xfrm>
            <a:custGeom>
              <a:avLst/>
              <a:gdLst/>
              <a:ahLst/>
              <a:cxnLst/>
              <a:rect l="l" t="t" r="r" b="b"/>
              <a:pathLst>
                <a:path w="24" h="1" extrusionOk="0">
                  <a:moveTo>
                    <a:pt x="23" y="1"/>
                  </a:moveTo>
                  <a:lnTo>
                    <a:pt x="0"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570;p33"/>
            <p:cNvSpPr/>
            <p:nvPr/>
          </p:nvSpPr>
          <p:spPr>
            <a:xfrm>
              <a:off x="1423570" y="2110315"/>
              <a:ext cx="14881" cy="12928"/>
            </a:xfrm>
            <a:custGeom>
              <a:avLst/>
              <a:gdLst/>
              <a:ahLst/>
              <a:cxnLst/>
              <a:rect l="l" t="t" r="r" b="b"/>
              <a:pathLst>
                <a:path w="480" h="417" extrusionOk="0">
                  <a:moveTo>
                    <a:pt x="231" y="0"/>
                  </a:moveTo>
                  <a:cubicBezTo>
                    <a:pt x="177" y="0"/>
                    <a:pt x="126" y="18"/>
                    <a:pt x="91" y="52"/>
                  </a:cubicBezTo>
                  <a:cubicBezTo>
                    <a:pt x="0" y="143"/>
                    <a:pt x="0" y="280"/>
                    <a:pt x="91" y="348"/>
                  </a:cubicBezTo>
                  <a:cubicBezTo>
                    <a:pt x="137" y="394"/>
                    <a:pt x="183" y="417"/>
                    <a:pt x="228" y="417"/>
                  </a:cubicBezTo>
                  <a:cubicBezTo>
                    <a:pt x="297" y="417"/>
                    <a:pt x="342" y="394"/>
                    <a:pt x="388" y="348"/>
                  </a:cubicBezTo>
                  <a:cubicBezTo>
                    <a:pt x="479" y="280"/>
                    <a:pt x="479" y="143"/>
                    <a:pt x="388" y="52"/>
                  </a:cubicBezTo>
                  <a:cubicBezTo>
                    <a:pt x="342" y="18"/>
                    <a:pt x="285" y="0"/>
                    <a:pt x="2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571;p33"/>
            <p:cNvSpPr/>
            <p:nvPr/>
          </p:nvSpPr>
          <p:spPr>
            <a:xfrm>
              <a:off x="1335804" y="2479859"/>
              <a:ext cx="150765" cy="151478"/>
            </a:xfrm>
            <a:custGeom>
              <a:avLst/>
              <a:gdLst/>
              <a:ahLst/>
              <a:cxnLst/>
              <a:rect l="l" t="t" r="r" b="b"/>
              <a:pathLst>
                <a:path w="4863" h="4886" extrusionOk="0">
                  <a:moveTo>
                    <a:pt x="2443" y="1"/>
                  </a:moveTo>
                  <a:cubicBezTo>
                    <a:pt x="1096" y="1"/>
                    <a:pt x="1" y="1097"/>
                    <a:pt x="1" y="2443"/>
                  </a:cubicBezTo>
                  <a:cubicBezTo>
                    <a:pt x="1" y="3790"/>
                    <a:pt x="1096" y="4886"/>
                    <a:pt x="2443" y="4886"/>
                  </a:cubicBezTo>
                  <a:cubicBezTo>
                    <a:pt x="3790" y="4886"/>
                    <a:pt x="4862" y="3790"/>
                    <a:pt x="4862" y="2443"/>
                  </a:cubicBezTo>
                  <a:cubicBezTo>
                    <a:pt x="4862" y="1097"/>
                    <a:pt x="3790" y="1"/>
                    <a:pt x="2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572;p33"/>
            <p:cNvSpPr/>
            <p:nvPr/>
          </p:nvSpPr>
          <p:spPr>
            <a:xfrm>
              <a:off x="1328735" y="2473504"/>
              <a:ext cx="164902" cy="164189"/>
            </a:xfrm>
            <a:custGeom>
              <a:avLst/>
              <a:gdLst/>
              <a:ahLst/>
              <a:cxnLst/>
              <a:rect l="l" t="t" r="r" b="b"/>
              <a:pathLst>
                <a:path w="5319" h="5296" extrusionOk="0">
                  <a:moveTo>
                    <a:pt x="2671" y="411"/>
                  </a:moveTo>
                  <a:cubicBezTo>
                    <a:pt x="3881" y="411"/>
                    <a:pt x="4885" y="1416"/>
                    <a:pt x="4885" y="2648"/>
                  </a:cubicBezTo>
                  <a:cubicBezTo>
                    <a:pt x="4885" y="3881"/>
                    <a:pt x="3881" y="4862"/>
                    <a:pt x="2671" y="4862"/>
                  </a:cubicBezTo>
                  <a:cubicBezTo>
                    <a:pt x="1438" y="4862"/>
                    <a:pt x="434" y="3881"/>
                    <a:pt x="434" y="2648"/>
                  </a:cubicBezTo>
                  <a:cubicBezTo>
                    <a:pt x="434" y="1416"/>
                    <a:pt x="1438" y="411"/>
                    <a:pt x="2671" y="411"/>
                  </a:cubicBezTo>
                  <a:close/>
                  <a:moveTo>
                    <a:pt x="2671" y="0"/>
                  </a:moveTo>
                  <a:cubicBezTo>
                    <a:pt x="1210" y="0"/>
                    <a:pt x="0" y="1187"/>
                    <a:pt x="0" y="2648"/>
                  </a:cubicBezTo>
                  <a:cubicBezTo>
                    <a:pt x="0" y="4109"/>
                    <a:pt x="1210" y="5296"/>
                    <a:pt x="2671" y="5296"/>
                  </a:cubicBezTo>
                  <a:cubicBezTo>
                    <a:pt x="4132" y="5296"/>
                    <a:pt x="5319" y="4109"/>
                    <a:pt x="5319" y="2648"/>
                  </a:cubicBezTo>
                  <a:cubicBezTo>
                    <a:pt x="5319" y="1187"/>
                    <a:pt x="4132" y="0"/>
                    <a:pt x="26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573;p33"/>
            <p:cNvSpPr/>
            <p:nvPr/>
          </p:nvSpPr>
          <p:spPr>
            <a:xfrm>
              <a:off x="1380385" y="2524440"/>
              <a:ext cx="63710" cy="63741"/>
            </a:xfrm>
            <a:custGeom>
              <a:avLst/>
              <a:gdLst/>
              <a:ahLst/>
              <a:cxnLst/>
              <a:rect l="l" t="t" r="r" b="b"/>
              <a:pathLst>
                <a:path w="2055" h="2056" extrusionOk="0">
                  <a:moveTo>
                    <a:pt x="1028" y="1"/>
                  </a:moveTo>
                  <a:cubicBezTo>
                    <a:pt x="457" y="1"/>
                    <a:pt x="1" y="457"/>
                    <a:pt x="1" y="1028"/>
                  </a:cubicBezTo>
                  <a:cubicBezTo>
                    <a:pt x="1" y="1599"/>
                    <a:pt x="457" y="2055"/>
                    <a:pt x="1028" y="2055"/>
                  </a:cubicBezTo>
                  <a:cubicBezTo>
                    <a:pt x="1598" y="2055"/>
                    <a:pt x="2055" y="1599"/>
                    <a:pt x="2055" y="1028"/>
                  </a:cubicBezTo>
                  <a:cubicBezTo>
                    <a:pt x="2055" y="457"/>
                    <a:pt x="1598" y="1"/>
                    <a:pt x="1028" y="1"/>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574;p33"/>
            <p:cNvSpPr/>
            <p:nvPr/>
          </p:nvSpPr>
          <p:spPr>
            <a:xfrm>
              <a:off x="1100158" y="3309226"/>
              <a:ext cx="389236" cy="625568"/>
            </a:xfrm>
            <a:custGeom>
              <a:avLst/>
              <a:gdLst/>
              <a:ahLst/>
              <a:cxnLst/>
              <a:rect l="l" t="t" r="r" b="b"/>
              <a:pathLst>
                <a:path w="12555" h="20178" extrusionOk="0">
                  <a:moveTo>
                    <a:pt x="6940" y="0"/>
                  </a:moveTo>
                  <a:cubicBezTo>
                    <a:pt x="3311" y="0"/>
                    <a:pt x="2877" y="4520"/>
                    <a:pt x="2877" y="4520"/>
                  </a:cubicBezTo>
                  <a:lnTo>
                    <a:pt x="1530" y="11915"/>
                  </a:lnTo>
                  <a:lnTo>
                    <a:pt x="1" y="20178"/>
                  </a:lnTo>
                  <a:lnTo>
                    <a:pt x="12555" y="20178"/>
                  </a:lnTo>
                  <a:lnTo>
                    <a:pt x="12235" y="17051"/>
                  </a:lnTo>
                  <a:lnTo>
                    <a:pt x="10934" y="3766"/>
                  </a:lnTo>
                  <a:cubicBezTo>
                    <a:pt x="10934" y="3766"/>
                    <a:pt x="10752" y="1758"/>
                    <a:pt x="9222" y="662"/>
                  </a:cubicBezTo>
                  <a:cubicBezTo>
                    <a:pt x="8652" y="274"/>
                    <a:pt x="7921" y="0"/>
                    <a:pt x="69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575;p33"/>
            <p:cNvSpPr/>
            <p:nvPr/>
          </p:nvSpPr>
          <p:spPr>
            <a:xfrm>
              <a:off x="1093803" y="3302127"/>
              <a:ext cx="401978" cy="639055"/>
            </a:xfrm>
            <a:custGeom>
              <a:avLst/>
              <a:gdLst/>
              <a:ahLst/>
              <a:cxnLst/>
              <a:rect l="l" t="t" r="r" b="b"/>
              <a:pathLst>
                <a:path w="12966" h="20613" extrusionOk="0">
                  <a:moveTo>
                    <a:pt x="7145" y="435"/>
                  </a:moveTo>
                  <a:cubicBezTo>
                    <a:pt x="7989" y="435"/>
                    <a:pt x="8720" y="640"/>
                    <a:pt x="9313" y="1074"/>
                  </a:cubicBezTo>
                  <a:cubicBezTo>
                    <a:pt x="10728" y="2078"/>
                    <a:pt x="10934" y="3995"/>
                    <a:pt x="10934" y="4018"/>
                  </a:cubicBezTo>
                  <a:lnTo>
                    <a:pt x="12509" y="20201"/>
                  </a:lnTo>
                  <a:lnTo>
                    <a:pt x="480" y="20201"/>
                  </a:lnTo>
                  <a:lnTo>
                    <a:pt x="3287" y="4771"/>
                  </a:lnTo>
                  <a:cubicBezTo>
                    <a:pt x="3310" y="4612"/>
                    <a:pt x="3744" y="435"/>
                    <a:pt x="7145" y="435"/>
                  </a:cubicBezTo>
                  <a:close/>
                  <a:moveTo>
                    <a:pt x="7145" y="1"/>
                  </a:moveTo>
                  <a:cubicBezTo>
                    <a:pt x="3356" y="1"/>
                    <a:pt x="2876" y="4703"/>
                    <a:pt x="2876" y="4726"/>
                  </a:cubicBezTo>
                  <a:lnTo>
                    <a:pt x="0" y="20361"/>
                  </a:lnTo>
                  <a:cubicBezTo>
                    <a:pt x="0" y="20429"/>
                    <a:pt x="0" y="20498"/>
                    <a:pt x="46" y="20544"/>
                  </a:cubicBezTo>
                  <a:cubicBezTo>
                    <a:pt x="92" y="20589"/>
                    <a:pt x="160" y="20612"/>
                    <a:pt x="206" y="20612"/>
                  </a:cubicBezTo>
                  <a:lnTo>
                    <a:pt x="12760" y="20612"/>
                  </a:lnTo>
                  <a:cubicBezTo>
                    <a:pt x="12805" y="20612"/>
                    <a:pt x="12874" y="20589"/>
                    <a:pt x="12897" y="20544"/>
                  </a:cubicBezTo>
                  <a:cubicBezTo>
                    <a:pt x="12942" y="20498"/>
                    <a:pt x="12965" y="20452"/>
                    <a:pt x="12965" y="20384"/>
                  </a:cubicBezTo>
                  <a:lnTo>
                    <a:pt x="11367" y="3972"/>
                  </a:lnTo>
                  <a:cubicBezTo>
                    <a:pt x="11345" y="3881"/>
                    <a:pt x="11139" y="1850"/>
                    <a:pt x="9541" y="731"/>
                  </a:cubicBezTo>
                  <a:cubicBezTo>
                    <a:pt x="8879" y="252"/>
                    <a:pt x="8081" y="1"/>
                    <a:pt x="7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576;p33"/>
            <p:cNvSpPr/>
            <p:nvPr/>
          </p:nvSpPr>
          <p:spPr>
            <a:xfrm>
              <a:off x="1386058" y="3195294"/>
              <a:ext cx="898731" cy="134489"/>
            </a:xfrm>
            <a:custGeom>
              <a:avLst/>
              <a:gdLst/>
              <a:ahLst/>
              <a:cxnLst/>
              <a:rect l="l" t="t" r="r" b="b"/>
              <a:pathLst>
                <a:path w="28989" h="4338" extrusionOk="0">
                  <a:moveTo>
                    <a:pt x="0" y="0"/>
                  </a:moveTo>
                  <a:lnTo>
                    <a:pt x="0" y="4337"/>
                  </a:lnTo>
                  <a:lnTo>
                    <a:pt x="28988" y="4337"/>
                  </a:lnTo>
                  <a:lnTo>
                    <a:pt x="289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577;p33"/>
            <p:cNvSpPr/>
            <p:nvPr/>
          </p:nvSpPr>
          <p:spPr>
            <a:xfrm>
              <a:off x="1379672" y="3188907"/>
              <a:ext cx="912187" cy="147944"/>
            </a:xfrm>
            <a:custGeom>
              <a:avLst/>
              <a:gdLst/>
              <a:ahLst/>
              <a:cxnLst/>
              <a:rect l="l" t="t" r="r" b="b"/>
              <a:pathLst>
                <a:path w="29423" h="4772" extrusionOk="0">
                  <a:moveTo>
                    <a:pt x="28989" y="412"/>
                  </a:moveTo>
                  <a:lnTo>
                    <a:pt x="28989" y="4338"/>
                  </a:lnTo>
                  <a:lnTo>
                    <a:pt x="412" y="4338"/>
                  </a:lnTo>
                  <a:lnTo>
                    <a:pt x="412" y="412"/>
                  </a:lnTo>
                  <a:close/>
                  <a:moveTo>
                    <a:pt x="206" y="1"/>
                  </a:moveTo>
                  <a:cubicBezTo>
                    <a:pt x="92" y="1"/>
                    <a:pt x="1" y="92"/>
                    <a:pt x="1" y="206"/>
                  </a:cubicBezTo>
                  <a:lnTo>
                    <a:pt x="1" y="4543"/>
                  </a:lnTo>
                  <a:cubicBezTo>
                    <a:pt x="1" y="4657"/>
                    <a:pt x="92" y="4771"/>
                    <a:pt x="206" y="4771"/>
                  </a:cubicBezTo>
                  <a:lnTo>
                    <a:pt x="29194" y="4771"/>
                  </a:lnTo>
                  <a:cubicBezTo>
                    <a:pt x="29331" y="4771"/>
                    <a:pt x="29423" y="4657"/>
                    <a:pt x="29423" y="4543"/>
                  </a:cubicBezTo>
                  <a:lnTo>
                    <a:pt x="29423" y="206"/>
                  </a:lnTo>
                  <a:cubicBezTo>
                    <a:pt x="29423" y="92"/>
                    <a:pt x="29331" y="1"/>
                    <a:pt x="291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578;p33"/>
            <p:cNvSpPr/>
            <p:nvPr/>
          </p:nvSpPr>
          <p:spPr>
            <a:xfrm>
              <a:off x="1513414" y="3080648"/>
              <a:ext cx="653905" cy="57913"/>
            </a:xfrm>
            <a:custGeom>
              <a:avLst/>
              <a:gdLst/>
              <a:ahLst/>
              <a:cxnLst/>
              <a:rect l="l" t="t" r="r" b="b"/>
              <a:pathLst>
                <a:path w="21092" h="1868" extrusionOk="0">
                  <a:moveTo>
                    <a:pt x="1" y="1"/>
                  </a:moveTo>
                  <a:cubicBezTo>
                    <a:pt x="4147" y="1401"/>
                    <a:pt x="7873" y="1867"/>
                    <a:pt x="10998" y="1867"/>
                  </a:cubicBezTo>
                  <a:cubicBezTo>
                    <a:pt x="17247" y="1867"/>
                    <a:pt x="21091" y="1"/>
                    <a:pt x="21091" y="1"/>
                  </a:cubicBezTo>
                  <a:close/>
                </a:path>
              </a:pathLst>
            </a:custGeom>
            <a:solidFill>
              <a:srgbClr val="86C4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579;p33"/>
            <p:cNvSpPr/>
            <p:nvPr/>
          </p:nvSpPr>
          <p:spPr>
            <a:xfrm>
              <a:off x="1513414" y="3080648"/>
              <a:ext cx="653905" cy="114678"/>
            </a:xfrm>
            <a:custGeom>
              <a:avLst/>
              <a:gdLst/>
              <a:ahLst/>
              <a:cxnLst/>
              <a:rect l="l" t="t" r="r" b="b"/>
              <a:pathLst>
                <a:path w="21092" h="3699" extrusionOk="0">
                  <a:moveTo>
                    <a:pt x="1" y="1"/>
                  </a:moveTo>
                  <a:lnTo>
                    <a:pt x="1" y="3698"/>
                  </a:lnTo>
                  <a:lnTo>
                    <a:pt x="21091" y="3698"/>
                  </a:lnTo>
                  <a:lnTo>
                    <a:pt x="21091" y="1"/>
                  </a:lnTo>
                  <a:cubicBezTo>
                    <a:pt x="21091" y="1"/>
                    <a:pt x="17247" y="1867"/>
                    <a:pt x="10998" y="1867"/>
                  </a:cubicBezTo>
                  <a:cubicBezTo>
                    <a:pt x="7873" y="1867"/>
                    <a:pt x="4147" y="140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580;p33"/>
            <p:cNvSpPr/>
            <p:nvPr/>
          </p:nvSpPr>
          <p:spPr>
            <a:xfrm>
              <a:off x="1507058" y="3074510"/>
              <a:ext cx="667329" cy="127172"/>
            </a:xfrm>
            <a:custGeom>
              <a:avLst/>
              <a:gdLst/>
              <a:ahLst/>
              <a:cxnLst/>
              <a:rect l="l" t="t" r="r" b="b"/>
              <a:pathLst>
                <a:path w="21525" h="4102" extrusionOk="0">
                  <a:moveTo>
                    <a:pt x="411" y="495"/>
                  </a:moveTo>
                  <a:cubicBezTo>
                    <a:pt x="4447" y="1824"/>
                    <a:pt x="8093" y="2270"/>
                    <a:pt x="11170" y="2270"/>
                  </a:cubicBezTo>
                  <a:cubicBezTo>
                    <a:pt x="16447" y="2270"/>
                    <a:pt x="20053" y="959"/>
                    <a:pt x="21091" y="541"/>
                  </a:cubicBezTo>
                  <a:lnTo>
                    <a:pt x="21091" y="3691"/>
                  </a:lnTo>
                  <a:lnTo>
                    <a:pt x="411" y="3691"/>
                  </a:lnTo>
                  <a:lnTo>
                    <a:pt x="411" y="495"/>
                  </a:lnTo>
                  <a:close/>
                  <a:moveTo>
                    <a:pt x="191" y="1"/>
                  </a:moveTo>
                  <a:cubicBezTo>
                    <a:pt x="153" y="1"/>
                    <a:pt x="118" y="12"/>
                    <a:pt x="92" y="39"/>
                  </a:cubicBezTo>
                  <a:cubicBezTo>
                    <a:pt x="23" y="84"/>
                    <a:pt x="0" y="130"/>
                    <a:pt x="0" y="199"/>
                  </a:cubicBezTo>
                  <a:lnTo>
                    <a:pt x="0" y="3896"/>
                  </a:lnTo>
                  <a:cubicBezTo>
                    <a:pt x="0" y="4010"/>
                    <a:pt x="92" y="4102"/>
                    <a:pt x="206" y="4102"/>
                  </a:cubicBezTo>
                  <a:lnTo>
                    <a:pt x="21296" y="4102"/>
                  </a:lnTo>
                  <a:cubicBezTo>
                    <a:pt x="21411" y="4102"/>
                    <a:pt x="21525" y="4010"/>
                    <a:pt x="21525" y="3896"/>
                  </a:cubicBezTo>
                  <a:lnTo>
                    <a:pt x="21525" y="199"/>
                  </a:lnTo>
                  <a:cubicBezTo>
                    <a:pt x="21525" y="130"/>
                    <a:pt x="21479" y="62"/>
                    <a:pt x="21411" y="39"/>
                  </a:cubicBezTo>
                  <a:cubicBezTo>
                    <a:pt x="21384" y="12"/>
                    <a:pt x="21341" y="1"/>
                    <a:pt x="21297" y="1"/>
                  </a:cubicBezTo>
                  <a:cubicBezTo>
                    <a:pt x="21266" y="1"/>
                    <a:pt x="21233" y="6"/>
                    <a:pt x="21205" y="16"/>
                  </a:cubicBezTo>
                  <a:cubicBezTo>
                    <a:pt x="21160" y="46"/>
                    <a:pt x="17321" y="1852"/>
                    <a:pt x="11165" y="1852"/>
                  </a:cubicBezTo>
                  <a:cubicBezTo>
                    <a:pt x="8061" y="1852"/>
                    <a:pt x="4367" y="1393"/>
                    <a:pt x="274" y="16"/>
                  </a:cubicBezTo>
                  <a:cubicBezTo>
                    <a:pt x="246" y="6"/>
                    <a:pt x="218" y="1"/>
                    <a:pt x="1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581;p33"/>
            <p:cNvSpPr/>
            <p:nvPr/>
          </p:nvSpPr>
          <p:spPr>
            <a:xfrm>
              <a:off x="1745525" y="2895969"/>
              <a:ext cx="107579" cy="147200"/>
            </a:xfrm>
            <a:custGeom>
              <a:avLst/>
              <a:gdLst/>
              <a:ahLst/>
              <a:cxnLst/>
              <a:rect l="l" t="t" r="r" b="b"/>
              <a:pathLst>
                <a:path w="3470" h="4748" extrusionOk="0">
                  <a:moveTo>
                    <a:pt x="1" y="0"/>
                  </a:moveTo>
                  <a:lnTo>
                    <a:pt x="1" y="4748"/>
                  </a:lnTo>
                  <a:lnTo>
                    <a:pt x="3470" y="4748"/>
                  </a:lnTo>
                  <a:lnTo>
                    <a:pt x="347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582;p33"/>
            <p:cNvSpPr/>
            <p:nvPr/>
          </p:nvSpPr>
          <p:spPr>
            <a:xfrm>
              <a:off x="1738456" y="2889582"/>
              <a:ext cx="121034" cy="159973"/>
            </a:xfrm>
            <a:custGeom>
              <a:avLst/>
              <a:gdLst/>
              <a:ahLst/>
              <a:cxnLst/>
              <a:rect l="l" t="t" r="r" b="b"/>
              <a:pathLst>
                <a:path w="3904" h="5160" extrusionOk="0">
                  <a:moveTo>
                    <a:pt x="3470" y="412"/>
                  </a:moveTo>
                  <a:lnTo>
                    <a:pt x="3470" y="4726"/>
                  </a:lnTo>
                  <a:lnTo>
                    <a:pt x="434" y="4726"/>
                  </a:lnTo>
                  <a:lnTo>
                    <a:pt x="434" y="412"/>
                  </a:lnTo>
                  <a:close/>
                  <a:moveTo>
                    <a:pt x="229" y="1"/>
                  </a:moveTo>
                  <a:cubicBezTo>
                    <a:pt x="92" y="1"/>
                    <a:pt x="0" y="92"/>
                    <a:pt x="0" y="206"/>
                  </a:cubicBezTo>
                  <a:lnTo>
                    <a:pt x="0" y="4954"/>
                  </a:lnTo>
                  <a:cubicBezTo>
                    <a:pt x="0" y="5068"/>
                    <a:pt x="92" y="5159"/>
                    <a:pt x="229" y="5159"/>
                  </a:cubicBezTo>
                  <a:lnTo>
                    <a:pt x="3698" y="5159"/>
                  </a:lnTo>
                  <a:cubicBezTo>
                    <a:pt x="3812" y="5159"/>
                    <a:pt x="3903" y="5068"/>
                    <a:pt x="3903" y="4954"/>
                  </a:cubicBezTo>
                  <a:lnTo>
                    <a:pt x="3903" y="206"/>
                  </a:lnTo>
                  <a:cubicBezTo>
                    <a:pt x="3903" y="92"/>
                    <a:pt x="3812" y="1"/>
                    <a:pt x="36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583;p33"/>
            <p:cNvSpPr/>
            <p:nvPr/>
          </p:nvSpPr>
          <p:spPr>
            <a:xfrm>
              <a:off x="860979" y="3934754"/>
              <a:ext cx="1344547" cy="136597"/>
            </a:xfrm>
            <a:custGeom>
              <a:avLst/>
              <a:gdLst/>
              <a:ahLst/>
              <a:cxnLst/>
              <a:rect l="l" t="t" r="r" b="b"/>
              <a:pathLst>
                <a:path w="43369" h="4406" extrusionOk="0">
                  <a:moveTo>
                    <a:pt x="1" y="1"/>
                  </a:moveTo>
                  <a:lnTo>
                    <a:pt x="1" y="4406"/>
                  </a:lnTo>
                  <a:lnTo>
                    <a:pt x="43369" y="4406"/>
                  </a:lnTo>
                  <a:cubicBezTo>
                    <a:pt x="43369" y="1964"/>
                    <a:pt x="41406" y="1"/>
                    <a:pt x="38964" y="1"/>
                  </a:cubicBezTo>
                  <a:close/>
                </a:path>
              </a:pathLst>
            </a:custGeom>
            <a:solidFill>
              <a:srgbClr val="ED4A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584;p33"/>
            <p:cNvSpPr/>
            <p:nvPr/>
          </p:nvSpPr>
          <p:spPr>
            <a:xfrm>
              <a:off x="1601180" y="3621975"/>
              <a:ext cx="455737" cy="94868"/>
            </a:xfrm>
            <a:custGeom>
              <a:avLst/>
              <a:gdLst/>
              <a:ahLst/>
              <a:cxnLst/>
              <a:rect l="l" t="t" r="r" b="b"/>
              <a:pathLst>
                <a:path w="14700" h="3060" extrusionOk="0">
                  <a:moveTo>
                    <a:pt x="0" y="1"/>
                  </a:moveTo>
                  <a:lnTo>
                    <a:pt x="0" y="3059"/>
                  </a:lnTo>
                  <a:lnTo>
                    <a:pt x="14700" y="3059"/>
                  </a:lnTo>
                  <a:lnTo>
                    <a:pt x="14700" y="1"/>
                  </a:lnTo>
                  <a:close/>
                </a:path>
              </a:pathLst>
            </a:custGeom>
            <a:solidFill>
              <a:srgbClr val="ED4A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585;p33"/>
            <p:cNvSpPr/>
            <p:nvPr/>
          </p:nvSpPr>
          <p:spPr>
            <a:xfrm>
              <a:off x="1479467" y="3329749"/>
              <a:ext cx="33979" cy="508100"/>
            </a:xfrm>
            <a:custGeom>
              <a:avLst/>
              <a:gdLst/>
              <a:ahLst/>
              <a:cxnLst/>
              <a:rect l="l" t="t" r="r" b="b"/>
              <a:pathLst>
                <a:path w="1096" h="16389" extrusionOk="0">
                  <a:moveTo>
                    <a:pt x="1096" y="0"/>
                  </a:moveTo>
                  <a:lnTo>
                    <a:pt x="0" y="16389"/>
                  </a:lnTo>
                  <a:lnTo>
                    <a:pt x="1096" y="16389"/>
                  </a:lnTo>
                  <a:lnTo>
                    <a:pt x="109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586;p33"/>
            <p:cNvSpPr/>
            <p:nvPr/>
          </p:nvSpPr>
          <p:spPr>
            <a:xfrm>
              <a:off x="1473080" y="3323363"/>
              <a:ext cx="46752" cy="520842"/>
            </a:xfrm>
            <a:custGeom>
              <a:avLst/>
              <a:gdLst/>
              <a:ahLst/>
              <a:cxnLst/>
              <a:rect l="l" t="t" r="r" b="b"/>
              <a:pathLst>
                <a:path w="1508" h="16800" extrusionOk="0">
                  <a:moveTo>
                    <a:pt x="1302" y="1"/>
                  </a:moveTo>
                  <a:cubicBezTo>
                    <a:pt x="1188" y="1"/>
                    <a:pt x="1096" y="92"/>
                    <a:pt x="1096" y="206"/>
                  </a:cubicBezTo>
                  <a:lnTo>
                    <a:pt x="1096" y="16389"/>
                  </a:lnTo>
                  <a:lnTo>
                    <a:pt x="206" y="16389"/>
                  </a:lnTo>
                  <a:cubicBezTo>
                    <a:pt x="92" y="16389"/>
                    <a:pt x="1" y="16480"/>
                    <a:pt x="1" y="16595"/>
                  </a:cubicBezTo>
                  <a:cubicBezTo>
                    <a:pt x="1" y="16709"/>
                    <a:pt x="92" y="16800"/>
                    <a:pt x="206" y="16800"/>
                  </a:cubicBezTo>
                  <a:lnTo>
                    <a:pt x="1302" y="16800"/>
                  </a:lnTo>
                  <a:cubicBezTo>
                    <a:pt x="1416" y="16800"/>
                    <a:pt x="1507" y="16709"/>
                    <a:pt x="1507" y="16595"/>
                  </a:cubicBezTo>
                  <a:lnTo>
                    <a:pt x="1507" y="206"/>
                  </a:lnTo>
                  <a:cubicBezTo>
                    <a:pt x="1507" y="92"/>
                    <a:pt x="1416" y="1"/>
                    <a:pt x="1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587;p33"/>
            <p:cNvSpPr/>
            <p:nvPr/>
          </p:nvSpPr>
          <p:spPr>
            <a:xfrm>
              <a:off x="1513414" y="3652419"/>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588;p33"/>
            <p:cNvSpPr/>
            <p:nvPr/>
          </p:nvSpPr>
          <p:spPr>
            <a:xfrm>
              <a:off x="1507058" y="3645350"/>
              <a:ext cx="100510" cy="13455"/>
            </a:xfrm>
            <a:custGeom>
              <a:avLst/>
              <a:gdLst/>
              <a:ahLst/>
              <a:cxnLst/>
              <a:rect l="l" t="t" r="r" b="b"/>
              <a:pathLst>
                <a:path w="3242" h="434" extrusionOk="0">
                  <a:moveTo>
                    <a:pt x="206" y="0"/>
                  </a:moveTo>
                  <a:cubicBezTo>
                    <a:pt x="92" y="0"/>
                    <a:pt x="0" y="114"/>
                    <a:pt x="0" y="228"/>
                  </a:cubicBezTo>
                  <a:cubicBezTo>
                    <a:pt x="0" y="342"/>
                    <a:pt x="92" y="434"/>
                    <a:pt x="206" y="434"/>
                  </a:cubicBezTo>
                  <a:lnTo>
                    <a:pt x="3036" y="434"/>
                  </a:lnTo>
                  <a:cubicBezTo>
                    <a:pt x="3150" y="434"/>
                    <a:pt x="3242" y="342"/>
                    <a:pt x="3242" y="228"/>
                  </a:cubicBezTo>
                  <a:cubicBezTo>
                    <a:pt x="3242" y="114"/>
                    <a:pt x="3150" y="0"/>
                    <a:pt x="30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589;p33"/>
            <p:cNvSpPr/>
            <p:nvPr/>
          </p:nvSpPr>
          <p:spPr>
            <a:xfrm>
              <a:off x="1513414" y="3716810"/>
              <a:ext cx="87799" cy="31"/>
            </a:xfrm>
            <a:custGeom>
              <a:avLst/>
              <a:gdLst/>
              <a:ahLst/>
              <a:cxnLst/>
              <a:rect l="l" t="t" r="r" b="b"/>
              <a:pathLst>
                <a:path w="2832" h="1" extrusionOk="0">
                  <a:moveTo>
                    <a:pt x="2831" y="0"/>
                  </a:moveTo>
                  <a:lnTo>
                    <a:pt x="1"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590;p33"/>
            <p:cNvSpPr/>
            <p:nvPr/>
          </p:nvSpPr>
          <p:spPr>
            <a:xfrm>
              <a:off x="1507058" y="3710455"/>
              <a:ext cx="100510" cy="12742"/>
            </a:xfrm>
            <a:custGeom>
              <a:avLst/>
              <a:gdLst/>
              <a:ahLst/>
              <a:cxnLst/>
              <a:rect l="l" t="t" r="r" b="b"/>
              <a:pathLst>
                <a:path w="3242" h="411" extrusionOk="0">
                  <a:moveTo>
                    <a:pt x="206" y="0"/>
                  </a:moveTo>
                  <a:cubicBezTo>
                    <a:pt x="92" y="0"/>
                    <a:pt x="0" y="91"/>
                    <a:pt x="0" y="205"/>
                  </a:cubicBezTo>
                  <a:cubicBezTo>
                    <a:pt x="0" y="320"/>
                    <a:pt x="92" y="411"/>
                    <a:pt x="206" y="411"/>
                  </a:cubicBezTo>
                  <a:lnTo>
                    <a:pt x="3036" y="411"/>
                  </a:lnTo>
                  <a:cubicBezTo>
                    <a:pt x="3150" y="411"/>
                    <a:pt x="3242" y="320"/>
                    <a:pt x="3242" y="205"/>
                  </a:cubicBezTo>
                  <a:cubicBezTo>
                    <a:pt x="3242" y="91"/>
                    <a:pt x="3150" y="0"/>
                    <a:pt x="30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591;p33"/>
            <p:cNvSpPr/>
            <p:nvPr/>
          </p:nvSpPr>
          <p:spPr>
            <a:xfrm>
              <a:off x="1870059" y="2539321"/>
              <a:ext cx="268234" cy="268203"/>
            </a:xfrm>
            <a:custGeom>
              <a:avLst/>
              <a:gdLst/>
              <a:ahLst/>
              <a:cxnLst/>
              <a:rect l="l" t="t" r="r" b="b"/>
              <a:pathLst>
                <a:path w="8652" h="8651" extrusionOk="0">
                  <a:moveTo>
                    <a:pt x="7168" y="0"/>
                  </a:moveTo>
                  <a:lnTo>
                    <a:pt x="1" y="7167"/>
                  </a:lnTo>
                  <a:lnTo>
                    <a:pt x="1462" y="8651"/>
                  </a:lnTo>
                  <a:lnTo>
                    <a:pt x="8652" y="1461"/>
                  </a:lnTo>
                  <a:lnTo>
                    <a:pt x="716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592;p33"/>
            <p:cNvSpPr/>
            <p:nvPr/>
          </p:nvSpPr>
          <p:spPr>
            <a:xfrm>
              <a:off x="1862991" y="2532780"/>
              <a:ext cx="282371" cy="281131"/>
            </a:xfrm>
            <a:custGeom>
              <a:avLst/>
              <a:gdLst/>
              <a:ahLst/>
              <a:cxnLst/>
              <a:rect l="l" t="t" r="r" b="b"/>
              <a:pathLst>
                <a:path w="9108" h="9068" extrusionOk="0">
                  <a:moveTo>
                    <a:pt x="7396" y="508"/>
                  </a:moveTo>
                  <a:lnTo>
                    <a:pt x="8583" y="1672"/>
                  </a:lnTo>
                  <a:lnTo>
                    <a:pt x="1690" y="8565"/>
                  </a:lnTo>
                  <a:lnTo>
                    <a:pt x="526" y="7378"/>
                  </a:lnTo>
                  <a:lnTo>
                    <a:pt x="7396" y="508"/>
                  </a:lnTo>
                  <a:close/>
                  <a:moveTo>
                    <a:pt x="7399" y="0"/>
                  </a:moveTo>
                  <a:cubicBezTo>
                    <a:pt x="7345" y="0"/>
                    <a:pt x="7293" y="17"/>
                    <a:pt x="7259" y="51"/>
                  </a:cubicBezTo>
                  <a:lnTo>
                    <a:pt x="69" y="7241"/>
                  </a:lnTo>
                  <a:cubicBezTo>
                    <a:pt x="1" y="7310"/>
                    <a:pt x="1" y="7447"/>
                    <a:pt x="69" y="7538"/>
                  </a:cubicBezTo>
                  <a:lnTo>
                    <a:pt x="1553" y="8999"/>
                  </a:lnTo>
                  <a:cubicBezTo>
                    <a:pt x="1598" y="9045"/>
                    <a:pt x="1644" y="9067"/>
                    <a:pt x="1690" y="9067"/>
                  </a:cubicBezTo>
                  <a:cubicBezTo>
                    <a:pt x="1758" y="9067"/>
                    <a:pt x="1804" y="9045"/>
                    <a:pt x="1849" y="8999"/>
                  </a:cubicBezTo>
                  <a:lnTo>
                    <a:pt x="9017" y="1832"/>
                  </a:lnTo>
                  <a:cubicBezTo>
                    <a:pt x="9108" y="1741"/>
                    <a:pt x="9108" y="1604"/>
                    <a:pt x="9017" y="1535"/>
                  </a:cubicBezTo>
                  <a:lnTo>
                    <a:pt x="7556" y="51"/>
                  </a:lnTo>
                  <a:cubicBezTo>
                    <a:pt x="7510" y="17"/>
                    <a:pt x="7453" y="0"/>
                    <a:pt x="7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593;p33"/>
            <p:cNvSpPr/>
            <p:nvPr/>
          </p:nvSpPr>
          <p:spPr>
            <a:xfrm>
              <a:off x="1986130" y="2662430"/>
              <a:ext cx="186139" cy="186139"/>
            </a:xfrm>
            <a:custGeom>
              <a:avLst/>
              <a:gdLst/>
              <a:ahLst/>
              <a:cxnLst/>
              <a:rect l="l" t="t" r="r" b="b"/>
              <a:pathLst>
                <a:path w="6004" h="6004" extrusionOk="0">
                  <a:moveTo>
                    <a:pt x="5022" y="1"/>
                  </a:moveTo>
                  <a:lnTo>
                    <a:pt x="0" y="5000"/>
                  </a:lnTo>
                  <a:lnTo>
                    <a:pt x="1004" y="6004"/>
                  </a:lnTo>
                  <a:lnTo>
                    <a:pt x="6003" y="1005"/>
                  </a:lnTo>
                  <a:lnTo>
                    <a:pt x="502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594;p33"/>
            <p:cNvSpPr/>
            <p:nvPr/>
          </p:nvSpPr>
          <p:spPr>
            <a:xfrm>
              <a:off x="1979031" y="2655889"/>
              <a:ext cx="201020" cy="199067"/>
            </a:xfrm>
            <a:custGeom>
              <a:avLst/>
              <a:gdLst/>
              <a:ahLst/>
              <a:cxnLst/>
              <a:rect l="l" t="t" r="r" b="b"/>
              <a:pathLst>
                <a:path w="6484" h="6421" extrusionOk="0">
                  <a:moveTo>
                    <a:pt x="5251" y="509"/>
                  </a:moveTo>
                  <a:lnTo>
                    <a:pt x="5935" y="1216"/>
                  </a:lnTo>
                  <a:lnTo>
                    <a:pt x="1233" y="5918"/>
                  </a:lnTo>
                  <a:lnTo>
                    <a:pt x="526" y="5211"/>
                  </a:lnTo>
                  <a:lnTo>
                    <a:pt x="5251" y="509"/>
                  </a:lnTo>
                  <a:close/>
                  <a:moveTo>
                    <a:pt x="5239" y="1"/>
                  </a:moveTo>
                  <a:cubicBezTo>
                    <a:pt x="5188" y="1"/>
                    <a:pt x="5137" y="18"/>
                    <a:pt x="5091" y="52"/>
                  </a:cubicBezTo>
                  <a:lnTo>
                    <a:pt x="92" y="5074"/>
                  </a:lnTo>
                  <a:cubicBezTo>
                    <a:pt x="1" y="5142"/>
                    <a:pt x="1" y="5279"/>
                    <a:pt x="92" y="5370"/>
                  </a:cubicBezTo>
                  <a:lnTo>
                    <a:pt x="1096" y="6375"/>
                  </a:lnTo>
                  <a:cubicBezTo>
                    <a:pt x="1119" y="6397"/>
                    <a:pt x="1188" y="6420"/>
                    <a:pt x="1233" y="6420"/>
                  </a:cubicBezTo>
                  <a:cubicBezTo>
                    <a:pt x="1279" y="6420"/>
                    <a:pt x="1348" y="6397"/>
                    <a:pt x="1393" y="6375"/>
                  </a:cubicBezTo>
                  <a:lnTo>
                    <a:pt x="6392" y="1353"/>
                  </a:lnTo>
                  <a:cubicBezTo>
                    <a:pt x="6483" y="1285"/>
                    <a:pt x="6483" y="1148"/>
                    <a:pt x="6392" y="1056"/>
                  </a:cubicBezTo>
                  <a:lnTo>
                    <a:pt x="5388" y="52"/>
                  </a:lnTo>
                  <a:cubicBezTo>
                    <a:pt x="5342" y="18"/>
                    <a:pt x="5291" y="1"/>
                    <a:pt x="523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595;p33"/>
            <p:cNvSpPr/>
            <p:nvPr/>
          </p:nvSpPr>
          <p:spPr>
            <a:xfrm>
              <a:off x="2066797" y="2740989"/>
              <a:ext cx="130924" cy="130955"/>
            </a:xfrm>
            <a:custGeom>
              <a:avLst/>
              <a:gdLst/>
              <a:ahLst/>
              <a:cxnLst/>
              <a:rect l="l" t="t" r="r" b="b"/>
              <a:pathLst>
                <a:path w="4223" h="4224" extrusionOk="0">
                  <a:moveTo>
                    <a:pt x="1872" y="0"/>
                  </a:moveTo>
                  <a:lnTo>
                    <a:pt x="0" y="1895"/>
                  </a:lnTo>
                  <a:lnTo>
                    <a:pt x="2328" y="4223"/>
                  </a:lnTo>
                  <a:lnTo>
                    <a:pt x="4223" y="2329"/>
                  </a:lnTo>
                  <a:lnTo>
                    <a:pt x="187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596;p33"/>
            <p:cNvSpPr/>
            <p:nvPr/>
          </p:nvSpPr>
          <p:spPr>
            <a:xfrm>
              <a:off x="2059698" y="2734448"/>
              <a:ext cx="145123" cy="143852"/>
            </a:xfrm>
            <a:custGeom>
              <a:avLst/>
              <a:gdLst/>
              <a:ahLst/>
              <a:cxnLst/>
              <a:rect l="l" t="t" r="r" b="b"/>
              <a:pathLst>
                <a:path w="4681" h="4640" extrusionOk="0">
                  <a:moveTo>
                    <a:pt x="2101" y="508"/>
                  </a:moveTo>
                  <a:lnTo>
                    <a:pt x="4155" y="2540"/>
                  </a:lnTo>
                  <a:lnTo>
                    <a:pt x="2557" y="4137"/>
                  </a:lnTo>
                  <a:lnTo>
                    <a:pt x="526" y="2106"/>
                  </a:lnTo>
                  <a:lnTo>
                    <a:pt x="2101" y="508"/>
                  </a:lnTo>
                  <a:close/>
                  <a:moveTo>
                    <a:pt x="2104" y="0"/>
                  </a:moveTo>
                  <a:cubicBezTo>
                    <a:pt x="2050" y="0"/>
                    <a:pt x="1998" y="17"/>
                    <a:pt x="1964" y="52"/>
                  </a:cubicBezTo>
                  <a:lnTo>
                    <a:pt x="69" y="1946"/>
                  </a:lnTo>
                  <a:cubicBezTo>
                    <a:pt x="24" y="1992"/>
                    <a:pt x="1" y="2037"/>
                    <a:pt x="1" y="2106"/>
                  </a:cubicBezTo>
                  <a:cubicBezTo>
                    <a:pt x="1" y="2152"/>
                    <a:pt x="24" y="2197"/>
                    <a:pt x="69" y="2243"/>
                  </a:cubicBezTo>
                  <a:lnTo>
                    <a:pt x="2420" y="4594"/>
                  </a:lnTo>
                  <a:cubicBezTo>
                    <a:pt x="2443" y="4617"/>
                    <a:pt x="2512" y="4640"/>
                    <a:pt x="2557" y="4640"/>
                  </a:cubicBezTo>
                  <a:cubicBezTo>
                    <a:pt x="2626" y="4640"/>
                    <a:pt x="2672" y="4617"/>
                    <a:pt x="2717" y="4594"/>
                  </a:cubicBezTo>
                  <a:lnTo>
                    <a:pt x="4589" y="2699"/>
                  </a:lnTo>
                  <a:cubicBezTo>
                    <a:pt x="4680" y="2608"/>
                    <a:pt x="4680" y="2471"/>
                    <a:pt x="4589" y="2403"/>
                  </a:cubicBezTo>
                  <a:lnTo>
                    <a:pt x="2261" y="52"/>
                  </a:lnTo>
                  <a:cubicBezTo>
                    <a:pt x="2215" y="17"/>
                    <a:pt x="2158" y="0"/>
                    <a:pt x="21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597;p33"/>
            <p:cNvSpPr/>
            <p:nvPr/>
          </p:nvSpPr>
          <p:spPr>
            <a:xfrm>
              <a:off x="1219764" y="3354489"/>
              <a:ext cx="191099" cy="190386"/>
            </a:xfrm>
            <a:custGeom>
              <a:avLst/>
              <a:gdLst/>
              <a:ahLst/>
              <a:cxnLst/>
              <a:rect l="l" t="t" r="r" b="b"/>
              <a:pathLst>
                <a:path w="6164" h="6141" extrusionOk="0">
                  <a:moveTo>
                    <a:pt x="3082" y="1"/>
                  </a:moveTo>
                  <a:cubicBezTo>
                    <a:pt x="1370" y="1"/>
                    <a:pt x="0" y="1370"/>
                    <a:pt x="0" y="3060"/>
                  </a:cubicBezTo>
                  <a:cubicBezTo>
                    <a:pt x="0" y="4771"/>
                    <a:pt x="1370" y="6141"/>
                    <a:pt x="3082" y="6141"/>
                  </a:cubicBezTo>
                  <a:cubicBezTo>
                    <a:pt x="4771" y="6141"/>
                    <a:pt x="6163" y="4771"/>
                    <a:pt x="6163" y="3060"/>
                  </a:cubicBezTo>
                  <a:cubicBezTo>
                    <a:pt x="6163" y="1370"/>
                    <a:pt x="4771" y="1"/>
                    <a:pt x="30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598;p33"/>
            <p:cNvSpPr/>
            <p:nvPr/>
          </p:nvSpPr>
          <p:spPr>
            <a:xfrm>
              <a:off x="1213377" y="3347421"/>
              <a:ext cx="203841" cy="204554"/>
            </a:xfrm>
            <a:custGeom>
              <a:avLst/>
              <a:gdLst/>
              <a:ahLst/>
              <a:cxnLst/>
              <a:rect l="l" t="t" r="r" b="b"/>
              <a:pathLst>
                <a:path w="6575" h="6598" extrusionOk="0">
                  <a:moveTo>
                    <a:pt x="3288" y="434"/>
                  </a:moveTo>
                  <a:cubicBezTo>
                    <a:pt x="4863" y="434"/>
                    <a:pt x="6164" y="1713"/>
                    <a:pt x="6164" y="3288"/>
                  </a:cubicBezTo>
                  <a:cubicBezTo>
                    <a:pt x="6164" y="4885"/>
                    <a:pt x="4863" y="6163"/>
                    <a:pt x="3288" y="6163"/>
                  </a:cubicBezTo>
                  <a:cubicBezTo>
                    <a:pt x="1713" y="6163"/>
                    <a:pt x="412" y="4885"/>
                    <a:pt x="412" y="3288"/>
                  </a:cubicBezTo>
                  <a:cubicBezTo>
                    <a:pt x="412" y="1713"/>
                    <a:pt x="1713" y="434"/>
                    <a:pt x="3288" y="434"/>
                  </a:cubicBezTo>
                  <a:close/>
                  <a:moveTo>
                    <a:pt x="3288" y="1"/>
                  </a:moveTo>
                  <a:cubicBezTo>
                    <a:pt x="1462" y="1"/>
                    <a:pt x="1" y="1484"/>
                    <a:pt x="1" y="3288"/>
                  </a:cubicBezTo>
                  <a:cubicBezTo>
                    <a:pt x="1" y="5114"/>
                    <a:pt x="1462" y="6597"/>
                    <a:pt x="3288" y="6597"/>
                  </a:cubicBezTo>
                  <a:cubicBezTo>
                    <a:pt x="5091" y="6597"/>
                    <a:pt x="6575" y="5114"/>
                    <a:pt x="6575" y="3288"/>
                  </a:cubicBezTo>
                  <a:cubicBezTo>
                    <a:pt x="6575" y="1484"/>
                    <a:pt x="5091" y="1"/>
                    <a:pt x="3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599;p33"/>
            <p:cNvSpPr/>
            <p:nvPr/>
          </p:nvSpPr>
          <p:spPr>
            <a:xfrm>
              <a:off x="1273552" y="3404743"/>
              <a:ext cx="86342" cy="86373"/>
            </a:xfrm>
            <a:custGeom>
              <a:avLst/>
              <a:gdLst/>
              <a:ahLst/>
              <a:cxnLst/>
              <a:rect l="l" t="t" r="r" b="b"/>
              <a:pathLst>
                <a:path w="2785" h="2786" extrusionOk="0">
                  <a:moveTo>
                    <a:pt x="1392" y="1"/>
                  </a:moveTo>
                  <a:cubicBezTo>
                    <a:pt x="639" y="1"/>
                    <a:pt x="0" y="640"/>
                    <a:pt x="0" y="1393"/>
                  </a:cubicBezTo>
                  <a:cubicBezTo>
                    <a:pt x="0" y="2169"/>
                    <a:pt x="639" y="2785"/>
                    <a:pt x="1392" y="2785"/>
                  </a:cubicBezTo>
                  <a:cubicBezTo>
                    <a:pt x="2168" y="2785"/>
                    <a:pt x="2785" y="2169"/>
                    <a:pt x="2785" y="1393"/>
                  </a:cubicBezTo>
                  <a:cubicBezTo>
                    <a:pt x="2785" y="640"/>
                    <a:pt x="2168" y="1"/>
                    <a:pt x="1392" y="1"/>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00;p33"/>
            <p:cNvSpPr/>
            <p:nvPr/>
          </p:nvSpPr>
          <p:spPr>
            <a:xfrm>
              <a:off x="1420718" y="2024160"/>
              <a:ext cx="293005" cy="293005"/>
            </a:xfrm>
            <a:custGeom>
              <a:avLst/>
              <a:gdLst/>
              <a:ahLst/>
              <a:cxnLst/>
              <a:rect l="l" t="t" r="r" b="b"/>
              <a:pathLst>
                <a:path w="9451" h="9451" extrusionOk="0">
                  <a:moveTo>
                    <a:pt x="4726" y="0"/>
                  </a:moveTo>
                  <a:cubicBezTo>
                    <a:pt x="2740" y="0"/>
                    <a:pt x="1028" y="1233"/>
                    <a:pt x="343" y="2991"/>
                  </a:cubicBezTo>
                  <a:lnTo>
                    <a:pt x="320" y="2991"/>
                  </a:lnTo>
                  <a:cubicBezTo>
                    <a:pt x="115" y="3538"/>
                    <a:pt x="1" y="4109"/>
                    <a:pt x="1" y="4725"/>
                  </a:cubicBezTo>
                  <a:cubicBezTo>
                    <a:pt x="1" y="6825"/>
                    <a:pt x="1370" y="8606"/>
                    <a:pt x="3265" y="9222"/>
                  </a:cubicBezTo>
                  <a:cubicBezTo>
                    <a:pt x="3721" y="9382"/>
                    <a:pt x="4223" y="9450"/>
                    <a:pt x="4726" y="9450"/>
                  </a:cubicBezTo>
                  <a:cubicBezTo>
                    <a:pt x="7328" y="9450"/>
                    <a:pt x="9450" y="7350"/>
                    <a:pt x="9450" y="4725"/>
                  </a:cubicBezTo>
                  <a:cubicBezTo>
                    <a:pt x="9450" y="2123"/>
                    <a:pt x="7328" y="0"/>
                    <a:pt x="47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01;p33"/>
            <p:cNvSpPr/>
            <p:nvPr/>
          </p:nvSpPr>
          <p:spPr>
            <a:xfrm>
              <a:off x="1414363" y="2017805"/>
              <a:ext cx="305716" cy="306429"/>
            </a:xfrm>
            <a:custGeom>
              <a:avLst/>
              <a:gdLst/>
              <a:ahLst/>
              <a:cxnLst/>
              <a:rect l="l" t="t" r="r" b="b"/>
              <a:pathLst>
                <a:path w="9861" h="9884" extrusionOk="0">
                  <a:moveTo>
                    <a:pt x="4931" y="434"/>
                  </a:moveTo>
                  <a:cubicBezTo>
                    <a:pt x="7419" y="434"/>
                    <a:pt x="9450" y="2442"/>
                    <a:pt x="9450" y="4930"/>
                  </a:cubicBezTo>
                  <a:cubicBezTo>
                    <a:pt x="9450" y="7418"/>
                    <a:pt x="7419" y="9450"/>
                    <a:pt x="4931" y="9450"/>
                  </a:cubicBezTo>
                  <a:cubicBezTo>
                    <a:pt x="4451" y="9450"/>
                    <a:pt x="3972" y="9381"/>
                    <a:pt x="3515" y="9221"/>
                  </a:cubicBezTo>
                  <a:cubicBezTo>
                    <a:pt x="1667" y="8628"/>
                    <a:pt x="411" y="6893"/>
                    <a:pt x="411" y="4930"/>
                  </a:cubicBezTo>
                  <a:cubicBezTo>
                    <a:pt x="411" y="4360"/>
                    <a:pt x="525" y="3812"/>
                    <a:pt x="731" y="3287"/>
                  </a:cubicBezTo>
                  <a:cubicBezTo>
                    <a:pt x="731" y="3287"/>
                    <a:pt x="731" y="3287"/>
                    <a:pt x="731" y="3264"/>
                  </a:cubicBezTo>
                  <a:cubicBezTo>
                    <a:pt x="1415" y="1529"/>
                    <a:pt x="3059" y="434"/>
                    <a:pt x="4931" y="434"/>
                  </a:cubicBezTo>
                  <a:close/>
                  <a:moveTo>
                    <a:pt x="4931" y="0"/>
                  </a:moveTo>
                  <a:cubicBezTo>
                    <a:pt x="2899" y="0"/>
                    <a:pt x="1096" y="1210"/>
                    <a:pt x="343" y="3104"/>
                  </a:cubicBezTo>
                  <a:cubicBezTo>
                    <a:pt x="114" y="3698"/>
                    <a:pt x="0" y="4314"/>
                    <a:pt x="0" y="4930"/>
                  </a:cubicBezTo>
                  <a:cubicBezTo>
                    <a:pt x="0" y="7076"/>
                    <a:pt x="1370" y="8970"/>
                    <a:pt x="3401" y="9632"/>
                  </a:cubicBezTo>
                  <a:cubicBezTo>
                    <a:pt x="3881" y="9792"/>
                    <a:pt x="4406" y="9883"/>
                    <a:pt x="4931" y="9883"/>
                  </a:cubicBezTo>
                  <a:cubicBezTo>
                    <a:pt x="7647" y="9883"/>
                    <a:pt x="9861" y="7669"/>
                    <a:pt x="9861" y="4930"/>
                  </a:cubicBezTo>
                  <a:cubicBezTo>
                    <a:pt x="9861" y="2214"/>
                    <a:pt x="7647" y="0"/>
                    <a:pt x="49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02;p33"/>
            <p:cNvSpPr/>
            <p:nvPr/>
          </p:nvSpPr>
          <p:spPr>
            <a:xfrm>
              <a:off x="1480180" y="2085730"/>
              <a:ext cx="170545" cy="170576"/>
            </a:xfrm>
            <a:custGeom>
              <a:avLst/>
              <a:gdLst/>
              <a:ahLst/>
              <a:cxnLst/>
              <a:rect l="l" t="t" r="r" b="b"/>
              <a:pathLst>
                <a:path w="5501" h="5502" extrusionOk="0">
                  <a:moveTo>
                    <a:pt x="2762" y="0"/>
                  </a:moveTo>
                  <a:cubicBezTo>
                    <a:pt x="1233" y="0"/>
                    <a:pt x="0" y="1233"/>
                    <a:pt x="0" y="2739"/>
                  </a:cubicBezTo>
                  <a:cubicBezTo>
                    <a:pt x="0" y="4269"/>
                    <a:pt x="1233" y="5501"/>
                    <a:pt x="2762" y="5501"/>
                  </a:cubicBezTo>
                  <a:cubicBezTo>
                    <a:pt x="4268" y="5501"/>
                    <a:pt x="5501" y="4269"/>
                    <a:pt x="5501" y="2739"/>
                  </a:cubicBezTo>
                  <a:cubicBezTo>
                    <a:pt x="5501" y="1233"/>
                    <a:pt x="4268" y="0"/>
                    <a:pt x="2762" y="0"/>
                  </a:cubicBezTo>
                  <a:close/>
                </a:path>
              </a:pathLst>
            </a:custGeom>
            <a:solidFill>
              <a:srgbClr val="0952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603;p33"/>
            <p:cNvSpPr/>
            <p:nvPr/>
          </p:nvSpPr>
          <p:spPr>
            <a:xfrm>
              <a:off x="762641" y="4331736"/>
              <a:ext cx="1507311" cy="114678"/>
            </a:xfrm>
            <a:custGeom>
              <a:avLst/>
              <a:gdLst/>
              <a:ahLst/>
              <a:cxnLst/>
              <a:rect l="l" t="t" r="r" b="b"/>
              <a:pathLst>
                <a:path w="48619" h="3699" extrusionOk="0">
                  <a:moveTo>
                    <a:pt x="0" y="1"/>
                  </a:moveTo>
                  <a:lnTo>
                    <a:pt x="0" y="3698"/>
                  </a:lnTo>
                  <a:lnTo>
                    <a:pt x="48618" y="3698"/>
                  </a:lnTo>
                  <a:lnTo>
                    <a:pt x="48618" y="1"/>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604;p33"/>
            <p:cNvSpPr/>
            <p:nvPr/>
          </p:nvSpPr>
          <p:spPr>
            <a:xfrm>
              <a:off x="943785" y="4331736"/>
              <a:ext cx="322705" cy="114678"/>
            </a:xfrm>
            <a:custGeom>
              <a:avLst/>
              <a:gdLst/>
              <a:ahLst/>
              <a:cxnLst/>
              <a:rect l="l" t="t" r="r" b="b"/>
              <a:pathLst>
                <a:path w="10409" h="3699" extrusionOk="0">
                  <a:moveTo>
                    <a:pt x="0" y="1"/>
                  </a:moveTo>
                  <a:lnTo>
                    <a:pt x="0" y="3698"/>
                  </a:lnTo>
                  <a:lnTo>
                    <a:pt x="10409" y="3698"/>
                  </a:lnTo>
                  <a:lnTo>
                    <a:pt x="10409" y="1"/>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605;p33"/>
            <p:cNvSpPr/>
            <p:nvPr/>
          </p:nvSpPr>
          <p:spPr>
            <a:xfrm>
              <a:off x="713100" y="4069923"/>
              <a:ext cx="1624066" cy="34692"/>
            </a:xfrm>
            <a:custGeom>
              <a:avLst/>
              <a:gdLst/>
              <a:ahLst/>
              <a:cxnLst/>
              <a:rect l="l" t="t" r="r" b="b"/>
              <a:pathLst>
                <a:path w="52385" h="1119" extrusionOk="0">
                  <a:moveTo>
                    <a:pt x="0" y="0"/>
                  </a:moveTo>
                  <a:lnTo>
                    <a:pt x="0" y="1119"/>
                  </a:lnTo>
                  <a:lnTo>
                    <a:pt x="52384" y="1119"/>
                  </a:lnTo>
                  <a:lnTo>
                    <a:pt x="52384" y="0"/>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606;p33"/>
            <p:cNvSpPr/>
            <p:nvPr/>
          </p:nvSpPr>
          <p:spPr>
            <a:xfrm>
              <a:off x="713100" y="4297788"/>
              <a:ext cx="1624066" cy="33979"/>
            </a:xfrm>
            <a:custGeom>
              <a:avLst/>
              <a:gdLst/>
              <a:ahLst/>
              <a:cxnLst/>
              <a:rect l="l" t="t" r="r" b="b"/>
              <a:pathLst>
                <a:path w="52385" h="1096" extrusionOk="0">
                  <a:moveTo>
                    <a:pt x="0" y="0"/>
                  </a:moveTo>
                  <a:lnTo>
                    <a:pt x="0" y="1096"/>
                  </a:lnTo>
                  <a:lnTo>
                    <a:pt x="52384" y="1096"/>
                  </a:lnTo>
                  <a:lnTo>
                    <a:pt x="52384" y="0"/>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607;p33"/>
            <p:cNvSpPr/>
            <p:nvPr/>
          </p:nvSpPr>
          <p:spPr>
            <a:xfrm>
              <a:off x="741405" y="4101762"/>
              <a:ext cx="1552605" cy="196029"/>
            </a:xfrm>
            <a:custGeom>
              <a:avLst/>
              <a:gdLst/>
              <a:ahLst/>
              <a:cxnLst/>
              <a:rect l="l" t="t" r="r" b="b"/>
              <a:pathLst>
                <a:path w="50080" h="6323" extrusionOk="0">
                  <a:moveTo>
                    <a:pt x="50079" y="0"/>
                  </a:moveTo>
                  <a:lnTo>
                    <a:pt x="0" y="92"/>
                  </a:lnTo>
                  <a:cubicBezTo>
                    <a:pt x="0" y="92"/>
                    <a:pt x="1530" y="2329"/>
                    <a:pt x="0" y="6323"/>
                  </a:cubicBezTo>
                  <a:lnTo>
                    <a:pt x="50079" y="6323"/>
                  </a:lnTo>
                  <a:cubicBezTo>
                    <a:pt x="50079" y="6323"/>
                    <a:pt x="48276" y="3287"/>
                    <a:pt x="5007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608;p33"/>
            <p:cNvSpPr/>
            <p:nvPr/>
          </p:nvSpPr>
          <p:spPr>
            <a:xfrm>
              <a:off x="734336" y="4095376"/>
              <a:ext cx="1566029" cy="208802"/>
            </a:xfrm>
            <a:custGeom>
              <a:avLst/>
              <a:gdLst/>
              <a:ahLst/>
              <a:cxnLst/>
              <a:rect l="l" t="t" r="r" b="b"/>
              <a:pathLst>
                <a:path w="50513" h="6735" extrusionOk="0">
                  <a:moveTo>
                    <a:pt x="49965" y="435"/>
                  </a:moveTo>
                  <a:lnTo>
                    <a:pt x="49965" y="435"/>
                  </a:lnTo>
                  <a:cubicBezTo>
                    <a:pt x="48709" y="3037"/>
                    <a:pt x="49577" y="5456"/>
                    <a:pt x="49965" y="6324"/>
                  </a:cubicBezTo>
                  <a:lnTo>
                    <a:pt x="525" y="6324"/>
                  </a:lnTo>
                  <a:cubicBezTo>
                    <a:pt x="1621" y="3265"/>
                    <a:pt x="959" y="1256"/>
                    <a:pt x="594" y="503"/>
                  </a:cubicBezTo>
                  <a:lnTo>
                    <a:pt x="49965" y="435"/>
                  </a:lnTo>
                  <a:close/>
                  <a:moveTo>
                    <a:pt x="50307" y="1"/>
                  </a:moveTo>
                  <a:lnTo>
                    <a:pt x="228" y="69"/>
                  </a:lnTo>
                  <a:cubicBezTo>
                    <a:pt x="160" y="69"/>
                    <a:pt x="69" y="115"/>
                    <a:pt x="46" y="184"/>
                  </a:cubicBezTo>
                  <a:cubicBezTo>
                    <a:pt x="0" y="252"/>
                    <a:pt x="0" y="343"/>
                    <a:pt x="46" y="412"/>
                  </a:cubicBezTo>
                  <a:cubicBezTo>
                    <a:pt x="69" y="435"/>
                    <a:pt x="1507" y="2626"/>
                    <a:pt x="23" y="6438"/>
                  </a:cubicBezTo>
                  <a:cubicBezTo>
                    <a:pt x="0" y="6506"/>
                    <a:pt x="23" y="6575"/>
                    <a:pt x="46" y="6643"/>
                  </a:cubicBezTo>
                  <a:cubicBezTo>
                    <a:pt x="91" y="6712"/>
                    <a:pt x="160" y="6734"/>
                    <a:pt x="228" y="6734"/>
                  </a:cubicBezTo>
                  <a:lnTo>
                    <a:pt x="50307" y="6734"/>
                  </a:lnTo>
                  <a:cubicBezTo>
                    <a:pt x="50376" y="6734"/>
                    <a:pt x="50444" y="6689"/>
                    <a:pt x="50490" y="6620"/>
                  </a:cubicBezTo>
                  <a:cubicBezTo>
                    <a:pt x="50513" y="6552"/>
                    <a:pt x="50513" y="6483"/>
                    <a:pt x="50490" y="6415"/>
                  </a:cubicBezTo>
                  <a:cubicBezTo>
                    <a:pt x="50467" y="6392"/>
                    <a:pt x="48778" y="3448"/>
                    <a:pt x="50490" y="321"/>
                  </a:cubicBezTo>
                  <a:cubicBezTo>
                    <a:pt x="50513" y="252"/>
                    <a:pt x="50513" y="161"/>
                    <a:pt x="50490" y="115"/>
                  </a:cubicBezTo>
                  <a:cubicBezTo>
                    <a:pt x="50444" y="47"/>
                    <a:pt x="50376" y="1"/>
                    <a:pt x="503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609;p33"/>
            <p:cNvSpPr/>
            <p:nvPr/>
          </p:nvSpPr>
          <p:spPr>
            <a:xfrm>
              <a:off x="1628059" y="4181004"/>
              <a:ext cx="224365" cy="222226"/>
            </a:xfrm>
            <a:custGeom>
              <a:avLst/>
              <a:gdLst/>
              <a:ahLst/>
              <a:cxnLst/>
              <a:rect l="l" t="t" r="r" b="b"/>
              <a:pathLst>
                <a:path w="7237" h="7168" extrusionOk="0">
                  <a:moveTo>
                    <a:pt x="1" y="1"/>
                  </a:moveTo>
                  <a:lnTo>
                    <a:pt x="1" y="7168"/>
                  </a:lnTo>
                  <a:lnTo>
                    <a:pt x="3630" y="4954"/>
                  </a:lnTo>
                  <a:lnTo>
                    <a:pt x="7236" y="7168"/>
                  </a:lnTo>
                  <a:lnTo>
                    <a:pt x="7236" y="1"/>
                  </a:lnTo>
                  <a:close/>
                </a:path>
              </a:pathLst>
            </a:custGeom>
            <a:solidFill>
              <a:srgbClr val="ED4A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610;p33"/>
            <p:cNvSpPr/>
            <p:nvPr/>
          </p:nvSpPr>
          <p:spPr>
            <a:xfrm>
              <a:off x="751294" y="4140670"/>
              <a:ext cx="1419573" cy="12773"/>
            </a:xfrm>
            <a:custGeom>
              <a:avLst/>
              <a:gdLst/>
              <a:ahLst/>
              <a:cxnLst/>
              <a:rect l="l" t="t" r="r" b="b"/>
              <a:pathLst>
                <a:path w="45789" h="412" extrusionOk="0">
                  <a:moveTo>
                    <a:pt x="206" y="1"/>
                  </a:moveTo>
                  <a:cubicBezTo>
                    <a:pt x="92" y="1"/>
                    <a:pt x="1" y="92"/>
                    <a:pt x="1" y="206"/>
                  </a:cubicBezTo>
                  <a:cubicBezTo>
                    <a:pt x="1" y="320"/>
                    <a:pt x="92" y="412"/>
                    <a:pt x="206" y="412"/>
                  </a:cubicBezTo>
                  <a:lnTo>
                    <a:pt x="45560" y="412"/>
                  </a:lnTo>
                  <a:cubicBezTo>
                    <a:pt x="45674" y="412"/>
                    <a:pt x="45789" y="320"/>
                    <a:pt x="45789" y="206"/>
                  </a:cubicBezTo>
                  <a:cubicBezTo>
                    <a:pt x="45789" y="92"/>
                    <a:pt x="45674" y="1"/>
                    <a:pt x="455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611;p33"/>
            <p:cNvSpPr/>
            <p:nvPr/>
          </p:nvSpPr>
          <p:spPr>
            <a:xfrm>
              <a:off x="1226119" y="4174648"/>
              <a:ext cx="1050179" cy="12773"/>
            </a:xfrm>
            <a:custGeom>
              <a:avLst/>
              <a:gdLst/>
              <a:ahLst/>
              <a:cxnLst/>
              <a:rect l="l" t="t" r="r" b="b"/>
              <a:pathLst>
                <a:path w="33874" h="412" extrusionOk="0">
                  <a:moveTo>
                    <a:pt x="206" y="0"/>
                  </a:moveTo>
                  <a:cubicBezTo>
                    <a:pt x="92" y="0"/>
                    <a:pt x="1" y="92"/>
                    <a:pt x="1" y="206"/>
                  </a:cubicBezTo>
                  <a:cubicBezTo>
                    <a:pt x="1" y="320"/>
                    <a:pt x="92" y="411"/>
                    <a:pt x="206" y="411"/>
                  </a:cubicBezTo>
                  <a:lnTo>
                    <a:pt x="33668" y="411"/>
                  </a:lnTo>
                  <a:cubicBezTo>
                    <a:pt x="33782" y="411"/>
                    <a:pt x="33874" y="320"/>
                    <a:pt x="33874" y="206"/>
                  </a:cubicBezTo>
                  <a:cubicBezTo>
                    <a:pt x="33874" y="92"/>
                    <a:pt x="33782" y="0"/>
                    <a:pt x="336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612;p33"/>
            <p:cNvSpPr/>
            <p:nvPr/>
          </p:nvSpPr>
          <p:spPr>
            <a:xfrm>
              <a:off x="751294" y="4247534"/>
              <a:ext cx="544218" cy="13486"/>
            </a:xfrm>
            <a:custGeom>
              <a:avLst/>
              <a:gdLst/>
              <a:ahLst/>
              <a:cxnLst/>
              <a:rect l="l" t="t" r="r" b="b"/>
              <a:pathLst>
                <a:path w="17554" h="435" extrusionOk="0">
                  <a:moveTo>
                    <a:pt x="206" y="0"/>
                  </a:moveTo>
                  <a:cubicBezTo>
                    <a:pt x="92" y="0"/>
                    <a:pt x="1" y="115"/>
                    <a:pt x="1" y="229"/>
                  </a:cubicBezTo>
                  <a:cubicBezTo>
                    <a:pt x="1" y="343"/>
                    <a:pt x="92" y="434"/>
                    <a:pt x="206" y="434"/>
                  </a:cubicBezTo>
                  <a:lnTo>
                    <a:pt x="17348" y="434"/>
                  </a:lnTo>
                  <a:cubicBezTo>
                    <a:pt x="17462" y="434"/>
                    <a:pt x="17554" y="343"/>
                    <a:pt x="17554" y="229"/>
                  </a:cubicBezTo>
                  <a:cubicBezTo>
                    <a:pt x="17554" y="115"/>
                    <a:pt x="17462" y="0"/>
                    <a:pt x="1734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613;p33"/>
            <p:cNvSpPr/>
            <p:nvPr/>
          </p:nvSpPr>
          <p:spPr>
            <a:xfrm>
              <a:off x="756255" y="4174648"/>
              <a:ext cx="421076" cy="12773"/>
            </a:xfrm>
            <a:custGeom>
              <a:avLst/>
              <a:gdLst/>
              <a:ahLst/>
              <a:cxnLst/>
              <a:rect l="l" t="t" r="r" b="b"/>
              <a:pathLst>
                <a:path w="13582" h="412" extrusionOk="0">
                  <a:moveTo>
                    <a:pt x="206" y="0"/>
                  </a:moveTo>
                  <a:cubicBezTo>
                    <a:pt x="92" y="0"/>
                    <a:pt x="1" y="92"/>
                    <a:pt x="1" y="206"/>
                  </a:cubicBezTo>
                  <a:cubicBezTo>
                    <a:pt x="1" y="320"/>
                    <a:pt x="92" y="411"/>
                    <a:pt x="206" y="411"/>
                  </a:cubicBezTo>
                  <a:lnTo>
                    <a:pt x="13376" y="411"/>
                  </a:lnTo>
                  <a:cubicBezTo>
                    <a:pt x="13491" y="411"/>
                    <a:pt x="13582" y="320"/>
                    <a:pt x="13582" y="206"/>
                  </a:cubicBezTo>
                  <a:cubicBezTo>
                    <a:pt x="13582" y="92"/>
                    <a:pt x="13491" y="0"/>
                    <a:pt x="133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614;p33"/>
            <p:cNvSpPr/>
            <p:nvPr/>
          </p:nvSpPr>
          <p:spPr>
            <a:xfrm>
              <a:off x="741405" y="4446381"/>
              <a:ext cx="1563921" cy="20555"/>
            </a:xfrm>
            <a:custGeom>
              <a:avLst/>
              <a:gdLst/>
              <a:ahLst/>
              <a:cxnLst/>
              <a:rect l="l" t="t" r="r" b="b"/>
              <a:pathLst>
                <a:path w="50445" h="663" extrusionOk="0">
                  <a:moveTo>
                    <a:pt x="0" y="0"/>
                  </a:moveTo>
                  <a:lnTo>
                    <a:pt x="0" y="662"/>
                  </a:lnTo>
                  <a:lnTo>
                    <a:pt x="50444" y="662"/>
                  </a:lnTo>
                  <a:lnTo>
                    <a:pt x="50444" y="0"/>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615;p33"/>
            <p:cNvSpPr/>
            <p:nvPr/>
          </p:nvSpPr>
          <p:spPr>
            <a:xfrm>
              <a:off x="741405" y="4582945"/>
              <a:ext cx="1563921" cy="20555"/>
            </a:xfrm>
            <a:custGeom>
              <a:avLst/>
              <a:gdLst/>
              <a:ahLst/>
              <a:cxnLst/>
              <a:rect l="l" t="t" r="r" b="b"/>
              <a:pathLst>
                <a:path w="50445" h="663" extrusionOk="0">
                  <a:moveTo>
                    <a:pt x="0" y="1"/>
                  </a:moveTo>
                  <a:lnTo>
                    <a:pt x="0" y="663"/>
                  </a:lnTo>
                  <a:lnTo>
                    <a:pt x="50444" y="663"/>
                  </a:lnTo>
                  <a:lnTo>
                    <a:pt x="50444" y="1"/>
                  </a:lnTo>
                  <a:close/>
                </a:path>
              </a:pathLst>
            </a:custGeom>
            <a:solidFill>
              <a:srgbClr val="FFA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616;p33"/>
            <p:cNvSpPr/>
            <p:nvPr/>
          </p:nvSpPr>
          <p:spPr>
            <a:xfrm>
              <a:off x="768996" y="4465479"/>
              <a:ext cx="1494569" cy="117499"/>
            </a:xfrm>
            <a:custGeom>
              <a:avLst/>
              <a:gdLst/>
              <a:ahLst/>
              <a:cxnLst/>
              <a:rect l="l" t="t" r="r" b="b"/>
              <a:pathLst>
                <a:path w="48208" h="3790" extrusionOk="0">
                  <a:moveTo>
                    <a:pt x="48208" y="1"/>
                  </a:moveTo>
                  <a:lnTo>
                    <a:pt x="1" y="46"/>
                  </a:lnTo>
                  <a:cubicBezTo>
                    <a:pt x="1" y="46"/>
                    <a:pt x="1484" y="1393"/>
                    <a:pt x="1" y="3790"/>
                  </a:cubicBezTo>
                  <a:lnTo>
                    <a:pt x="48208" y="3790"/>
                  </a:lnTo>
                  <a:cubicBezTo>
                    <a:pt x="48208" y="3790"/>
                    <a:pt x="46496" y="1986"/>
                    <a:pt x="482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617;p33"/>
            <p:cNvSpPr/>
            <p:nvPr/>
          </p:nvSpPr>
          <p:spPr>
            <a:xfrm>
              <a:off x="761928" y="4459123"/>
              <a:ext cx="1508706" cy="130211"/>
            </a:xfrm>
            <a:custGeom>
              <a:avLst/>
              <a:gdLst/>
              <a:ahLst/>
              <a:cxnLst/>
              <a:rect l="l" t="t" r="r" b="b"/>
              <a:pathLst>
                <a:path w="48664" h="4200" extrusionOk="0">
                  <a:moveTo>
                    <a:pt x="48002" y="434"/>
                  </a:moveTo>
                  <a:lnTo>
                    <a:pt x="48002" y="434"/>
                  </a:lnTo>
                  <a:cubicBezTo>
                    <a:pt x="47020" y="1849"/>
                    <a:pt x="47614" y="3173"/>
                    <a:pt x="48025" y="3789"/>
                  </a:cubicBezTo>
                  <a:lnTo>
                    <a:pt x="594" y="3789"/>
                  </a:lnTo>
                  <a:cubicBezTo>
                    <a:pt x="1461" y="2169"/>
                    <a:pt x="1005" y="1027"/>
                    <a:pt x="662" y="457"/>
                  </a:cubicBezTo>
                  <a:lnTo>
                    <a:pt x="48002" y="434"/>
                  </a:lnTo>
                  <a:close/>
                  <a:moveTo>
                    <a:pt x="48436" y="0"/>
                  </a:moveTo>
                  <a:lnTo>
                    <a:pt x="229" y="46"/>
                  </a:lnTo>
                  <a:cubicBezTo>
                    <a:pt x="137" y="46"/>
                    <a:pt x="69" y="91"/>
                    <a:pt x="23" y="183"/>
                  </a:cubicBezTo>
                  <a:cubicBezTo>
                    <a:pt x="0" y="251"/>
                    <a:pt x="23" y="343"/>
                    <a:pt x="92" y="411"/>
                  </a:cubicBezTo>
                  <a:cubicBezTo>
                    <a:pt x="137" y="457"/>
                    <a:pt x="1416" y="1689"/>
                    <a:pt x="46" y="3880"/>
                  </a:cubicBezTo>
                  <a:cubicBezTo>
                    <a:pt x="0" y="3949"/>
                    <a:pt x="0" y="4040"/>
                    <a:pt x="46" y="4109"/>
                  </a:cubicBezTo>
                  <a:cubicBezTo>
                    <a:pt x="92" y="4177"/>
                    <a:pt x="160" y="4200"/>
                    <a:pt x="229" y="4200"/>
                  </a:cubicBezTo>
                  <a:lnTo>
                    <a:pt x="48436" y="4200"/>
                  </a:lnTo>
                  <a:cubicBezTo>
                    <a:pt x="48527" y="4200"/>
                    <a:pt x="48595" y="4154"/>
                    <a:pt x="48641" y="4086"/>
                  </a:cubicBezTo>
                  <a:cubicBezTo>
                    <a:pt x="48664" y="3995"/>
                    <a:pt x="48664" y="3903"/>
                    <a:pt x="48595" y="3858"/>
                  </a:cubicBezTo>
                  <a:cubicBezTo>
                    <a:pt x="48527" y="3789"/>
                    <a:pt x="47020" y="2146"/>
                    <a:pt x="48595" y="343"/>
                  </a:cubicBezTo>
                  <a:cubicBezTo>
                    <a:pt x="48664" y="297"/>
                    <a:pt x="48664" y="206"/>
                    <a:pt x="48641" y="114"/>
                  </a:cubicBezTo>
                  <a:cubicBezTo>
                    <a:pt x="48595" y="46"/>
                    <a:pt x="48527" y="0"/>
                    <a:pt x="4843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618;p33"/>
            <p:cNvSpPr/>
            <p:nvPr/>
          </p:nvSpPr>
          <p:spPr>
            <a:xfrm>
              <a:off x="782451" y="4503704"/>
              <a:ext cx="761452" cy="13455"/>
            </a:xfrm>
            <a:custGeom>
              <a:avLst/>
              <a:gdLst/>
              <a:ahLst/>
              <a:cxnLst/>
              <a:rect l="l" t="t" r="r" b="b"/>
              <a:pathLst>
                <a:path w="24561" h="434" extrusionOk="0">
                  <a:moveTo>
                    <a:pt x="206" y="0"/>
                  </a:moveTo>
                  <a:cubicBezTo>
                    <a:pt x="92" y="0"/>
                    <a:pt x="0" y="91"/>
                    <a:pt x="0" y="206"/>
                  </a:cubicBezTo>
                  <a:cubicBezTo>
                    <a:pt x="0" y="320"/>
                    <a:pt x="92" y="434"/>
                    <a:pt x="206" y="434"/>
                  </a:cubicBezTo>
                  <a:lnTo>
                    <a:pt x="24332" y="434"/>
                  </a:lnTo>
                  <a:cubicBezTo>
                    <a:pt x="24469" y="434"/>
                    <a:pt x="24560" y="320"/>
                    <a:pt x="24560" y="206"/>
                  </a:cubicBezTo>
                  <a:cubicBezTo>
                    <a:pt x="24560" y="91"/>
                    <a:pt x="24469" y="0"/>
                    <a:pt x="243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619;p33"/>
            <p:cNvSpPr/>
            <p:nvPr/>
          </p:nvSpPr>
          <p:spPr>
            <a:xfrm>
              <a:off x="1269305" y="4541899"/>
              <a:ext cx="982221" cy="12773"/>
            </a:xfrm>
            <a:custGeom>
              <a:avLst/>
              <a:gdLst/>
              <a:ahLst/>
              <a:cxnLst/>
              <a:rect l="l" t="t" r="r" b="b"/>
              <a:pathLst>
                <a:path w="31682" h="412" extrusionOk="0">
                  <a:moveTo>
                    <a:pt x="228" y="1"/>
                  </a:moveTo>
                  <a:cubicBezTo>
                    <a:pt x="91" y="1"/>
                    <a:pt x="0" y="92"/>
                    <a:pt x="0" y="206"/>
                  </a:cubicBezTo>
                  <a:cubicBezTo>
                    <a:pt x="0" y="320"/>
                    <a:pt x="91" y="412"/>
                    <a:pt x="228" y="412"/>
                  </a:cubicBezTo>
                  <a:lnTo>
                    <a:pt x="31476" y="412"/>
                  </a:lnTo>
                  <a:cubicBezTo>
                    <a:pt x="31590" y="412"/>
                    <a:pt x="31682" y="320"/>
                    <a:pt x="31682" y="206"/>
                  </a:cubicBezTo>
                  <a:cubicBezTo>
                    <a:pt x="31682" y="92"/>
                    <a:pt x="31590" y="1"/>
                    <a:pt x="314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620;p33"/>
            <p:cNvSpPr/>
            <p:nvPr/>
          </p:nvSpPr>
          <p:spPr>
            <a:xfrm>
              <a:off x="1657076" y="4503704"/>
              <a:ext cx="591621" cy="13455"/>
            </a:xfrm>
            <a:custGeom>
              <a:avLst/>
              <a:gdLst/>
              <a:ahLst/>
              <a:cxnLst/>
              <a:rect l="l" t="t" r="r" b="b"/>
              <a:pathLst>
                <a:path w="19083" h="434" extrusionOk="0">
                  <a:moveTo>
                    <a:pt x="206" y="0"/>
                  </a:moveTo>
                  <a:cubicBezTo>
                    <a:pt x="92" y="0"/>
                    <a:pt x="0" y="91"/>
                    <a:pt x="0" y="206"/>
                  </a:cubicBezTo>
                  <a:cubicBezTo>
                    <a:pt x="0" y="320"/>
                    <a:pt x="92" y="434"/>
                    <a:pt x="206" y="434"/>
                  </a:cubicBezTo>
                  <a:lnTo>
                    <a:pt x="18877" y="434"/>
                  </a:lnTo>
                  <a:cubicBezTo>
                    <a:pt x="18991" y="434"/>
                    <a:pt x="19082" y="320"/>
                    <a:pt x="19082" y="206"/>
                  </a:cubicBezTo>
                  <a:cubicBezTo>
                    <a:pt x="19082" y="91"/>
                    <a:pt x="18991" y="0"/>
                    <a:pt x="188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18" name="Google Shape;632;p33"/>
          <p:cNvCxnSpPr>
            <a:stCxn id="16" idx="2"/>
          </p:cNvCxnSpPr>
          <p:nvPr/>
        </p:nvCxnSpPr>
        <p:spPr>
          <a:xfrm rot="10800000">
            <a:off x="2760744" y="1908591"/>
            <a:ext cx="614400" cy="0"/>
          </a:xfrm>
          <a:prstGeom prst="straightConnector1">
            <a:avLst/>
          </a:prstGeom>
          <a:noFill/>
          <a:ln w="19050" cap="flat" cmpd="sng">
            <a:solidFill>
              <a:srgbClr val="09527D"/>
            </a:solidFill>
            <a:prstDash val="solid"/>
            <a:round/>
            <a:headEnd type="none" w="med" len="med"/>
            <a:tailEnd type="oval" w="med" len="med"/>
          </a:ln>
        </p:spPr>
      </p:cxnSp>
      <p:cxnSp>
        <p:nvCxnSpPr>
          <p:cNvPr id="19" name="Google Shape;633;p33"/>
          <p:cNvCxnSpPr>
            <a:stCxn id="14" idx="2"/>
          </p:cNvCxnSpPr>
          <p:nvPr/>
        </p:nvCxnSpPr>
        <p:spPr>
          <a:xfrm rot="10800000">
            <a:off x="2760751" y="4040722"/>
            <a:ext cx="614400" cy="0"/>
          </a:xfrm>
          <a:prstGeom prst="straightConnector1">
            <a:avLst/>
          </a:prstGeom>
          <a:noFill/>
          <a:ln w="19050" cap="flat" cmpd="sng">
            <a:solidFill>
              <a:schemeClr val="accent3">
                <a:lumMod val="75000"/>
              </a:schemeClr>
            </a:solidFill>
            <a:prstDash val="solid"/>
            <a:round/>
            <a:headEnd type="none" w="med" len="med"/>
            <a:tailEnd type="oval" w="med" len="med"/>
          </a:ln>
        </p:spPr>
      </p:cxnSp>
      <p:cxnSp>
        <p:nvCxnSpPr>
          <p:cNvPr id="21" name="Google Shape;636;p33"/>
          <p:cNvCxnSpPr>
            <a:stCxn id="15" idx="2"/>
          </p:cNvCxnSpPr>
          <p:nvPr/>
        </p:nvCxnSpPr>
        <p:spPr>
          <a:xfrm flipH="1">
            <a:off x="2760736" y="2848569"/>
            <a:ext cx="614401" cy="0"/>
          </a:xfrm>
          <a:prstGeom prst="straightConnector1">
            <a:avLst/>
          </a:prstGeom>
          <a:noFill/>
          <a:ln w="19050" cap="flat" cmpd="sng">
            <a:solidFill>
              <a:schemeClr val="accent5"/>
            </a:solidFill>
            <a:prstDash val="solid"/>
            <a:round/>
            <a:headEnd type="none" w="med" len="med"/>
            <a:tailEnd type="oval" w="med" len="med"/>
          </a:ln>
        </p:spPr>
      </p:cxnSp>
      <p:grpSp>
        <p:nvGrpSpPr>
          <p:cNvPr id="3" name="Group 2"/>
          <p:cNvGrpSpPr/>
          <p:nvPr/>
        </p:nvGrpSpPr>
        <p:grpSpPr>
          <a:xfrm>
            <a:off x="3375144" y="1611141"/>
            <a:ext cx="4933205" cy="594900"/>
            <a:chOff x="3375144" y="1611141"/>
            <a:chExt cx="4933205" cy="594900"/>
          </a:xfrm>
        </p:grpSpPr>
        <p:sp>
          <p:nvSpPr>
            <p:cNvPr id="16" name="Google Shape;629;p33"/>
            <p:cNvSpPr/>
            <p:nvPr/>
          </p:nvSpPr>
          <p:spPr>
            <a:xfrm>
              <a:off x="3375144" y="1611141"/>
              <a:ext cx="587400" cy="594900"/>
            </a:xfrm>
            <a:prstGeom prst="ellipse">
              <a:avLst/>
            </a:prstGeom>
            <a:solidFill>
              <a:srgbClr val="09527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vi-VN" sz="2500" b="1">
                  <a:solidFill>
                    <a:srgbClr val="FFFFFF"/>
                  </a:solidFill>
                  <a:latin typeface="Fira Sans Extra Condensed"/>
                  <a:cs typeface="Fira Sans Extra Condensed"/>
                  <a:sym typeface="Fira Sans Extra Condensed"/>
                </a:rPr>
                <a:t>I</a:t>
              </a:r>
              <a:endParaRPr kumimoji="0" sz="2100" b="0" i="0" u="none" strike="noStrike" kern="0" cap="none" spc="0" normalizeH="0" baseline="0" noProof="0">
                <a:ln>
                  <a:noFill/>
                </a:ln>
                <a:solidFill>
                  <a:srgbClr val="FFFFFF"/>
                </a:solidFill>
                <a:effectLst/>
                <a:uLnTx/>
                <a:uFillTx/>
              </a:endParaRPr>
            </a:p>
          </p:txBody>
        </p:sp>
        <p:cxnSp>
          <p:nvCxnSpPr>
            <p:cNvPr id="17" name="Google Shape;630;p33"/>
            <p:cNvCxnSpPr>
              <a:stCxn id="103" idx="1"/>
              <a:endCxn id="16" idx="6"/>
            </p:cNvCxnSpPr>
            <p:nvPr/>
          </p:nvCxnSpPr>
          <p:spPr>
            <a:xfrm flipH="1">
              <a:off x="3962544" y="1908591"/>
              <a:ext cx="614400" cy="0"/>
            </a:xfrm>
            <a:prstGeom prst="straightConnector1">
              <a:avLst/>
            </a:prstGeom>
            <a:noFill/>
            <a:ln w="19050" cap="flat" cmpd="sng">
              <a:solidFill>
                <a:srgbClr val="09527D"/>
              </a:solidFill>
              <a:prstDash val="solid"/>
              <a:round/>
              <a:headEnd type="none" w="med" len="med"/>
              <a:tailEnd type="none" w="med" len="med"/>
            </a:ln>
          </p:spPr>
        </p:cxnSp>
        <p:sp>
          <p:nvSpPr>
            <p:cNvPr id="103" name="Google Shape;631;p33"/>
            <p:cNvSpPr txBox="1"/>
            <p:nvPr/>
          </p:nvSpPr>
          <p:spPr>
            <a:xfrm>
              <a:off x="4576944" y="1611141"/>
              <a:ext cx="3731405" cy="594900"/>
            </a:xfrm>
            <a:prstGeom prst="rect">
              <a:avLst/>
            </a:prstGeom>
            <a:solidFill>
              <a:schemeClr val="bg1"/>
            </a:solidFill>
            <a:ln w="19050" cap="flat" cmpd="sng">
              <a:solidFill>
                <a:srgbClr val="09527D"/>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a:ln>
                    <a:noFill/>
                  </a:ln>
                  <a:solidFill>
                    <a:srgbClr val="09527D"/>
                  </a:solidFill>
                  <a:effectLst/>
                  <a:uLnTx/>
                  <a:uFillTx/>
                  <a:latin typeface="Arial" panose="020B0604020202020204" pitchFamily="34" charset="0"/>
                  <a:ea typeface="Fira Sans Extra Condensed"/>
                  <a:cs typeface="Arial" panose="020B0604020202020204" pitchFamily="34" charset="0"/>
                  <a:sym typeface="Fira Sans Extra Condensed"/>
                </a:rPr>
                <a:t>Tính</a:t>
              </a:r>
              <a:r>
                <a:rPr kumimoji="0" lang="vi-VN" sz="2200" b="1" i="0" u="none" strike="noStrike" kern="0" cap="none" spc="0" normalizeH="0" noProof="0">
                  <a:ln>
                    <a:noFill/>
                  </a:ln>
                  <a:solidFill>
                    <a:srgbClr val="09527D"/>
                  </a:solidFill>
                  <a:effectLst/>
                  <a:uLnTx/>
                  <a:uFillTx/>
                  <a:latin typeface="Arial" panose="020B0604020202020204" pitchFamily="34" charset="0"/>
                  <a:ea typeface="Fira Sans Extra Condensed"/>
                  <a:cs typeface="Arial" panose="020B0604020202020204" pitchFamily="34" charset="0"/>
                  <a:sym typeface="Fira Sans Extra Condensed"/>
                </a:rPr>
                <a:t> chất vật lí</a:t>
              </a:r>
              <a:endParaRPr kumimoji="0" sz="2200" b="1" i="0" u="none" strike="noStrike" kern="0" cap="none" spc="0" normalizeH="0" baseline="0" noProof="0">
                <a:ln>
                  <a:noFill/>
                </a:ln>
                <a:solidFill>
                  <a:srgbClr val="09527D"/>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grpSp>
        <p:nvGrpSpPr>
          <p:cNvPr id="4" name="Group 3"/>
          <p:cNvGrpSpPr/>
          <p:nvPr/>
        </p:nvGrpSpPr>
        <p:grpSpPr>
          <a:xfrm>
            <a:off x="3375137" y="2551119"/>
            <a:ext cx="4933212" cy="594900"/>
            <a:chOff x="3375137" y="2551119"/>
            <a:chExt cx="4933212" cy="594900"/>
          </a:xfrm>
        </p:grpSpPr>
        <p:sp>
          <p:nvSpPr>
            <p:cNvPr id="15" name="Google Shape;628;p33"/>
            <p:cNvSpPr/>
            <p:nvPr/>
          </p:nvSpPr>
          <p:spPr>
            <a:xfrm>
              <a:off x="3375137" y="2551119"/>
              <a:ext cx="587400" cy="5949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vi-VN" sz="2500" b="1">
                  <a:solidFill>
                    <a:srgbClr val="FFFFFF"/>
                  </a:solidFill>
                  <a:latin typeface="Fira Sans Extra Condensed"/>
                  <a:cs typeface="Fira Sans Extra Condensed"/>
                  <a:sym typeface="Fira Sans Extra Condensed"/>
                </a:rPr>
                <a:t>II</a:t>
              </a:r>
              <a:endParaRPr kumimoji="0" sz="2100" b="0" i="0" u="none" strike="noStrike" kern="0" cap="none" spc="0" normalizeH="0" baseline="0" noProof="0">
                <a:ln>
                  <a:noFill/>
                </a:ln>
                <a:solidFill>
                  <a:srgbClr val="FFFFFF"/>
                </a:solidFill>
                <a:effectLst/>
                <a:uLnTx/>
                <a:uFillTx/>
              </a:endParaRPr>
            </a:p>
          </p:txBody>
        </p:sp>
        <p:cxnSp>
          <p:nvCxnSpPr>
            <p:cNvPr id="22" name="Google Shape;637;p33"/>
            <p:cNvCxnSpPr>
              <a:stCxn id="106" idx="1"/>
              <a:endCxn id="15" idx="6"/>
            </p:cNvCxnSpPr>
            <p:nvPr/>
          </p:nvCxnSpPr>
          <p:spPr>
            <a:xfrm flipH="1">
              <a:off x="3962537" y="2848569"/>
              <a:ext cx="614407" cy="0"/>
            </a:xfrm>
            <a:prstGeom prst="straightConnector1">
              <a:avLst/>
            </a:prstGeom>
            <a:noFill/>
            <a:ln w="19050" cap="flat" cmpd="sng">
              <a:solidFill>
                <a:schemeClr val="accent5"/>
              </a:solidFill>
              <a:prstDash val="solid"/>
              <a:round/>
              <a:headEnd type="none" w="med" len="med"/>
              <a:tailEnd type="none" w="med" len="med"/>
            </a:ln>
          </p:spPr>
        </p:cxnSp>
        <p:sp>
          <p:nvSpPr>
            <p:cNvPr id="106" name="Google Shape;638;p33"/>
            <p:cNvSpPr txBox="1"/>
            <p:nvPr/>
          </p:nvSpPr>
          <p:spPr>
            <a:xfrm>
              <a:off x="4576944" y="2551119"/>
              <a:ext cx="3731405" cy="594900"/>
            </a:xfrm>
            <a:prstGeom prst="rect">
              <a:avLst/>
            </a:prstGeom>
            <a:solidFill>
              <a:schemeClr val="bg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a:ln>
                    <a:noFill/>
                  </a:ln>
                  <a:solidFill>
                    <a:schemeClr val="accent5"/>
                  </a:solidFill>
                  <a:effectLst/>
                  <a:uLnTx/>
                  <a:uFillTx/>
                  <a:latin typeface="Arial" panose="020B0604020202020204" pitchFamily="34" charset="0"/>
                  <a:ea typeface="Fira Sans Extra Condensed"/>
                  <a:cs typeface="Arial" panose="020B0604020202020204" pitchFamily="34" charset="0"/>
                  <a:sym typeface="Fira Sans Extra Condensed"/>
                </a:rPr>
                <a:t>Tính</a:t>
              </a:r>
              <a:r>
                <a:rPr kumimoji="0" lang="vi-VN" sz="2200" b="1" i="0" u="none" strike="noStrike" kern="0" cap="none" spc="0" normalizeH="0" noProof="0">
                  <a:ln>
                    <a:noFill/>
                  </a:ln>
                  <a:solidFill>
                    <a:schemeClr val="accent5"/>
                  </a:solidFill>
                  <a:effectLst/>
                  <a:uLnTx/>
                  <a:uFillTx/>
                  <a:latin typeface="Arial" panose="020B0604020202020204" pitchFamily="34" charset="0"/>
                  <a:ea typeface="Fira Sans Extra Condensed"/>
                  <a:cs typeface="Arial" panose="020B0604020202020204" pitchFamily="34" charset="0"/>
                  <a:sym typeface="Fira Sans Extra Condensed"/>
                </a:rPr>
                <a:t> chất hóa học</a:t>
              </a:r>
              <a:endParaRPr kumimoji="0" sz="2200" b="1" i="0" u="none" strike="noStrike" kern="0" cap="none" spc="0" normalizeH="0" baseline="0" noProof="0">
                <a:ln>
                  <a:noFill/>
                </a:ln>
                <a:solidFill>
                  <a:schemeClr val="accent5"/>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grpSp>
        <p:nvGrpSpPr>
          <p:cNvPr id="6" name="Group 5"/>
          <p:cNvGrpSpPr/>
          <p:nvPr/>
        </p:nvGrpSpPr>
        <p:grpSpPr>
          <a:xfrm>
            <a:off x="3375151" y="3464065"/>
            <a:ext cx="4945398" cy="1118880"/>
            <a:chOff x="3375151" y="3464065"/>
            <a:chExt cx="4945398" cy="1118880"/>
          </a:xfrm>
        </p:grpSpPr>
        <p:cxnSp>
          <p:nvCxnSpPr>
            <p:cNvPr id="20" name="Google Shape;634;p33"/>
            <p:cNvCxnSpPr>
              <a:endCxn id="14" idx="6"/>
            </p:cNvCxnSpPr>
            <p:nvPr/>
          </p:nvCxnSpPr>
          <p:spPr>
            <a:xfrm flipH="1">
              <a:off x="3962551" y="4040722"/>
              <a:ext cx="614407" cy="0"/>
            </a:xfrm>
            <a:prstGeom prst="straightConnector1">
              <a:avLst/>
            </a:prstGeom>
            <a:noFill/>
            <a:ln w="19050" cap="flat" cmpd="sng">
              <a:solidFill>
                <a:schemeClr val="accent3">
                  <a:lumMod val="75000"/>
                </a:schemeClr>
              </a:solidFill>
              <a:prstDash val="solid"/>
              <a:round/>
              <a:headEnd type="none" w="med" len="med"/>
              <a:tailEnd type="none" w="med" len="med"/>
            </a:ln>
          </p:spPr>
        </p:cxnSp>
        <p:sp>
          <p:nvSpPr>
            <p:cNvPr id="109" name="Google Shape;635;p33"/>
            <p:cNvSpPr txBox="1"/>
            <p:nvPr/>
          </p:nvSpPr>
          <p:spPr>
            <a:xfrm>
              <a:off x="4589144" y="3464065"/>
              <a:ext cx="3731405" cy="1118880"/>
            </a:xfrm>
            <a:prstGeom prst="rect">
              <a:avLst/>
            </a:prstGeom>
            <a:solidFill>
              <a:schemeClr val="bg1"/>
            </a:solidFill>
            <a:ln w="19050" cap="flat"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200" b="1" i="0" u="none" strike="noStrike" kern="0" cap="none" spc="0" normalizeH="0" baseline="0" noProof="0">
                  <a:ln>
                    <a:noFill/>
                  </a:ln>
                  <a:solidFill>
                    <a:schemeClr val="accent3">
                      <a:lumMod val="75000"/>
                    </a:schemeClr>
                  </a:solidFill>
                  <a:effectLst/>
                  <a:uLnTx/>
                  <a:uFillTx/>
                  <a:latin typeface="Arial" panose="020B0604020202020204" pitchFamily="34" charset="0"/>
                  <a:ea typeface="Fira Sans Extra Condensed"/>
                  <a:cs typeface="Arial" panose="020B0604020202020204" pitchFamily="34" charset="0"/>
                  <a:sym typeface="Fira Sans Extra Condensed"/>
                </a:rPr>
                <a:t>Sự</a:t>
              </a:r>
              <a:r>
                <a:rPr kumimoji="0" lang="vi-VN" sz="2200" b="1" i="0" u="none" strike="noStrike" kern="0" cap="none" spc="0" normalizeH="0" noProof="0">
                  <a:ln>
                    <a:noFill/>
                  </a:ln>
                  <a:solidFill>
                    <a:schemeClr val="accent3">
                      <a:lumMod val="75000"/>
                    </a:schemeClr>
                  </a:solidFill>
                  <a:effectLst/>
                  <a:uLnTx/>
                  <a:uFillTx/>
                  <a:latin typeface="Arial" panose="020B0604020202020204" pitchFamily="34" charset="0"/>
                  <a:ea typeface="Fira Sans Extra Condensed"/>
                  <a:cs typeface="Arial" panose="020B0604020202020204" pitchFamily="34" charset="0"/>
                  <a:sym typeface="Fira Sans Extra Condensed"/>
                </a:rPr>
                <a:t> khác biệt về tính chất của một số kim loại</a:t>
              </a:r>
              <a:endParaRPr kumimoji="0" sz="2200" b="1" i="0" u="none" strike="noStrike" kern="0" cap="none" spc="0" normalizeH="0" baseline="0" noProof="0">
                <a:ln>
                  <a:noFill/>
                </a:ln>
                <a:solidFill>
                  <a:schemeClr val="accent3">
                    <a:lumMod val="75000"/>
                  </a:schemeClr>
                </a:solidFill>
                <a:effectLst/>
                <a:uLnTx/>
                <a:uFillTx/>
                <a:latin typeface="Arial" panose="020B0604020202020204" pitchFamily="34" charset="0"/>
                <a:ea typeface="Fira Sans Extra Condensed"/>
                <a:cs typeface="Arial" panose="020B0604020202020204" pitchFamily="34" charset="0"/>
                <a:sym typeface="Fira Sans Extra Condensed"/>
              </a:endParaRPr>
            </a:p>
          </p:txBody>
        </p:sp>
        <p:grpSp>
          <p:nvGrpSpPr>
            <p:cNvPr id="138" name="Group 137"/>
            <p:cNvGrpSpPr/>
            <p:nvPr/>
          </p:nvGrpSpPr>
          <p:grpSpPr>
            <a:xfrm>
              <a:off x="3375151" y="3743272"/>
              <a:ext cx="587400" cy="594900"/>
              <a:chOff x="3358032" y="3586104"/>
              <a:chExt cx="587400" cy="594900"/>
            </a:xfrm>
          </p:grpSpPr>
          <p:sp>
            <p:nvSpPr>
              <p:cNvPr id="14" name="Google Shape;627;p33"/>
              <p:cNvSpPr/>
              <p:nvPr/>
            </p:nvSpPr>
            <p:spPr>
              <a:xfrm>
                <a:off x="3358032" y="3586104"/>
                <a:ext cx="587400" cy="594900"/>
              </a:xfrm>
              <a:prstGeom prst="ellipse">
                <a:avLst/>
              </a:prstGeom>
              <a:solidFill>
                <a:schemeClr val="accent3">
                  <a:lumMod val="75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endParaRPr kumimoji="0" sz="2100" b="0" i="0" u="none" strike="noStrike" kern="0" cap="none" spc="0" normalizeH="0" baseline="0" noProof="0">
                  <a:ln>
                    <a:noFill/>
                  </a:ln>
                  <a:solidFill>
                    <a:srgbClr val="FFFFFF"/>
                  </a:solidFill>
                  <a:effectLst/>
                  <a:uLnTx/>
                  <a:uFillTx/>
                </a:endParaRPr>
              </a:p>
            </p:txBody>
          </p:sp>
          <p:sp>
            <p:nvSpPr>
              <p:cNvPr id="137" name="Rectangle 136"/>
              <p:cNvSpPr/>
              <p:nvPr/>
            </p:nvSpPr>
            <p:spPr>
              <a:xfrm>
                <a:off x="3428459" y="3637962"/>
                <a:ext cx="453970" cy="477054"/>
              </a:xfrm>
              <a:prstGeom prst="rect">
                <a:avLst/>
              </a:prstGeom>
            </p:spPr>
            <p:txBody>
              <a:bodyPr wrap="none">
                <a:spAutoFit/>
              </a:bodyPr>
              <a:lstStyle/>
              <a:p>
                <a:pPr lvl="0" algn="ctr">
                  <a:buClrTx/>
                  <a:buSzPts val="1100"/>
                  <a:defRPr/>
                </a:pPr>
                <a:r>
                  <a:rPr lang="vi-VN" sz="2500" b="1">
                    <a:solidFill>
                      <a:srgbClr val="FFFFFF"/>
                    </a:solidFill>
                    <a:latin typeface="Fira Sans Extra Condensed"/>
                    <a:cs typeface="Fira Sans Extra Condensed"/>
                    <a:sym typeface="Fira Sans Extra Condensed"/>
                  </a:rPr>
                  <a:t>III</a:t>
                </a:r>
                <a:endParaRPr lang="vi-VN" sz="2100">
                  <a:solidFill>
                    <a:srgbClr val="FFFFFF"/>
                  </a:solidFill>
                </a:endParaRPr>
              </a:p>
            </p:txBody>
          </p:sp>
        </p:grpSp>
      </p:grpSp>
    </p:spTree>
    <p:extLst>
      <p:ext uri="{BB962C8B-B14F-4D97-AF65-F5344CB8AC3E}">
        <p14:creationId xmlns:p14="http://schemas.microsoft.com/office/powerpoint/2010/main" val="39899497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945" y="1250867"/>
            <a:ext cx="9172227" cy="3892634"/>
          </a:xfrm>
          <a:prstGeom prst="rect">
            <a:avLst/>
          </a:prstGeom>
        </p:spPr>
      </p:pic>
      <p:sp>
        <p:nvSpPr>
          <p:cNvPr id="3" name="TextBox 9"/>
          <p:cNvSpPr txBox="1"/>
          <p:nvPr/>
        </p:nvSpPr>
        <p:spPr>
          <a:xfrm>
            <a:off x="1349767" y="808438"/>
            <a:ext cx="476250" cy="884858"/>
          </a:xfrm>
          <a:prstGeom prst="rect">
            <a:avLst/>
          </a:prstGeom>
        </p:spPr>
        <p:txBody>
          <a:bodyPr wrap="square" lIns="0" tIns="0" rIns="0" bIns="0" rtlCol="0" anchor="t">
            <a:spAutoFit/>
          </a:bodyPr>
          <a:lstStyle/>
          <a:p>
            <a:pPr>
              <a:buClrTx/>
              <a:buFontTx/>
              <a:buNone/>
            </a:pPr>
            <a:r>
              <a:rPr lang="vi-VN" sz="5750" b="1" kern="1200">
                <a:solidFill>
                  <a:srgbClr val="DB3349"/>
                </a:solidFill>
                <a:latin typeface="Arial" panose="020B0604020202020204" pitchFamily="34" charset="0"/>
                <a:cs typeface="Arial" panose="020B0604020202020204" pitchFamily="34" charset="0"/>
              </a:rPr>
              <a:t>I.</a:t>
            </a:r>
            <a:endParaRPr lang="en-US" sz="5750" b="1" kern="1200">
              <a:solidFill>
                <a:srgbClr val="DB3349"/>
              </a:solidFill>
              <a:latin typeface="Arial" panose="020B0604020202020204" pitchFamily="34" charset="0"/>
              <a:cs typeface="Arial" panose="020B0604020202020204" pitchFamily="34" charset="0"/>
            </a:endParaRPr>
          </a:p>
        </p:txBody>
      </p:sp>
      <p:sp>
        <p:nvSpPr>
          <p:cNvPr id="4" name="TextBox 3"/>
          <p:cNvSpPr txBox="1"/>
          <p:nvPr/>
        </p:nvSpPr>
        <p:spPr>
          <a:xfrm>
            <a:off x="1257300" y="1843110"/>
            <a:ext cx="4850183" cy="1015663"/>
          </a:xfrm>
          <a:prstGeom prst="rect">
            <a:avLst/>
          </a:prstGeom>
          <a:noFill/>
        </p:spPr>
        <p:txBody>
          <a:bodyPr wrap="square" rtlCol="0">
            <a:spAutoFit/>
          </a:bodyPr>
          <a:lstStyle/>
          <a:p>
            <a:pPr>
              <a:lnSpc>
                <a:spcPct val="150000"/>
              </a:lnSpc>
              <a:buClrTx/>
              <a:buFontTx/>
              <a:buNone/>
            </a:pPr>
            <a:r>
              <a:rPr lang="vi-VN" sz="4000" b="1" kern="1200">
                <a:solidFill>
                  <a:srgbClr val="283252"/>
                </a:solidFill>
                <a:latin typeface="Arial" panose="020B0604020202020204" pitchFamily="34" charset="0"/>
                <a:cs typeface="Arial" panose="020B0604020202020204" pitchFamily="34" charset="0"/>
              </a:rPr>
              <a:t>TÍNH CHẤT VẬT LÍ</a:t>
            </a:r>
            <a:endParaRPr lang="en-US" sz="4000" b="1" kern="1200">
              <a:solidFill>
                <a:srgbClr val="2832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733936"/>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0"/>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1. TÍNH DẺO</a:t>
            </a:r>
            <a:endParaRPr lang="en-US" sz="2800" b="1">
              <a:solidFill>
                <a:schemeClr val="bg1"/>
              </a:solidFill>
              <a:latin typeface="Arial" panose="020B0604020202020204" pitchFamily="34" charset="0"/>
              <a:cs typeface="Arial" panose="020B0604020202020204" pitchFamily="34" charset="0"/>
            </a:endParaRPr>
          </a:p>
        </p:txBody>
      </p:sp>
      <p:grpSp>
        <p:nvGrpSpPr>
          <p:cNvPr id="9" name="Group 8"/>
          <p:cNvGrpSpPr/>
          <p:nvPr/>
        </p:nvGrpSpPr>
        <p:grpSpPr>
          <a:xfrm>
            <a:off x="683712" y="991394"/>
            <a:ext cx="3290865" cy="601100"/>
            <a:chOff x="683712" y="991394"/>
            <a:chExt cx="3290865" cy="60110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12" y="991394"/>
              <a:ext cx="701777" cy="601100"/>
            </a:xfrm>
            <a:prstGeom prst="rect">
              <a:avLst/>
            </a:prstGeom>
          </p:spPr>
        </p:pic>
        <p:sp>
          <p:nvSpPr>
            <p:cNvPr id="8" name="TextBox 7"/>
            <p:cNvSpPr txBox="1"/>
            <p:nvPr/>
          </p:nvSpPr>
          <p:spPr>
            <a:xfrm>
              <a:off x="1385489" y="1151287"/>
              <a:ext cx="2589088" cy="400110"/>
            </a:xfrm>
            <a:prstGeom prst="rect">
              <a:avLst/>
            </a:prstGeom>
            <a:noFill/>
          </p:spPr>
          <p:txBody>
            <a:bodyPr wrap="square" rtlCol="0">
              <a:spAutoFit/>
            </a:bodyPr>
            <a:lstStyle/>
            <a:p>
              <a:pPr algn="just"/>
              <a:r>
                <a:rPr lang="vi-VN" sz="2000" b="1">
                  <a:solidFill>
                    <a:schemeClr val="accent6">
                      <a:lumMod val="75000"/>
                    </a:schemeClr>
                  </a:solidFill>
                </a:rPr>
                <a:t>Thảo luận cặp đôi</a:t>
              </a:r>
              <a:endParaRPr lang="en-US" sz="2000" b="1">
                <a:solidFill>
                  <a:schemeClr val="accent6">
                    <a:lumMod val="75000"/>
                  </a:schemeClr>
                </a:solidFill>
              </a:endParaRPr>
            </a:p>
          </p:txBody>
        </p:sp>
      </p:grpSp>
      <p:sp>
        <p:nvSpPr>
          <p:cNvPr id="10" name="Rectangle 9"/>
          <p:cNvSpPr/>
          <p:nvPr/>
        </p:nvSpPr>
        <p:spPr>
          <a:xfrm>
            <a:off x="683712" y="1626849"/>
            <a:ext cx="7936306" cy="958660"/>
          </a:xfrm>
          <a:prstGeom prst="rect">
            <a:avLst/>
          </a:prstGeom>
        </p:spPr>
        <p:txBody>
          <a:bodyPr wrap="square">
            <a:spAutoFit/>
          </a:bodyPr>
          <a:lstStyle/>
          <a:p>
            <a:pPr algn="just">
              <a:lnSpc>
                <a:spcPct val="150000"/>
              </a:lnSpc>
            </a:pPr>
            <a:r>
              <a:rPr lang="vi-VN" sz="2000" i="1"/>
              <a:t>Các vật dụng trong hình 15.1 được chế tạo dựa trên tính chất vật lí nào của kim loại?</a:t>
            </a:r>
            <a:endParaRPr lang="en-US" sz="2000" i="1"/>
          </a:p>
        </p:txBody>
      </p:sp>
      <p:grpSp>
        <p:nvGrpSpPr>
          <p:cNvPr id="20" name="Group 19"/>
          <p:cNvGrpSpPr/>
          <p:nvPr/>
        </p:nvGrpSpPr>
        <p:grpSpPr>
          <a:xfrm>
            <a:off x="1078726" y="2659254"/>
            <a:ext cx="7541292" cy="2370386"/>
            <a:chOff x="1078726" y="2659254"/>
            <a:chExt cx="7541292" cy="2370386"/>
          </a:xfrm>
        </p:grpSpPr>
        <p:grpSp>
          <p:nvGrpSpPr>
            <p:cNvPr id="18" name="Group 17"/>
            <p:cNvGrpSpPr/>
            <p:nvPr/>
          </p:nvGrpSpPr>
          <p:grpSpPr>
            <a:xfrm>
              <a:off x="1078726" y="2659254"/>
              <a:ext cx="2895851" cy="2002784"/>
              <a:chOff x="989248" y="2670135"/>
              <a:chExt cx="2895851" cy="2002784"/>
            </a:xfrm>
          </p:grpSpPr>
          <p:pic>
            <p:nvPicPr>
              <p:cNvPr id="16" name="Picture 15"/>
              <p:cNvPicPr>
                <a:picLocks noChangeAspect="1"/>
              </p:cNvPicPr>
              <p:nvPr/>
            </p:nvPicPr>
            <p:blipFill>
              <a:blip r:embed="rId3"/>
              <a:stretch>
                <a:fillRect/>
              </a:stretch>
            </p:blipFill>
            <p:spPr>
              <a:xfrm>
                <a:off x="989248" y="2670135"/>
                <a:ext cx="2895851" cy="1646063"/>
              </a:xfrm>
              <a:prstGeom prst="rect">
                <a:avLst/>
              </a:prstGeom>
            </p:spPr>
          </p:pic>
          <p:sp>
            <p:nvSpPr>
              <p:cNvPr id="12" name="TextBox 11"/>
              <p:cNvSpPr txBox="1"/>
              <p:nvPr/>
            </p:nvSpPr>
            <p:spPr>
              <a:xfrm>
                <a:off x="999882" y="4334365"/>
                <a:ext cx="2874582" cy="338554"/>
              </a:xfrm>
              <a:prstGeom prst="rect">
                <a:avLst/>
              </a:prstGeom>
              <a:noFill/>
            </p:spPr>
            <p:txBody>
              <a:bodyPr wrap="square" rtlCol="0">
                <a:spAutoFit/>
              </a:bodyPr>
              <a:lstStyle/>
              <a:p>
                <a:pPr algn="ctr"/>
                <a:r>
                  <a:rPr lang="vi-VN" sz="1600"/>
                  <a:t>a) Giấy nhôm bọc thực phẩm</a:t>
                </a:r>
                <a:endParaRPr lang="en-US" sz="1600"/>
              </a:p>
            </p:txBody>
          </p:sp>
        </p:grpSp>
        <p:grpSp>
          <p:nvGrpSpPr>
            <p:cNvPr id="19" name="Group 18"/>
            <p:cNvGrpSpPr/>
            <p:nvPr/>
          </p:nvGrpSpPr>
          <p:grpSpPr>
            <a:xfrm>
              <a:off x="4703572" y="2659254"/>
              <a:ext cx="3916446" cy="2013665"/>
              <a:chOff x="4361799" y="2732507"/>
              <a:chExt cx="3916446" cy="2013665"/>
            </a:xfrm>
          </p:grpSpPr>
          <p:pic>
            <p:nvPicPr>
              <p:cNvPr id="17" name="Picture 16"/>
              <p:cNvPicPr>
                <a:picLocks noChangeAspect="1"/>
              </p:cNvPicPr>
              <p:nvPr/>
            </p:nvPicPr>
            <p:blipFill>
              <a:blip r:embed="rId4"/>
              <a:stretch>
                <a:fillRect/>
              </a:stretch>
            </p:blipFill>
            <p:spPr>
              <a:xfrm>
                <a:off x="4881241" y="2732507"/>
                <a:ext cx="2877561" cy="1646063"/>
              </a:xfrm>
              <a:prstGeom prst="rect">
                <a:avLst/>
              </a:prstGeom>
            </p:spPr>
          </p:pic>
          <p:sp>
            <p:nvSpPr>
              <p:cNvPr id="13" name="TextBox 12"/>
              <p:cNvSpPr txBox="1"/>
              <p:nvPr/>
            </p:nvSpPr>
            <p:spPr>
              <a:xfrm>
                <a:off x="4361799" y="4407618"/>
                <a:ext cx="3916446" cy="338554"/>
              </a:xfrm>
              <a:prstGeom prst="rect">
                <a:avLst/>
              </a:prstGeom>
              <a:noFill/>
            </p:spPr>
            <p:txBody>
              <a:bodyPr wrap="square" rtlCol="0">
                <a:spAutoFit/>
              </a:bodyPr>
              <a:lstStyle/>
              <a:p>
                <a:pPr algn="ctr"/>
                <a:r>
                  <a:rPr lang="vi-VN" sz="1600"/>
                  <a:t>b) Hộp đựng thức ăn được làm từ nhôm</a:t>
                </a:r>
                <a:endParaRPr lang="en-US" sz="1600"/>
              </a:p>
            </p:txBody>
          </p:sp>
        </p:grpSp>
        <p:sp>
          <p:nvSpPr>
            <p:cNvPr id="14" name="TextBox 13"/>
            <p:cNvSpPr txBox="1"/>
            <p:nvPr/>
          </p:nvSpPr>
          <p:spPr>
            <a:xfrm>
              <a:off x="2214469" y="4691086"/>
              <a:ext cx="4874791" cy="338554"/>
            </a:xfrm>
            <a:prstGeom prst="rect">
              <a:avLst/>
            </a:prstGeom>
            <a:noFill/>
          </p:spPr>
          <p:txBody>
            <a:bodyPr wrap="square" rtlCol="0">
              <a:spAutoFit/>
            </a:bodyPr>
            <a:lstStyle/>
            <a:p>
              <a:pPr algn="ctr"/>
              <a:r>
                <a:rPr lang="vi-VN" sz="1600" b="1"/>
                <a:t>Hình 15.1. </a:t>
              </a:r>
              <a:r>
                <a:rPr lang="vi-VN" sz="1600"/>
                <a:t>Một số vật dụng được làm từ kim loại</a:t>
              </a:r>
              <a:endParaRPr lang="en-US" sz="1600"/>
            </a:p>
          </p:txBody>
        </p:sp>
      </p:grpSp>
      <p:grpSp>
        <p:nvGrpSpPr>
          <p:cNvPr id="24" name="Group 23"/>
          <p:cNvGrpSpPr/>
          <p:nvPr/>
        </p:nvGrpSpPr>
        <p:grpSpPr>
          <a:xfrm>
            <a:off x="7293935" y="446142"/>
            <a:ext cx="1440711" cy="978195"/>
            <a:chOff x="7325833" y="393405"/>
            <a:chExt cx="1440711" cy="978195"/>
          </a:xfrm>
        </p:grpSpPr>
        <p:sp>
          <p:nvSpPr>
            <p:cNvPr id="21" name="Oval Callout 20"/>
            <p:cNvSpPr/>
            <p:nvPr/>
          </p:nvSpPr>
          <p:spPr>
            <a:xfrm>
              <a:off x="7325833" y="393405"/>
              <a:ext cx="1440711" cy="978195"/>
            </a:xfrm>
            <a:prstGeom prst="wedgeEllipseCallout">
              <a:avLst>
                <a:gd name="adj1" fmla="val -35110"/>
                <a:gd name="adj2" fmla="val 76390"/>
              </a:avLst>
            </a:prstGeom>
            <a:solidFill>
              <a:srgbClr val="C2DDB7"/>
            </a:solidFill>
            <a:ln w="19050">
              <a:solidFill>
                <a:srgbClr val="C2DDB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376337" y="682447"/>
              <a:ext cx="1339702" cy="400110"/>
            </a:xfrm>
            <a:prstGeom prst="rect">
              <a:avLst/>
            </a:prstGeom>
            <a:noFill/>
          </p:spPr>
          <p:txBody>
            <a:bodyPr wrap="square" rtlCol="0">
              <a:spAutoFit/>
            </a:bodyPr>
            <a:lstStyle/>
            <a:p>
              <a:pPr algn="ctr"/>
              <a:r>
                <a:rPr lang="vi-VN" sz="2000">
                  <a:solidFill>
                    <a:schemeClr val="accent5"/>
                  </a:solidFill>
                </a:rPr>
                <a:t>Tính dẻo</a:t>
              </a:r>
              <a:endParaRPr lang="en-US" sz="2000">
                <a:solidFill>
                  <a:schemeClr val="accent5"/>
                </a:solidFill>
              </a:endParaRPr>
            </a:p>
          </p:txBody>
        </p:sp>
      </p:grpSp>
    </p:spTree>
    <p:extLst>
      <p:ext uri="{BB962C8B-B14F-4D97-AF65-F5344CB8AC3E}">
        <p14:creationId xmlns:p14="http://schemas.microsoft.com/office/powerpoint/2010/main" val="22407696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up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267127"/>
            <a:ext cx="1284270" cy="678095"/>
            <a:chOff x="0" y="267127"/>
            <a:chExt cx="1284270" cy="678095"/>
          </a:xfrm>
        </p:grpSpPr>
        <p:sp>
          <p:nvSpPr>
            <p:cNvPr id="4" name="Oval 3"/>
            <p:cNvSpPr/>
            <p:nvPr/>
          </p:nvSpPr>
          <p:spPr>
            <a:xfrm>
              <a:off x="606175" y="267127"/>
              <a:ext cx="678095" cy="678095"/>
            </a:xfrm>
            <a:prstGeom prst="ellipse">
              <a:avLst/>
            </a:prstGeom>
            <a:solidFill>
              <a:schemeClr val="bg1"/>
            </a:solidFill>
            <a:ln w="1905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endCxn id="4" idx="2"/>
            </p:cNvCxnSpPr>
            <p:nvPr/>
          </p:nvCxnSpPr>
          <p:spPr>
            <a:xfrm>
              <a:off x="0" y="606174"/>
              <a:ext cx="606175" cy="1"/>
            </a:xfrm>
            <a:prstGeom prst="line">
              <a:avLst/>
            </a:prstGeom>
            <a:ln w="190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09" y="354943"/>
              <a:ext cx="454225" cy="502461"/>
            </a:xfrm>
            <a:prstGeom prst="rect">
              <a:avLst/>
            </a:prstGeom>
          </p:spPr>
        </p:pic>
      </p:grpSp>
      <p:sp>
        <p:nvSpPr>
          <p:cNvPr id="9" name="TextBox 8"/>
          <p:cNvSpPr txBox="1"/>
          <p:nvPr/>
        </p:nvSpPr>
        <p:spPr>
          <a:xfrm>
            <a:off x="1469204" y="354943"/>
            <a:ext cx="1900719" cy="523220"/>
          </a:xfrm>
          <a:prstGeom prst="rect">
            <a:avLst/>
          </a:prstGeom>
          <a:noFill/>
        </p:spPr>
        <p:txBody>
          <a:bodyPr wrap="square" rtlCol="0">
            <a:spAutoFit/>
          </a:bodyPr>
          <a:lstStyle/>
          <a:p>
            <a:r>
              <a:rPr lang="vi-VN" sz="2800" b="1">
                <a:solidFill>
                  <a:schemeClr val="tx2">
                    <a:lumMod val="50000"/>
                  </a:schemeClr>
                </a:solidFill>
              </a:rPr>
              <a:t>GHI NHỚ</a:t>
            </a:r>
            <a:endParaRPr lang="en-US" sz="2800" b="1">
              <a:solidFill>
                <a:schemeClr val="tx2">
                  <a:lumMod val="50000"/>
                </a:schemeClr>
              </a:solidFill>
            </a:endParaRPr>
          </a:p>
        </p:txBody>
      </p:sp>
      <p:sp>
        <p:nvSpPr>
          <p:cNvPr id="11" name="Rounded Rectangle 10"/>
          <p:cNvSpPr/>
          <p:nvPr/>
        </p:nvSpPr>
        <p:spPr>
          <a:xfrm>
            <a:off x="436652" y="2170926"/>
            <a:ext cx="1695236" cy="1304819"/>
          </a:xfrm>
          <a:prstGeom prst="roundRect">
            <a:avLst/>
          </a:prstGeom>
          <a:solidFill>
            <a:schemeClr val="accent6">
              <a:lumMod val="40000"/>
              <a:lumOff val="60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vi-VN" sz="2000">
                <a:solidFill>
                  <a:schemeClr val="tx1"/>
                </a:solidFill>
                <a:latin typeface="Arial" panose="020B0604020202020204" pitchFamily="34" charset="0"/>
                <a:cs typeface="Arial" panose="020B0604020202020204" pitchFamily="34" charset="0"/>
              </a:rPr>
              <a:t>Tính dẻo của kim loại</a:t>
            </a:r>
            <a:endParaRPr lang="en-US" sz="200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738064" y="1210225"/>
            <a:ext cx="6241549" cy="400110"/>
          </a:xfrm>
          <a:prstGeom prst="rect">
            <a:avLst/>
          </a:prstGeom>
        </p:spPr>
        <p:txBody>
          <a:bodyPr wrap="square">
            <a:spAutoFit/>
          </a:bodyPr>
          <a:lstStyle/>
          <a:p>
            <a:pPr algn="just"/>
            <a:r>
              <a:rPr lang="en-US" sz="2000"/>
              <a:t>Kim loại có thể rèn, kéo dài thành sợi hoặc dát mỏng.</a:t>
            </a:r>
          </a:p>
        </p:txBody>
      </p:sp>
      <p:sp>
        <p:nvSpPr>
          <p:cNvPr id="13" name="Rectangle 12"/>
          <p:cNvSpPr/>
          <p:nvPr/>
        </p:nvSpPr>
        <p:spPr>
          <a:xfrm>
            <a:off x="2738064" y="2623281"/>
            <a:ext cx="1402422" cy="400110"/>
          </a:xfrm>
          <a:prstGeom prst="rect">
            <a:avLst/>
          </a:prstGeom>
        </p:spPr>
        <p:txBody>
          <a:bodyPr wrap="square">
            <a:spAutoFit/>
          </a:bodyPr>
          <a:lstStyle/>
          <a:p>
            <a:pPr algn="just"/>
            <a:r>
              <a:rPr lang="vi-VN" sz="2000"/>
              <a:t>Ứng dụng:</a:t>
            </a:r>
            <a:endParaRPr lang="en-US" sz="2000"/>
          </a:p>
        </p:txBody>
      </p:sp>
      <p:sp>
        <p:nvSpPr>
          <p:cNvPr id="14" name="Rectangle 13"/>
          <p:cNvSpPr/>
          <p:nvPr/>
        </p:nvSpPr>
        <p:spPr>
          <a:xfrm>
            <a:off x="2738064" y="4036337"/>
            <a:ext cx="5501810" cy="400110"/>
          </a:xfrm>
          <a:prstGeom prst="rect">
            <a:avLst/>
          </a:prstGeom>
        </p:spPr>
        <p:txBody>
          <a:bodyPr wrap="square">
            <a:spAutoFit/>
          </a:bodyPr>
          <a:lstStyle/>
          <a:p>
            <a:r>
              <a:rPr lang="en-US" sz="2000"/>
              <a:t>Các kim loại khác nhau có tính dẻo khác nhau.</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544" y="2151152"/>
            <a:ext cx="1492256" cy="1424255"/>
          </a:xfrm>
          <a:prstGeom prst="ellipse">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2969" r="12969"/>
          <a:stretch/>
        </p:blipFill>
        <p:spPr>
          <a:xfrm>
            <a:off x="5866928" y="2151152"/>
            <a:ext cx="1424255" cy="1424255"/>
          </a:xfrm>
          <a:prstGeom prst="ellipse">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19421" r="13913"/>
          <a:stretch/>
        </p:blipFill>
        <p:spPr>
          <a:xfrm>
            <a:off x="7448311" y="2151152"/>
            <a:ext cx="1428561" cy="1428561"/>
          </a:xfrm>
          <a:prstGeom prst="ellipse">
            <a:avLst/>
          </a:prstGeom>
        </p:spPr>
      </p:pic>
      <p:cxnSp>
        <p:nvCxnSpPr>
          <p:cNvPr id="19" name="Elbow Connector 18"/>
          <p:cNvCxnSpPr>
            <a:stCxn id="11" idx="3"/>
            <a:endCxn id="12" idx="1"/>
          </p:cNvCxnSpPr>
          <p:nvPr/>
        </p:nvCxnSpPr>
        <p:spPr>
          <a:xfrm flipV="1">
            <a:off x="2131888" y="1410280"/>
            <a:ext cx="606176" cy="1413056"/>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1" idx="3"/>
            <a:endCxn id="13" idx="1"/>
          </p:cNvCxnSpPr>
          <p:nvPr/>
        </p:nvCxnSpPr>
        <p:spPr>
          <a:xfrm>
            <a:off x="2131888" y="2823336"/>
            <a:ext cx="606176" cy="12700"/>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1" idx="3"/>
            <a:endCxn id="14" idx="1"/>
          </p:cNvCxnSpPr>
          <p:nvPr/>
        </p:nvCxnSpPr>
        <p:spPr>
          <a:xfrm>
            <a:off x="2131888" y="2823336"/>
            <a:ext cx="606176" cy="1413056"/>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6"/>
          <a:stretch>
            <a:fillRect/>
          </a:stretch>
        </p:blipFill>
        <p:spPr>
          <a:xfrm>
            <a:off x="87329" y="4150760"/>
            <a:ext cx="1793171" cy="918861"/>
          </a:xfrm>
          <a:prstGeom prst="rect">
            <a:avLst/>
          </a:prstGeom>
        </p:spPr>
      </p:pic>
    </p:spTree>
    <p:extLst>
      <p:ext uri="{BB962C8B-B14F-4D97-AF65-F5344CB8AC3E}">
        <p14:creationId xmlns:p14="http://schemas.microsoft.com/office/powerpoint/2010/main" val="9308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0"/>
            <a:ext cx="9144000" cy="71919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Arial" panose="020B0604020202020204" pitchFamily="34" charset="0"/>
                <a:cs typeface="Arial" panose="020B0604020202020204" pitchFamily="34" charset="0"/>
              </a:rPr>
              <a:t>2. TÍNH DẪN ĐIỆN</a:t>
            </a:r>
            <a:endParaRPr lang="en-US" sz="2800" b="1">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618852" y="876836"/>
            <a:ext cx="8052536" cy="1015663"/>
            <a:chOff x="618852" y="876836"/>
            <a:chExt cx="8052536" cy="1015663"/>
          </a:xfrm>
        </p:grpSpPr>
        <p:sp>
          <p:nvSpPr>
            <p:cNvPr id="10" name="Rectangle 9"/>
            <p:cNvSpPr/>
            <p:nvPr/>
          </p:nvSpPr>
          <p:spPr>
            <a:xfrm>
              <a:off x="1325365" y="876836"/>
              <a:ext cx="7346023" cy="1015663"/>
            </a:xfrm>
            <a:prstGeom prst="rect">
              <a:avLst/>
            </a:prstGeom>
          </p:spPr>
          <p:txBody>
            <a:bodyPr wrap="square">
              <a:spAutoFit/>
            </a:bodyPr>
            <a:lstStyle/>
            <a:p>
              <a:pPr algn="just">
                <a:lnSpc>
                  <a:spcPct val="150000"/>
                </a:lnSpc>
              </a:pPr>
              <a:r>
                <a:rPr lang="vi-VN" sz="2000" i="1"/>
                <a:t>Quan sát hình 15.2, nêu hiện tượng trước và sau khi chạm hai đầu dây dẫn A và B vào mẩu kim loại. Giải thích.</a:t>
              </a:r>
              <a:endParaRPr lang="en-US" sz="2000" i="1"/>
            </a:p>
          </p:txBody>
        </p:sp>
        <p:pic>
          <p:nvPicPr>
            <p:cNvPr id="23" name="Picture 22"/>
            <p:cNvPicPr>
              <a:picLocks noChangeAspect="1"/>
            </p:cNvPicPr>
            <p:nvPr/>
          </p:nvPicPr>
          <p:blipFill>
            <a:blip r:embed="rId2"/>
            <a:stretch>
              <a:fillRect/>
            </a:stretch>
          </p:blipFill>
          <p:spPr>
            <a:xfrm>
              <a:off x="618852" y="942525"/>
              <a:ext cx="591243" cy="827282"/>
            </a:xfrm>
            <a:prstGeom prst="rect">
              <a:avLst/>
            </a:prstGeom>
          </p:spPr>
        </p:pic>
      </p:grpSp>
      <p:grpSp>
        <p:nvGrpSpPr>
          <p:cNvPr id="40" name="Group 39"/>
          <p:cNvGrpSpPr/>
          <p:nvPr/>
        </p:nvGrpSpPr>
        <p:grpSpPr>
          <a:xfrm>
            <a:off x="395384" y="1908341"/>
            <a:ext cx="8085674" cy="3162896"/>
            <a:chOff x="395384" y="1908341"/>
            <a:chExt cx="8085674" cy="3162896"/>
          </a:xfrm>
        </p:grpSpPr>
        <p:grpSp>
          <p:nvGrpSpPr>
            <p:cNvPr id="11" name="Group 10"/>
            <p:cNvGrpSpPr/>
            <p:nvPr/>
          </p:nvGrpSpPr>
          <p:grpSpPr>
            <a:xfrm>
              <a:off x="395384" y="1928825"/>
              <a:ext cx="3736720" cy="2786991"/>
              <a:chOff x="1042656" y="1954098"/>
              <a:chExt cx="3736720" cy="2786991"/>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47834"/>
              <a:stretch/>
            </p:blipFill>
            <p:spPr>
              <a:xfrm>
                <a:off x="1138270" y="1954098"/>
                <a:ext cx="3628940" cy="2304357"/>
              </a:xfrm>
              <a:prstGeom prst="rect">
                <a:avLst/>
              </a:prstGeom>
            </p:spPr>
          </p:pic>
          <p:sp>
            <p:nvSpPr>
              <p:cNvPr id="3" name="TextBox 2"/>
              <p:cNvSpPr txBox="1"/>
              <p:nvPr/>
            </p:nvSpPr>
            <p:spPr>
              <a:xfrm>
                <a:off x="2223684" y="2011101"/>
                <a:ext cx="1189748" cy="307777"/>
              </a:xfrm>
              <a:prstGeom prst="rect">
                <a:avLst/>
              </a:prstGeom>
              <a:noFill/>
            </p:spPr>
            <p:txBody>
              <a:bodyPr wrap="none" rtlCol="0">
                <a:spAutoFit/>
              </a:bodyPr>
              <a:lstStyle/>
              <a:p>
                <a:pPr algn="ctr"/>
                <a:r>
                  <a:rPr lang="vi-VN">
                    <a:solidFill>
                      <a:schemeClr val="accent6">
                        <a:lumMod val="75000"/>
                      </a:schemeClr>
                    </a:solidFill>
                  </a:rPr>
                  <a:t>Mẩu kim loại</a:t>
                </a:r>
                <a:endParaRPr lang="en-US">
                  <a:solidFill>
                    <a:schemeClr val="accent6">
                      <a:lumMod val="75000"/>
                    </a:schemeClr>
                  </a:solidFill>
                </a:endParaRPr>
              </a:p>
            </p:txBody>
          </p:sp>
          <p:sp>
            <p:nvSpPr>
              <p:cNvPr id="26" name="TextBox 25"/>
              <p:cNvSpPr txBox="1"/>
              <p:nvPr/>
            </p:nvSpPr>
            <p:spPr>
              <a:xfrm>
                <a:off x="2296790" y="3807366"/>
                <a:ext cx="320922" cy="338554"/>
              </a:xfrm>
              <a:prstGeom prst="rect">
                <a:avLst/>
              </a:prstGeom>
              <a:noFill/>
            </p:spPr>
            <p:txBody>
              <a:bodyPr wrap="none" rtlCol="0">
                <a:spAutoFit/>
              </a:bodyPr>
              <a:lstStyle/>
              <a:p>
                <a:pPr algn="ctr"/>
                <a:r>
                  <a:rPr lang="vi-VN" sz="1600">
                    <a:solidFill>
                      <a:schemeClr val="accent6">
                        <a:lumMod val="75000"/>
                      </a:schemeClr>
                    </a:solidFill>
                  </a:rPr>
                  <a:t>A</a:t>
                </a:r>
                <a:endParaRPr lang="en-US" sz="1600">
                  <a:solidFill>
                    <a:schemeClr val="accent6">
                      <a:lumMod val="75000"/>
                    </a:schemeClr>
                  </a:solidFill>
                </a:endParaRPr>
              </a:p>
            </p:txBody>
          </p:sp>
          <p:sp>
            <p:nvSpPr>
              <p:cNvPr id="27" name="TextBox 26"/>
              <p:cNvSpPr txBox="1"/>
              <p:nvPr/>
            </p:nvSpPr>
            <p:spPr>
              <a:xfrm>
                <a:off x="2911016" y="3807366"/>
                <a:ext cx="320922" cy="338554"/>
              </a:xfrm>
              <a:prstGeom prst="rect">
                <a:avLst/>
              </a:prstGeom>
              <a:noFill/>
            </p:spPr>
            <p:txBody>
              <a:bodyPr wrap="none" rtlCol="0">
                <a:spAutoFit/>
              </a:bodyPr>
              <a:lstStyle/>
              <a:p>
                <a:pPr algn="ctr"/>
                <a:r>
                  <a:rPr lang="vi-VN" sz="1600">
                    <a:solidFill>
                      <a:schemeClr val="accent6">
                        <a:lumMod val="75000"/>
                      </a:schemeClr>
                    </a:solidFill>
                  </a:rPr>
                  <a:t>B</a:t>
                </a:r>
                <a:endParaRPr lang="en-US" sz="1600">
                  <a:solidFill>
                    <a:schemeClr val="accent6">
                      <a:lumMod val="75000"/>
                    </a:schemeClr>
                  </a:solidFill>
                </a:endParaRPr>
              </a:p>
            </p:txBody>
          </p:sp>
          <p:sp>
            <p:nvSpPr>
              <p:cNvPr id="30" name="TextBox 29"/>
              <p:cNvSpPr txBox="1"/>
              <p:nvPr/>
            </p:nvSpPr>
            <p:spPr>
              <a:xfrm>
                <a:off x="1042656" y="4217869"/>
                <a:ext cx="3736720" cy="523220"/>
              </a:xfrm>
              <a:prstGeom prst="rect">
                <a:avLst/>
              </a:prstGeom>
              <a:noFill/>
            </p:spPr>
            <p:txBody>
              <a:bodyPr wrap="square" rtlCol="0">
                <a:spAutoFit/>
              </a:bodyPr>
              <a:lstStyle/>
              <a:p>
                <a:pPr algn="ctr"/>
                <a:r>
                  <a:rPr lang="vi-VN">
                    <a:solidFill>
                      <a:schemeClr val="tx1"/>
                    </a:solidFill>
                  </a:rPr>
                  <a:t>a) Trước khi chạm hai đầu dây dẫn điện vào mẩu kim loại</a:t>
                </a:r>
                <a:endParaRPr lang="en-US">
                  <a:solidFill>
                    <a:schemeClr val="tx1"/>
                  </a:solidFill>
                </a:endParaRPr>
              </a:p>
            </p:txBody>
          </p:sp>
        </p:grpSp>
        <p:sp>
          <p:nvSpPr>
            <p:cNvPr id="4" name="Rectangle 3"/>
            <p:cNvSpPr/>
            <p:nvPr/>
          </p:nvSpPr>
          <p:spPr>
            <a:xfrm>
              <a:off x="1949521" y="4748072"/>
              <a:ext cx="5244957" cy="323165"/>
            </a:xfrm>
            <a:prstGeom prst="rect">
              <a:avLst/>
            </a:prstGeom>
          </p:spPr>
          <p:txBody>
            <a:bodyPr wrap="square">
              <a:spAutoFit/>
            </a:bodyPr>
            <a:lstStyle/>
            <a:p>
              <a:pPr algn="ctr"/>
              <a:r>
                <a:rPr lang="en-US" sz="1500" b="1"/>
                <a:t>Hình 15.2. </a:t>
              </a:r>
              <a:r>
                <a:rPr lang="en-US" sz="1500"/>
                <a:t>Thí nghiệm về tính dẫn điện của kim loại</a:t>
              </a:r>
            </a:p>
          </p:txBody>
        </p:sp>
        <p:grpSp>
          <p:nvGrpSpPr>
            <p:cNvPr id="15" name="Group 14"/>
            <p:cNvGrpSpPr/>
            <p:nvPr/>
          </p:nvGrpSpPr>
          <p:grpSpPr>
            <a:xfrm>
              <a:off x="5242537" y="1908341"/>
              <a:ext cx="3238521" cy="2823888"/>
              <a:chOff x="4966861" y="1923298"/>
              <a:chExt cx="3238521" cy="2823888"/>
            </a:xfrm>
          </p:grpSpPr>
          <p:pic>
            <p:nvPicPr>
              <p:cNvPr id="32" name="Picture 3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4034" t="907" r="-562" b="-907"/>
              <a:stretch/>
            </p:blipFill>
            <p:spPr>
              <a:xfrm>
                <a:off x="4966861" y="1923298"/>
                <a:ext cx="3236735" cy="2304357"/>
              </a:xfrm>
              <a:prstGeom prst="rect">
                <a:avLst/>
              </a:prstGeom>
            </p:spPr>
          </p:pic>
          <p:sp>
            <p:nvSpPr>
              <p:cNvPr id="25" name="TextBox 24"/>
              <p:cNvSpPr txBox="1"/>
              <p:nvPr/>
            </p:nvSpPr>
            <p:spPr>
              <a:xfrm>
                <a:off x="5915827" y="1958703"/>
                <a:ext cx="1189748" cy="307777"/>
              </a:xfrm>
              <a:prstGeom prst="rect">
                <a:avLst/>
              </a:prstGeom>
              <a:noFill/>
            </p:spPr>
            <p:txBody>
              <a:bodyPr wrap="none" rtlCol="0">
                <a:spAutoFit/>
              </a:bodyPr>
              <a:lstStyle/>
              <a:p>
                <a:pPr algn="ctr"/>
                <a:r>
                  <a:rPr lang="vi-VN">
                    <a:solidFill>
                      <a:schemeClr val="accent6">
                        <a:lumMod val="75000"/>
                      </a:schemeClr>
                    </a:solidFill>
                  </a:rPr>
                  <a:t>Mẩu kim loại</a:t>
                </a:r>
                <a:endParaRPr lang="en-US">
                  <a:solidFill>
                    <a:schemeClr val="accent6">
                      <a:lumMod val="75000"/>
                    </a:schemeClr>
                  </a:solidFill>
                </a:endParaRPr>
              </a:p>
            </p:txBody>
          </p:sp>
          <p:sp>
            <p:nvSpPr>
              <p:cNvPr id="28" name="TextBox 27"/>
              <p:cNvSpPr txBox="1"/>
              <p:nvPr/>
            </p:nvSpPr>
            <p:spPr>
              <a:xfrm>
                <a:off x="5971003" y="3807366"/>
                <a:ext cx="320922" cy="338554"/>
              </a:xfrm>
              <a:prstGeom prst="rect">
                <a:avLst/>
              </a:prstGeom>
              <a:noFill/>
            </p:spPr>
            <p:txBody>
              <a:bodyPr wrap="none" rtlCol="0">
                <a:spAutoFit/>
              </a:bodyPr>
              <a:lstStyle/>
              <a:p>
                <a:pPr algn="ctr"/>
                <a:r>
                  <a:rPr lang="vi-VN" sz="1600">
                    <a:solidFill>
                      <a:schemeClr val="accent6">
                        <a:lumMod val="75000"/>
                      </a:schemeClr>
                    </a:solidFill>
                  </a:rPr>
                  <a:t>A</a:t>
                </a:r>
                <a:endParaRPr lang="en-US" sz="1600">
                  <a:solidFill>
                    <a:schemeClr val="accent6">
                      <a:lumMod val="75000"/>
                    </a:schemeClr>
                  </a:solidFill>
                </a:endParaRPr>
              </a:p>
            </p:txBody>
          </p:sp>
          <p:sp>
            <p:nvSpPr>
              <p:cNvPr id="29" name="TextBox 28"/>
              <p:cNvSpPr txBox="1"/>
              <p:nvPr/>
            </p:nvSpPr>
            <p:spPr>
              <a:xfrm>
                <a:off x="6585229" y="3807366"/>
                <a:ext cx="320922" cy="338554"/>
              </a:xfrm>
              <a:prstGeom prst="rect">
                <a:avLst/>
              </a:prstGeom>
              <a:noFill/>
            </p:spPr>
            <p:txBody>
              <a:bodyPr wrap="none" rtlCol="0">
                <a:spAutoFit/>
              </a:bodyPr>
              <a:lstStyle/>
              <a:p>
                <a:pPr algn="ctr"/>
                <a:r>
                  <a:rPr lang="vi-VN" sz="1600">
                    <a:solidFill>
                      <a:schemeClr val="accent6">
                        <a:lumMod val="75000"/>
                      </a:schemeClr>
                    </a:solidFill>
                  </a:rPr>
                  <a:t>B</a:t>
                </a:r>
                <a:endParaRPr lang="en-US" sz="1600">
                  <a:solidFill>
                    <a:schemeClr val="accent6">
                      <a:lumMod val="75000"/>
                    </a:schemeClr>
                  </a:solidFill>
                </a:endParaRPr>
              </a:p>
            </p:txBody>
          </p:sp>
          <p:sp>
            <p:nvSpPr>
              <p:cNvPr id="31" name="TextBox 30"/>
              <p:cNvSpPr txBox="1"/>
              <p:nvPr/>
            </p:nvSpPr>
            <p:spPr>
              <a:xfrm>
                <a:off x="4979027" y="4223966"/>
                <a:ext cx="3226355" cy="523220"/>
              </a:xfrm>
              <a:prstGeom prst="rect">
                <a:avLst/>
              </a:prstGeom>
              <a:noFill/>
            </p:spPr>
            <p:txBody>
              <a:bodyPr wrap="square" rtlCol="0">
                <a:spAutoFit/>
              </a:bodyPr>
              <a:lstStyle/>
              <a:p>
                <a:pPr algn="ctr"/>
                <a:r>
                  <a:rPr lang="vi-VN">
                    <a:solidFill>
                      <a:schemeClr val="tx1"/>
                    </a:solidFill>
                  </a:rPr>
                  <a:t>b) Sau khi chạm hai đầu dây dẫn điện vào mẩu kim loại</a:t>
                </a:r>
                <a:endParaRPr lang="en-US">
                  <a:solidFill>
                    <a:schemeClr val="tx1"/>
                  </a:solidFill>
                </a:endParaRPr>
              </a:p>
            </p:txBody>
          </p:sp>
        </p:grpSp>
      </p:grpSp>
      <p:grpSp>
        <p:nvGrpSpPr>
          <p:cNvPr id="36" name="Group 35"/>
          <p:cNvGrpSpPr/>
          <p:nvPr/>
        </p:nvGrpSpPr>
        <p:grpSpPr>
          <a:xfrm>
            <a:off x="3308814" y="1882685"/>
            <a:ext cx="1569535" cy="958400"/>
            <a:chOff x="3347336" y="2006929"/>
            <a:chExt cx="1569535" cy="958400"/>
          </a:xfrm>
        </p:grpSpPr>
        <p:sp>
          <p:nvSpPr>
            <p:cNvPr id="34" name="Oval Callout 33"/>
            <p:cNvSpPr/>
            <p:nvPr/>
          </p:nvSpPr>
          <p:spPr>
            <a:xfrm>
              <a:off x="3347336" y="2006929"/>
              <a:ext cx="1569535" cy="958400"/>
            </a:xfrm>
            <a:prstGeom prst="wedgeEllipseCallout">
              <a:avLst>
                <a:gd name="adj1" fmla="val -72322"/>
                <a:gd name="adj2" fmla="val 30548"/>
              </a:avLst>
            </a:prstGeom>
            <a:solidFill>
              <a:schemeClr val="accent5"/>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5" name="Rectangle 34"/>
            <p:cNvSpPr/>
            <p:nvPr/>
          </p:nvSpPr>
          <p:spPr>
            <a:xfrm>
              <a:off x="3370547" y="2063593"/>
              <a:ext cx="1523112" cy="850939"/>
            </a:xfrm>
            <a:prstGeom prst="rect">
              <a:avLst/>
            </a:prstGeom>
          </p:spPr>
          <p:txBody>
            <a:bodyPr wrap="square">
              <a:spAutoFit/>
            </a:bodyPr>
            <a:lstStyle/>
            <a:p>
              <a:pPr algn="ctr">
                <a:lnSpc>
                  <a:spcPct val="130000"/>
                </a:lnSpc>
              </a:pPr>
              <a:r>
                <a:rPr lang="vi-VN" sz="2000">
                  <a:solidFill>
                    <a:schemeClr val="bg1"/>
                  </a:solidFill>
                </a:rPr>
                <a:t>Đ</a:t>
              </a:r>
              <a:r>
                <a:rPr lang="en-US" sz="2000">
                  <a:solidFill>
                    <a:schemeClr val="bg1"/>
                  </a:solidFill>
                </a:rPr>
                <a:t>èn không sáng</a:t>
              </a:r>
            </a:p>
          </p:txBody>
        </p:sp>
      </p:grpSp>
      <p:grpSp>
        <p:nvGrpSpPr>
          <p:cNvPr id="37" name="Group 36"/>
          <p:cNvGrpSpPr/>
          <p:nvPr/>
        </p:nvGrpSpPr>
        <p:grpSpPr>
          <a:xfrm>
            <a:off x="7654544" y="1588630"/>
            <a:ext cx="1347855" cy="958400"/>
            <a:chOff x="3328965" y="2051100"/>
            <a:chExt cx="1347855" cy="958400"/>
          </a:xfrm>
        </p:grpSpPr>
        <p:sp>
          <p:nvSpPr>
            <p:cNvPr id="38" name="Oval Callout 37"/>
            <p:cNvSpPr/>
            <p:nvPr/>
          </p:nvSpPr>
          <p:spPr>
            <a:xfrm>
              <a:off x="3328965" y="2051100"/>
              <a:ext cx="1329484" cy="958400"/>
            </a:xfrm>
            <a:prstGeom prst="wedgeEllipseCallout">
              <a:avLst>
                <a:gd name="adj1" fmla="val -51938"/>
                <a:gd name="adj2" fmla="val 50916"/>
              </a:avLst>
            </a:prstGeom>
            <a:solidFill>
              <a:schemeClr val="accent5"/>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9" name="Rectangle 38"/>
            <p:cNvSpPr/>
            <p:nvPr/>
          </p:nvSpPr>
          <p:spPr>
            <a:xfrm>
              <a:off x="3371281" y="2252102"/>
              <a:ext cx="1305539" cy="492443"/>
            </a:xfrm>
            <a:prstGeom prst="rect">
              <a:avLst/>
            </a:prstGeom>
          </p:spPr>
          <p:txBody>
            <a:bodyPr wrap="square">
              <a:spAutoFit/>
            </a:bodyPr>
            <a:lstStyle/>
            <a:p>
              <a:pPr algn="ctr">
                <a:lnSpc>
                  <a:spcPct val="130000"/>
                </a:lnSpc>
              </a:pPr>
              <a:r>
                <a:rPr lang="vi-VN" sz="2000">
                  <a:solidFill>
                    <a:schemeClr val="bg1"/>
                  </a:solidFill>
                </a:rPr>
                <a:t>Đ</a:t>
              </a:r>
              <a:r>
                <a:rPr lang="en-US" sz="2000">
                  <a:solidFill>
                    <a:schemeClr val="bg1"/>
                  </a:solidFill>
                </a:rPr>
                <a:t>èn sáng</a:t>
              </a:r>
            </a:p>
          </p:txBody>
        </p:sp>
      </p:grpSp>
    </p:spTree>
    <p:extLst>
      <p:ext uri="{BB962C8B-B14F-4D97-AF65-F5344CB8AC3E}">
        <p14:creationId xmlns:p14="http://schemas.microsoft.com/office/powerpoint/2010/main" val="41467027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strips(upRight)">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High School - 9th Grade: Heredity">
  <a:themeElements>
    <a:clrScheme name="Simple Light">
      <a:dk1>
        <a:srgbClr val="000000"/>
      </a:dk1>
      <a:lt1>
        <a:srgbClr val="FFFFFF"/>
      </a:lt1>
      <a:dk2>
        <a:srgbClr val="EBF0EC"/>
      </a:dk2>
      <a:lt2>
        <a:srgbClr val="FFCADC"/>
      </a:lt2>
      <a:accent1>
        <a:srgbClr val="E0BBDD"/>
      </a:accent1>
      <a:accent2>
        <a:srgbClr val="E47A7C"/>
      </a:accent2>
      <a:accent3>
        <a:srgbClr val="FF5325"/>
      </a:accent3>
      <a:accent4>
        <a:srgbClr val="FFDB63"/>
      </a:accent4>
      <a:accent5>
        <a:srgbClr val="01662C"/>
      </a:accent5>
      <a:accent6>
        <a:srgbClr val="1782E4"/>
      </a:accent6>
      <a:hlink>
        <a:srgbClr val="178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TotalTime>
  <Words>1057</Words>
  <Application>Microsoft Office PowerPoint</Application>
  <PresentationFormat>On-screen Show (16:9)</PresentationFormat>
  <Paragraphs>143</Paragraphs>
  <Slides>23</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等线 Light</vt:lpstr>
      <vt:lpstr>Arial</vt:lpstr>
      <vt:lpstr>Comfortaa</vt:lpstr>
      <vt:lpstr>Wingdings</vt:lpstr>
      <vt:lpstr>Anaheim</vt:lpstr>
      <vt:lpstr>Paytone One</vt:lpstr>
      <vt:lpstr>Elsie</vt:lpstr>
      <vt:lpstr>Fira Sans Extra Condensed</vt:lpstr>
      <vt:lpstr>Calibri</vt:lpstr>
      <vt:lpstr>Science Subject for High School - 9th Grade: Heredity</vt:lpstr>
      <vt:lpstr>1_Office 主题​​</vt:lpstr>
      <vt:lpstr>CHÀO MỪNG CÁC EM  ĐẾN VỚI BÀI HỌC HÔM NAY!</vt:lpstr>
      <vt:lpstr>KHỞI ĐỘNG</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tailieugiaovien.edu.vn</dc:creator>
  <cp:lastModifiedBy>Admin</cp:lastModifiedBy>
  <cp:revision>2</cp:revision>
  <dcterms:modified xsi:type="dcterms:W3CDTF">2024-12-26T14:33:00Z</dcterms:modified>
</cp:coreProperties>
</file>