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2" r:id="rId2"/>
  </p:sldMasterIdLst>
  <p:notesMasterIdLst>
    <p:notesMasterId r:id="rId27"/>
  </p:notesMasterIdLst>
  <p:sldIdLst>
    <p:sldId id="259" r:id="rId3"/>
    <p:sldId id="280" r:id="rId4"/>
    <p:sldId id="282" r:id="rId5"/>
    <p:sldId id="284" r:id="rId6"/>
    <p:sldId id="278" r:id="rId7"/>
    <p:sldId id="288" r:id="rId8"/>
    <p:sldId id="277" r:id="rId9"/>
    <p:sldId id="290" r:id="rId10"/>
    <p:sldId id="276" r:id="rId11"/>
    <p:sldId id="291" r:id="rId12"/>
    <p:sldId id="306" r:id="rId13"/>
    <p:sldId id="307" r:id="rId14"/>
    <p:sldId id="292" r:id="rId15"/>
    <p:sldId id="293" r:id="rId16"/>
    <p:sldId id="294" r:id="rId17"/>
    <p:sldId id="296" r:id="rId18"/>
    <p:sldId id="297" r:id="rId19"/>
    <p:sldId id="302" r:id="rId20"/>
    <p:sldId id="298" r:id="rId21"/>
    <p:sldId id="366" r:id="rId22"/>
    <p:sldId id="367" r:id="rId23"/>
    <p:sldId id="368" r:id="rId24"/>
    <p:sldId id="365" r:id="rId25"/>
    <p:sldId id="26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BBC"/>
    <a:srgbClr val="0070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097" autoAdjust="0"/>
  </p:normalViewPr>
  <p:slideViewPr>
    <p:cSldViewPr>
      <p:cViewPr varScale="1">
        <p:scale>
          <a:sx n="67" d="100"/>
          <a:sy n="67" d="100"/>
        </p:scale>
        <p:origin x="1464"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603C34-09FE-49E5-BD1A-B87DDB167749}" type="datetimeFigureOut">
              <a:rPr lang="en-US" smtClean="0"/>
              <a:pPr/>
              <a:t>2/15/2024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44C825-C0A1-48A4-A5B6-6CBB0E24C1B3}" type="slidenum">
              <a:rPr lang="en-US" smtClean="0"/>
              <a:pPr/>
              <a:t>‹#›</a:t>
            </a:fld>
            <a:endParaRPr lang="en-US"/>
          </a:p>
        </p:txBody>
      </p:sp>
    </p:spTree>
    <p:extLst>
      <p:ext uri="{BB962C8B-B14F-4D97-AF65-F5344CB8AC3E}">
        <p14:creationId xmlns:p14="http://schemas.microsoft.com/office/powerpoint/2010/main" val="4213867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B44C825-C0A1-48A4-A5B6-6CBB0E24C1B3}" type="slidenum">
              <a:rPr lang="en-US" smtClean="0"/>
              <a:pPr/>
              <a:t>5</a:t>
            </a:fld>
            <a:endParaRPr lang="en-US"/>
          </a:p>
        </p:txBody>
      </p:sp>
    </p:spTree>
    <p:extLst>
      <p:ext uri="{BB962C8B-B14F-4D97-AF65-F5344CB8AC3E}">
        <p14:creationId xmlns:p14="http://schemas.microsoft.com/office/powerpoint/2010/main" val="1312791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B44C825-C0A1-48A4-A5B6-6CBB0E24C1B3}" type="slidenum">
              <a:rPr lang="en-US" smtClean="0"/>
              <a:pPr/>
              <a:t>16</a:t>
            </a:fld>
            <a:endParaRPr lang="en-US"/>
          </a:p>
        </p:txBody>
      </p:sp>
    </p:spTree>
    <p:extLst>
      <p:ext uri="{BB962C8B-B14F-4D97-AF65-F5344CB8AC3E}">
        <p14:creationId xmlns:p14="http://schemas.microsoft.com/office/powerpoint/2010/main" val="19681097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B44C825-C0A1-48A4-A5B6-6CBB0E24C1B3}" type="slidenum">
              <a:rPr lang="en-US" smtClean="0"/>
              <a:pPr/>
              <a:t>17</a:t>
            </a:fld>
            <a:endParaRPr lang="en-US"/>
          </a:p>
        </p:txBody>
      </p:sp>
    </p:spTree>
    <p:extLst>
      <p:ext uri="{BB962C8B-B14F-4D97-AF65-F5344CB8AC3E}">
        <p14:creationId xmlns:p14="http://schemas.microsoft.com/office/powerpoint/2010/main" val="30346015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B44C825-C0A1-48A4-A5B6-6CBB0E24C1B3}" type="slidenum">
              <a:rPr lang="en-US" smtClean="0"/>
              <a:pPr/>
              <a:t>19</a:t>
            </a:fld>
            <a:endParaRPr lang="en-US"/>
          </a:p>
        </p:txBody>
      </p:sp>
    </p:spTree>
    <p:extLst>
      <p:ext uri="{BB962C8B-B14F-4D97-AF65-F5344CB8AC3E}">
        <p14:creationId xmlns:p14="http://schemas.microsoft.com/office/powerpoint/2010/main" val="2765031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44C825-C0A1-48A4-A5B6-6CBB0E24C1B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47199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44C825-C0A1-48A4-A5B6-6CBB0E24C1B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96594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B44C825-C0A1-48A4-A5B6-6CBB0E24C1B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33647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5F28C9E5-81EE-0104-B3B1-6F6D72D458F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0E01422-F183-446E-C88B-9DB96C8514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5CC41C0-9851-35DD-9AA5-BED62BD7C917}"/>
              </a:ext>
            </a:extLst>
          </p:cNvPr>
          <p:cNvSpPr>
            <a:spLocks noGrp="1" noChangeArrowheads="1"/>
          </p:cNvSpPr>
          <p:nvPr>
            <p:ph type="sldNum" sz="quarter" idx="12"/>
          </p:nvPr>
        </p:nvSpPr>
        <p:spPr>
          <a:ln/>
        </p:spPr>
        <p:txBody>
          <a:bodyPr/>
          <a:lstStyle>
            <a:lvl1pPr>
              <a:defRPr/>
            </a:lvl1pPr>
          </a:lstStyle>
          <a:p>
            <a:pPr>
              <a:defRPr/>
            </a:pPr>
            <a:fld id="{7B5E6762-6747-432F-8C71-CB3E4B613718}" type="slidenum">
              <a:rPr lang="en-US" altLang="en-US"/>
              <a:pPr>
                <a:defRPr/>
              </a:pPr>
              <a:t>‹#›</a:t>
            </a:fld>
            <a:endParaRPr lang="en-US" altLang="en-US"/>
          </a:p>
        </p:txBody>
      </p:sp>
    </p:spTree>
    <p:extLst>
      <p:ext uri="{BB962C8B-B14F-4D97-AF65-F5344CB8AC3E}">
        <p14:creationId xmlns:p14="http://schemas.microsoft.com/office/powerpoint/2010/main" val="304068486"/>
      </p:ext>
    </p:extLst>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F9D1E07-07FC-FB65-6707-5B1949C4342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7F109A7-2EBE-DAF2-7BEE-884EF57032E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656CA56-DC3C-E802-406D-DF1CBB2865C9}"/>
              </a:ext>
            </a:extLst>
          </p:cNvPr>
          <p:cNvSpPr>
            <a:spLocks noGrp="1" noChangeArrowheads="1"/>
          </p:cNvSpPr>
          <p:nvPr>
            <p:ph type="sldNum" sz="quarter" idx="12"/>
          </p:nvPr>
        </p:nvSpPr>
        <p:spPr>
          <a:ln/>
        </p:spPr>
        <p:txBody>
          <a:bodyPr/>
          <a:lstStyle>
            <a:lvl1pPr>
              <a:defRPr/>
            </a:lvl1pPr>
          </a:lstStyle>
          <a:p>
            <a:pPr>
              <a:defRPr/>
            </a:pPr>
            <a:fld id="{03F88A75-82E8-405E-9A8C-49012CCA9C73}" type="slidenum">
              <a:rPr lang="en-US" altLang="en-US"/>
              <a:pPr>
                <a:defRPr/>
              </a:pPr>
              <a:t>‹#›</a:t>
            </a:fld>
            <a:endParaRPr lang="en-US" altLang="en-US"/>
          </a:p>
        </p:txBody>
      </p:sp>
    </p:spTree>
    <p:extLst>
      <p:ext uri="{BB962C8B-B14F-4D97-AF65-F5344CB8AC3E}">
        <p14:creationId xmlns:p14="http://schemas.microsoft.com/office/powerpoint/2010/main" val="2289083089"/>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3210364F-CE46-E587-43A1-D655B36ACD5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A29AC98B-29D4-C9C5-534B-5E3D42E3660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006B987-D226-DFBF-AC5D-246A8BE83C3B}"/>
              </a:ext>
            </a:extLst>
          </p:cNvPr>
          <p:cNvSpPr>
            <a:spLocks noGrp="1" noChangeArrowheads="1"/>
          </p:cNvSpPr>
          <p:nvPr>
            <p:ph type="sldNum" sz="quarter" idx="12"/>
          </p:nvPr>
        </p:nvSpPr>
        <p:spPr>
          <a:ln/>
        </p:spPr>
        <p:txBody>
          <a:bodyPr/>
          <a:lstStyle>
            <a:lvl1pPr>
              <a:defRPr/>
            </a:lvl1pPr>
          </a:lstStyle>
          <a:p>
            <a:pPr>
              <a:defRPr/>
            </a:pPr>
            <a:fld id="{E77A0E3A-9268-4EF4-A8B7-7BEDBABD0599}" type="slidenum">
              <a:rPr lang="en-US" altLang="en-US"/>
              <a:pPr>
                <a:defRPr/>
              </a:pPr>
              <a:t>‹#›</a:t>
            </a:fld>
            <a:endParaRPr lang="en-US" altLang="en-US"/>
          </a:p>
        </p:txBody>
      </p:sp>
    </p:spTree>
    <p:extLst>
      <p:ext uri="{BB962C8B-B14F-4D97-AF65-F5344CB8AC3E}">
        <p14:creationId xmlns:p14="http://schemas.microsoft.com/office/powerpoint/2010/main" val="536986429"/>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C18249B-654F-98F4-2057-0F357A7A461B}"/>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6A866052-455A-E4A3-C182-B318449C552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7E8CE14-BAC4-ECE3-C617-513809F7CCAA}"/>
              </a:ext>
            </a:extLst>
          </p:cNvPr>
          <p:cNvSpPr>
            <a:spLocks noGrp="1" noChangeArrowheads="1"/>
          </p:cNvSpPr>
          <p:nvPr>
            <p:ph type="sldNum" sz="quarter" idx="12"/>
          </p:nvPr>
        </p:nvSpPr>
        <p:spPr>
          <a:ln/>
        </p:spPr>
        <p:txBody>
          <a:bodyPr/>
          <a:lstStyle>
            <a:lvl1pPr>
              <a:defRPr/>
            </a:lvl1pPr>
          </a:lstStyle>
          <a:p>
            <a:pPr>
              <a:defRPr/>
            </a:pPr>
            <a:fld id="{55A95E94-4D8B-4946-A59C-CEE87FF61561}" type="slidenum">
              <a:rPr lang="en-US" altLang="en-US"/>
              <a:pPr>
                <a:defRPr/>
              </a:pPr>
              <a:t>‹#›</a:t>
            </a:fld>
            <a:endParaRPr lang="en-US" altLang="en-US"/>
          </a:p>
        </p:txBody>
      </p:sp>
    </p:spTree>
    <p:extLst>
      <p:ext uri="{BB962C8B-B14F-4D97-AF65-F5344CB8AC3E}">
        <p14:creationId xmlns:p14="http://schemas.microsoft.com/office/powerpoint/2010/main" val="920978648"/>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E2971BD3-E440-5832-CDFE-95C01000C551}"/>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5B723360-77AA-5E8E-132F-A6EF6016BAE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A390C03E-0BAB-3310-DF0C-AD44C393443C}"/>
              </a:ext>
            </a:extLst>
          </p:cNvPr>
          <p:cNvSpPr>
            <a:spLocks noGrp="1" noChangeArrowheads="1"/>
          </p:cNvSpPr>
          <p:nvPr>
            <p:ph type="sldNum" sz="quarter" idx="12"/>
          </p:nvPr>
        </p:nvSpPr>
        <p:spPr>
          <a:ln/>
        </p:spPr>
        <p:txBody>
          <a:bodyPr/>
          <a:lstStyle>
            <a:lvl1pPr>
              <a:defRPr/>
            </a:lvl1pPr>
          </a:lstStyle>
          <a:p>
            <a:pPr>
              <a:defRPr/>
            </a:pPr>
            <a:fld id="{0A33C211-17B7-4D46-A287-EAAB1796856E}" type="slidenum">
              <a:rPr lang="en-US" altLang="en-US"/>
              <a:pPr>
                <a:defRPr/>
              </a:pPr>
              <a:t>‹#›</a:t>
            </a:fld>
            <a:endParaRPr lang="en-US" altLang="en-US"/>
          </a:p>
        </p:txBody>
      </p:sp>
    </p:spTree>
    <p:extLst>
      <p:ext uri="{BB962C8B-B14F-4D97-AF65-F5344CB8AC3E}">
        <p14:creationId xmlns:p14="http://schemas.microsoft.com/office/powerpoint/2010/main" val="1371156034"/>
      </p:ext>
    </p:extLst>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E0744338-B387-2B17-7F51-A3A55E07D935}"/>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45ED5F8-39CC-76BF-63C8-766A923394B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523880CA-39E7-BA86-56F9-CE9FDE9135CB}"/>
              </a:ext>
            </a:extLst>
          </p:cNvPr>
          <p:cNvSpPr>
            <a:spLocks noGrp="1" noChangeArrowheads="1"/>
          </p:cNvSpPr>
          <p:nvPr>
            <p:ph type="sldNum" sz="quarter" idx="12"/>
          </p:nvPr>
        </p:nvSpPr>
        <p:spPr>
          <a:ln/>
        </p:spPr>
        <p:txBody>
          <a:bodyPr/>
          <a:lstStyle>
            <a:lvl1pPr>
              <a:defRPr/>
            </a:lvl1pPr>
          </a:lstStyle>
          <a:p>
            <a:pPr>
              <a:defRPr/>
            </a:pPr>
            <a:fld id="{850986E9-8977-45C1-AFEE-8B0FC253989E}" type="slidenum">
              <a:rPr lang="en-US" altLang="en-US"/>
              <a:pPr>
                <a:defRPr/>
              </a:pPr>
              <a:t>‹#›</a:t>
            </a:fld>
            <a:endParaRPr lang="en-US" altLang="en-US"/>
          </a:p>
        </p:txBody>
      </p:sp>
    </p:spTree>
    <p:extLst>
      <p:ext uri="{BB962C8B-B14F-4D97-AF65-F5344CB8AC3E}">
        <p14:creationId xmlns:p14="http://schemas.microsoft.com/office/powerpoint/2010/main" val="756136715"/>
      </p:ext>
    </p:extLst>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CC83529-1228-DDEE-7564-D237E40AE7F5}"/>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3A8BD2A8-AD8C-977F-E0AB-25FCEEBF3A0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24397D9-049E-B42B-BD0C-CB2219292E41}"/>
              </a:ext>
            </a:extLst>
          </p:cNvPr>
          <p:cNvSpPr>
            <a:spLocks noGrp="1" noChangeArrowheads="1"/>
          </p:cNvSpPr>
          <p:nvPr>
            <p:ph type="sldNum" sz="quarter" idx="12"/>
          </p:nvPr>
        </p:nvSpPr>
        <p:spPr>
          <a:ln/>
        </p:spPr>
        <p:txBody>
          <a:bodyPr/>
          <a:lstStyle>
            <a:lvl1pPr>
              <a:defRPr/>
            </a:lvl1pPr>
          </a:lstStyle>
          <a:p>
            <a:pPr>
              <a:defRPr/>
            </a:pPr>
            <a:fld id="{C990C24C-B792-44E2-8DE6-F038A1F21A15}" type="slidenum">
              <a:rPr lang="en-US" altLang="en-US"/>
              <a:pPr>
                <a:defRPr/>
              </a:pPr>
              <a:t>‹#›</a:t>
            </a:fld>
            <a:endParaRPr lang="en-US" altLang="en-US"/>
          </a:p>
        </p:txBody>
      </p:sp>
    </p:spTree>
    <p:extLst>
      <p:ext uri="{BB962C8B-B14F-4D97-AF65-F5344CB8AC3E}">
        <p14:creationId xmlns:p14="http://schemas.microsoft.com/office/powerpoint/2010/main" val="4276895180"/>
      </p:ext>
    </p:extLst>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60B08D1-A740-403E-2592-E4551360E91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CBA533A-2E1F-A5AD-CBC2-E9719D770C1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63C2BF9-D277-8570-CC2B-85D0667162CE}"/>
              </a:ext>
            </a:extLst>
          </p:cNvPr>
          <p:cNvSpPr>
            <a:spLocks noGrp="1" noChangeArrowheads="1"/>
          </p:cNvSpPr>
          <p:nvPr>
            <p:ph type="sldNum" sz="quarter" idx="12"/>
          </p:nvPr>
        </p:nvSpPr>
        <p:spPr>
          <a:ln/>
        </p:spPr>
        <p:txBody>
          <a:bodyPr/>
          <a:lstStyle>
            <a:lvl1pPr>
              <a:defRPr/>
            </a:lvl1pPr>
          </a:lstStyle>
          <a:p>
            <a:pPr>
              <a:defRPr/>
            </a:pPr>
            <a:fld id="{CC3EF4E4-D049-41D2-AB83-0AC88F81D33D}" type="slidenum">
              <a:rPr lang="en-US" altLang="en-US"/>
              <a:pPr>
                <a:defRPr/>
              </a:pPr>
              <a:t>‹#›</a:t>
            </a:fld>
            <a:endParaRPr lang="en-US" altLang="en-US"/>
          </a:p>
        </p:txBody>
      </p:sp>
    </p:spTree>
    <p:extLst>
      <p:ext uri="{BB962C8B-B14F-4D97-AF65-F5344CB8AC3E}">
        <p14:creationId xmlns:p14="http://schemas.microsoft.com/office/powerpoint/2010/main" val="1386102812"/>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EE01816-88A1-819D-E470-65FE4210E0D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7DB77E96-2A9F-08EB-72A7-0A0B9BCF836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8B7B92D7-EACE-05EF-D642-D63E1DBE5044}"/>
              </a:ext>
            </a:extLst>
          </p:cNvPr>
          <p:cNvSpPr>
            <a:spLocks noGrp="1" noChangeArrowheads="1"/>
          </p:cNvSpPr>
          <p:nvPr>
            <p:ph type="sldNum" sz="quarter" idx="12"/>
          </p:nvPr>
        </p:nvSpPr>
        <p:spPr>
          <a:ln/>
        </p:spPr>
        <p:txBody>
          <a:bodyPr/>
          <a:lstStyle>
            <a:lvl1pPr>
              <a:defRPr/>
            </a:lvl1pPr>
          </a:lstStyle>
          <a:p>
            <a:pPr>
              <a:defRPr/>
            </a:pPr>
            <a:fld id="{8861D574-241C-4A8C-9210-4DFBBDE28740}" type="slidenum">
              <a:rPr lang="en-US" altLang="en-US"/>
              <a:pPr>
                <a:defRPr/>
              </a:pPr>
              <a:t>‹#›</a:t>
            </a:fld>
            <a:endParaRPr lang="en-US" altLang="en-US"/>
          </a:p>
        </p:txBody>
      </p:sp>
    </p:spTree>
    <p:extLst>
      <p:ext uri="{BB962C8B-B14F-4D97-AF65-F5344CB8AC3E}">
        <p14:creationId xmlns:p14="http://schemas.microsoft.com/office/powerpoint/2010/main" val="3448792568"/>
      </p:ext>
    </p:extLst>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FC89BEB-B28F-AC45-95BB-EDA34C7646D9}"/>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CA19E46-06FC-372A-4B0E-807A2D84556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33116FE-CA36-943F-5F5F-752A5FB62035}"/>
              </a:ext>
            </a:extLst>
          </p:cNvPr>
          <p:cNvSpPr>
            <a:spLocks noGrp="1" noChangeArrowheads="1"/>
          </p:cNvSpPr>
          <p:nvPr>
            <p:ph type="sldNum" sz="quarter" idx="12"/>
          </p:nvPr>
        </p:nvSpPr>
        <p:spPr>
          <a:ln/>
        </p:spPr>
        <p:txBody>
          <a:bodyPr/>
          <a:lstStyle>
            <a:lvl1pPr>
              <a:defRPr/>
            </a:lvl1pPr>
          </a:lstStyle>
          <a:p>
            <a:pPr>
              <a:defRPr/>
            </a:pPr>
            <a:fld id="{EC68529F-D320-48F3-92F8-254EB3FBB540}" type="slidenum">
              <a:rPr lang="en-US" altLang="en-US"/>
              <a:pPr>
                <a:defRPr/>
              </a:pPr>
              <a:t>‹#›</a:t>
            </a:fld>
            <a:endParaRPr lang="en-US" altLang="en-US"/>
          </a:p>
        </p:txBody>
      </p:sp>
    </p:spTree>
    <p:extLst>
      <p:ext uri="{BB962C8B-B14F-4D97-AF65-F5344CB8AC3E}">
        <p14:creationId xmlns:p14="http://schemas.microsoft.com/office/powerpoint/2010/main" val="2324131793"/>
      </p:ext>
    </p:extLst>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C71DF3F-A89E-027B-41A5-7761E2A4EE3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F25D242-57CE-6E78-702B-8EACE6B99B8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FC7F5301-9F5E-E51E-54CE-00B0C0AEB305}"/>
              </a:ext>
            </a:extLst>
          </p:cNvPr>
          <p:cNvSpPr>
            <a:spLocks noGrp="1" noChangeArrowheads="1"/>
          </p:cNvSpPr>
          <p:nvPr>
            <p:ph type="sldNum" sz="quarter" idx="12"/>
          </p:nvPr>
        </p:nvSpPr>
        <p:spPr>
          <a:ln/>
        </p:spPr>
        <p:txBody>
          <a:bodyPr/>
          <a:lstStyle>
            <a:lvl1pPr>
              <a:defRPr/>
            </a:lvl1pPr>
          </a:lstStyle>
          <a:p>
            <a:pPr>
              <a:defRPr/>
            </a:pPr>
            <a:fld id="{F3BEEE4B-9F97-4E95-89D5-AC2698390730}" type="slidenum">
              <a:rPr lang="en-US" altLang="en-US"/>
              <a:pPr>
                <a:defRPr/>
              </a:pPr>
              <a:t>‹#›</a:t>
            </a:fld>
            <a:endParaRPr lang="en-US" altLang="en-US"/>
          </a:p>
        </p:txBody>
      </p:sp>
    </p:spTree>
    <p:extLst>
      <p:ext uri="{BB962C8B-B14F-4D97-AF65-F5344CB8AC3E}">
        <p14:creationId xmlns:p14="http://schemas.microsoft.com/office/powerpoint/2010/main" val="3120336894"/>
      </p:ext>
    </p:extLst>
  </p:cSld>
  <p:clrMapOvr>
    <a:masterClrMapping/>
  </p:clrMapOvr>
  <p:transition spd="slow"/>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a:extLst>
              <a:ext uri="{FF2B5EF4-FFF2-40B4-BE49-F238E27FC236}">
                <a16:creationId xmlns:a16="http://schemas.microsoft.com/office/drawing/2014/main" id="{D11AE696-1116-4EA6-C19A-54C7CB2FB35D}"/>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27A11645-1C77-DEC0-D970-C08091F75E0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416F29F2-219B-17C2-9B5B-1C5F03D4CA17}"/>
              </a:ext>
            </a:extLst>
          </p:cNvPr>
          <p:cNvSpPr>
            <a:spLocks noGrp="1" noChangeArrowheads="1"/>
          </p:cNvSpPr>
          <p:nvPr>
            <p:ph type="sldNum" sz="quarter" idx="12"/>
          </p:nvPr>
        </p:nvSpPr>
        <p:spPr>
          <a:ln/>
        </p:spPr>
        <p:txBody>
          <a:bodyPr/>
          <a:lstStyle>
            <a:lvl1pPr>
              <a:defRPr/>
            </a:lvl1pPr>
          </a:lstStyle>
          <a:p>
            <a:pPr>
              <a:defRPr/>
            </a:pPr>
            <a:fld id="{7576AEA3-E15B-4EBD-989A-383B8A8C49F5}" type="slidenum">
              <a:rPr lang="en-US" altLang="en-US"/>
              <a:pPr>
                <a:defRPr/>
              </a:pPr>
              <a:t>‹#›</a:t>
            </a:fld>
            <a:endParaRPr lang="en-US" altLang="en-US"/>
          </a:p>
        </p:txBody>
      </p:sp>
    </p:spTree>
    <p:extLst>
      <p:ext uri="{BB962C8B-B14F-4D97-AF65-F5344CB8AC3E}">
        <p14:creationId xmlns:p14="http://schemas.microsoft.com/office/powerpoint/2010/main" val="1596920557"/>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2/15/2024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2/15/2024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2/15/2024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1C6CE73-ADEA-2612-3BC4-E8B0569C41F9}"/>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Rectangle 3">
            <a:extLst>
              <a:ext uri="{FF2B5EF4-FFF2-40B4-BE49-F238E27FC236}">
                <a16:creationId xmlns:a16="http://schemas.microsoft.com/office/drawing/2014/main" id="{18304214-AC0E-B5AD-7419-B20D3218B4B8}"/>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C891CE0B-D499-B72D-0184-674C51A10D2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p>
        </p:txBody>
      </p:sp>
      <p:sp>
        <p:nvSpPr>
          <p:cNvPr id="1029" name="Rectangle 5">
            <a:extLst>
              <a:ext uri="{FF2B5EF4-FFF2-40B4-BE49-F238E27FC236}">
                <a16:creationId xmlns:a16="http://schemas.microsoft.com/office/drawing/2014/main" id="{C4FCF9EF-BB37-5059-EE0F-38C3682ECFB0}"/>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1030" name="Rectangle 6">
            <a:extLst>
              <a:ext uri="{FF2B5EF4-FFF2-40B4-BE49-F238E27FC236}">
                <a16:creationId xmlns:a16="http://schemas.microsoft.com/office/drawing/2014/main" id="{AF9EFC0C-93E0-C840-E997-114FE5094BCB}"/>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defRPr>
            </a:lvl1pPr>
          </a:lstStyle>
          <a:p>
            <a:pPr>
              <a:defRPr/>
            </a:pPr>
            <a:fld id="{0D1BFA9F-CADC-47D3-9C79-9FB0DFD6A773}" type="slidenum">
              <a:rPr lang="en-US" altLang="en-US"/>
              <a:pPr>
                <a:defRPr/>
              </a:pPr>
              <a:t>‹#›</a:t>
            </a:fld>
            <a:endParaRPr lang="en-US" altLang="en-US"/>
          </a:p>
        </p:txBody>
      </p:sp>
    </p:spTree>
    <p:extLst>
      <p:ext uri="{BB962C8B-B14F-4D97-AF65-F5344CB8AC3E}">
        <p14:creationId xmlns:p14="http://schemas.microsoft.com/office/powerpoint/2010/main" val="235832976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ransition spd="slow"/>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80.png"/><Relationship Id="rId4" Type="http://schemas.openxmlformats.org/officeDocument/2006/relationships/slide" Target="slide20.xml"/></Relationships>
</file>

<file path=ppt/slides/_rels/slide2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8.xml"/><Relationship Id="rId4" Type="http://schemas.openxmlformats.org/officeDocument/2006/relationships/image" Target="../media/image9.png"/></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12.png"/><Relationship Id="rId2" Type="http://schemas.openxmlformats.org/officeDocument/2006/relationships/audio" Target="file:///C:\Documents%20and%20Settings\Welcome\My%20Documents\Bui%20phan.mp3" TargetMode="External"/><Relationship Id="rId1" Type="http://schemas.openxmlformats.org/officeDocument/2006/relationships/audio" Target="file:///F:\MyLinh\Baigiang\bai%20giang%20P.P-photpho\09%20-%20vox%20Paradise.mp3" TargetMode="Externa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audio" Target="../media/audio2.wav"/></Relationships>
</file>

<file path=ppt/slides/_rels/slide3.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705725" cy="5259388"/>
            <a:chOff x="158" y="164"/>
            <a:chExt cx="4854" cy="3265"/>
          </a:xfrm>
        </p:grpSpPr>
        <p:sp>
          <p:nvSpPr>
            <p:cNvPr id="18444" name="Line 3"/>
            <p:cNvSpPr>
              <a:spLocks noChangeShapeType="1"/>
            </p:cNvSpPr>
            <p:nvPr/>
          </p:nvSpPr>
          <p:spPr bwMode="auto">
            <a:xfrm flipH="1" flipV="1">
              <a:off x="249" y="254"/>
              <a:ext cx="4627" cy="0"/>
            </a:xfrm>
            <a:prstGeom prst="line">
              <a:avLst/>
            </a:prstGeom>
            <a:noFill/>
            <a:ln w="28575">
              <a:solidFill>
                <a:srgbClr val="996600"/>
              </a:solidFill>
              <a:round/>
              <a:headEnd/>
              <a:tailEnd/>
            </a:ln>
          </p:spPr>
          <p:txBody>
            <a:bodyPr/>
            <a:lstStyle/>
            <a:p>
              <a:endParaRPr lang="en-US"/>
            </a:p>
          </p:txBody>
        </p:sp>
        <p:sp>
          <p:nvSpPr>
            <p:cNvPr id="18445" name="Line 4"/>
            <p:cNvSpPr>
              <a:spLocks noChangeShapeType="1"/>
            </p:cNvSpPr>
            <p:nvPr/>
          </p:nvSpPr>
          <p:spPr bwMode="auto">
            <a:xfrm flipH="1" flipV="1">
              <a:off x="158" y="164"/>
              <a:ext cx="4854" cy="0"/>
            </a:xfrm>
            <a:prstGeom prst="line">
              <a:avLst/>
            </a:prstGeom>
            <a:noFill/>
            <a:ln w="76200">
              <a:solidFill>
                <a:srgbClr val="996600"/>
              </a:solidFill>
              <a:round/>
              <a:headEnd/>
              <a:tailEnd/>
            </a:ln>
          </p:spPr>
          <p:txBody>
            <a:bodyPr/>
            <a:lstStyle/>
            <a:p>
              <a:endParaRPr lang="en-US"/>
            </a:p>
          </p:txBody>
        </p:sp>
        <p:sp>
          <p:nvSpPr>
            <p:cNvPr id="18446" name="Line 5"/>
            <p:cNvSpPr>
              <a:spLocks noChangeShapeType="1"/>
            </p:cNvSpPr>
            <p:nvPr/>
          </p:nvSpPr>
          <p:spPr bwMode="auto">
            <a:xfrm flipH="1">
              <a:off x="158" y="164"/>
              <a:ext cx="0" cy="3265"/>
            </a:xfrm>
            <a:prstGeom prst="line">
              <a:avLst/>
            </a:prstGeom>
            <a:noFill/>
            <a:ln w="76200">
              <a:solidFill>
                <a:srgbClr val="996600"/>
              </a:solidFill>
              <a:round/>
              <a:headEnd/>
              <a:tailEnd/>
            </a:ln>
          </p:spPr>
          <p:txBody>
            <a:bodyPr/>
            <a:lstStyle/>
            <a:p>
              <a:endParaRPr lang="en-US"/>
            </a:p>
          </p:txBody>
        </p:sp>
        <p:sp>
          <p:nvSpPr>
            <p:cNvPr id="18447" name="Line 6"/>
            <p:cNvSpPr>
              <a:spLocks noChangeShapeType="1"/>
            </p:cNvSpPr>
            <p:nvPr/>
          </p:nvSpPr>
          <p:spPr bwMode="auto">
            <a:xfrm flipH="1">
              <a:off x="249" y="254"/>
              <a:ext cx="0" cy="3085"/>
            </a:xfrm>
            <a:prstGeom prst="line">
              <a:avLst/>
            </a:prstGeom>
            <a:noFill/>
            <a:ln w="28575">
              <a:solidFill>
                <a:srgbClr val="996600"/>
              </a:solidFill>
              <a:round/>
              <a:headEnd/>
              <a:tailEnd/>
            </a:ln>
          </p:spPr>
          <p:txBody>
            <a:bodyPr/>
            <a:lstStyle/>
            <a:p>
              <a:endParaRPr lang="en-US"/>
            </a:p>
          </p:txBody>
        </p:sp>
      </p:grpSp>
      <p:grpSp>
        <p:nvGrpSpPr>
          <p:cNvPr id="3" name="Group 7"/>
          <p:cNvGrpSpPr>
            <a:grpSpLocks/>
          </p:cNvGrpSpPr>
          <p:nvPr/>
        </p:nvGrpSpPr>
        <p:grpSpPr bwMode="auto">
          <a:xfrm>
            <a:off x="1358900" y="1589088"/>
            <a:ext cx="7705725" cy="5183187"/>
            <a:chOff x="748" y="845"/>
            <a:chExt cx="4854" cy="3265"/>
          </a:xfrm>
        </p:grpSpPr>
        <p:sp>
          <p:nvSpPr>
            <p:cNvPr id="18440" name="Line 8"/>
            <p:cNvSpPr>
              <a:spLocks noChangeShapeType="1"/>
            </p:cNvSpPr>
            <p:nvPr/>
          </p:nvSpPr>
          <p:spPr bwMode="auto">
            <a:xfrm>
              <a:off x="884" y="4020"/>
              <a:ext cx="4627" cy="0"/>
            </a:xfrm>
            <a:prstGeom prst="line">
              <a:avLst/>
            </a:prstGeom>
            <a:noFill/>
            <a:ln w="28575">
              <a:solidFill>
                <a:srgbClr val="996600"/>
              </a:solidFill>
              <a:round/>
              <a:headEnd/>
              <a:tailEnd/>
            </a:ln>
          </p:spPr>
          <p:txBody>
            <a:bodyPr/>
            <a:lstStyle/>
            <a:p>
              <a:endParaRPr lang="en-US"/>
            </a:p>
          </p:txBody>
        </p:sp>
        <p:sp>
          <p:nvSpPr>
            <p:cNvPr id="18441" name="Line 9"/>
            <p:cNvSpPr>
              <a:spLocks noChangeShapeType="1"/>
            </p:cNvSpPr>
            <p:nvPr/>
          </p:nvSpPr>
          <p:spPr bwMode="auto">
            <a:xfrm>
              <a:off x="748" y="4110"/>
              <a:ext cx="4854" cy="0"/>
            </a:xfrm>
            <a:prstGeom prst="line">
              <a:avLst/>
            </a:prstGeom>
            <a:noFill/>
            <a:ln w="76200">
              <a:solidFill>
                <a:srgbClr val="996600"/>
              </a:solidFill>
              <a:round/>
              <a:headEnd/>
              <a:tailEnd/>
            </a:ln>
          </p:spPr>
          <p:txBody>
            <a:bodyPr/>
            <a:lstStyle/>
            <a:p>
              <a:endParaRPr lang="en-US"/>
            </a:p>
          </p:txBody>
        </p:sp>
        <p:sp>
          <p:nvSpPr>
            <p:cNvPr id="18442" name="Line 10"/>
            <p:cNvSpPr>
              <a:spLocks noChangeShapeType="1"/>
            </p:cNvSpPr>
            <p:nvPr/>
          </p:nvSpPr>
          <p:spPr bwMode="auto">
            <a:xfrm flipV="1">
              <a:off x="5602" y="845"/>
              <a:ext cx="0" cy="3265"/>
            </a:xfrm>
            <a:prstGeom prst="line">
              <a:avLst/>
            </a:prstGeom>
            <a:noFill/>
            <a:ln w="76200">
              <a:solidFill>
                <a:srgbClr val="996600"/>
              </a:solidFill>
              <a:round/>
              <a:headEnd/>
              <a:tailEnd/>
            </a:ln>
          </p:spPr>
          <p:txBody>
            <a:bodyPr/>
            <a:lstStyle/>
            <a:p>
              <a:endParaRPr lang="en-US"/>
            </a:p>
          </p:txBody>
        </p:sp>
        <p:sp>
          <p:nvSpPr>
            <p:cNvPr id="18443" name="Line 11"/>
            <p:cNvSpPr>
              <a:spLocks noChangeShapeType="1"/>
            </p:cNvSpPr>
            <p:nvPr/>
          </p:nvSpPr>
          <p:spPr bwMode="auto">
            <a:xfrm flipV="1">
              <a:off x="5511" y="935"/>
              <a:ext cx="0" cy="3085"/>
            </a:xfrm>
            <a:prstGeom prst="line">
              <a:avLst/>
            </a:prstGeom>
            <a:noFill/>
            <a:ln w="28575">
              <a:solidFill>
                <a:srgbClr val="996600"/>
              </a:solidFill>
              <a:round/>
              <a:headEnd/>
              <a:tailEnd/>
            </a:ln>
          </p:spPr>
          <p:txBody>
            <a:bodyPr/>
            <a:lstStyle/>
            <a:p>
              <a:endParaRPr lang="en-US"/>
            </a:p>
          </p:txBody>
        </p:sp>
      </p:grpSp>
      <p:sp>
        <p:nvSpPr>
          <p:cNvPr id="18439" name="WordArt 17"/>
          <p:cNvSpPr>
            <a:spLocks noChangeArrowheads="1" noChangeShapeType="1" noTextEdit="1"/>
          </p:cNvSpPr>
          <p:nvPr/>
        </p:nvSpPr>
        <p:spPr bwMode="auto">
          <a:xfrm>
            <a:off x="209550" y="23813"/>
            <a:ext cx="8836025" cy="741362"/>
          </a:xfrm>
          <a:prstGeom prst="rect">
            <a:avLst/>
          </a:prstGeom>
        </p:spPr>
        <p:txBody>
          <a:bodyPr wrap="none" fromWordArt="1">
            <a:prstTxWarp prst="textPlain">
              <a:avLst>
                <a:gd name="adj" fmla="val 50000"/>
              </a:avLst>
            </a:prstTxWarp>
          </a:bodyPr>
          <a:lstStyle/>
          <a:p>
            <a:pPr algn="ctr"/>
            <a:endParaRPr lang="en-US" sz="7200" b="1" kern="10">
              <a:ln w="9525">
                <a:solidFill>
                  <a:srgbClr val="FF0066"/>
                </a:solidFill>
                <a:round/>
                <a:headEnd/>
                <a:tailEnd/>
              </a:ln>
              <a:solidFill>
                <a:srgbClr val="FF00FF"/>
              </a:solidFill>
              <a:effectLst>
                <a:outerShdw dist="35921" dir="2700000" algn="ctr" rotWithShape="0">
                  <a:srgbClr val="C0C0C0">
                    <a:alpha val="79999"/>
                  </a:srgbClr>
                </a:outerShdw>
              </a:effectLst>
              <a:latin typeface=".VnAristote"/>
            </a:endParaRPr>
          </a:p>
        </p:txBody>
      </p:sp>
      <p:sp>
        <p:nvSpPr>
          <p:cNvPr id="16" name="Rectangle 3"/>
          <p:cNvSpPr txBox="1">
            <a:spLocks noChangeArrowheads="1"/>
          </p:cNvSpPr>
          <p:nvPr/>
        </p:nvSpPr>
        <p:spPr>
          <a:xfrm>
            <a:off x="110541" y="914400"/>
            <a:ext cx="8763000" cy="1447800"/>
          </a:xfrm>
          <a:prstGeom prst="rect">
            <a:avLst/>
          </a:prstGeom>
        </p:spPr>
        <p:style>
          <a:lnRef idx="1">
            <a:schemeClr val="accent6"/>
          </a:lnRef>
          <a:fillRef idx="2">
            <a:schemeClr val="accent6"/>
          </a:fillRef>
          <a:effectRef idx="1">
            <a:schemeClr val="accent6"/>
          </a:effectRef>
          <a:fontRef idx="minor">
            <a:schemeClr val="dk1"/>
          </a:fontRef>
        </p:style>
        <p:txBody>
          <a:bodyPr vert="horz" lIns="91440" tIns="45720" rIns="91440" bIns="45720" rtlCol="0">
            <a:normAutofit/>
          </a:bodyPr>
          <a:lstStyle/>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None/>
              <a:tabLst/>
              <a:defRPr/>
            </a:pPr>
            <a:r>
              <a:rPr kumimoji="0" lang="en-US" altLang="en-US" sz="3200" b="0" i="0" u="none" strike="noStrike" kern="1200" cap="none" spc="0" normalizeH="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noProof="0" dirty="0" err="1">
                <a:ln>
                  <a:noFill/>
                </a:ln>
                <a:solidFill>
                  <a:srgbClr val="002060"/>
                </a:solidFill>
                <a:effectLst/>
                <a:uLnTx/>
                <a:uFillTx/>
                <a:latin typeface="Times New Roman" pitchFamily="18" charset="0"/>
                <a:ea typeface="+mn-ea"/>
                <a:cs typeface="Times New Roman" pitchFamily="18" charset="0"/>
              </a:rPr>
              <a:t>Câu</a:t>
            </a:r>
            <a:r>
              <a:rPr kumimoji="0" lang="en-US" altLang="en-US" sz="2400" b="1" i="0" u="none" strike="noStrike" kern="1200" cap="none" spc="0" normalizeH="0" noProof="0" dirty="0">
                <a:ln>
                  <a:noFill/>
                </a:ln>
                <a:solidFill>
                  <a:srgbClr val="002060"/>
                </a:solidFill>
                <a:effectLst/>
                <a:uLnTx/>
                <a:uFillTx/>
                <a:latin typeface="Times New Roman" pitchFamily="18" charset="0"/>
                <a:ea typeface="+mn-ea"/>
                <a:cs typeface="Times New Roman" pitchFamily="18" charset="0"/>
              </a:rPr>
              <a:t> 1</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a:t>
            </a:r>
            <a:r>
              <a:rPr kumimoji="0" 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Thế</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nào</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là</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thành</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phần</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biệt</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lập</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a:t>
            </a:r>
            <a:r>
              <a:rPr kumimoji="0" 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Em</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vi-VN"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đ</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ã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học</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những</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thành</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phần</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biệt</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lập</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nào</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a:t>
            </a:r>
            <a:r>
              <a:rPr kumimoji="0" 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Nêu</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khái</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niệm</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từng</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thành</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phần</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biệt</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lập</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lang="en-US" altLang="en-US" sz="2400" b="1" dirty="0" err="1">
                <a:solidFill>
                  <a:srgbClr val="002060"/>
                </a:solidFill>
                <a:latin typeface="Times New Roman" pitchFamily="18" charset="0"/>
                <a:cs typeface="Times New Roman" pitchFamily="18" charset="0"/>
              </a:rPr>
              <a:t>đã</a:t>
            </a:r>
            <a:r>
              <a:rPr lang="en-US" altLang="en-US" sz="2400" b="1" dirty="0">
                <a:solidFill>
                  <a:srgbClr val="002060"/>
                </a:solidFill>
                <a:latin typeface="Times New Roman" pitchFamily="18" charset="0"/>
                <a:cs typeface="Times New Roman" pitchFamily="18" charset="0"/>
              </a:rPr>
              <a:t> </a:t>
            </a:r>
            <a:r>
              <a:rPr lang="en-US" altLang="en-US" sz="2400" b="1" dirty="0" err="1">
                <a:solidFill>
                  <a:srgbClr val="002060"/>
                </a:solidFill>
                <a:latin typeface="Times New Roman" pitchFamily="18" charset="0"/>
                <a:cs typeface="Times New Roman" pitchFamily="18" charset="0"/>
              </a:rPr>
              <a:t>học</a:t>
            </a:r>
            <a:r>
              <a:rPr lang="en-US" altLang="en-US" sz="2400" b="1" dirty="0">
                <a:solidFill>
                  <a:srgbClr val="002060"/>
                </a:solidFill>
                <a:latin typeface="Times New Roman" pitchFamily="18" charset="0"/>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và</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cho</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ví</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dụ</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minh</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 </a:t>
            </a:r>
            <a:r>
              <a:rPr kumimoji="0" lang="en-US" altLang="en-US" sz="2400" b="1" i="0" u="none" strike="noStrike" kern="1200" cap="none" spc="0" normalizeH="0" baseline="0" noProof="0" dirty="0" err="1">
                <a:ln>
                  <a:noFill/>
                </a:ln>
                <a:solidFill>
                  <a:srgbClr val="002060"/>
                </a:solidFill>
                <a:effectLst/>
                <a:uLnTx/>
                <a:uFillTx/>
                <a:latin typeface="Times New Roman" pitchFamily="18" charset="0"/>
                <a:ea typeface="+mn-ea"/>
                <a:cs typeface="Times New Roman" pitchFamily="18" charset="0"/>
              </a:rPr>
              <a:t>hoạ</a:t>
            </a:r>
            <a:r>
              <a:rPr kumimoji="0" lang="en-US" altLang="en-US" sz="2400" b="1" i="0" u="none" strike="noStrike" kern="1200" cap="none" spc="0" normalizeH="0" baseline="0" noProof="0" dirty="0">
                <a:ln>
                  <a:noFill/>
                </a:ln>
                <a:solidFill>
                  <a:srgbClr val="002060"/>
                </a:solidFill>
                <a:effectLst/>
                <a:uLnTx/>
                <a:uFillTx/>
                <a:latin typeface="Times New Roman" pitchFamily="18" charset="0"/>
                <a:ea typeface="+mn-ea"/>
                <a:cs typeface="Times New Roman" pitchFamily="18" charset="0"/>
              </a:rPr>
              <a:t>.</a:t>
            </a: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en-US" altLang="en-US" sz="32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a:p>
            <a:pPr marL="342900" marR="0" lvl="0" indent="-342900" algn="l" defTabSz="914400" rtl="0" eaLnBrk="1" fontAlgn="auto" latinLnBrk="0" hangingPunct="1">
              <a:lnSpc>
                <a:spcPct val="100000"/>
              </a:lnSpc>
              <a:spcBef>
                <a:spcPct val="20000"/>
              </a:spcBef>
              <a:spcAft>
                <a:spcPts val="0"/>
              </a:spcAft>
              <a:buClrTx/>
              <a:buSzTx/>
              <a:buFont typeface="Wingdings" pitchFamily="2" charset="2"/>
              <a:buNone/>
              <a:tabLst/>
              <a:defRPr/>
            </a:pPr>
            <a:endParaRPr kumimoji="0" lang="en-US" altLang="en-US" sz="32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7" name="Text Box 3"/>
          <p:cNvSpPr txBox="1">
            <a:spLocks noChangeArrowheads="1"/>
          </p:cNvSpPr>
          <p:nvPr/>
        </p:nvSpPr>
        <p:spPr bwMode="auto">
          <a:xfrm>
            <a:off x="2590800" y="253284"/>
            <a:ext cx="3886200" cy="523220"/>
          </a:xfrm>
          <a:prstGeom prst="rect">
            <a:avLst/>
          </a:prstGeom>
          <a:ln>
            <a:headEnd/>
            <a:tailEnd/>
          </a:ln>
        </p:spPr>
        <p:style>
          <a:lnRef idx="2">
            <a:schemeClr val="accent2"/>
          </a:lnRef>
          <a:fillRef idx="1">
            <a:schemeClr val="lt1"/>
          </a:fillRef>
          <a:effectRef idx="0">
            <a:schemeClr val="accent2"/>
          </a:effectRef>
          <a:fontRef idx="minor">
            <a:schemeClr val="dk1"/>
          </a:fontRef>
        </p:style>
        <p:txBody>
          <a:bodyPr wrap="square">
            <a:spAutoFit/>
          </a:bodyPr>
          <a:lstStyle/>
          <a:p>
            <a:pPr algn="just">
              <a:spcBef>
                <a:spcPct val="50000"/>
              </a:spcBef>
            </a:pPr>
            <a:r>
              <a:rPr lang="en-US" sz="2800" b="1">
                <a:solidFill>
                  <a:srgbClr val="FF0000"/>
                </a:solidFill>
                <a:latin typeface="Times New Roman" pitchFamily="18" charset="0"/>
                <a:cs typeface="Times New Roman" pitchFamily="18" charset="0"/>
              </a:rPr>
              <a:t>   KIỂM TRA BÀI CŨ </a:t>
            </a:r>
          </a:p>
        </p:txBody>
      </p:sp>
      <p:sp>
        <p:nvSpPr>
          <p:cNvPr id="18" name="Rectangle 3"/>
          <p:cNvSpPr>
            <a:spLocks noGrp="1" noChangeArrowheads="1"/>
          </p:cNvSpPr>
          <p:nvPr>
            <p:ph idx="1"/>
          </p:nvPr>
        </p:nvSpPr>
        <p:spPr>
          <a:xfrm>
            <a:off x="198116" y="2474829"/>
            <a:ext cx="8534400" cy="3810000"/>
          </a:xfrm>
          <a:solidFill>
            <a:schemeClr val="bg2">
              <a:lumMod val="60000"/>
              <a:lumOff val="40000"/>
            </a:schemeClr>
          </a:solidFill>
          <a:ln w="57150"/>
        </p:spPr>
        <p:txBody>
          <a:bodyPr>
            <a:noAutofit/>
          </a:bodyPr>
          <a:lstStyle/>
          <a:p>
            <a:pPr marL="69850" indent="0" algn="just" eaLnBrk="1" hangingPunct="1">
              <a:spcBef>
                <a:spcPts val="0"/>
              </a:spcBef>
              <a:buFont typeface="Wingdings 2" pitchFamily="18" charset="2"/>
              <a:buNone/>
              <a:defRPr/>
            </a:pP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Thành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phần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biệt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lập</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những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bộ</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phận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không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tham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gia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vào</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việc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diễn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đạt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nghĩa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sự</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việc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của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a:t>
            </a:r>
          </a:p>
          <a:p>
            <a:pPr algn="just" eaLnBrk="1" hangingPunct="1">
              <a:spcBef>
                <a:spcPts val="0"/>
              </a:spcBef>
              <a:buNone/>
              <a:defRPr/>
            </a:pPr>
            <a:r>
              <a:rPr lang="en-US" sz="2400" b="1" dirty="0">
                <a:latin typeface="Times New Roman" pitchFamily="18" charset="0"/>
                <a:cs typeface="Times New Roman" pitchFamily="18" charset="0"/>
              </a:rPr>
              <a:t>  - </a:t>
            </a:r>
            <a:r>
              <a:rPr lang="en-US" sz="2400" b="1" dirty="0" err="1">
                <a:latin typeface="Times New Roman" pitchFamily="18" charset="0"/>
                <a:cs typeface="Times New Roman" pitchFamily="18" charset="0"/>
              </a:rPr>
              <a:t>Các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thành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phần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biệt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lập</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học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Thành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phần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tình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thành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phần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cảm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thán</a:t>
            </a:r>
            <a:r>
              <a:rPr lang="en-US" sz="2400" b="1" dirty="0">
                <a:latin typeface="Times New Roman" pitchFamily="18" charset="0"/>
                <a:cs typeface="Times New Roman" pitchFamily="18" charset="0"/>
              </a:rPr>
              <a:t>.</a:t>
            </a:r>
          </a:p>
          <a:p>
            <a:pPr algn="just" eaLnBrk="1" hangingPunct="1">
              <a:spcBef>
                <a:spcPts val="0"/>
              </a:spcBef>
              <a:buFontTx/>
              <a:buNone/>
              <a:defRPr/>
            </a:pPr>
            <a:r>
              <a:rPr lang="en-US" sz="2400" b="1" dirty="0">
                <a:latin typeface="Times New Roman" pitchFamily="18" charset="0"/>
                <a:cs typeface="Times New Roman" pitchFamily="18" charset="0"/>
              </a:rPr>
              <a:t>     </a:t>
            </a:r>
            <a:r>
              <a:rPr lang="en-US" sz="2400" b="1" dirty="0">
                <a:solidFill>
                  <a:srgbClr val="CC0000"/>
                </a:solidFill>
                <a:latin typeface="Times New Roman" pitchFamily="18" charset="0"/>
                <a:cs typeface="Times New Roman" pitchFamily="18" charset="0"/>
              </a:rPr>
              <a:t>+ </a:t>
            </a:r>
            <a:r>
              <a:rPr lang="en-US" sz="2400" b="1" dirty="0" err="1">
                <a:solidFill>
                  <a:srgbClr val="CC0000"/>
                </a:solidFill>
                <a:latin typeface="Times New Roman" pitchFamily="18" charset="0"/>
                <a:cs typeface="Times New Roman" pitchFamily="18" charset="0"/>
              </a:rPr>
              <a:t>Thành</a:t>
            </a:r>
            <a:r>
              <a:rPr lang="en-US" sz="2400" b="1" dirty="0">
                <a:solidFill>
                  <a:srgbClr val="CC0000"/>
                </a:solidFill>
                <a:latin typeface="Times New Roman" pitchFamily="18" charset="0"/>
                <a:cs typeface="Times New Roman" pitchFamily="18" charset="0"/>
              </a:rPr>
              <a:t> </a:t>
            </a:r>
            <a:r>
              <a:rPr lang="en-US" sz="2400" b="1" dirty="0" err="1">
                <a:solidFill>
                  <a:srgbClr val="CC0000"/>
                </a:solidFill>
                <a:latin typeface="Times New Roman" pitchFamily="18" charset="0"/>
                <a:cs typeface="Times New Roman" pitchFamily="18" charset="0"/>
              </a:rPr>
              <a:t>phần</a:t>
            </a:r>
            <a:r>
              <a:rPr lang="en-US" sz="2400" b="1" dirty="0">
                <a:solidFill>
                  <a:srgbClr val="CC0000"/>
                </a:solidFill>
                <a:latin typeface="Times New Roman" pitchFamily="18" charset="0"/>
                <a:cs typeface="Times New Roman" pitchFamily="18" charset="0"/>
              </a:rPr>
              <a:t> </a:t>
            </a:r>
            <a:r>
              <a:rPr lang="en-US" sz="2400" b="1" dirty="0" err="1">
                <a:solidFill>
                  <a:srgbClr val="CC0000"/>
                </a:solidFill>
                <a:latin typeface="Times New Roman" pitchFamily="18" charset="0"/>
                <a:cs typeface="Times New Roman" pitchFamily="18" charset="0"/>
              </a:rPr>
              <a:t>tình</a:t>
            </a:r>
            <a:r>
              <a:rPr lang="en-US" sz="2400" b="1" dirty="0">
                <a:solidFill>
                  <a:srgbClr val="CC0000"/>
                </a:solidFill>
                <a:latin typeface="Times New Roman" pitchFamily="18" charset="0"/>
                <a:cs typeface="Times New Roman" pitchFamily="18" charset="0"/>
              </a:rPr>
              <a:t> </a:t>
            </a:r>
            <a:r>
              <a:rPr lang="en-US" sz="2400" b="1" dirty="0" err="1">
                <a:solidFill>
                  <a:srgbClr val="CC0000"/>
                </a:solidFill>
                <a:latin typeface="Times New Roman" pitchFamily="18" charset="0"/>
                <a:cs typeface="Times New Roman" pitchFamily="18" charset="0"/>
              </a:rPr>
              <a:t>thái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được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dùng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để</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thể</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hiện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cách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nhìn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của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người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nói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đối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với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sự</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việc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được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nói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đến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trong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a:t>
            </a:r>
          </a:p>
          <a:p>
            <a:pPr algn="just" eaLnBrk="1" hangingPunct="1">
              <a:spcBef>
                <a:spcPts val="0"/>
              </a:spcBef>
              <a:buFont typeface="Wingdings" pitchFamily="2" charset="2"/>
              <a:buNone/>
              <a:defRPr/>
            </a:pPr>
            <a:r>
              <a:rPr lang="en-US" sz="2400" b="1" dirty="0">
                <a:latin typeface="Times New Roman" pitchFamily="18" charset="0"/>
                <a:cs typeface="Times New Roman" pitchFamily="18" charset="0"/>
              </a:rPr>
              <a:t>     </a:t>
            </a:r>
            <a:r>
              <a:rPr lang="en-US" sz="2400" b="1" dirty="0">
                <a:solidFill>
                  <a:srgbClr val="CC0000"/>
                </a:solidFill>
                <a:latin typeface="Times New Roman" pitchFamily="18" charset="0"/>
                <a:cs typeface="Times New Roman" pitchFamily="18" charset="0"/>
              </a:rPr>
              <a:t>+ </a:t>
            </a:r>
            <a:r>
              <a:rPr lang="en-US" sz="2400" b="1" dirty="0" err="1">
                <a:solidFill>
                  <a:srgbClr val="CC0000"/>
                </a:solidFill>
                <a:latin typeface="Times New Roman" pitchFamily="18" charset="0"/>
                <a:cs typeface="Times New Roman" pitchFamily="18" charset="0"/>
              </a:rPr>
              <a:t>Thành</a:t>
            </a:r>
            <a:r>
              <a:rPr lang="en-US" sz="2400" b="1" dirty="0">
                <a:solidFill>
                  <a:srgbClr val="CC0000"/>
                </a:solidFill>
                <a:latin typeface="Times New Roman" pitchFamily="18" charset="0"/>
                <a:cs typeface="Times New Roman" pitchFamily="18" charset="0"/>
              </a:rPr>
              <a:t> </a:t>
            </a:r>
            <a:r>
              <a:rPr lang="en-US" sz="2400" b="1" dirty="0" err="1">
                <a:solidFill>
                  <a:srgbClr val="CC0000"/>
                </a:solidFill>
                <a:latin typeface="Times New Roman" pitchFamily="18" charset="0"/>
                <a:cs typeface="Times New Roman" pitchFamily="18" charset="0"/>
              </a:rPr>
              <a:t>phần</a:t>
            </a:r>
            <a:r>
              <a:rPr lang="en-US" sz="2400" b="1" dirty="0">
                <a:solidFill>
                  <a:srgbClr val="CC0000"/>
                </a:solidFill>
                <a:latin typeface="Times New Roman" pitchFamily="18" charset="0"/>
                <a:cs typeface="Times New Roman" pitchFamily="18" charset="0"/>
              </a:rPr>
              <a:t> </a:t>
            </a:r>
            <a:r>
              <a:rPr lang="en-US" sz="2400" b="1" dirty="0" err="1">
                <a:solidFill>
                  <a:srgbClr val="CC0000"/>
                </a:solidFill>
                <a:latin typeface="Times New Roman" pitchFamily="18" charset="0"/>
                <a:cs typeface="Times New Roman" pitchFamily="18" charset="0"/>
              </a:rPr>
              <a:t>cảm</a:t>
            </a:r>
            <a:r>
              <a:rPr lang="en-US" sz="2400" b="1" dirty="0">
                <a:solidFill>
                  <a:srgbClr val="CC0000"/>
                </a:solidFill>
                <a:latin typeface="Times New Roman" pitchFamily="18" charset="0"/>
                <a:cs typeface="Times New Roman" pitchFamily="18" charset="0"/>
              </a:rPr>
              <a:t> </a:t>
            </a:r>
            <a:r>
              <a:rPr lang="en-US" sz="2400" b="1" dirty="0" err="1">
                <a:solidFill>
                  <a:srgbClr val="CC0000"/>
                </a:solidFill>
                <a:latin typeface="Times New Roman" pitchFamily="18" charset="0"/>
                <a:cs typeface="Times New Roman" pitchFamily="18" charset="0"/>
              </a:rPr>
              <a:t>thán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được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dùng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để</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bộc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lộ</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tâm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lí</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của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người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nói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vui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buồn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mừng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giận</a:t>
            </a:r>
            <a:r>
              <a:rPr lang="en-US" sz="2400" b="1"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
                                            <p:bg/>
                                          </p:spTgt>
                                        </p:tgtEl>
                                        <p:attrNameLst>
                                          <p:attrName>style.visibility</p:attrName>
                                        </p:attrNameLst>
                                      </p:cBhvr>
                                      <p:to>
                                        <p:strVal val="visible"/>
                                      </p:to>
                                    </p:set>
                                    <p:animEffect transition="in" filter="box(in)">
                                      <p:cBhvr>
                                        <p:cTn id="7" dur="500"/>
                                        <p:tgtEl>
                                          <p:spTgt spid="16">
                                            <p:bg/>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6">
                                            <p:txEl>
                                              <p:pRg st="0" end="0"/>
                                            </p:txEl>
                                          </p:spTgt>
                                        </p:tgtEl>
                                        <p:attrNameLst>
                                          <p:attrName>style.visibility</p:attrName>
                                        </p:attrNameLst>
                                      </p:cBhvr>
                                      <p:to>
                                        <p:strVal val="visible"/>
                                      </p:to>
                                    </p:set>
                                    <p:animEffect transition="in" filter="box(in)">
                                      <p:cBhvr>
                                        <p:cTn id="10" dur="500"/>
                                        <p:tgtEl>
                                          <p:spTgt spid="16">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4" presetClass="entr" presetSubtype="16" fill="hold" nodeType="clickEffect">
                                  <p:stCondLst>
                                    <p:cond delay="0"/>
                                  </p:stCondLst>
                                  <p:childTnLst>
                                    <p:set>
                                      <p:cBhvr>
                                        <p:cTn id="14" dur="1" fill="hold">
                                          <p:stCondLst>
                                            <p:cond delay="0"/>
                                          </p:stCondLst>
                                        </p:cTn>
                                        <p:tgtEl>
                                          <p:spTgt spid="18">
                                            <p:txEl>
                                              <p:pRg st="0" end="0"/>
                                            </p:txEl>
                                          </p:spTgt>
                                        </p:tgtEl>
                                        <p:attrNameLst>
                                          <p:attrName>style.visibility</p:attrName>
                                        </p:attrNameLst>
                                      </p:cBhvr>
                                      <p:to>
                                        <p:strVal val="visible"/>
                                      </p:to>
                                    </p:set>
                                    <p:animEffect transition="in" filter="box(in)">
                                      <p:cBhvr>
                                        <p:cTn id="15" dur="500"/>
                                        <p:tgtEl>
                                          <p:spTgt spid="18">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16" fill="hold" nodeType="clickEffect">
                                  <p:stCondLst>
                                    <p:cond delay="0"/>
                                  </p:stCondLst>
                                  <p:childTnLst>
                                    <p:set>
                                      <p:cBhvr>
                                        <p:cTn id="19" dur="1" fill="hold">
                                          <p:stCondLst>
                                            <p:cond delay="0"/>
                                          </p:stCondLst>
                                        </p:cTn>
                                        <p:tgtEl>
                                          <p:spTgt spid="18">
                                            <p:txEl>
                                              <p:pRg st="1" end="1"/>
                                            </p:txEl>
                                          </p:spTgt>
                                        </p:tgtEl>
                                        <p:attrNameLst>
                                          <p:attrName>style.visibility</p:attrName>
                                        </p:attrNameLst>
                                      </p:cBhvr>
                                      <p:to>
                                        <p:strVal val="visible"/>
                                      </p:to>
                                    </p:set>
                                    <p:animEffect transition="in" filter="box(in)">
                                      <p:cBhvr>
                                        <p:cTn id="20" dur="500"/>
                                        <p:tgtEl>
                                          <p:spTgt spid="18">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 presetClass="entr" presetSubtype="16" fill="hold" nodeType="clickEffect">
                                  <p:stCondLst>
                                    <p:cond delay="0"/>
                                  </p:stCondLst>
                                  <p:childTnLst>
                                    <p:set>
                                      <p:cBhvr>
                                        <p:cTn id="24" dur="1" fill="hold">
                                          <p:stCondLst>
                                            <p:cond delay="0"/>
                                          </p:stCondLst>
                                        </p:cTn>
                                        <p:tgtEl>
                                          <p:spTgt spid="18">
                                            <p:txEl>
                                              <p:pRg st="2" end="2"/>
                                            </p:txEl>
                                          </p:spTgt>
                                        </p:tgtEl>
                                        <p:attrNameLst>
                                          <p:attrName>style.visibility</p:attrName>
                                        </p:attrNameLst>
                                      </p:cBhvr>
                                      <p:to>
                                        <p:strVal val="visible"/>
                                      </p:to>
                                    </p:set>
                                    <p:animEffect transition="in" filter="box(in)">
                                      <p:cBhvr>
                                        <p:cTn id="25" dur="500"/>
                                        <p:tgtEl>
                                          <p:spTgt spid="18">
                                            <p:txEl>
                                              <p:pRg st="2" end="2"/>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18">
                                            <p:txEl>
                                              <p:pRg st="3" end="3"/>
                                            </p:txEl>
                                          </p:spTgt>
                                        </p:tgtEl>
                                        <p:attrNameLst>
                                          <p:attrName>style.visibility</p:attrName>
                                        </p:attrNameLst>
                                      </p:cBhvr>
                                      <p:to>
                                        <p:strVal val="visible"/>
                                      </p:to>
                                    </p:set>
                                    <p:animEffect transition="in" filter="box(in)">
                                      <p:cBhvr>
                                        <p:cTn id="28" dur="500"/>
                                        <p:tgtEl>
                                          <p:spTgt spid="1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allAtOnce"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ChangeArrowheads="1"/>
          </p:cNvSpPr>
          <p:nvPr/>
        </p:nvSpPr>
        <p:spPr bwMode="auto">
          <a:xfrm>
            <a:off x="228600" y="1178570"/>
            <a:ext cx="8686800" cy="3416320"/>
          </a:xfrm>
          <a:prstGeom prst="rect">
            <a:avLst/>
          </a:prstGeom>
          <a:noFill/>
          <a:ln w="9525">
            <a:noFill/>
            <a:prstDash val="sysDot"/>
            <a:miter lim="800000"/>
            <a:headEnd/>
            <a:tailEnd/>
          </a:ln>
          <a:effectLst/>
        </p:spPr>
        <p:txBody>
          <a:bodyPr wrap="square">
            <a:spAutoFit/>
          </a:bodyPr>
          <a:lstStyle/>
          <a:p>
            <a:pPr marL="342900" indent="-342900"/>
            <a:r>
              <a:rPr lang="en-US" sz="2400" dirty="0">
                <a:solidFill>
                  <a:srgbClr val="0000CC"/>
                </a:solidFill>
                <a:latin typeface=".VnTime" pitchFamily="34" charset="0"/>
              </a:rPr>
              <a:t>a. </a:t>
            </a:r>
            <a:r>
              <a:rPr lang="vi-VN" sz="2400" dirty="0">
                <a:solidFill>
                  <a:srgbClr val="0000CC"/>
                </a:solidFill>
                <a:latin typeface=".VnTime" pitchFamily="34" charset="0"/>
              </a:rPr>
              <a:t>Lúc đi</a:t>
            </a:r>
            <a:r>
              <a:rPr lang="en-US" sz="2400" dirty="0">
                <a:solidFill>
                  <a:srgbClr val="0000CC"/>
                </a:solidFill>
                <a:latin typeface=".VnTime" pitchFamily="34" charset="0"/>
              </a:rPr>
              <a:t>, </a:t>
            </a:r>
            <a:r>
              <a:rPr lang="vi-VN" sz="2400" dirty="0">
                <a:solidFill>
                  <a:srgbClr val="0000CC"/>
                </a:solidFill>
                <a:latin typeface=".VnTime" pitchFamily="34" charset="0"/>
              </a:rPr>
              <a:t>đứa con gái đầu lòng của anh</a:t>
            </a:r>
            <a:r>
              <a:rPr lang="en-US" sz="2400" dirty="0">
                <a:solidFill>
                  <a:srgbClr val="0000CC"/>
                </a:solidFill>
                <a:latin typeface=".VnTime" pitchFamily="34" charset="0"/>
              </a:rPr>
              <a:t> – </a:t>
            </a:r>
            <a:r>
              <a:rPr lang="vi-VN" sz="2400" b="1" u="sng" dirty="0">
                <a:solidFill>
                  <a:srgbClr val="0000CC"/>
                </a:solidFill>
                <a:latin typeface=".VnTime" pitchFamily="34" charset="0"/>
              </a:rPr>
              <a:t>và cũng là đứa con duy nhất của anh</a:t>
            </a:r>
            <a:r>
              <a:rPr lang="en-US" sz="2400" dirty="0">
                <a:solidFill>
                  <a:srgbClr val="0000CC"/>
                </a:solidFill>
                <a:latin typeface=".VnTime" pitchFamily="34" charset="0"/>
              </a:rPr>
              <a:t>, </a:t>
            </a:r>
            <a:r>
              <a:rPr lang="en-US" sz="2400" dirty="0" err="1">
                <a:solidFill>
                  <a:srgbClr val="0000CC"/>
                </a:solidFill>
                <a:latin typeface=".VnTime" pitchFamily="34" charset="0"/>
              </a:rPr>
              <a:t>chư­a</a:t>
            </a:r>
            <a:r>
              <a:rPr lang="en-US" sz="2400" dirty="0">
                <a:solidFill>
                  <a:srgbClr val="0000CC"/>
                </a:solidFill>
                <a:latin typeface=".VnTime" pitchFamily="34" charset="0"/>
              </a:rPr>
              <a:t> </a:t>
            </a:r>
            <a:r>
              <a:rPr lang="vi-VN" sz="2400" dirty="0">
                <a:solidFill>
                  <a:srgbClr val="0000CC"/>
                </a:solidFill>
                <a:latin typeface=".VnTime" pitchFamily="34" charset="0"/>
              </a:rPr>
              <a:t>đầy một tuổi</a:t>
            </a:r>
            <a:r>
              <a:rPr lang="en-US" sz="2400" dirty="0">
                <a:solidFill>
                  <a:srgbClr val="0000CC"/>
                </a:solidFill>
                <a:latin typeface=".VnTime" pitchFamily="34" charset="0"/>
              </a:rPr>
              <a:t>.                     </a:t>
            </a:r>
          </a:p>
          <a:p>
            <a:pPr marL="342900" indent="-342900"/>
            <a:r>
              <a:rPr lang="en-US" sz="2400" dirty="0">
                <a:solidFill>
                  <a:srgbClr val="0000CC"/>
                </a:solidFill>
                <a:latin typeface=".VnTime" pitchFamily="34" charset="0"/>
              </a:rPr>
              <a:t>                                               (</a:t>
            </a:r>
            <a:r>
              <a:rPr lang="en-US" sz="2400" dirty="0" err="1">
                <a:solidFill>
                  <a:srgbClr val="0000CC"/>
                </a:solidFill>
                <a:latin typeface="Times New Roman" panose="02020603050405020304" pitchFamily="18" charset="0"/>
                <a:cs typeface="Times New Roman" panose="02020603050405020304" pitchFamily="18" charset="0"/>
              </a:rPr>
              <a:t>Nguyễn</a:t>
            </a:r>
            <a:r>
              <a:rPr lang="en-US" sz="2400" dirty="0">
                <a:solidFill>
                  <a:srgbClr val="0000CC"/>
                </a:solidFill>
                <a:latin typeface="Times New Roman" panose="02020603050405020304" pitchFamily="18" charset="0"/>
                <a:cs typeface="Times New Roman" panose="02020603050405020304" pitchFamily="18" charset="0"/>
              </a:rPr>
              <a:t> Quang </a:t>
            </a:r>
            <a:r>
              <a:rPr lang="en-US" sz="2400" dirty="0" err="1">
                <a:solidFill>
                  <a:srgbClr val="0000CC"/>
                </a:solidFill>
                <a:latin typeface="Times New Roman" panose="02020603050405020304" pitchFamily="18" charset="0"/>
                <a:cs typeface="Times New Roman" panose="02020603050405020304" pitchFamily="18" charset="0"/>
              </a:rPr>
              <a:t>Sáng</a:t>
            </a:r>
            <a:r>
              <a:rPr lang="en-US" sz="2400" dirty="0">
                <a:solidFill>
                  <a:srgbClr val="0000CC"/>
                </a:solidFill>
                <a:latin typeface="Times New Roman" panose="02020603050405020304" pitchFamily="18" charset="0"/>
                <a:cs typeface="Times New Roman" panose="02020603050405020304" pitchFamily="18" charset="0"/>
              </a:rPr>
              <a:t> – </a:t>
            </a:r>
            <a:r>
              <a:rPr lang="en-US" sz="2400" dirty="0" err="1">
                <a:solidFill>
                  <a:srgbClr val="0000CC"/>
                </a:solidFill>
                <a:latin typeface="Times New Roman" panose="02020603050405020304" pitchFamily="18" charset="0"/>
                <a:cs typeface="Times New Roman" panose="02020603050405020304" pitchFamily="18" charset="0"/>
              </a:rPr>
              <a:t>Chiếc</a:t>
            </a:r>
            <a:r>
              <a:rPr lang="en-US" sz="2400" dirty="0">
                <a:solidFill>
                  <a:srgbClr val="0000CC"/>
                </a:solidFill>
                <a:latin typeface="Times New Roman" panose="02020603050405020304" pitchFamily="18" charset="0"/>
                <a:cs typeface="Times New Roman" panose="02020603050405020304" pitchFamily="18" charset="0"/>
              </a:rPr>
              <a:t> </a:t>
            </a:r>
            <a:r>
              <a:rPr lang="en-US" sz="2400" dirty="0" err="1">
                <a:solidFill>
                  <a:srgbClr val="0000CC"/>
                </a:solidFill>
                <a:latin typeface="Times New Roman" panose="02020603050405020304" pitchFamily="18" charset="0"/>
                <a:cs typeface="Times New Roman" panose="02020603050405020304" pitchFamily="18" charset="0"/>
              </a:rPr>
              <a:t>lược</a:t>
            </a:r>
            <a:r>
              <a:rPr lang="en-US" sz="2400" dirty="0">
                <a:solidFill>
                  <a:srgbClr val="0000CC"/>
                </a:solidFill>
                <a:latin typeface="Times New Roman" panose="02020603050405020304" pitchFamily="18" charset="0"/>
                <a:cs typeface="Times New Roman" panose="02020603050405020304" pitchFamily="18" charset="0"/>
              </a:rPr>
              <a:t> </a:t>
            </a:r>
            <a:r>
              <a:rPr lang="en-US" sz="2400" dirty="0" err="1">
                <a:solidFill>
                  <a:srgbClr val="0000CC"/>
                </a:solidFill>
                <a:latin typeface="Times New Roman" panose="02020603050405020304" pitchFamily="18" charset="0"/>
                <a:cs typeface="Times New Roman" panose="02020603050405020304" pitchFamily="18" charset="0"/>
              </a:rPr>
              <a:t>ngà</a:t>
            </a:r>
            <a:r>
              <a:rPr lang="en-US" sz="2400" dirty="0">
                <a:solidFill>
                  <a:srgbClr val="0000CC"/>
                </a:solidFill>
                <a:latin typeface="Times New Roman" panose="02020603050405020304" pitchFamily="18" charset="0"/>
                <a:cs typeface="Times New Roman" panose="02020603050405020304" pitchFamily="18" charset="0"/>
              </a:rPr>
              <a:t>)</a:t>
            </a:r>
            <a:endParaRPr lang="en-US" sz="2400" dirty="0">
              <a:solidFill>
                <a:srgbClr val="FF0000"/>
              </a:solidFill>
              <a:latin typeface="Arial" pitchFamily="34" charset="0"/>
            </a:endParaRPr>
          </a:p>
          <a:p>
            <a:pPr marL="342900" indent="-342900"/>
            <a:endParaRPr lang="en-US" sz="2400" dirty="0">
              <a:solidFill>
                <a:srgbClr val="FF0000"/>
              </a:solidFill>
              <a:latin typeface="Arial" pitchFamily="34" charset="0"/>
            </a:endParaRPr>
          </a:p>
          <a:p>
            <a:pPr marL="342900" indent="-342900"/>
            <a:endParaRPr lang="en-US" sz="2400" dirty="0">
              <a:solidFill>
                <a:srgbClr val="FF0000"/>
              </a:solidFill>
              <a:latin typeface="Arial" pitchFamily="34" charset="0"/>
            </a:endParaRPr>
          </a:p>
          <a:p>
            <a:pPr marL="342900" indent="-342900"/>
            <a:endParaRPr lang="en-US" sz="2400" dirty="0">
              <a:solidFill>
                <a:srgbClr val="0000CC"/>
              </a:solidFill>
              <a:latin typeface=".VnTime" pitchFamily="34" charset="0"/>
            </a:endParaRPr>
          </a:p>
          <a:p>
            <a:pPr marL="342900" indent="-342900"/>
            <a:endParaRPr lang="en-US" sz="2400" dirty="0">
              <a:solidFill>
                <a:srgbClr val="0000CC"/>
              </a:solidFill>
              <a:latin typeface=".VnTime" pitchFamily="34" charset="0"/>
            </a:endParaRPr>
          </a:p>
          <a:p>
            <a:pPr marL="342900" indent="-342900"/>
            <a:r>
              <a:rPr lang="en-US" sz="2400" dirty="0">
                <a:solidFill>
                  <a:srgbClr val="0000CC"/>
                </a:solidFill>
                <a:latin typeface=".VnTime" pitchFamily="34" charset="0"/>
              </a:rPr>
              <a:t>b. </a:t>
            </a:r>
            <a:r>
              <a:rPr lang="vi-VN" sz="2400" dirty="0">
                <a:solidFill>
                  <a:srgbClr val="0000CC"/>
                </a:solidFill>
                <a:latin typeface=".VnTime" pitchFamily="34" charset="0"/>
              </a:rPr>
              <a:t>Lão không hiểu tôi</a:t>
            </a:r>
            <a:r>
              <a:rPr lang="en-US" sz="2400" dirty="0">
                <a:solidFill>
                  <a:srgbClr val="0000CC"/>
                </a:solidFill>
                <a:latin typeface=".VnTime" pitchFamily="34" charset="0"/>
              </a:rPr>
              <a:t>, </a:t>
            </a:r>
            <a:r>
              <a:rPr lang="vi-VN" sz="2400" b="1" u="sng" dirty="0">
                <a:solidFill>
                  <a:srgbClr val="0000CC"/>
                </a:solidFill>
                <a:latin typeface=".VnTime" pitchFamily="34" charset="0"/>
              </a:rPr>
              <a:t>tôi cũng vây</a:t>
            </a:r>
            <a:r>
              <a:rPr lang="en-US" sz="2400" dirty="0">
                <a:solidFill>
                  <a:srgbClr val="0000CC"/>
                </a:solidFill>
                <a:latin typeface=".VnTime" pitchFamily="34" charset="0"/>
              </a:rPr>
              <a:t>, </a:t>
            </a:r>
            <a:r>
              <a:rPr lang="vi-VN" sz="2400">
                <a:solidFill>
                  <a:srgbClr val="0000CC"/>
                </a:solidFill>
                <a:latin typeface=".VnTime" pitchFamily="34" charset="0"/>
              </a:rPr>
              <a:t>và tôi càng buồn lắm</a:t>
            </a:r>
            <a:r>
              <a:rPr lang="en-US" sz="2400">
                <a:solidFill>
                  <a:srgbClr val="0000CC"/>
                </a:solidFill>
                <a:latin typeface=".VnTime" pitchFamily="34" charset="0"/>
              </a:rPr>
              <a:t>.</a:t>
            </a:r>
            <a:endParaRPr lang="en-US" sz="2400" dirty="0">
              <a:solidFill>
                <a:srgbClr val="0000CC"/>
              </a:solidFill>
              <a:latin typeface=".VnTime" pitchFamily="34" charset="0"/>
            </a:endParaRPr>
          </a:p>
          <a:p>
            <a:pPr marL="342900" indent="-342900"/>
            <a:r>
              <a:rPr lang="en-US" sz="2400" dirty="0">
                <a:solidFill>
                  <a:srgbClr val="0000CC"/>
                </a:solidFill>
                <a:latin typeface=".VnTime" pitchFamily="34" charset="0"/>
              </a:rPr>
              <a:t>                                                                          </a:t>
            </a:r>
            <a:r>
              <a:rPr lang="en-US" sz="2400" dirty="0">
                <a:solidFill>
                  <a:srgbClr val="0000CC"/>
                </a:solidFill>
                <a:latin typeface="Times New Roman" panose="02020603050405020304" pitchFamily="18" charset="0"/>
                <a:cs typeface="Times New Roman" panose="02020603050405020304" pitchFamily="18" charset="0"/>
              </a:rPr>
              <a:t>(Nam Cao – </a:t>
            </a:r>
            <a:r>
              <a:rPr lang="en-US" sz="2400" dirty="0" err="1">
                <a:solidFill>
                  <a:srgbClr val="0000CC"/>
                </a:solidFill>
                <a:latin typeface="Times New Roman" panose="02020603050405020304" pitchFamily="18" charset="0"/>
                <a:cs typeface="Times New Roman" panose="02020603050405020304" pitchFamily="18" charset="0"/>
              </a:rPr>
              <a:t>Lão</a:t>
            </a:r>
            <a:r>
              <a:rPr lang="en-US" sz="2400" dirty="0">
                <a:solidFill>
                  <a:srgbClr val="0000CC"/>
                </a:solidFill>
                <a:latin typeface="Times New Roman" panose="02020603050405020304" pitchFamily="18" charset="0"/>
                <a:cs typeface="Times New Roman" panose="02020603050405020304" pitchFamily="18" charset="0"/>
              </a:rPr>
              <a:t> </a:t>
            </a:r>
            <a:r>
              <a:rPr lang="en-US" sz="2400" dirty="0" err="1">
                <a:solidFill>
                  <a:srgbClr val="0000CC"/>
                </a:solidFill>
                <a:latin typeface="Times New Roman" panose="02020603050405020304" pitchFamily="18" charset="0"/>
                <a:cs typeface="Times New Roman" panose="02020603050405020304" pitchFamily="18" charset="0"/>
              </a:rPr>
              <a:t>Hạc</a:t>
            </a:r>
            <a:r>
              <a:rPr lang="en-US" sz="2400" dirty="0">
                <a:solidFill>
                  <a:srgbClr val="0000CC"/>
                </a:solidFill>
                <a:latin typeface="Times New Roman" panose="02020603050405020304" pitchFamily="18" charset="0"/>
                <a:cs typeface="Times New Roman" panose="02020603050405020304" pitchFamily="18" charset="0"/>
              </a:rPr>
              <a:t>)</a:t>
            </a:r>
            <a:endParaRPr lang="en-US" sz="2000" dirty="0">
              <a:solidFill>
                <a:srgbClr val="0000CC"/>
              </a:solidFill>
              <a:latin typeface=".VnTime" pitchFamily="34" charset="0"/>
            </a:endParaRPr>
          </a:p>
        </p:txBody>
      </p:sp>
      <p:sp>
        <p:nvSpPr>
          <p:cNvPr id="30741" name="Text Box 21"/>
          <p:cNvSpPr txBox="1">
            <a:spLocks noChangeArrowheads="1"/>
          </p:cNvSpPr>
          <p:nvPr/>
        </p:nvSpPr>
        <p:spPr bwMode="auto">
          <a:xfrm>
            <a:off x="533400" y="2286000"/>
            <a:ext cx="8382000" cy="1384995"/>
          </a:xfrm>
          <a:prstGeom prst="rect">
            <a:avLst/>
          </a:prstGeom>
          <a:noFill/>
          <a:ln w="9525">
            <a:noFill/>
            <a:miter lim="800000"/>
            <a:headEnd/>
            <a:tailEnd/>
          </a:ln>
          <a:effectLst/>
        </p:spPr>
        <p:txBody>
          <a:bodyPr wrap="square">
            <a:spAutoFit/>
          </a:bodyPr>
          <a:lstStyle/>
          <a:p>
            <a:pPr>
              <a:spcBef>
                <a:spcPct val="50000"/>
              </a:spcBef>
            </a:pPr>
            <a:r>
              <a:rPr lang="en-US" sz="2400" dirty="0">
                <a:solidFill>
                  <a:srgbClr val="FF0000"/>
                </a:solidFill>
                <a:latin typeface="Arial" pitchFamily="34" charset="0"/>
              </a:rPr>
              <a:t> </a:t>
            </a:r>
            <a:r>
              <a:rPr lang="en-US" sz="2400" dirty="0">
                <a:solidFill>
                  <a:srgbClr val="FF0066"/>
                </a:solidFill>
                <a:latin typeface="Times New Roman" panose="02020603050405020304" pitchFamily="18" charset="0"/>
                <a:cs typeface="Times New Roman" panose="02020603050405020304" pitchFamily="18" charset="0"/>
              </a:rPr>
              <a:t>a. </a:t>
            </a:r>
            <a:r>
              <a:rPr lang="en-US" sz="2400" dirty="0" err="1">
                <a:solidFill>
                  <a:srgbClr val="FF0066"/>
                </a:solidFill>
                <a:latin typeface="Times New Roman" panose="02020603050405020304" pitchFamily="18" charset="0"/>
                <a:cs typeface="Times New Roman" panose="02020603050405020304" pitchFamily="18" charset="0"/>
              </a:rPr>
              <a:t>Lúc</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đi</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đứa</a:t>
            </a:r>
            <a:r>
              <a:rPr lang="en-US" sz="2400" dirty="0">
                <a:solidFill>
                  <a:srgbClr val="FF0066"/>
                </a:solidFill>
                <a:latin typeface="Times New Roman" panose="02020603050405020304" pitchFamily="18" charset="0"/>
                <a:cs typeface="Times New Roman" panose="02020603050405020304" pitchFamily="18" charset="0"/>
              </a:rPr>
              <a:t> con </a:t>
            </a:r>
            <a:r>
              <a:rPr lang="en-US" sz="2400" dirty="0" err="1">
                <a:solidFill>
                  <a:srgbClr val="FF0066"/>
                </a:solidFill>
                <a:latin typeface="Times New Roman" panose="02020603050405020304" pitchFamily="18" charset="0"/>
                <a:cs typeface="Times New Roman" panose="02020603050405020304" pitchFamily="18" charset="0"/>
              </a:rPr>
              <a:t>gái</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đầu</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lòng</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của</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anh</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chưa</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đầy</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một</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tuổi</a:t>
            </a:r>
            <a:r>
              <a:rPr lang="en-US" sz="2400" dirty="0">
                <a:solidFill>
                  <a:srgbClr val="FF0066"/>
                </a:solidFill>
                <a:latin typeface="Times New Roman" panose="02020603050405020304" pitchFamily="18" charset="0"/>
                <a:cs typeface="Times New Roman" panose="02020603050405020304" pitchFamily="18" charset="0"/>
              </a:rPr>
              <a:t>.</a:t>
            </a:r>
          </a:p>
          <a:p>
            <a:pPr>
              <a:spcBef>
                <a:spcPct val="50000"/>
              </a:spcBef>
            </a:pPr>
            <a:r>
              <a:rPr lang="en-US" sz="2400" b="1" dirty="0" err="1">
                <a:latin typeface="Times New Roman" pitchFamily="18" charset="0"/>
                <a:cs typeface="Times New Roman" pitchFamily="18" charset="0"/>
              </a:rPr>
              <a:t>Nghĩa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sự</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việc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của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không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thay</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đổi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vì</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nó</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không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phải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một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bộ</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phận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thuộc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cấu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trúc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cú</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pháp</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của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câu</a:t>
            </a:r>
            <a:endParaRPr lang="en-US" sz="2400" b="1" dirty="0">
              <a:latin typeface="Times New Roman" pitchFamily="18" charset="0"/>
              <a:cs typeface="Times New Roman" pitchFamily="18" charset="0"/>
            </a:endParaRPr>
          </a:p>
        </p:txBody>
      </p:sp>
      <p:sp>
        <p:nvSpPr>
          <p:cNvPr id="30742" name="Text Box 22"/>
          <p:cNvSpPr txBox="1">
            <a:spLocks noChangeArrowheads="1"/>
          </p:cNvSpPr>
          <p:nvPr/>
        </p:nvSpPr>
        <p:spPr bwMode="auto">
          <a:xfrm>
            <a:off x="457200" y="5105400"/>
            <a:ext cx="8382000" cy="2354491"/>
          </a:xfrm>
          <a:prstGeom prst="rect">
            <a:avLst/>
          </a:prstGeom>
          <a:noFill/>
          <a:ln w="9525">
            <a:noFill/>
            <a:miter lim="800000"/>
            <a:headEnd/>
            <a:tailEnd/>
          </a:ln>
          <a:effectLst/>
        </p:spPr>
        <p:txBody>
          <a:bodyPr wrap="square">
            <a:spAutoFit/>
          </a:bodyPr>
          <a:lstStyle/>
          <a:p>
            <a:pPr>
              <a:spcBef>
                <a:spcPct val="50000"/>
              </a:spcBef>
            </a:pPr>
            <a:r>
              <a:rPr lang="en-US" sz="2400" dirty="0">
                <a:solidFill>
                  <a:srgbClr val="FF0000"/>
                </a:solidFill>
                <a:latin typeface="Times New Roman" panose="02020603050405020304" pitchFamily="18" charset="0"/>
                <a:cs typeface="Times New Roman" panose="02020603050405020304" pitchFamily="18" charset="0"/>
              </a:rPr>
              <a:t> </a:t>
            </a:r>
            <a:r>
              <a:rPr lang="en-US" sz="2400" dirty="0">
                <a:solidFill>
                  <a:srgbClr val="FF0066"/>
                </a:solidFill>
                <a:latin typeface="Times New Roman" panose="02020603050405020304" pitchFamily="18" charset="0"/>
                <a:cs typeface="Times New Roman" panose="02020603050405020304" pitchFamily="18" charset="0"/>
              </a:rPr>
              <a:t>b. </a:t>
            </a:r>
            <a:r>
              <a:rPr lang="en-US" sz="2400" dirty="0" err="1">
                <a:solidFill>
                  <a:srgbClr val="FF0066"/>
                </a:solidFill>
                <a:latin typeface="Times New Roman" panose="02020603050405020304" pitchFamily="18" charset="0"/>
                <a:cs typeface="Times New Roman" panose="02020603050405020304" pitchFamily="18" charset="0"/>
              </a:rPr>
              <a:t>Lão</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không</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hiểu</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tôi</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và</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tôi</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càng</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buồn</a:t>
            </a:r>
            <a:r>
              <a:rPr lang="en-US" sz="2400" dirty="0">
                <a:solidFill>
                  <a:srgbClr val="FF0066"/>
                </a:solidFill>
                <a:latin typeface="Times New Roman" panose="02020603050405020304" pitchFamily="18" charset="0"/>
                <a:cs typeface="Times New Roman" panose="02020603050405020304" pitchFamily="18" charset="0"/>
              </a:rPr>
              <a:t> </a:t>
            </a:r>
            <a:r>
              <a:rPr lang="en-US" sz="2400" dirty="0" err="1">
                <a:solidFill>
                  <a:srgbClr val="FF0066"/>
                </a:solidFill>
                <a:latin typeface="Times New Roman" panose="02020603050405020304" pitchFamily="18" charset="0"/>
                <a:cs typeface="Times New Roman" panose="02020603050405020304" pitchFamily="18" charset="0"/>
              </a:rPr>
              <a:t>lắm</a:t>
            </a:r>
            <a:r>
              <a:rPr lang="en-US" sz="2400" dirty="0">
                <a:solidFill>
                  <a:srgbClr val="FF0066"/>
                </a:solidFill>
                <a:latin typeface="Times New Roman" panose="02020603050405020304" pitchFamily="18" charset="0"/>
                <a:cs typeface="Times New Roman" panose="02020603050405020304" pitchFamily="18" charset="0"/>
              </a:rPr>
              <a:t>.</a:t>
            </a:r>
          </a:p>
          <a:p>
            <a:pPr>
              <a:spcBef>
                <a:spcPct val="50000"/>
              </a:spcBef>
            </a:pPr>
            <a:r>
              <a:rPr lang="en-US" sz="2400" b="1" dirty="0" err="1">
                <a:latin typeface="Times New Roman" panose="02020603050405020304" pitchFamily="18" charset="0"/>
                <a:cs typeface="Times New Roman" pitchFamily="18" charset="0"/>
              </a:rPr>
              <a:t>Nghĩa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sự</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việc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của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câu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không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thay</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đổi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vì</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nó</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không</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phải</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là</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một</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bộ</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phận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thuộc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cấu</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trúc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cú</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pháp</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của</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câu</a:t>
            </a:r>
            <a:r>
              <a:rPr lang="en-US" sz="2400" dirty="0">
                <a:solidFill>
                  <a:srgbClr val="FF0066"/>
                </a:solidFill>
                <a:latin typeface="Times New Roman" panose="02020603050405020304" pitchFamily="18" charset="0"/>
                <a:cs typeface="Times New Roman" panose="02020603050405020304" pitchFamily="18" charset="0"/>
              </a:rPr>
              <a:t>.</a:t>
            </a:r>
          </a:p>
          <a:p>
            <a:pPr>
              <a:spcBef>
                <a:spcPct val="50000"/>
              </a:spcBef>
            </a:pPr>
            <a:endParaRPr lang="en-US" dirty="0">
              <a:solidFill>
                <a:srgbClr val="FF0066"/>
              </a:solidFill>
              <a:latin typeface="Arial" pitchFamily="34" charset="0"/>
            </a:endParaRPr>
          </a:p>
          <a:p>
            <a:pPr>
              <a:spcBef>
                <a:spcPct val="50000"/>
              </a:spcBef>
            </a:pPr>
            <a:endParaRPr lang="en-US" sz="2400" dirty="0">
              <a:solidFill>
                <a:srgbClr val="FF0066"/>
              </a:solidFill>
              <a:latin typeface="Arial" pitchFamily="34" charset="0"/>
            </a:endParaRPr>
          </a:p>
        </p:txBody>
      </p:sp>
      <p:sp>
        <p:nvSpPr>
          <p:cNvPr id="30746" name="AutoShape 26"/>
          <p:cNvSpPr>
            <a:spLocks noChangeArrowheads="1"/>
          </p:cNvSpPr>
          <p:nvPr/>
        </p:nvSpPr>
        <p:spPr bwMode="auto">
          <a:xfrm>
            <a:off x="152400" y="5345222"/>
            <a:ext cx="376237" cy="522178"/>
          </a:xfrm>
          <a:prstGeom prst="curvedRightArrow">
            <a:avLst>
              <a:gd name="adj1" fmla="val 25000"/>
              <a:gd name="adj2" fmla="val 50000"/>
              <a:gd name="adj3" fmla="val 4955"/>
            </a:avLst>
          </a:prstGeom>
          <a:solidFill>
            <a:schemeClr val="accent1"/>
          </a:solidFill>
          <a:ln w="9525">
            <a:solidFill>
              <a:schemeClr val="tx1"/>
            </a:solidFill>
            <a:miter lim="800000"/>
            <a:headEnd/>
            <a:tailEnd/>
          </a:ln>
          <a:effectLst/>
        </p:spPr>
        <p:txBody>
          <a:bodyPr wrap="none" anchor="ctr"/>
          <a:lstStyle/>
          <a:p>
            <a:endParaRPr lang="en-US"/>
          </a:p>
        </p:txBody>
      </p:sp>
      <p:sp>
        <p:nvSpPr>
          <p:cNvPr id="30747" name="AutoShape 27"/>
          <p:cNvSpPr>
            <a:spLocks noChangeArrowheads="1"/>
          </p:cNvSpPr>
          <p:nvPr/>
        </p:nvSpPr>
        <p:spPr bwMode="auto">
          <a:xfrm>
            <a:off x="-76200" y="2590800"/>
            <a:ext cx="609600" cy="666750"/>
          </a:xfrm>
          <a:prstGeom prst="curvedRightArrow">
            <a:avLst>
              <a:gd name="adj1" fmla="val 23000"/>
              <a:gd name="adj2" fmla="val 46000"/>
              <a:gd name="adj3" fmla="val 33333"/>
            </a:avLst>
          </a:prstGeom>
          <a:solidFill>
            <a:schemeClr val="accent1"/>
          </a:solidFill>
          <a:ln w="9525">
            <a:solidFill>
              <a:schemeClr val="tx1"/>
            </a:solidFill>
            <a:miter lim="800000"/>
            <a:headEnd/>
            <a:tailEnd/>
          </a:ln>
          <a:effectLst/>
        </p:spPr>
        <p:txBody>
          <a:bodyPr wrap="none" anchor="ctr"/>
          <a:lstStyle/>
          <a:p>
            <a:endParaRPr lang="en-US"/>
          </a:p>
        </p:txBody>
      </p:sp>
      <p:sp>
        <p:nvSpPr>
          <p:cNvPr id="30767" name="Text Box 47"/>
          <p:cNvSpPr txBox="1">
            <a:spLocks noChangeArrowheads="1"/>
          </p:cNvSpPr>
          <p:nvPr/>
        </p:nvSpPr>
        <p:spPr bwMode="auto">
          <a:xfrm>
            <a:off x="838200" y="5181600"/>
            <a:ext cx="3429000" cy="366713"/>
          </a:xfrm>
          <a:prstGeom prst="rect">
            <a:avLst/>
          </a:prstGeom>
          <a:noFill/>
          <a:ln w="9525">
            <a:noFill/>
            <a:miter lim="800000"/>
            <a:headEnd/>
            <a:tailEnd/>
          </a:ln>
          <a:effectLst/>
        </p:spPr>
        <p:txBody>
          <a:bodyPr>
            <a:spAutoFit/>
          </a:bodyPr>
          <a:lstStyle/>
          <a:p>
            <a:pPr>
              <a:spcBef>
                <a:spcPct val="50000"/>
              </a:spcBef>
            </a:pPr>
            <a:endParaRPr lang="en-US"/>
          </a:p>
        </p:txBody>
      </p:sp>
      <p:sp>
        <p:nvSpPr>
          <p:cNvPr id="20" name="Text Box 24"/>
          <p:cNvSpPr txBox="1">
            <a:spLocks noChangeArrowheads="1"/>
          </p:cNvSpPr>
          <p:nvPr/>
        </p:nvSpPr>
        <p:spPr bwMode="auto">
          <a:xfrm>
            <a:off x="381000" y="60960"/>
            <a:ext cx="8382000" cy="430887"/>
          </a:xfrm>
          <a:prstGeom prst="rect">
            <a:avLst/>
          </a:prstGeom>
          <a:noFill/>
          <a:ln>
            <a:noFill/>
          </a:ln>
          <a:effectLst/>
        </p:spPr>
        <p:txBody>
          <a:bodyPr wrap="square">
            <a:spAutoFit/>
          </a:bodyPr>
          <a:lstStyle/>
          <a:p>
            <a:pPr>
              <a:spcBef>
                <a:spcPct val="50000"/>
              </a:spcBef>
              <a:defRPr/>
            </a:pPr>
            <a:r>
              <a:rPr lang="en-US" sz="2200" b="1" dirty="0">
                <a:solidFill>
                  <a:srgbClr val="FF0000"/>
                </a:solidFill>
                <a:effectLst>
                  <a:outerShdw blurRad="38100" dist="38100" dir="2700000" algn="tl">
                    <a:srgbClr val="C0C0C0"/>
                  </a:outerShdw>
                </a:effectLst>
                <a:latin typeface="Times New Roman" pitchFamily="18" charset="0"/>
                <a:cs typeface="Times New Roman" pitchFamily="18" charset="0"/>
              </a:rPr>
              <a:t>II. </a:t>
            </a:r>
            <a:r>
              <a:rPr lang="en-US" sz="2200" b="1" u="sng" dirty="0">
                <a:solidFill>
                  <a:srgbClr val="FF0000"/>
                </a:solidFill>
                <a:effectLst>
                  <a:outerShdw blurRad="38100" dist="38100" dir="2700000" algn="tl">
                    <a:srgbClr val="C0C0C0"/>
                  </a:outerShdw>
                </a:effectLst>
                <a:latin typeface="Times New Roman" pitchFamily="18" charset="0"/>
                <a:cs typeface="Times New Roman" pitchFamily="18" charset="0"/>
              </a:rPr>
              <a:t>THÀNH PHẦN PHỤ CHÚ: </a:t>
            </a:r>
          </a:p>
        </p:txBody>
      </p:sp>
      <p:sp>
        <p:nvSpPr>
          <p:cNvPr id="23" name="Text Box 22"/>
          <p:cNvSpPr txBox="1">
            <a:spLocks noChangeArrowheads="1"/>
          </p:cNvSpPr>
          <p:nvPr/>
        </p:nvSpPr>
        <p:spPr bwMode="auto">
          <a:xfrm>
            <a:off x="441960" y="304800"/>
            <a:ext cx="3886200" cy="523220"/>
          </a:xfrm>
          <a:prstGeom prst="rect">
            <a:avLst/>
          </a:prstGeom>
          <a:noFill/>
          <a:ln>
            <a:noFill/>
          </a:ln>
          <a:effectLst/>
        </p:spPr>
        <p:txBody>
          <a:bodyPr wrap="square">
            <a:spAutoFit/>
          </a:bodyPr>
          <a:lstStyle/>
          <a:p>
            <a:pPr>
              <a:spcBef>
                <a:spcPct val="50000"/>
              </a:spcBef>
              <a:defRPr/>
            </a:pPr>
            <a:r>
              <a:rPr lang="en-US" sz="2800" b="1" dirty="0">
                <a:solidFill>
                  <a:srgbClr val="006BBC"/>
                </a:solidFill>
                <a:effectLst>
                  <a:outerShdw blurRad="38100" dist="38100" dir="2700000" algn="tl">
                    <a:srgbClr val="C0C0C0"/>
                  </a:outerShdw>
                </a:effectLst>
              </a:rPr>
              <a:t> </a:t>
            </a:r>
            <a:r>
              <a:rPr lang="en-US" sz="2400" b="1" dirty="0">
                <a:solidFill>
                  <a:srgbClr val="0000FF"/>
                </a:solidFill>
                <a:effectLst>
                  <a:outerShdw blurRad="38100" dist="38100" dir="2700000" algn="tl">
                    <a:srgbClr val="C0C0C0"/>
                  </a:outerShdw>
                </a:effectLst>
                <a:latin typeface="Times New Roman" pitchFamily="18" charset="0"/>
                <a:cs typeface="Times New Roman" pitchFamily="18" charset="0"/>
              </a:rPr>
              <a:t>1. </a:t>
            </a:r>
            <a:r>
              <a:rPr lang="en-US" sz="2400" b="1" u="sng" dirty="0" err="1">
                <a:solidFill>
                  <a:srgbClr val="0000FF"/>
                </a:solidFill>
                <a:effectLst>
                  <a:outerShdw blurRad="38100" dist="38100" dir="2700000" algn="tl">
                    <a:srgbClr val="C0C0C0"/>
                  </a:outerShdw>
                </a:effectLst>
                <a:latin typeface="Times New Roman" pitchFamily="18" charset="0"/>
                <a:cs typeface="Times New Roman" pitchFamily="18" charset="0"/>
              </a:rPr>
              <a:t>Ngữ</a:t>
            </a:r>
            <a:r>
              <a:rPr lang="en-US" sz="2400" b="1" u="sng"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2400" b="1" u="sng" dirty="0" err="1">
                <a:solidFill>
                  <a:srgbClr val="0000FF"/>
                </a:solidFill>
                <a:effectLst>
                  <a:outerShdw blurRad="38100" dist="38100" dir="2700000" algn="tl">
                    <a:srgbClr val="C0C0C0"/>
                  </a:outerShdw>
                </a:effectLst>
                <a:latin typeface="Times New Roman" pitchFamily="18" charset="0"/>
                <a:cs typeface="Times New Roman" pitchFamily="18" charset="0"/>
              </a:rPr>
              <a:t>liệu</a:t>
            </a:r>
            <a:r>
              <a:rPr lang="en-US" sz="2400" b="1" dirty="0">
                <a:solidFill>
                  <a:srgbClr val="0000FF"/>
                </a:solidFill>
                <a:effectLst>
                  <a:outerShdw blurRad="38100" dist="38100" dir="2700000" algn="tl">
                    <a:srgbClr val="C0C0C0"/>
                  </a:outerShdw>
                </a:effectLst>
                <a:latin typeface="Times New Roman" pitchFamily="18" charset="0"/>
                <a:cs typeface="Times New Roman" pitchFamily="18" charset="0"/>
              </a:rPr>
              <a:t>: ( SGK31)</a:t>
            </a:r>
            <a:endParaRPr lang="en-US" sz="2400" b="1" dirty="0">
              <a:solidFill>
                <a:srgbClr val="006BBC"/>
              </a:solidFill>
              <a:effectLst>
                <a:outerShdw blurRad="38100" dist="38100" dir="2700000" algn="tl">
                  <a:srgbClr val="C0C0C0"/>
                </a:outerShdw>
              </a:effectLst>
              <a:latin typeface="Times New Roman" pitchFamily="18" charset="0"/>
              <a:cs typeface="Times New Roman" pitchFamily="18" charset="0"/>
            </a:endParaRPr>
          </a:p>
        </p:txBody>
      </p:sp>
      <p:sp>
        <p:nvSpPr>
          <p:cNvPr id="2" name="Text Box 22">
            <a:extLst>
              <a:ext uri="{FF2B5EF4-FFF2-40B4-BE49-F238E27FC236}">
                <a16:creationId xmlns:a16="http://schemas.microsoft.com/office/drawing/2014/main" id="{2E1642F1-AB81-B52C-9C62-832397D7455E}"/>
              </a:ext>
            </a:extLst>
          </p:cNvPr>
          <p:cNvSpPr txBox="1">
            <a:spLocks noChangeArrowheads="1"/>
          </p:cNvSpPr>
          <p:nvPr/>
        </p:nvSpPr>
        <p:spPr bwMode="auto">
          <a:xfrm>
            <a:off x="457200" y="695980"/>
            <a:ext cx="3886200" cy="523220"/>
          </a:xfrm>
          <a:prstGeom prst="rect">
            <a:avLst/>
          </a:prstGeom>
          <a:noFill/>
          <a:ln>
            <a:noFill/>
          </a:ln>
          <a:effectLst/>
        </p:spPr>
        <p:txBody>
          <a:bodyPr wrap="square">
            <a:spAutoFit/>
          </a:bodyPr>
          <a:lstStyle/>
          <a:p>
            <a:pPr>
              <a:spcBef>
                <a:spcPct val="50000"/>
              </a:spcBef>
              <a:defRPr/>
            </a:pPr>
            <a:r>
              <a:rPr lang="en-US" sz="2800" b="1" dirty="0">
                <a:solidFill>
                  <a:srgbClr val="006BBC"/>
                </a:solidFill>
                <a:effectLst>
                  <a:outerShdw blurRad="38100" dist="38100" dir="2700000" algn="tl">
                    <a:srgbClr val="C0C0C0"/>
                  </a:outerShdw>
                </a:effectLst>
              </a:rPr>
              <a:t> </a:t>
            </a:r>
            <a:r>
              <a:rPr lang="en-US" sz="2400" b="1" dirty="0">
                <a:solidFill>
                  <a:srgbClr val="0000FF"/>
                </a:solidFill>
                <a:effectLst>
                  <a:outerShdw blurRad="38100" dist="38100" dir="2700000" algn="tl">
                    <a:srgbClr val="C0C0C0"/>
                  </a:outerShdw>
                </a:effectLst>
                <a:latin typeface="Times New Roman" pitchFamily="18" charset="0"/>
                <a:cs typeface="Times New Roman" pitchFamily="18" charset="0"/>
              </a:rPr>
              <a:t>2. </a:t>
            </a:r>
            <a:r>
              <a:rPr lang="en-US" sz="2400" b="1" u="sng" dirty="0" err="1">
                <a:solidFill>
                  <a:srgbClr val="0000FF"/>
                </a:solidFill>
                <a:effectLst>
                  <a:outerShdw blurRad="38100" dist="38100" dir="2700000" algn="tl">
                    <a:srgbClr val="C0C0C0"/>
                  </a:outerShdw>
                </a:effectLst>
                <a:latin typeface="Times New Roman" pitchFamily="18" charset="0"/>
                <a:cs typeface="Times New Roman" pitchFamily="18" charset="0"/>
              </a:rPr>
              <a:t>Nhận</a:t>
            </a:r>
            <a:r>
              <a:rPr lang="en-US" sz="2400" b="1" u="sng"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2400" b="1" u="sng" dirty="0" err="1">
                <a:solidFill>
                  <a:srgbClr val="0000FF"/>
                </a:solidFill>
                <a:effectLst>
                  <a:outerShdw blurRad="38100" dist="38100" dir="2700000" algn="tl">
                    <a:srgbClr val="C0C0C0"/>
                  </a:outerShdw>
                </a:effectLst>
                <a:latin typeface="Times New Roman" pitchFamily="18" charset="0"/>
                <a:cs typeface="Times New Roman" pitchFamily="18" charset="0"/>
              </a:rPr>
              <a:t>xét</a:t>
            </a:r>
            <a:r>
              <a:rPr lang="en-US" sz="2400" b="1" u="sng" dirty="0">
                <a:solidFill>
                  <a:srgbClr val="0000FF"/>
                </a:solidFill>
                <a:effectLst>
                  <a:outerShdw blurRad="38100" dist="38100" dir="2700000" algn="tl">
                    <a:srgbClr val="C0C0C0"/>
                  </a:outerShdw>
                </a:effectLst>
                <a:latin typeface="Times New Roman" pitchFamily="18" charset="0"/>
                <a:cs typeface="Times New Roman" pitchFamily="18" charset="0"/>
              </a:rPr>
              <a:t>: </a:t>
            </a:r>
            <a:endParaRPr lang="en-US" sz="2400" b="1" dirty="0">
              <a:solidFill>
                <a:srgbClr val="006BBC"/>
              </a:solidFill>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0724">
                                            <p:txEl>
                                              <p:pRg st="0" end="0"/>
                                            </p:txEl>
                                          </p:spTgt>
                                        </p:tgtEl>
                                        <p:attrNameLst>
                                          <p:attrName>style.visibility</p:attrName>
                                        </p:attrNameLst>
                                      </p:cBhvr>
                                      <p:to>
                                        <p:strVal val="visible"/>
                                      </p:to>
                                    </p:set>
                                    <p:anim calcmode="lin" valueType="num">
                                      <p:cBhvr>
                                        <p:cTn id="7" dur="1000" fill="hold"/>
                                        <p:tgtEl>
                                          <p:spTgt spid="3072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072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0724">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0724">
                                            <p:txEl>
                                              <p:pRg st="0" end="0"/>
                                            </p:txEl>
                                          </p:spTgt>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nodeType="withEffect">
                                  <p:stCondLst>
                                    <p:cond delay="0"/>
                                  </p:stCondLst>
                                  <p:childTnLst>
                                    <p:set>
                                      <p:cBhvr>
                                        <p:cTn id="12" dur="1" fill="hold">
                                          <p:stCondLst>
                                            <p:cond delay="0"/>
                                          </p:stCondLst>
                                        </p:cTn>
                                        <p:tgtEl>
                                          <p:spTgt spid="30724">
                                            <p:txEl>
                                              <p:pRg st="1" end="1"/>
                                            </p:txEl>
                                          </p:spTgt>
                                        </p:tgtEl>
                                        <p:attrNameLst>
                                          <p:attrName>style.visibility</p:attrName>
                                        </p:attrNameLst>
                                      </p:cBhvr>
                                      <p:to>
                                        <p:strVal val="visible"/>
                                      </p:to>
                                    </p:set>
                                    <p:anim calcmode="lin" valueType="num">
                                      <p:cBhvr>
                                        <p:cTn id="13" dur="1000" fill="hold"/>
                                        <p:tgtEl>
                                          <p:spTgt spid="30724">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0724">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0724">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30724">
                                            <p:txEl>
                                              <p:pRg st="1" end="1"/>
                                            </p:txEl>
                                          </p:spTgt>
                                        </p:tgtEl>
                                        <p:attrNameLst>
                                          <p:attrName>ppt_y</p:attrName>
                                        </p:attrNameLst>
                                      </p:cBhvr>
                                      <p:tavLst>
                                        <p:tav tm="0" fmla="#ppt_y+(sin(-2*pi*(1-$))*-#ppt_x+cos(-2*pi*(1-$))*(1-#ppt_y))*(1-$)">
                                          <p:val>
                                            <p:fltVal val="0"/>
                                          </p:val>
                                        </p:tav>
                                        <p:tav tm="100000">
                                          <p:val>
                                            <p:fltVal val="1"/>
                                          </p:val>
                                        </p:tav>
                                      </p:tavLst>
                                    </p:anim>
                                  </p:childTnLst>
                                </p:cTn>
                              </p:par>
                              <p:par>
                                <p:cTn id="17" presetID="15" presetClass="entr" presetSubtype="0" fill="hold" nodeType="withEffect">
                                  <p:stCondLst>
                                    <p:cond delay="0"/>
                                  </p:stCondLst>
                                  <p:childTnLst>
                                    <p:set>
                                      <p:cBhvr>
                                        <p:cTn id="18" dur="1" fill="hold">
                                          <p:stCondLst>
                                            <p:cond delay="0"/>
                                          </p:stCondLst>
                                        </p:cTn>
                                        <p:tgtEl>
                                          <p:spTgt spid="30724">
                                            <p:txEl>
                                              <p:pRg st="7" end="7"/>
                                            </p:txEl>
                                          </p:spTgt>
                                        </p:tgtEl>
                                        <p:attrNameLst>
                                          <p:attrName>style.visibility</p:attrName>
                                        </p:attrNameLst>
                                      </p:cBhvr>
                                      <p:to>
                                        <p:strVal val="visible"/>
                                      </p:to>
                                    </p:set>
                                    <p:anim calcmode="lin" valueType="num">
                                      <p:cBhvr>
                                        <p:cTn id="19" dur="1000" fill="hold"/>
                                        <p:tgtEl>
                                          <p:spTgt spid="30724">
                                            <p:txEl>
                                              <p:pRg st="7" end="7"/>
                                            </p:txEl>
                                          </p:spTgt>
                                        </p:tgtEl>
                                        <p:attrNameLst>
                                          <p:attrName>ppt_w</p:attrName>
                                        </p:attrNameLst>
                                      </p:cBhvr>
                                      <p:tavLst>
                                        <p:tav tm="0">
                                          <p:val>
                                            <p:fltVal val="0"/>
                                          </p:val>
                                        </p:tav>
                                        <p:tav tm="100000">
                                          <p:val>
                                            <p:strVal val="#ppt_w"/>
                                          </p:val>
                                        </p:tav>
                                      </p:tavLst>
                                    </p:anim>
                                    <p:anim calcmode="lin" valueType="num">
                                      <p:cBhvr>
                                        <p:cTn id="20" dur="1000" fill="hold"/>
                                        <p:tgtEl>
                                          <p:spTgt spid="30724">
                                            <p:txEl>
                                              <p:pRg st="7" end="7"/>
                                            </p:txEl>
                                          </p:spTgt>
                                        </p:tgtEl>
                                        <p:attrNameLst>
                                          <p:attrName>ppt_h</p:attrName>
                                        </p:attrNameLst>
                                      </p:cBhvr>
                                      <p:tavLst>
                                        <p:tav tm="0">
                                          <p:val>
                                            <p:fltVal val="0"/>
                                          </p:val>
                                        </p:tav>
                                        <p:tav tm="100000">
                                          <p:val>
                                            <p:strVal val="#ppt_h"/>
                                          </p:val>
                                        </p:tav>
                                      </p:tavLst>
                                    </p:anim>
                                    <p:anim calcmode="lin" valueType="num">
                                      <p:cBhvr>
                                        <p:cTn id="21" dur="1000" fill="hold"/>
                                        <p:tgtEl>
                                          <p:spTgt spid="30724">
                                            <p:txEl>
                                              <p:pRg st="7" end="7"/>
                                            </p:txEl>
                                          </p:spTgt>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30724">
                                            <p:txEl>
                                              <p:pRg st="7" end="7"/>
                                            </p:txEl>
                                          </p:spTgt>
                                        </p:tgtEl>
                                        <p:attrNameLst>
                                          <p:attrName>ppt_y</p:attrName>
                                        </p:attrNameLst>
                                      </p:cBhvr>
                                      <p:tavLst>
                                        <p:tav tm="0" fmla="#ppt_y+(sin(-2*pi*(1-$))*-#ppt_x+cos(-2*pi*(1-$))*(1-#ppt_y))*(1-$)">
                                          <p:val>
                                            <p:fltVal val="0"/>
                                          </p:val>
                                        </p:tav>
                                        <p:tav tm="100000">
                                          <p:val>
                                            <p:fltVal val="1"/>
                                          </p:val>
                                        </p:tav>
                                      </p:tavLst>
                                    </p:anim>
                                  </p:childTnLst>
                                </p:cTn>
                              </p:par>
                              <p:par>
                                <p:cTn id="23" presetID="15" presetClass="entr" presetSubtype="0" fill="hold" nodeType="withEffect">
                                  <p:stCondLst>
                                    <p:cond delay="0"/>
                                  </p:stCondLst>
                                  <p:childTnLst>
                                    <p:set>
                                      <p:cBhvr>
                                        <p:cTn id="24" dur="1" fill="hold">
                                          <p:stCondLst>
                                            <p:cond delay="0"/>
                                          </p:stCondLst>
                                        </p:cTn>
                                        <p:tgtEl>
                                          <p:spTgt spid="30724">
                                            <p:txEl>
                                              <p:pRg st="6" end="6"/>
                                            </p:txEl>
                                          </p:spTgt>
                                        </p:tgtEl>
                                        <p:attrNameLst>
                                          <p:attrName>style.visibility</p:attrName>
                                        </p:attrNameLst>
                                      </p:cBhvr>
                                      <p:to>
                                        <p:strVal val="visible"/>
                                      </p:to>
                                    </p:set>
                                    <p:anim calcmode="lin" valueType="num">
                                      <p:cBhvr>
                                        <p:cTn id="25" dur="1000" fill="hold"/>
                                        <p:tgtEl>
                                          <p:spTgt spid="30724">
                                            <p:txEl>
                                              <p:pRg st="6" end="6"/>
                                            </p:txEl>
                                          </p:spTgt>
                                        </p:tgtEl>
                                        <p:attrNameLst>
                                          <p:attrName>ppt_w</p:attrName>
                                        </p:attrNameLst>
                                      </p:cBhvr>
                                      <p:tavLst>
                                        <p:tav tm="0">
                                          <p:val>
                                            <p:fltVal val="0"/>
                                          </p:val>
                                        </p:tav>
                                        <p:tav tm="100000">
                                          <p:val>
                                            <p:strVal val="#ppt_w"/>
                                          </p:val>
                                        </p:tav>
                                      </p:tavLst>
                                    </p:anim>
                                    <p:anim calcmode="lin" valueType="num">
                                      <p:cBhvr>
                                        <p:cTn id="26" dur="1000" fill="hold"/>
                                        <p:tgtEl>
                                          <p:spTgt spid="30724">
                                            <p:txEl>
                                              <p:pRg st="6" end="6"/>
                                            </p:txEl>
                                          </p:spTgt>
                                        </p:tgtEl>
                                        <p:attrNameLst>
                                          <p:attrName>ppt_h</p:attrName>
                                        </p:attrNameLst>
                                      </p:cBhvr>
                                      <p:tavLst>
                                        <p:tav tm="0">
                                          <p:val>
                                            <p:fltVal val="0"/>
                                          </p:val>
                                        </p:tav>
                                        <p:tav tm="100000">
                                          <p:val>
                                            <p:strVal val="#ppt_h"/>
                                          </p:val>
                                        </p:tav>
                                      </p:tavLst>
                                    </p:anim>
                                    <p:anim calcmode="lin" valueType="num">
                                      <p:cBhvr>
                                        <p:cTn id="27" dur="1000" fill="hold"/>
                                        <p:tgtEl>
                                          <p:spTgt spid="30724">
                                            <p:txEl>
                                              <p:pRg st="6" end="6"/>
                                            </p:txEl>
                                          </p:spTgt>
                                        </p:tgtEl>
                                        <p:attrNameLst>
                                          <p:attrName>ppt_x</p:attrName>
                                        </p:attrNameLst>
                                      </p:cBhvr>
                                      <p:tavLst>
                                        <p:tav tm="0" fmla="#ppt_x+(cos(-2*pi*(1-$))*-#ppt_x-sin(-2*pi*(1-$))*(1-#ppt_y))*(1-$)">
                                          <p:val>
                                            <p:fltVal val="0"/>
                                          </p:val>
                                        </p:tav>
                                        <p:tav tm="100000">
                                          <p:val>
                                            <p:fltVal val="1"/>
                                          </p:val>
                                        </p:tav>
                                      </p:tavLst>
                                    </p:anim>
                                    <p:anim calcmode="lin" valueType="num">
                                      <p:cBhvr>
                                        <p:cTn id="28" dur="1000" fill="hold"/>
                                        <p:tgtEl>
                                          <p:spTgt spid="30724">
                                            <p:txEl>
                                              <p:pRg st="6" end="6"/>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30747"/>
                                        </p:tgtEl>
                                        <p:attrNameLst>
                                          <p:attrName>style.visibility</p:attrName>
                                        </p:attrNameLst>
                                      </p:cBhvr>
                                      <p:to>
                                        <p:strVal val="visible"/>
                                      </p:to>
                                    </p:set>
                                    <p:animEffect transition="in" filter="checkerboard(across)">
                                      <p:cBhvr>
                                        <p:cTn id="33" dur="500"/>
                                        <p:tgtEl>
                                          <p:spTgt spid="30747"/>
                                        </p:tgtEl>
                                      </p:cBhvr>
                                    </p:animEffect>
                                  </p:childTnLst>
                                </p:cTn>
                              </p:par>
                            </p:childTnLst>
                          </p:cTn>
                        </p:par>
                      </p:childTnLst>
                    </p:cTn>
                  </p:par>
                  <p:par>
                    <p:cTn id="34" fill="hold">
                      <p:stCondLst>
                        <p:cond delay="indefinite"/>
                      </p:stCondLst>
                      <p:childTnLst>
                        <p:par>
                          <p:cTn id="35" fill="hold">
                            <p:stCondLst>
                              <p:cond delay="0"/>
                            </p:stCondLst>
                            <p:childTnLst>
                              <p:par>
                                <p:cTn id="36" presetID="5" presetClass="entr" presetSubtype="10" fill="hold" grpId="0" nodeType="clickEffect">
                                  <p:stCondLst>
                                    <p:cond delay="0"/>
                                  </p:stCondLst>
                                  <p:childTnLst>
                                    <p:set>
                                      <p:cBhvr>
                                        <p:cTn id="37" dur="1" fill="hold">
                                          <p:stCondLst>
                                            <p:cond delay="0"/>
                                          </p:stCondLst>
                                        </p:cTn>
                                        <p:tgtEl>
                                          <p:spTgt spid="30741">
                                            <p:txEl>
                                              <p:pRg st="0" end="0"/>
                                            </p:txEl>
                                          </p:spTgt>
                                        </p:tgtEl>
                                        <p:attrNameLst>
                                          <p:attrName>style.visibility</p:attrName>
                                        </p:attrNameLst>
                                      </p:cBhvr>
                                      <p:to>
                                        <p:strVal val="visible"/>
                                      </p:to>
                                    </p:set>
                                    <p:animEffect transition="in" filter="checkerboard(across)">
                                      <p:cBhvr>
                                        <p:cTn id="38" dur="500"/>
                                        <p:tgtEl>
                                          <p:spTgt spid="30741">
                                            <p:txEl>
                                              <p:pRg st="0" end="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30746"/>
                                        </p:tgtEl>
                                        <p:attrNameLst>
                                          <p:attrName>style.visibility</p:attrName>
                                        </p:attrNameLst>
                                      </p:cBhvr>
                                      <p:to>
                                        <p:strVal val="visible"/>
                                      </p:to>
                                    </p:set>
                                    <p:animEffect transition="in" filter="checkerboard(across)">
                                      <p:cBhvr>
                                        <p:cTn id="43" dur="500"/>
                                        <p:tgtEl>
                                          <p:spTgt spid="30746"/>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30742">
                                            <p:txEl>
                                              <p:pRg st="0" end="0"/>
                                            </p:txEl>
                                          </p:spTgt>
                                        </p:tgtEl>
                                        <p:attrNameLst>
                                          <p:attrName>style.visibility</p:attrName>
                                        </p:attrNameLst>
                                      </p:cBhvr>
                                      <p:to>
                                        <p:strVal val="visible"/>
                                      </p:to>
                                    </p:set>
                                    <p:animEffect transition="in" filter="blinds(horizontal)">
                                      <p:cBhvr>
                                        <p:cTn id="48" dur="500"/>
                                        <p:tgtEl>
                                          <p:spTgt spid="30742">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nodeType="clickEffect">
                                  <p:stCondLst>
                                    <p:cond delay="0"/>
                                  </p:stCondLst>
                                  <p:childTnLst>
                                    <p:set>
                                      <p:cBhvr>
                                        <p:cTn id="52" dur="1" fill="hold">
                                          <p:stCondLst>
                                            <p:cond delay="0"/>
                                          </p:stCondLst>
                                        </p:cTn>
                                        <p:tgtEl>
                                          <p:spTgt spid="30742"/>
                                        </p:tgtEl>
                                        <p:attrNameLst>
                                          <p:attrName>style.visibility</p:attrName>
                                        </p:attrNameLst>
                                      </p:cBhvr>
                                      <p:to>
                                        <p:strVal val="visible"/>
                                      </p:to>
                                    </p:set>
                                    <p:animEffect transition="in" filter="checkerboard(across)">
                                      <p:cBhvr>
                                        <p:cTn id="53" dur="500"/>
                                        <p:tgtEl>
                                          <p:spTgt spid="30742"/>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30741">
                                            <p:txEl>
                                              <p:pRg st="1" end="1"/>
                                            </p:txEl>
                                          </p:spTgt>
                                        </p:tgtEl>
                                        <p:attrNameLst>
                                          <p:attrName>style.visibility</p:attrName>
                                        </p:attrNameLst>
                                      </p:cBhvr>
                                      <p:to>
                                        <p:strVal val="visible"/>
                                      </p:to>
                                    </p:set>
                                    <p:animEffect transition="in" filter="blinds(horizontal)">
                                      <p:cBhvr>
                                        <p:cTn id="58" dur="500"/>
                                        <p:tgtEl>
                                          <p:spTgt spid="30741">
                                            <p:txEl>
                                              <p:pRg st="1" end="1"/>
                                            </p:txEl>
                                          </p:spTgt>
                                        </p:tgtEl>
                                      </p:cBhvr>
                                    </p:animEffect>
                                  </p:childTnLst>
                                </p:cTn>
                              </p:par>
                              <p:par>
                                <p:cTn id="59" presetID="3" presetClass="entr" presetSubtype="10" fill="hold" nodeType="withEffect">
                                  <p:stCondLst>
                                    <p:cond delay="0"/>
                                  </p:stCondLst>
                                  <p:childTnLst>
                                    <p:set>
                                      <p:cBhvr>
                                        <p:cTn id="60" dur="1" fill="hold">
                                          <p:stCondLst>
                                            <p:cond delay="0"/>
                                          </p:stCondLst>
                                        </p:cTn>
                                        <p:tgtEl>
                                          <p:spTgt spid="30742">
                                            <p:txEl>
                                              <p:pRg st="1" end="1"/>
                                            </p:txEl>
                                          </p:spTgt>
                                        </p:tgtEl>
                                        <p:attrNameLst>
                                          <p:attrName>style.visibility</p:attrName>
                                        </p:attrNameLst>
                                      </p:cBhvr>
                                      <p:to>
                                        <p:strVal val="visible"/>
                                      </p:to>
                                    </p:set>
                                    <p:animEffect transition="in" filter="blinds(horizontal)">
                                      <p:cBhvr>
                                        <p:cTn id="61" dur="500"/>
                                        <p:tgtEl>
                                          <p:spTgt spid="3074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1" grpId="0" build="allAtOnce"/>
      <p:bldP spid="30746" grpId="0" animBg="1"/>
      <p:bldP spid="3074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ChangeArrowheads="1"/>
          </p:cNvSpPr>
          <p:nvPr/>
        </p:nvSpPr>
        <p:spPr bwMode="auto">
          <a:xfrm>
            <a:off x="228600" y="1188720"/>
            <a:ext cx="8915400" cy="1200329"/>
          </a:xfrm>
          <a:prstGeom prst="rect">
            <a:avLst/>
          </a:prstGeom>
          <a:noFill/>
          <a:ln w="9525">
            <a:noFill/>
            <a:prstDash val="sysDot"/>
            <a:miter lim="800000"/>
            <a:headEnd/>
            <a:tailEnd/>
          </a:ln>
          <a:effectLst/>
        </p:spPr>
        <p:txBody>
          <a:bodyPr>
            <a:spAutoFit/>
          </a:bodyPr>
          <a:lstStyle/>
          <a:p>
            <a:pPr marL="342900" indent="-342900"/>
            <a:r>
              <a:rPr lang="en-US" sz="2400" dirty="0">
                <a:solidFill>
                  <a:srgbClr val="0000CC"/>
                </a:solidFill>
                <a:latin typeface=".VnTime" pitchFamily="34" charset="0"/>
              </a:rPr>
              <a:t>a. </a:t>
            </a:r>
            <a:r>
              <a:rPr lang="vi-VN" sz="2400" dirty="0">
                <a:solidFill>
                  <a:srgbClr val="0000CC"/>
                </a:solidFill>
                <a:latin typeface=".VnTime" pitchFamily="34" charset="0"/>
              </a:rPr>
              <a:t>Lúc đi </a:t>
            </a:r>
            <a:r>
              <a:rPr lang="en-US" sz="2400" dirty="0">
                <a:solidFill>
                  <a:srgbClr val="0000CC"/>
                </a:solidFill>
                <a:latin typeface=".VnTime" pitchFamily="34" charset="0"/>
              </a:rPr>
              <a:t>, </a:t>
            </a:r>
            <a:r>
              <a:rPr lang="vi-VN" sz="2400" dirty="0">
                <a:solidFill>
                  <a:srgbClr val="0000CC"/>
                </a:solidFill>
                <a:latin typeface=".VnTime" pitchFamily="34" charset="0"/>
              </a:rPr>
              <a:t>đứa con gái đầu lòng của</a:t>
            </a:r>
            <a:r>
              <a:rPr lang="en-US" sz="2400" dirty="0">
                <a:solidFill>
                  <a:srgbClr val="0000CC"/>
                </a:solidFill>
                <a:latin typeface=".VnTime" pitchFamily="34" charset="0"/>
              </a:rPr>
              <a:t> </a:t>
            </a:r>
            <a:r>
              <a:rPr lang="en-US" sz="2400" dirty="0" err="1">
                <a:solidFill>
                  <a:srgbClr val="0000CC"/>
                </a:solidFill>
                <a:latin typeface=".VnTime" pitchFamily="34" charset="0"/>
              </a:rPr>
              <a:t>anh</a:t>
            </a:r>
            <a:r>
              <a:rPr lang="en-US" sz="2400" dirty="0">
                <a:solidFill>
                  <a:srgbClr val="0000CC"/>
                </a:solidFill>
                <a:latin typeface=".VnTime" pitchFamily="34" charset="0"/>
              </a:rPr>
              <a:t> – </a:t>
            </a:r>
            <a:r>
              <a:rPr lang="vi-VN" sz="2400" b="1" u="sng" dirty="0">
                <a:solidFill>
                  <a:srgbClr val="0000CC"/>
                </a:solidFill>
                <a:latin typeface=".VnTime" pitchFamily="34" charset="0"/>
              </a:rPr>
              <a:t>và cũng là đứa con duy nhất của</a:t>
            </a:r>
            <a:r>
              <a:rPr lang="en-US" sz="2400" b="1" u="sng" dirty="0">
                <a:solidFill>
                  <a:srgbClr val="0000CC"/>
                </a:solidFill>
                <a:latin typeface=".VnTime" pitchFamily="34" charset="0"/>
              </a:rPr>
              <a:t> </a:t>
            </a:r>
            <a:r>
              <a:rPr lang="en-US" sz="2400" b="1" u="sng" dirty="0" err="1">
                <a:solidFill>
                  <a:srgbClr val="0000CC"/>
                </a:solidFill>
                <a:latin typeface=".VnTime" pitchFamily="34" charset="0"/>
              </a:rPr>
              <a:t>anh</a:t>
            </a:r>
            <a:r>
              <a:rPr lang="en-US" sz="2400" dirty="0">
                <a:solidFill>
                  <a:srgbClr val="0000CC"/>
                </a:solidFill>
                <a:latin typeface=".VnTime" pitchFamily="34" charset="0"/>
              </a:rPr>
              <a:t>, </a:t>
            </a:r>
            <a:r>
              <a:rPr lang="en-US" sz="2400" dirty="0" err="1">
                <a:solidFill>
                  <a:srgbClr val="0000CC"/>
                </a:solidFill>
                <a:latin typeface=".VnTime" pitchFamily="34" charset="0"/>
              </a:rPr>
              <a:t>chư­a</a:t>
            </a:r>
            <a:r>
              <a:rPr lang="en-US" sz="2400" dirty="0">
                <a:solidFill>
                  <a:srgbClr val="0000CC"/>
                </a:solidFill>
                <a:latin typeface=".VnTime" pitchFamily="34" charset="0"/>
              </a:rPr>
              <a:t> </a:t>
            </a:r>
            <a:r>
              <a:rPr lang="vi-VN" sz="2400" dirty="0">
                <a:solidFill>
                  <a:srgbClr val="0000CC"/>
                </a:solidFill>
                <a:latin typeface=".VnTime" pitchFamily="34" charset="0"/>
              </a:rPr>
              <a:t>đầy một tuổi</a:t>
            </a:r>
            <a:r>
              <a:rPr lang="en-US" sz="2400" dirty="0">
                <a:solidFill>
                  <a:srgbClr val="0000CC"/>
                </a:solidFill>
                <a:latin typeface=".VnTime" pitchFamily="34" charset="0"/>
              </a:rPr>
              <a:t>.                     </a:t>
            </a:r>
          </a:p>
          <a:p>
            <a:pPr marL="342900" indent="-342900"/>
            <a:r>
              <a:rPr lang="en-US" sz="2400" dirty="0">
                <a:solidFill>
                  <a:srgbClr val="0000CC"/>
                </a:solidFill>
                <a:latin typeface=".VnTime" pitchFamily="34" charset="0"/>
              </a:rPr>
              <a:t>                                               (</a:t>
            </a:r>
            <a:r>
              <a:rPr lang="vi-VN" sz="2400" dirty="0">
                <a:solidFill>
                  <a:srgbClr val="0000CC"/>
                </a:solidFill>
                <a:latin typeface=".VnTime" pitchFamily="34" charset="0"/>
              </a:rPr>
              <a:t>Nguyễ</a:t>
            </a:r>
            <a:r>
              <a:rPr lang="en-US" sz="2400" dirty="0">
                <a:solidFill>
                  <a:srgbClr val="0000CC"/>
                </a:solidFill>
                <a:latin typeface=".VnTime" pitchFamily="34" charset="0"/>
              </a:rPr>
              <a:t>n Quang </a:t>
            </a:r>
            <a:r>
              <a:rPr lang="vi-VN" sz="2400" dirty="0">
                <a:solidFill>
                  <a:srgbClr val="0000CC"/>
                </a:solidFill>
                <a:latin typeface=".VnTime" pitchFamily="34" charset="0"/>
              </a:rPr>
              <a:t>Sá</a:t>
            </a:r>
            <a:r>
              <a:rPr lang="en-US" sz="2400" dirty="0">
                <a:solidFill>
                  <a:srgbClr val="0000CC"/>
                </a:solidFill>
                <a:latin typeface=".VnTime" pitchFamily="34" charset="0"/>
              </a:rPr>
              <a:t>ng, </a:t>
            </a:r>
            <a:r>
              <a:rPr lang="vi-VN" sz="2400" i="1" dirty="0">
                <a:solidFill>
                  <a:srgbClr val="0000CC"/>
                </a:solidFill>
                <a:latin typeface=".VnTime" pitchFamily="34" charset="0"/>
              </a:rPr>
              <a:t>Chiếc lược ngà</a:t>
            </a:r>
            <a:r>
              <a:rPr lang="en-US" sz="2400" dirty="0">
                <a:solidFill>
                  <a:srgbClr val="0000CC"/>
                </a:solidFill>
                <a:latin typeface=".VnTime" pitchFamily="34" charset="0"/>
              </a:rPr>
              <a:t>)</a:t>
            </a:r>
          </a:p>
        </p:txBody>
      </p:sp>
      <p:sp>
        <p:nvSpPr>
          <p:cNvPr id="30735" name="Text Box 15"/>
          <p:cNvSpPr txBox="1">
            <a:spLocks noChangeArrowheads="1"/>
          </p:cNvSpPr>
          <p:nvPr/>
        </p:nvSpPr>
        <p:spPr bwMode="auto">
          <a:xfrm>
            <a:off x="6705600" y="1524000"/>
            <a:ext cx="2057400" cy="366713"/>
          </a:xfrm>
          <a:prstGeom prst="rect">
            <a:avLst/>
          </a:prstGeom>
          <a:noFill/>
          <a:ln w="9525">
            <a:noFill/>
            <a:miter lim="800000"/>
            <a:headEnd/>
            <a:tailEnd/>
          </a:ln>
          <a:effectLst/>
        </p:spPr>
        <p:txBody>
          <a:bodyPr>
            <a:spAutoFit/>
          </a:bodyPr>
          <a:lstStyle/>
          <a:p>
            <a:pPr>
              <a:spcBef>
                <a:spcPct val="50000"/>
              </a:spcBef>
            </a:pPr>
            <a:r>
              <a:rPr lang="en-US" b="1"/>
              <a:t>TPPC</a:t>
            </a:r>
          </a:p>
        </p:txBody>
      </p:sp>
      <p:sp>
        <p:nvSpPr>
          <p:cNvPr id="30748" name="Line 28"/>
          <p:cNvSpPr>
            <a:spLocks noChangeShapeType="1"/>
          </p:cNvSpPr>
          <p:nvPr/>
        </p:nvSpPr>
        <p:spPr bwMode="auto">
          <a:xfrm>
            <a:off x="1600200" y="1600200"/>
            <a:ext cx="3429000" cy="0"/>
          </a:xfrm>
          <a:prstGeom prst="line">
            <a:avLst/>
          </a:prstGeom>
          <a:noFill/>
          <a:ln w="28575" cap="rnd">
            <a:solidFill>
              <a:schemeClr val="tx1"/>
            </a:solidFill>
            <a:prstDash val="sysDot"/>
            <a:round/>
            <a:headEnd/>
            <a:tailEnd/>
          </a:ln>
          <a:effectLst/>
        </p:spPr>
        <p:txBody>
          <a:bodyPr/>
          <a:lstStyle/>
          <a:p>
            <a:endParaRPr lang="en-US"/>
          </a:p>
        </p:txBody>
      </p:sp>
      <p:sp>
        <p:nvSpPr>
          <p:cNvPr id="30765" name="Line 45"/>
          <p:cNvSpPr>
            <a:spLocks noChangeShapeType="1"/>
          </p:cNvSpPr>
          <p:nvPr/>
        </p:nvSpPr>
        <p:spPr bwMode="auto">
          <a:xfrm>
            <a:off x="6400800" y="990600"/>
            <a:ext cx="0" cy="304800"/>
          </a:xfrm>
          <a:prstGeom prst="line">
            <a:avLst/>
          </a:prstGeom>
          <a:noFill/>
          <a:ln w="9525">
            <a:solidFill>
              <a:schemeClr val="tx1"/>
            </a:solidFill>
            <a:round/>
            <a:headEnd/>
            <a:tailEnd/>
          </a:ln>
          <a:effectLst/>
        </p:spPr>
        <p:txBody>
          <a:bodyPr/>
          <a:lstStyle/>
          <a:p>
            <a:endParaRPr lang="en-US"/>
          </a:p>
        </p:txBody>
      </p:sp>
      <p:sp>
        <p:nvSpPr>
          <p:cNvPr id="30766" name="Line 46"/>
          <p:cNvSpPr>
            <a:spLocks noChangeShapeType="1"/>
          </p:cNvSpPr>
          <p:nvPr/>
        </p:nvSpPr>
        <p:spPr bwMode="auto">
          <a:xfrm flipH="1">
            <a:off x="3657600" y="990600"/>
            <a:ext cx="2743200" cy="285750"/>
          </a:xfrm>
          <a:prstGeom prst="line">
            <a:avLst/>
          </a:prstGeom>
          <a:noFill/>
          <a:ln w="9525">
            <a:solidFill>
              <a:schemeClr val="tx1"/>
            </a:solidFill>
            <a:round/>
            <a:headEnd/>
            <a:tailEnd type="triangle" w="med" len="med"/>
          </a:ln>
          <a:effectLst/>
        </p:spPr>
        <p:txBody>
          <a:bodyPr/>
          <a:lstStyle/>
          <a:p>
            <a:endParaRPr lang="en-US"/>
          </a:p>
        </p:txBody>
      </p:sp>
      <p:sp>
        <p:nvSpPr>
          <p:cNvPr id="30769" name="Text Box 49"/>
          <p:cNvSpPr txBox="1">
            <a:spLocks noChangeArrowheads="1"/>
          </p:cNvSpPr>
          <p:nvPr/>
        </p:nvSpPr>
        <p:spPr bwMode="auto">
          <a:xfrm>
            <a:off x="571500" y="5351220"/>
            <a:ext cx="8610600" cy="707886"/>
          </a:xfrm>
          <a:prstGeom prst="rect">
            <a:avLst/>
          </a:prstGeom>
          <a:noFill/>
          <a:ln w="9525">
            <a:noFill/>
            <a:miter lim="800000"/>
            <a:headEnd/>
            <a:tailEnd/>
          </a:ln>
          <a:effectLst/>
        </p:spPr>
        <p:txBody>
          <a:bodyPr>
            <a:spAutoFit/>
          </a:bodyPr>
          <a:lstStyle/>
          <a:p>
            <a:pPr>
              <a:spcBef>
                <a:spcPct val="50000"/>
              </a:spcBef>
            </a:pPr>
            <a:r>
              <a:rPr lang="en-US" sz="2000" b="1" i="1" dirty="0" err="1">
                <a:solidFill>
                  <a:srgbClr val="FF0000"/>
                </a:solidFill>
                <a:latin typeface="Times New Roman" pitchFamily="18" charset="0"/>
                <a:cs typeface="Times New Roman" pitchFamily="18" charset="0"/>
              </a:rPr>
              <a:t>Thành</a:t>
            </a:r>
            <a:r>
              <a:rPr lang="en-US" sz="2000" b="1" i="1" dirty="0">
                <a:solidFill>
                  <a:srgbClr val="FF0000"/>
                </a:solidFill>
                <a:latin typeface="Times New Roman" pitchFamily="18" charset="0"/>
                <a:cs typeface="Times New Roman" pitchFamily="18" charset="0"/>
              </a:rPr>
              <a:t> </a:t>
            </a:r>
            <a:r>
              <a:rPr lang="en-US" sz="2000" b="1" i="1" dirty="0" err="1">
                <a:solidFill>
                  <a:srgbClr val="FF0000"/>
                </a:solidFill>
                <a:latin typeface="Times New Roman" pitchFamily="18" charset="0"/>
                <a:cs typeface="Times New Roman" pitchFamily="18" charset="0"/>
              </a:rPr>
              <a:t>phần</a:t>
            </a:r>
            <a:r>
              <a:rPr lang="en-US" sz="2000" b="1" i="1" dirty="0">
                <a:solidFill>
                  <a:srgbClr val="FF0000"/>
                </a:solidFill>
                <a:latin typeface="Times New Roman" pitchFamily="18" charset="0"/>
                <a:cs typeface="Times New Roman" pitchFamily="18" charset="0"/>
              </a:rPr>
              <a:t> </a:t>
            </a:r>
            <a:r>
              <a:rPr lang="en-US" sz="2000" b="1" i="1" dirty="0" err="1">
                <a:solidFill>
                  <a:srgbClr val="FF0000"/>
                </a:solidFill>
                <a:latin typeface="Times New Roman" pitchFamily="18" charset="0"/>
                <a:cs typeface="Times New Roman" pitchFamily="18" charset="0"/>
              </a:rPr>
              <a:t>phụ</a:t>
            </a:r>
            <a:r>
              <a:rPr lang="en-US" sz="2000" b="1" i="1" dirty="0">
                <a:solidFill>
                  <a:srgbClr val="FF0000"/>
                </a:solidFill>
                <a:latin typeface="Times New Roman" pitchFamily="18" charset="0"/>
                <a:cs typeface="Times New Roman" pitchFamily="18" charset="0"/>
              </a:rPr>
              <a:t> </a:t>
            </a:r>
            <a:r>
              <a:rPr lang="en-US" sz="2000" b="1" i="1" dirty="0" err="1">
                <a:solidFill>
                  <a:srgbClr val="FF0000"/>
                </a:solidFill>
                <a:latin typeface="Times New Roman" pitchFamily="18" charset="0"/>
                <a:cs typeface="Times New Roman" pitchFamily="18" charset="0"/>
              </a:rPr>
              <a:t>chú</a:t>
            </a:r>
            <a:r>
              <a:rPr lang="en-US" sz="2000" b="1" i="1" dirty="0">
                <a:solidFill>
                  <a:srgbClr val="FF0000"/>
                </a:solidFill>
                <a:latin typeface="Times New Roman" pitchFamily="18" charset="0"/>
                <a:cs typeface="Times New Roman" pitchFamily="18" charset="0"/>
              </a:rPr>
              <a:t> </a:t>
            </a:r>
            <a:r>
              <a:rPr lang="en-US" sz="2000" b="1" i="1" dirty="0" err="1">
                <a:solidFill>
                  <a:srgbClr val="FF0000"/>
                </a:solidFill>
                <a:latin typeface="Times New Roman" pitchFamily="18" charset="0"/>
                <a:cs typeface="Times New Roman" pitchFamily="18" charset="0"/>
              </a:rPr>
              <a:t>được</a:t>
            </a:r>
            <a:r>
              <a:rPr lang="en-US" sz="2000" b="1" i="1" dirty="0">
                <a:solidFill>
                  <a:srgbClr val="FF0000"/>
                </a:solidFill>
                <a:latin typeface="Times New Roman" pitchFamily="18" charset="0"/>
                <a:cs typeface="Times New Roman" pitchFamily="18" charset="0"/>
              </a:rPr>
              <a:t> </a:t>
            </a:r>
            <a:r>
              <a:rPr lang="en-US" sz="2000" b="1" i="1" dirty="0" err="1">
                <a:solidFill>
                  <a:srgbClr val="FF0000"/>
                </a:solidFill>
                <a:latin typeface="Times New Roman" pitchFamily="18" charset="0"/>
                <a:cs typeface="Times New Roman" pitchFamily="18" charset="0"/>
              </a:rPr>
              <a:t>dùng</a:t>
            </a:r>
            <a:r>
              <a:rPr lang="en-US" sz="2000" b="1" i="1" dirty="0">
                <a:solidFill>
                  <a:srgbClr val="FF0000"/>
                </a:solidFill>
                <a:latin typeface="Times New Roman" pitchFamily="18" charset="0"/>
                <a:cs typeface="Times New Roman" pitchFamily="18" charset="0"/>
              </a:rPr>
              <a:t> </a:t>
            </a:r>
            <a:r>
              <a:rPr lang="en-US" sz="2000" b="1" i="1" dirty="0" err="1">
                <a:solidFill>
                  <a:srgbClr val="FF0000"/>
                </a:solidFill>
                <a:latin typeface="Times New Roman" pitchFamily="18" charset="0"/>
                <a:cs typeface="Times New Roman" pitchFamily="18" charset="0"/>
              </a:rPr>
              <a:t>để</a:t>
            </a:r>
            <a:r>
              <a:rPr lang="en-US" sz="2000" b="1" i="1" dirty="0">
                <a:solidFill>
                  <a:srgbClr val="FF0000"/>
                </a:solidFill>
                <a:latin typeface="Times New Roman" pitchFamily="18" charset="0"/>
                <a:cs typeface="Times New Roman" pitchFamily="18" charset="0"/>
              </a:rPr>
              <a:t> </a:t>
            </a:r>
            <a:r>
              <a:rPr lang="en-US" sz="2000" b="1" i="1" dirty="0" err="1">
                <a:solidFill>
                  <a:srgbClr val="FF0000"/>
                </a:solidFill>
                <a:latin typeface="Times New Roman" pitchFamily="18" charset="0"/>
                <a:cs typeface="Times New Roman" pitchFamily="18" charset="0"/>
              </a:rPr>
              <a:t>bổ</a:t>
            </a:r>
            <a:r>
              <a:rPr lang="en-US" sz="2000" b="1" i="1" dirty="0">
                <a:solidFill>
                  <a:srgbClr val="FF0000"/>
                </a:solidFill>
                <a:latin typeface="Times New Roman" pitchFamily="18" charset="0"/>
                <a:cs typeface="Times New Roman" pitchFamily="18" charset="0"/>
              </a:rPr>
              <a:t> sung </a:t>
            </a:r>
            <a:r>
              <a:rPr lang="en-US" sz="2000" b="1" i="1" dirty="0" err="1">
                <a:solidFill>
                  <a:srgbClr val="FF0000"/>
                </a:solidFill>
                <a:latin typeface="Times New Roman" pitchFamily="18" charset="0"/>
                <a:cs typeface="Times New Roman" pitchFamily="18" charset="0"/>
              </a:rPr>
              <a:t>một</a:t>
            </a:r>
            <a:r>
              <a:rPr lang="en-US" sz="2000" b="1" i="1" dirty="0">
                <a:solidFill>
                  <a:srgbClr val="FF0000"/>
                </a:solidFill>
                <a:latin typeface="Times New Roman" pitchFamily="18" charset="0"/>
                <a:cs typeface="Times New Roman" pitchFamily="18" charset="0"/>
              </a:rPr>
              <a:t> </a:t>
            </a:r>
            <a:r>
              <a:rPr lang="en-US" sz="2000" b="1" i="1" dirty="0" err="1">
                <a:solidFill>
                  <a:srgbClr val="FF0000"/>
                </a:solidFill>
                <a:latin typeface="Times New Roman" pitchFamily="18" charset="0"/>
                <a:cs typeface="Times New Roman" pitchFamily="18" charset="0"/>
              </a:rPr>
              <a:t>số</a:t>
            </a:r>
            <a:r>
              <a:rPr lang="en-US" sz="2000" b="1" i="1" dirty="0">
                <a:solidFill>
                  <a:srgbClr val="FF0000"/>
                </a:solidFill>
                <a:latin typeface="Times New Roman" pitchFamily="18" charset="0"/>
                <a:cs typeface="Times New Roman" pitchFamily="18" charset="0"/>
              </a:rPr>
              <a:t> chi </a:t>
            </a:r>
            <a:r>
              <a:rPr lang="en-US" sz="2000" b="1" i="1" dirty="0" err="1">
                <a:solidFill>
                  <a:srgbClr val="FF0000"/>
                </a:solidFill>
                <a:latin typeface="Times New Roman" pitchFamily="18" charset="0"/>
                <a:cs typeface="Times New Roman" pitchFamily="18" charset="0"/>
              </a:rPr>
              <a:t>tiết</a:t>
            </a:r>
            <a:r>
              <a:rPr lang="en-US" sz="2000" b="1" i="1" dirty="0">
                <a:solidFill>
                  <a:srgbClr val="FF0000"/>
                </a:solidFill>
                <a:latin typeface="Times New Roman" pitchFamily="18" charset="0"/>
                <a:cs typeface="Times New Roman" pitchFamily="18" charset="0"/>
              </a:rPr>
              <a:t> </a:t>
            </a:r>
            <a:r>
              <a:rPr lang="en-US" sz="2000" b="1" i="1" dirty="0" err="1">
                <a:solidFill>
                  <a:srgbClr val="FF0000"/>
                </a:solidFill>
                <a:latin typeface="Times New Roman" pitchFamily="18" charset="0"/>
                <a:cs typeface="Times New Roman" pitchFamily="18" charset="0"/>
              </a:rPr>
              <a:t>cho</a:t>
            </a:r>
            <a:r>
              <a:rPr lang="en-US" sz="2000" b="1" i="1" dirty="0">
                <a:solidFill>
                  <a:srgbClr val="FF0000"/>
                </a:solidFill>
                <a:latin typeface="Times New Roman" pitchFamily="18" charset="0"/>
                <a:cs typeface="Times New Roman" pitchFamily="18" charset="0"/>
              </a:rPr>
              <a:t> </a:t>
            </a:r>
            <a:r>
              <a:rPr lang="en-US" sz="2000" b="1" i="1" dirty="0" err="1">
                <a:solidFill>
                  <a:srgbClr val="FF0000"/>
                </a:solidFill>
                <a:latin typeface="Times New Roman" pitchFamily="18" charset="0"/>
                <a:cs typeface="Times New Roman" pitchFamily="18" charset="0"/>
              </a:rPr>
              <a:t>nội</a:t>
            </a:r>
            <a:r>
              <a:rPr lang="en-US" sz="2000" b="1" i="1" dirty="0">
                <a:solidFill>
                  <a:srgbClr val="FF0000"/>
                </a:solidFill>
                <a:latin typeface="Times New Roman" pitchFamily="18" charset="0"/>
                <a:cs typeface="Times New Roman" pitchFamily="18" charset="0"/>
              </a:rPr>
              <a:t> dung </a:t>
            </a:r>
            <a:r>
              <a:rPr lang="en-US" sz="2000" b="1" i="1" dirty="0" err="1">
                <a:solidFill>
                  <a:srgbClr val="FF0000"/>
                </a:solidFill>
                <a:latin typeface="Times New Roman" pitchFamily="18" charset="0"/>
                <a:cs typeface="Times New Roman" pitchFamily="18" charset="0"/>
              </a:rPr>
              <a:t>chính</a:t>
            </a:r>
            <a:r>
              <a:rPr lang="en-US" sz="2000" b="1" i="1" dirty="0">
                <a:solidFill>
                  <a:srgbClr val="FF0000"/>
                </a:solidFill>
                <a:latin typeface="Times New Roman" pitchFamily="18" charset="0"/>
                <a:cs typeface="Times New Roman" pitchFamily="18" charset="0"/>
              </a:rPr>
              <a:t> </a:t>
            </a:r>
            <a:r>
              <a:rPr lang="en-US" sz="2000" b="1" i="1" dirty="0" err="1">
                <a:solidFill>
                  <a:srgbClr val="FF0000"/>
                </a:solidFill>
                <a:latin typeface="Times New Roman" pitchFamily="18" charset="0"/>
                <a:cs typeface="Times New Roman" pitchFamily="18" charset="0"/>
              </a:rPr>
              <a:t>của</a:t>
            </a:r>
            <a:r>
              <a:rPr lang="en-US" sz="2000" b="1" i="1" dirty="0">
                <a:solidFill>
                  <a:srgbClr val="FF0000"/>
                </a:solidFill>
                <a:latin typeface="Times New Roman" pitchFamily="18" charset="0"/>
                <a:cs typeface="Times New Roman" pitchFamily="18" charset="0"/>
              </a:rPr>
              <a:t> </a:t>
            </a:r>
            <a:r>
              <a:rPr lang="en-US" sz="2000" b="1" i="1" dirty="0" err="1">
                <a:solidFill>
                  <a:srgbClr val="FF0000"/>
                </a:solidFill>
                <a:latin typeface="Times New Roman" pitchFamily="18" charset="0"/>
                <a:cs typeface="Times New Roman" pitchFamily="18" charset="0"/>
              </a:rPr>
              <a:t>câu</a:t>
            </a:r>
            <a:r>
              <a:rPr lang="en-US" sz="2000" b="1" i="1" dirty="0">
                <a:solidFill>
                  <a:srgbClr val="FF0000"/>
                </a:solidFill>
                <a:latin typeface="Times New Roman" pitchFamily="18" charset="0"/>
                <a:cs typeface="Times New Roman" pitchFamily="18" charset="0"/>
              </a:rPr>
              <a:t>. </a:t>
            </a:r>
          </a:p>
        </p:txBody>
      </p:sp>
      <p:sp>
        <p:nvSpPr>
          <p:cNvPr id="30770" name="AutoShape 50"/>
          <p:cNvSpPr>
            <a:spLocks noChangeArrowheads="1"/>
          </p:cNvSpPr>
          <p:nvPr/>
        </p:nvSpPr>
        <p:spPr bwMode="auto">
          <a:xfrm>
            <a:off x="0" y="5590863"/>
            <a:ext cx="533400" cy="228600"/>
          </a:xfrm>
          <a:prstGeom prst="rightArrow">
            <a:avLst>
              <a:gd name="adj1" fmla="val 50000"/>
              <a:gd name="adj2" fmla="val 58333"/>
            </a:avLst>
          </a:prstGeom>
          <a:solidFill>
            <a:schemeClr val="accent1"/>
          </a:solidFill>
          <a:ln w="9525">
            <a:solidFill>
              <a:schemeClr val="tx1"/>
            </a:solidFill>
            <a:miter lim="800000"/>
            <a:headEnd/>
            <a:tailEnd/>
          </a:ln>
          <a:effectLst/>
        </p:spPr>
        <p:txBody>
          <a:bodyPr wrap="none" anchor="ctr"/>
          <a:lstStyle/>
          <a:p>
            <a:endParaRPr lang="en-US"/>
          </a:p>
        </p:txBody>
      </p:sp>
      <p:sp>
        <p:nvSpPr>
          <p:cNvPr id="20" name="Text Box 24"/>
          <p:cNvSpPr txBox="1">
            <a:spLocks noChangeArrowheads="1"/>
          </p:cNvSpPr>
          <p:nvPr/>
        </p:nvSpPr>
        <p:spPr bwMode="auto">
          <a:xfrm>
            <a:off x="381000" y="60960"/>
            <a:ext cx="8382000" cy="523220"/>
          </a:xfrm>
          <a:prstGeom prst="rect">
            <a:avLst/>
          </a:prstGeom>
          <a:noFill/>
          <a:ln>
            <a:noFill/>
          </a:ln>
          <a:effectLst/>
        </p:spPr>
        <p:txBody>
          <a:bodyPr wrap="square">
            <a:spAutoFit/>
          </a:bodyPr>
          <a:lstStyle/>
          <a:p>
            <a:pPr>
              <a:spcBef>
                <a:spcPct val="50000"/>
              </a:spcBef>
              <a:defRPr/>
            </a:pPr>
            <a:r>
              <a:rPr lang="en-US" sz="2800" b="1">
                <a:solidFill>
                  <a:srgbClr val="FF0000"/>
                </a:solidFill>
                <a:effectLst>
                  <a:outerShdw blurRad="38100" dist="38100" dir="2700000" algn="tl">
                    <a:srgbClr val="C0C0C0"/>
                  </a:outerShdw>
                </a:effectLst>
                <a:latin typeface="Times New Roman" pitchFamily="18" charset="0"/>
                <a:cs typeface="Times New Roman" pitchFamily="18" charset="0"/>
              </a:rPr>
              <a:t>II. THÀNH PHẦN PHỤ CHÚ </a:t>
            </a:r>
          </a:p>
        </p:txBody>
      </p:sp>
      <p:sp>
        <p:nvSpPr>
          <p:cNvPr id="23" name="Text Box 22"/>
          <p:cNvSpPr txBox="1">
            <a:spLocks noChangeArrowheads="1"/>
          </p:cNvSpPr>
          <p:nvPr/>
        </p:nvSpPr>
        <p:spPr bwMode="auto">
          <a:xfrm>
            <a:off x="441960" y="518160"/>
            <a:ext cx="3886200" cy="523220"/>
          </a:xfrm>
          <a:prstGeom prst="rect">
            <a:avLst/>
          </a:prstGeom>
          <a:noFill/>
          <a:ln>
            <a:noFill/>
          </a:ln>
          <a:effectLst/>
        </p:spPr>
        <p:txBody>
          <a:bodyPr wrap="square">
            <a:spAutoFit/>
          </a:bodyPr>
          <a:lstStyle/>
          <a:p>
            <a:pPr>
              <a:spcBef>
                <a:spcPct val="50000"/>
              </a:spcBef>
              <a:defRPr/>
            </a:pPr>
            <a:r>
              <a:rPr lang="en-US" sz="2800" b="1" dirty="0">
                <a:solidFill>
                  <a:srgbClr val="006BBC"/>
                </a:solidFill>
                <a:effectLst>
                  <a:outerShdw blurRad="38100" dist="38100" dir="2700000" algn="tl">
                    <a:srgbClr val="C0C0C0"/>
                  </a:outerShdw>
                </a:effectLst>
                <a:latin typeface="Times New Roman" pitchFamily="18" charset="0"/>
                <a:cs typeface="Times New Roman" pitchFamily="18" charset="0"/>
              </a:rPr>
              <a:t>2. </a:t>
            </a:r>
            <a:r>
              <a:rPr lang="en-US" sz="2800" b="1" u="sng" dirty="0" err="1">
                <a:solidFill>
                  <a:srgbClr val="006BBC"/>
                </a:solidFill>
                <a:effectLst>
                  <a:outerShdw blurRad="38100" dist="38100" dir="2700000" algn="tl">
                    <a:srgbClr val="C0C0C0"/>
                  </a:outerShdw>
                </a:effectLst>
                <a:latin typeface="Times New Roman" pitchFamily="18" charset="0"/>
                <a:cs typeface="Times New Roman" pitchFamily="18" charset="0"/>
              </a:rPr>
              <a:t>Nhận</a:t>
            </a:r>
            <a:r>
              <a:rPr lang="en-US" sz="2800" b="1" u="sng" dirty="0">
                <a:solidFill>
                  <a:srgbClr val="006BBC"/>
                </a:solidFill>
                <a:effectLst>
                  <a:outerShdw blurRad="38100" dist="38100" dir="2700000" algn="tl">
                    <a:srgbClr val="C0C0C0"/>
                  </a:outerShdw>
                </a:effectLst>
                <a:latin typeface="Times New Roman" pitchFamily="18" charset="0"/>
                <a:cs typeface="Times New Roman" pitchFamily="18" charset="0"/>
              </a:rPr>
              <a:t> </a:t>
            </a:r>
            <a:r>
              <a:rPr lang="en-US" sz="2800" b="1" u="sng" dirty="0" err="1">
                <a:solidFill>
                  <a:srgbClr val="006BBC"/>
                </a:solidFill>
                <a:effectLst>
                  <a:outerShdw blurRad="38100" dist="38100" dir="2700000" algn="tl">
                    <a:srgbClr val="C0C0C0"/>
                  </a:outerShdw>
                </a:effectLst>
                <a:latin typeface="Times New Roman" pitchFamily="18" charset="0"/>
                <a:cs typeface="Times New Roman" pitchFamily="18" charset="0"/>
              </a:rPr>
              <a:t>xé</a:t>
            </a:r>
            <a:r>
              <a:rPr lang="en-US" sz="2800" b="1" dirty="0" err="1">
                <a:solidFill>
                  <a:srgbClr val="006BBC"/>
                </a:solidFill>
                <a:effectLst>
                  <a:outerShdw blurRad="38100" dist="38100" dir="2700000" algn="tl">
                    <a:srgbClr val="C0C0C0"/>
                  </a:outerShdw>
                </a:effectLst>
                <a:latin typeface="Times New Roman" pitchFamily="18" charset="0"/>
                <a:cs typeface="Times New Roman" pitchFamily="18" charset="0"/>
              </a:rPr>
              <a:t>t</a:t>
            </a:r>
            <a:r>
              <a:rPr lang="en-US" sz="2800" b="1" dirty="0">
                <a:solidFill>
                  <a:srgbClr val="006BBC"/>
                </a:solidFill>
                <a:effectLst>
                  <a:outerShdw blurRad="38100" dist="38100" dir="2700000" algn="tl">
                    <a:srgbClr val="C0C0C0"/>
                  </a:outerShdw>
                </a:effectLst>
                <a:latin typeface="Times New Roman" pitchFamily="18" charset="0"/>
                <a:cs typeface="Times New Roman" pitchFamily="18" charset="0"/>
              </a:rPr>
              <a:t>: </a:t>
            </a:r>
            <a:endParaRPr lang="en-US" sz="2400" b="1" dirty="0">
              <a:solidFill>
                <a:srgbClr val="006BBC"/>
              </a:solidFill>
              <a:effectLst>
                <a:outerShdw blurRad="38100" dist="38100" dir="2700000" algn="tl">
                  <a:srgbClr val="C0C0C0"/>
                </a:outerShdw>
              </a:effectLst>
              <a:latin typeface="Times New Roman" pitchFamily="18" charset="0"/>
              <a:cs typeface="Times New Roman" pitchFamily="18" charset="0"/>
            </a:endParaRPr>
          </a:p>
        </p:txBody>
      </p:sp>
      <p:sp>
        <p:nvSpPr>
          <p:cNvPr id="3" name="Rectangle 2"/>
          <p:cNvSpPr/>
          <p:nvPr/>
        </p:nvSpPr>
        <p:spPr>
          <a:xfrm>
            <a:off x="619432" y="2358713"/>
            <a:ext cx="7905135" cy="853952"/>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pPr marL="30480" marR="30480" algn="just">
              <a:lnSpc>
                <a:spcPct val="107000"/>
              </a:lnSpc>
              <a:spcAft>
                <a:spcPts val="0"/>
              </a:spcAft>
            </a:pPr>
            <a:r>
              <a:rPr lang="en-US" sz="2400" dirty="0">
                <a:solidFill>
                  <a:srgbClr val="000000"/>
                </a:solidFill>
                <a:latin typeface="+mj-lt"/>
                <a:ea typeface="Times New Roman" panose="02020603050405020304" pitchFamily="18" charset="0"/>
                <a:cs typeface="Arial" panose="020B0604020202020204" pitchFamily="34" charset="0"/>
              </a:rPr>
              <a:t>?</a:t>
            </a:r>
            <a:r>
              <a:rPr lang="vi-VN" sz="2400" dirty="0">
                <a:solidFill>
                  <a:srgbClr val="000000"/>
                </a:solidFill>
                <a:latin typeface="+mj-lt"/>
                <a:ea typeface="Times New Roman" panose="02020603050405020304" pitchFamily="18" charset="0"/>
                <a:cs typeface="Arial" panose="020B0604020202020204" pitchFamily="34" charset="0"/>
              </a:rPr>
              <a:t> Cụm từ “và cũng là đứa con duy nhất của anh” được thêm vào để chú thích cho cụm từ nào?</a:t>
            </a:r>
            <a:endParaRPr lang="vi-VN" sz="2000" dirty="0">
              <a:latin typeface="+mj-lt"/>
              <a:ea typeface="Malgun Gothic" panose="020B0503020000020004" pitchFamily="34" charset="-127"/>
              <a:cs typeface="Times New Roman" panose="02020603050405020304" pitchFamily="18" charset="0"/>
            </a:endParaRPr>
          </a:p>
        </p:txBody>
      </p:sp>
      <p:sp>
        <p:nvSpPr>
          <p:cNvPr id="17" name="Rectangle 4"/>
          <p:cNvSpPr>
            <a:spLocks noChangeArrowheads="1"/>
          </p:cNvSpPr>
          <p:nvPr/>
        </p:nvSpPr>
        <p:spPr bwMode="auto">
          <a:xfrm>
            <a:off x="228600" y="3189643"/>
            <a:ext cx="8534400" cy="1908215"/>
          </a:xfrm>
          <a:prstGeom prst="rect">
            <a:avLst/>
          </a:prstGeom>
          <a:noFill/>
          <a:ln w="9525">
            <a:noFill/>
            <a:prstDash val="sysDot"/>
            <a:miter lim="800000"/>
            <a:headEnd/>
            <a:tailEnd/>
          </a:ln>
          <a:effectLst/>
        </p:spPr>
        <p:txBody>
          <a:bodyPr wrap="square">
            <a:spAutoFit/>
          </a:bodyPr>
          <a:lstStyle/>
          <a:p>
            <a:pPr marL="342900" indent="-342900"/>
            <a:r>
              <a:rPr lang="en-US" sz="2400" dirty="0">
                <a:solidFill>
                  <a:srgbClr val="0000CC"/>
                </a:solidFill>
                <a:latin typeface=".VnTime" pitchFamily="34" charset="0"/>
              </a:rPr>
              <a:t>b. </a:t>
            </a:r>
            <a:r>
              <a:rPr lang="vi-VN" sz="2400" dirty="0">
                <a:solidFill>
                  <a:srgbClr val="0000CC"/>
                </a:solidFill>
                <a:latin typeface=".VnTime" pitchFamily="34" charset="0"/>
              </a:rPr>
              <a:t>Lão không hiểu tôi</a:t>
            </a:r>
            <a:r>
              <a:rPr lang="en-US" sz="2400" dirty="0">
                <a:solidFill>
                  <a:srgbClr val="0000CC"/>
                </a:solidFill>
                <a:latin typeface=".VnTime" pitchFamily="34" charset="0"/>
              </a:rPr>
              <a:t>, </a:t>
            </a:r>
            <a:r>
              <a:rPr lang="vi-VN" sz="2400" b="1" u="sng" dirty="0">
                <a:solidFill>
                  <a:srgbClr val="0000CC"/>
                </a:solidFill>
                <a:latin typeface=".VnTime" pitchFamily="34" charset="0"/>
              </a:rPr>
              <a:t>tôi cũng vậy</a:t>
            </a:r>
            <a:r>
              <a:rPr lang="en-US" sz="2400" dirty="0">
                <a:solidFill>
                  <a:srgbClr val="0000CC"/>
                </a:solidFill>
                <a:latin typeface=".VnTime" pitchFamily="34" charset="0"/>
              </a:rPr>
              <a:t>, </a:t>
            </a:r>
            <a:r>
              <a:rPr lang="vi-VN" sz="2400" dirty="0">
                <a:solidFill>
                  <a:srgbClr val="0000CC"/>
                </a:solidFill>
                <a:latin typeface=".VnTime" pitchFamily="34" charset="0"/>
              </a:rPr>
              <a:t>và tôi càng buồn lắm</a:t>
            </a:r>
            <a:r>
              <a:rPr lang="en-US" sz="2400" dirty="0">
                <a:solidFill>
                  <a:srgbClr val="0000CC"/>
                </a:solidFill>
                <a:latin typeface=".VnTime" pitchFamily="34" charset="0"/>
              </a:rPr>
              <a:t>.</a:t>
            </a:r>
          </a:p>
          <a:p>
            <a:pPr marL="342900" indent="-342900"/>
            <a:r>
              <a:rPr lang="en-US" sz="2400" dirty="0">
                <a:solidFill>
                  <a:srgbClr val="0000CC"/>
                </a:solidFill>
                <a:latin typeface=".VnTime" pitchFamily="34" charset="0"/>
              </a:rPr>
              <a:t>                                                                          </a:t>
            </a:r>
            <a:r>
              <a:rPr lang="en-US" sz="2000" dirty="0">
                <a:solidFill>
                  <a:srgbClr val="0000CC"/>
                </a:solidFill>
                <a:latin typeface=".VnTime" pitchFamily="34" charset="0"/>
              </a:rPr>
              <a:t>(Nam Cao, </a:t>
            </a:r>
            <a:r>
              <a:rPr lang="vi-VN" sz="2000" i="1" dirty="0">
                <a:solidFill>
                  <a:srgbClr val="0000CC"/>
                </a:solidFill>
                <a:latin typeface=".VnTime" pitchFamily="34" charset="0"/>
              </a:rPr>
              <a:t>Lão Hac</a:t>
            </a:r>
            <a:r>
              <a:rPr lang="en-US" sz="2000" dirty="0">
                <a:solidFill>
                  <a:srgbClr val="0000CC"/>
                </a:solidFill>
                <a:latin typeface=".VnTime" pitchFamily="34" charset="0"/>
              </a:rPr>
              <a:t>)</a:t>
            </a:r>
          </a:p>
          <a:p>
            <a:pPr marL="342900" indent="-342900" algn="just">
              <a:spcBef>
                <a:spcPct val="50000"/>
              </a:spcBef>
            </a:pPr>
            <a:r>
              <a:rPr lang="vi-VN" sz="2000" dirty="0">
                <a:latin typeface="Times New Roman" panose="02020603050405020304" pitchFamily="18" charset="0"/>
                <a:cs typeface="Times New Roman" panose="02020603050405020304" pitchFamily="18" charset="0"/>
              </a:rPr>
              <a:t>“</a:t>
            </a:r>
            <a:r>
              <a:rPr lang="vi-VN" sz="2000" b="1" dirty="0">
                <a:latin typeface="Times New Roman" panose="02020603050405020304" pitchFamily="18" charset="0"/>
                <a:cs typeface="Times New Roman" panose="02020603050405020304" pitchFamily="18" charset="0"/>
              </a:rPr>
              <a:t>tôi nghĩ vậy</a:t>
            </a:r>
            <a:r>
              <a:rPr lang="vi-VN" sz="2000" dirty="0">
                <a:latin typeface="Times New Roman" panose="02020603050405020304" pitchFamily="18" charset="0"/>
                <a:cs typeface="Times New Roman" panose="02020603050405020304" pitchFamily="18" charset="0"/>
              </a:rPr>
              <a:t>” chỉ diễn ra trong suy nghĩ, tâm trí của tác giả. Nó có ý giải thích thêm rằng điều “Lão không hiểu tôi” chưa hẳn đã đúng, nhưng đó là lí do khiến “tôi càng buồn lắm”</a:t>
            </a:r>
            <a:r>
              <a:rPr lang="en-US" sz="2000" dirty="0">
                <a:latin typeface="Times New Roman" panose="02020603050405020304" pitchFamily="18" charset="0"/>
                <a:cs typeface="Times New Roman" panose="02020603050405020304" pitchFamily="18" charset="0"/>
              </a:rPr>
              <a:t>.</a:t>
            </a:r>
          </a:p>
        </p:txBody>
      </p:sp>
      <p:sp>
        <p:nvSpPr>
          <p:cNvPr id="4" name="Rectangle 3"/>
          <p:cNvSpPr/>
          <p:nvPr/>
        </p:nvSpPr>
        <p:spPr>
          <a:xfrm>
            <a:off x="723900" y="4325031"/>
            <a:ext cx="6248400" cy="461665"/>
          </a:xfrm>
          <a:prstGeom prst="rect">
            <a:avLst/>
          </a:prstGeom>
        </p:spPr>
        <p:style>
          <a:lnRef idx="0">
            <a:schemeClr val="accent6"/>
          </a:lnRef>
          <a:fillRef idx="3">
            <a:schemeClr val="accent6"/>
          </a:fillRef>
          <a:effectRef idx="3">
            <a:schemeClr val="accent6"/>
          </a:effectRef>
          <a:fontRef idx="minor">
            <a:schemeClr val="lt1"/>
          </a:fontRef>
        </p:style>
        <p:txBody>
          <a:bodyPr wrap="square">
            <a:spAutoFit/>
          </a:bodyPr>
          <a:lstStyle/>
          <a:p>
            <a:r>
              <a:rPr lang="en-US" sz="2400" dirty="0">
                <a:solidFill>
                  <a:srgbClr val="000000"/>
                </a:solidFill>
                <a:latin typeface="+mj-lt"/>
                <a:ea typeface="Times New Roman" panose="02020603050405020304" pitchFamily="18" charset="0"/>
              </a:rPr>
              <a:t>?</a:t>
            </a:r>
            <a:r>
              <a:rPr lang="vi-VN" sz="2400" dirty="0">
                <a:solidFill>
                  <a:srgbClr val="000000"/>
                </a:solidFill>
                <a:latin typeface="+mj-lt"/>
                <a:ea typeface="Times New Roman" panose="02020603050405020304" pitchFamily="18" charset="0"/>
              </a:rPr>
              <a:t> Cụm chủ vị “tôi nghĩ vậy” chú thích điều gì ?</a:t>
            </a:r>
            <a:endParaRPr lang="vi-VN" sz="2400" dirty="0">
              <a:latin typeface="+mj-lt"/>
            </a:endParaRPr>
          </a:p>
        </p:txBody>
      </p:sp>
      <p:sp>
        <p:nvSpPr>
          <p:cNvPr id="19" name="Text Box 16"/>
          <p:cNvSpPr txBox="1">
            <a:spLocks noChangeArrowheads="1"/>
          </p:cNvSpPr>
          <p:nvPr/>
        </p:nvSpPr>
        <p:spPr bwMode="auto">
          <a:xfrm>
            <a:off x="2819400" y="3537681"/>
            <a:ext cx="2057400" cy="366712"/>
          </a:xfrm>
          <a:prstGeom prst="rect">
            <a:avLst/>
          </a:prstGeom>
          <a:noFill/>
          <a:ln w="9525">
            <a:noFill/>
            <a:miter lim="800000"/>
            <a:headEnd/>
            <a:tailEnd/>
          </a:ln>
          <a:effectLst/>
        </p:spPr>
        <p:txBody>
          <a:bodyPr>
            <a:spAutoFit/>
          </a:bodyPr>
          <a:lstStyle/>
          <a:p>
            <a:pPr>
              <a:spcBef>
                <a:spcPct val="50000"/>
              </a:spcBef>
            </a:pPr>
            <a:r>
              <a:rPr lang="en-US" b="1" dirty="0"/>
              <a:t>TPPC </a:t>
            </a:r>
            <a:r>
              <a:rPr lang="en-US" b="1" dirty="0">
                <a:latin typeface="Arial" pitchFamily="34" charset="0"/>
              </a:rPr>
              <a:t>(</a:t>
            </a:r>
            <a:r>
              <a:rPr lang="en-US" b="1" dirty="0" err="1">
                <a:latin typeface="Arial" pitchFamily="34" charset="0"/>
              </a:rPr>
              <a:t>Cụm</a:t>
            </a:r>
            <a:r>
              <a:rPr lang="en-US" b="1" dirty="0">
                <a:latin typeface="Arial" pitchFamily="34" charset="0"/>
              </a:rPr>
              <a:t> C-V)</a:t>
            </a:r>
            <a:endParaRPr lang="en-US" b="1" dirty="0"/>
          </a:p>
        </p:txBody>
      </p:sp>
      <p:sp>
        <p:nvSpPr>
          <p:cNvPr id="21" name="Line 39"/>
          <p:cNvSpPr>
            <a:spLocks noChangeShapeType="1"/>
          </p:cNvSpPr>
          <p:nvPr/>
        </p:nvSpPr>
        <p:spPr bwMode="auto">
          <a:xfrm>
            <a:off x="4147647" y="2935378"/>
            <a:ext cx="0" cy="304800"/>
          </a:xfrm>
          <a:prstGeom prst="line">
            <a:avLst/>
          </a:prstGeom>
          <a:noFill/>
          <a:ln w="9525">
            <a:solidFill>
              <a:schemeClr val="tx1"/>
            </a:solidFill>
            <a:round/>
            <a:headEnd/>
            <a:tailEnd/>
          </a:ln>
          <a:effectLst/>
        </p:spPr>
        <p:txBody>
          <a:bodyPr/>
          <a:lstStyle/>
          <a:p>
            <a:endParaRPr lang="en-US"/>
          </a:p>
        </p:txBody>
      </p:sp>
      <p:sp>
        <p:nvSpPr>
          <p:cNvPr id="22" name="Line 40"/>
          <p:cNvSpPr>
            <a:spLocks noChangeShapeType="1"/>
          </p:cNvSpPr>
          <p:nvPr/>
        </p:nvSpPr>
        <p:spPr bwMode="auto">
          <a:xfrm flipH="1">
            <a:off x="2438399" y="2898506"/>
            <a:ext cx="1728757" cy="425169"/>
          </a:xfrm>
          <a:prstGeom prst="line">
            <a:avLst/>
          </a:prstGeom>
          <a:noFill/>
          <a:ln w="9525">
            <a:solidFill>
              <a:schemeClr val="tx1"/>
            </a:solidFill>
            <a:round/>
            <a:headEnd/>
            <a:tailEnd type="triangle" w="med" len="med"/>
          </a:ln>
          <a:effectLst/>
        </p:spPr>
        <p:txBody>
          <a:bodyPr/>
          <a:lstStyle/>
          <a:p>
            <a:endParaRPr lang="en-US"/>
          </a:p>
        </p:txBody>
      </p:sp>
      <p:sp>
        <p:nvSpPr>
          <p:cNvPr id="24" name="Line 30"/>
          <p:cNvSpPr>
            <a:spLocks noChangeShapeType="1"/>
          </p:cNvSpPr>
          <p:nvPr/>
        </p:nvSpPr>
        <p:spPr bwMode="auto">
          <a:xfrm>
            <a:off x="599768" y="3539242"/>
            <a:ext cx="2362200" cy="54376"/>
          </a:xfrm>
          <a:prstGeom prst="line">
            <a:avLst/>
          </a:prstGeom>
          <a:noFill/>
          <a:ln w="28575">
            <a:solidFill>
              <a:schemeClr val="tx1"/>
            </a:solidFill>
            <a:prstDash val="sysDot"/>
            <a:round/>
            <a:headEnd/>
            <a:tailEnd/>
          </a:ln>
          <a:effectLst/>
        </p:spPr>
        <p:txBody>
          <a:bodyPr/>
          <a:lstStyle/>
          <a:p>
            <a:endParaRPr lang="en-US"/>
          </a:p>
        </p:txBody>
      </p:sp>
    </p:spTree>
    <p:extLst>
      <p:ext uri="{BB962C8B-B14F-4D97-AF65-F5344CB8AC3E}">
        <p14:creationId xmlns:p14="http://schemas.microsoft.com/office/powerpoint/2010/main" val="2417013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1"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0765"/>
                                        </p:tgtEl>
                                        <p:attrNameLst>
                                          <p:attrName>style.visibility</p:attrName>
                                        </p:attrNameLst>
                                      </p:cBhvr>
                                      <p:to>
                                        <p:strVal val="visible"/>
                                      </p:to>
                                    </p:set>
                                    <p:animEffect transition="in" filter="checkerboard(across)">
                                      <p:cBhvr>
                                        <p:cTn id="12" dur="500"/>
                                        <p:tgtEl>
                                          <p:spTgt spid="30765"/>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30766"/>
                                        </p:tgtEl>
                                        <p:attrNameLst>
                                          <p:attrName>style.visibility</p:attrName>
                                        </p:attrNameLst>
                                      </p:cBhvr>
                                      <p:to>
                                        <p:strVal val="visible"/>
                                      </p:to>
                                    </p:set>
                                    <p:animEffect transition="in" filter="checkerboard(across)">
                                      <p:cBhvr>
                                        <p:cTn id="15" dur="500"/>
                                        <p:tgtEl>
                                          <p:spTgt spid="30766"/>
                                        </p:tgtEl>
                                      </p:cBhvr>
                                    </p:animEffect>
                                  </p:childTnLst>
                                </p:cTn>
                              </p:par>
                            </p:childTnLst>
                          </p:cTn>
                        </p:par>
                        <p:par>
                          <p:cTn id="16" fill="hold">
                            <p:stCondLst>
                              <p:cond delay="500"/>
                            </p:stCondLst>
                            <p:childTnLst>
                              <p:par>
                                <p:cTn id="17" presetID="5" presetClass="entr" presetSubtype="10" fill="hold" grpId="0" nodeType="afterEffect">
                                  <p:stCondLst>
                                    <p:cond delay="0"/>
                                  </p:stCondLst>
                                  <p:childTnLst>
                                    <p:set>
                                      <p:cBhvr>
                                        <p:cTn id="18" dur="1" fill="hold">
                                          <p:stCondLst>
                                            <p:cond delay="0"/>
                                          </p:stCondLst>
                                        </p:cTn>
                                        <p:tgtEl>
                                          <p:spTgt spid="30748"/>
                                        </p:tgtEl>
                                        <p:attrNameLst>
                                          <p:attrName>style.visibility</p:attrName>
                                        </p:attrNameLst>
                                      </p:cBhvr>
                                      <p:to>
                                        <p:strVal val="visible"/>
                                      </p:to>
                                    </p:set>
                                    <p:animEffect transition="in" filter="checkerboard(across)">
                                      <p:cBhvr>
                                        <p:cTn id="19" dur="500"/>
                                        <p:tgtEl>
                                          <p:spTgt spid="30748"/>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30735"/>
                                        </p:tgtEl>
                                        <p:attrNameLst>
                                          <p:attrName>style.visibility</p:attrName>
                                        </p:attrNameLst>
                                      </p:cBhvr>
                                      <p:to>
                                        <p:strVal val="visible"/>
                                      </p:to>
                                    </p:set>
                                    <p:animEffect transition="in" filter="checkerboard(across)">
                                      <p:cBhvr>
                                        <p:cTn id="24" dur="500"/>
                                        <p:tgtEl>
                                          <p:spTgt spid="30735"/>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xit" presetSubtype="32" fill="hold" grpId="0" nodeType="clickEffect">
                                  <p:stCondLst>
                                    <p:cond delay="0"/>
                                  </p:stCondLst>
                                  <p:childTnLst>
                                    <p:animEffect transition="out" filter="circle(out)">
                                      <p:cBhvr>
                                        <p:cTn id="28" dur="2000"/>
                                        <p:tgtEl>
                                          <p:spTgt spid="3"/>
                                        </p:tgtEl>
                                      </p:cBhvr>
                                    </p:animEffect>
                                    <p:set>
                                      <p:cBhvr>
                                        <p:cTn id="29" dur="1" fill="hold">
                                          <p:stCondLst>
                                            <p:cond delay="1999"/>
                                          </p:stCondLst>
                                        </p:cTn>
                                        <p:tgtEl>
                                          <p:spTgt spid="3"/>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grpId="1"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wipe(down)">
                                      <p:cBhvr>
                                        <p:cTn id="34" dur="500"/>
                                        <p:tgtEl>
                                          <p:spTgt spid="4"/>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checkerboard(across)">
                                      <p:cBhvr>
                                        <p:cTn id="39" dur="500"/>
                                        <p:tgtEl>
                                          <p:spTgt spid="21"/>
                                        </p:tgtEl>
                                      </p:cBhvr>
                                    </p:animEffect>
                                  </p:childTnLst>
                                </p:cTn>
                              </p:par>
                              <p:par>
                                <p:cTn id="40" presetID="5" presetClass="entr" presetSubtype="1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checkerboard(across)">
                                      <p:cBhvr>
                                        <p:cTn id="42" dur="500"/>
                                        <p:tgtEl>
                                          <p:spTgt spid="22"/>
                                        </p:tgtEl>
                                      </p:cBhvr>
                                    </p:animEffect>
                                  </p:childTnLst>
                                </p:cTn>
                              </p:par>
                              <p:par>
                                <p:cTn id="43" presetID="5" presetClass="entr" presetSubtype="10"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checkerboard(across)">
                                      <p:cBhvr>
                                        <p:cTn id="45" dur="500"/>
                                        <p:tgtEl>
                                          <p:spTgt spid="19"/>
                                        </p:tgtEl>
                                      </p:cBhvr>
                                    </p:animEffect>
                                  </p:childTnLst>
                                </p:cTn>
                              </p:par>
                            </p:childTnLst>
                          </p:cTn>
                        </p:par>
                      </p:childTnLst>
                    </p:cTn>
                  </p:par>
                  <p:par>
                    <p:cTn id="46" fill="hold">
                      <p:stCondLst>
                        <p:cond delay="indefinite"/>
                      </p:stCondLst>
                      <p:childTnLst>
                        <p:par>
                          <p:cTn id="47" fill="hold">
                            <p:stCondLst>
                              <p:cond delay="0"/>
                            </p:stCondLst>
                            <p:childTnLst>
                              <p:par>
                                <p:cTn id="48" presetID="5" presetClass="entr" presetSubtype="10" fill="hold" grpId="0" nodeType="clickEffect">
                                  <p:stCondLst>
                                    <p:cond delay="0"/>
                                  </p:stCondLst>
                                  <p:childTnLst>
                                    <p:set>
                                      <p:cBhvr>
                                        <p:cTn id="49" dur="1" fill="hold">
                                          <p:stCondLst>
                                            <p:cond delay="0"/>
                                          </p:stCondLst>
                                        </p:cTn>
                                        <p:tgtEl>
                                          <p:spTgt spid="24"/>
                                        </p:tgtEl>
                                        <p:attrNameLst>
                                          <p:attrName>style.visibility</p:attrName>
                                        </p:attrNameLst>
                                      </p:cBhvr>
                                      <p:to>
                                        <p:strVal val="visible"/>
                                      </p:to>
                                    </p:set>
                                    <p:animEffect transition="in" filter="checkerboard(across)">
                                      <p:cBhvr>
                                        <p:cTn id="50" dur="500"/>
                                        <p:tgtEl>
                                          <p:spTgt spid="24"/>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4"/>
                                        </p:tgtEl>
                                      </p:cBhvr>
                                    </p:animEffect>
                                    <p:set>
                                      <p:cBhvr>
                                        <p:cTn id="55" dur="1" fill="hold">
                                          <p:stCondLst>
                                            <p:cond delay="499"/>
                                          </p:stCondLst>
                                        </p:cTn>
                                        <p:tgtEl>
                                          <p:spTgt spid="4"/>
                                        </p:tgtEl>
                                        <p:attrNameLst>
                                          <p:attrName>style.visibility</p:attrName>
                                        </p:attrNameLst>
                                      </p:cBhvr>
                                      <p:to>
                                        <p:strVal val="hidden"/>
                                      </p:to>
                                    </p:se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nodeType="clickEffect">
                                  <p:stCondLst>
                                    <p:cond delay="0"/>
                                  </p:stCondLst>
                                  <p:childTnLst>
                                    <p:set>
                                      <p:cBhvr>
                                        <p:cTn id="59" dur="1" fill="hold">
                                          <p:stCondLst>
                                            <p:cond delay="0"/>
                                          </p:stCondLst>
                                        </p:cTn>
                                        <p:tgtEl>
                                          <p:spTgt spid="17">
                                            <p:txEl>
                                              <p:pRg st="2" end="2"/>
                                            </p:txEl>
                                          </p:spTgt>
                                        </p:tgtEl>
                                        <p:attrNameLst>
                                          <p:attrName>style.visibility</p:attrName>
                                        </p:attrNameLst>
                                      </p:cBhvr>
                                      <p:to>
                                        <p:strVal val="visible"/>
                                      </p:to>
                                    </p:set>
                                    <p:animEffect transition="in" filter="blinds(horizontal)">
                                      <p:cBhvr>
                                        <p:cTn id="60" dur="500"/>
                                        <p:tgtEl>
                                          <p:spTgt spid="17">
                                            <p:txEl>
                                              <p:pRg st="2" end="2"/>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5" presetClass="entr" presetSubtype="10" fill="hold" grpId="0" nodeType="clickEffect">
                                  <p:stCondLst>
                                    <p:cond delay="0"/>
                                  </p:stCondLst>
                                  <p:childTnLst>
                                    <p:set>
                                      <p:cBhvr>
                                        <p:cTn id="64" dur="1" fill="hold">
                                          <p:stCondLst>
                                            <p:cond delay="0"/>
                                          </p:stCondLst>
                                        </p:cTn>
                                        <p:tgtEl>
                                          <p:spTgt spid="30770"/>
                                        </p:tgtEl>
                                        <p:attrNameLst>
                                          <p:attrName>style.visibility</p:attrName>
                                        </p:attrNameLst>
                                      </p:cBhvr>
                                      <p:to>
                                        <p:strVal val="visible"/>
                                      </p:to>
                                    </p:set>
                                    <p:animEffect transition="in" filter="checkerboard(across)">
                                      <p:cBhvr>
                                        <p:cTn id="65" dur="500"/>
                                        <p:tgtEl>
                                          <p:spTgt spid="30770"/>
                                        </p:tgtEl>
                                      </p:cBhvr>
                                    </p:animEffect>
                                  </p:childTnLst>
                                </p:cTn>
                              </p:par>
                              <p:par>
                                <p:cTn id="66" presetID="5" presetClass="entr" presetSubtype="10" fill="hold" grpId="0" nodeType="withEffect">
                                  <p:stCondLst>
                                    <p:cond delay="0"/>
                                  </p:stCondLst>
                                  <p:childTnLst>
                                    <p:set>
                                      <p:cBhvr>
                                        <p:cTn id="67" dur="1" fill="hold">
                                          <p:stCondLst>
                                            <p:cond delay="0"/>
                                          </p:stCondLst>
                                        </p:cTn>
                                        <p:tgtEl>
                                          <p:spTgt spid="30769"/>
                                        </p:tgtEl>
                                        <p:attrNameLst>
                                          <p:attrName>style.visibility</p:attrName>
                                        </p:attrNameLst>
                                      </p:cBhvr>
                                      <p:to>
                                        <p:strVal val="visible"/>
                                      </p:to>
                                    </p:set>
                                    <p:animEffect transition="in" filter="checkerboard(across)">
                                      <p:cBhvr>
                                        <p:cTn id="68" dur="500"/>
                                        <p:tgtEl>
                                          <p:spTgt spid="307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35" grpId="0"/>
      <p:bldP spid="30748" grpId="0" animBg="1"/>
      <p:bldP spid="30765" grpId="0" animBg="1"/>
      <p:bldP spid="30766" grpId="0" animBg="1"/>
      <p:bldP spid="30769" grpId="0"/>
      <p:bldP spid="30770" grpId="0" animBg="1"/>
      <p:bldP spid="3" grpId="0" animBg="1"/>
      <p:bldP spid="3" grpId="1" animBg="1"/>
      <p:bldP spid="4" grpId="0" animBg="1"/>
      <p:bldP spid="4" grpId="1" animBg="1"/>
      <p:bldP spid="19" grpId="0"/>
      <p:bldP spid="21" grpId="0" animBg="1"/>
      <p:bldP spid="22" grpId="0" animBg="1"/>
      <p:bldP spid="2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6"/>
          <p:cNvSpPr>
            <a:spLocks noGrp="1" noChangeArrowheads="1"/>
          </p:cNvSpPr>
          <p:nvPr>
            <p:ph type="body" sz="half" idx="4294967295"/>
          </p:nvPr>
        </p:nvSpPr>
        <p:spPr>
          <a:xfrm>
            <a:off x="3429000" y="1219200"/>
            <a:ext cx="5715000" cy="6202363"/>
          </a:xfrm>
        </p:spPr>
        <p:txBody>
          <a:bodyPr/>
          <a:lstStyle/>
          <a:p>
            <a:pPr>
              <a:buFontTx/>
              <a:buNone/>
            </a:pPr>
            <a:r>
              <a:rPr lang="en-US" altLang="vi-VN" sz="2400" dirty="0">
                <a:latin typeface="Times New Roman" panose="02020603050405020304" pitchFamily="18" charset="0"/>
              </a:rPr>
              <a:t>a. </a:t>
            </a:r>
            <a:r>
              <a:rPr lang="en-US" altLang="vi-VN" sz="2400" dirty="0" err="1">
                <a:latin typeface="Times New Roman" panose="02020603050405020304" pitchFamily="18" charset="0"/>
              </a:rPr>
              <a:t>Lúc</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đi</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đứa</a:t>
            </a:r>
            <a:r>
              <a:rPr lang="en-US" altLang="vi-VN" sz="2400" dirty="0">
                <a:latin typeface="Times New Roman" panose="02020603050405020304" pitchFamily="18" charset="0"/>
              </a:rPr>
              <a:t> con </a:t>
            </a:r>
            <a:r>
              <a:rPr lang="en-US" altLang="vi-VN" sz="2400" dirty="0" err="1">
                <a:latin typeface="Times New Roman" panose="02020603050405020304" pitchFamily="18" charset="0"/>
              </a:rPr>
              <a:t>gái</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đầu</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lòng</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của</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anh</a:t>
            </a:r>
            <a:r>
              <a:rPr lang="en-US" altLang="vi-VN" sz="2400" dirty="0">
                <a:latin typeface="Times New Roman" panose="02020603050405020304" pitchFamily="18" charset="0"/>
              </a:rPr>
              <a:t> - </a:t>
            </a:r>
            <a:r>
              <a:rPr lang="en-US" altLang="vi-VN" sz="2400" b="1" dirty="0" err="1">
                <a:latin typeface="Times New Roman" panose="02020603050405020304" pitchFamily="18" charset="0"/>
              </a:rPr>
              <a:t>và</a:t>
            </a:r>
            <a:r>
              <a:rPr lang="en-US" altLang="vi-VN" sz="2400" b="1" dirty="0">
                <a:latin typeface="Times New Roman" panose="02020603050405020304" pitchFamily="18" charset="0"/>
              </a:rPr>
              <a:t> </a:t>
            </a:r>
            <a:r>
              <a:rPr lang="en-US" altLang="vi-VN" sz="2400" b="1" dirty="0" err="1">
                <a:latin typeface="Times New Roman" panose="02020603050405020304" pitchFamily="18" charset="0"/>
              </a:rPr>
              <a:t>cũng</a:t>
            </a:r>
            <a:r>
              <a:rPr lang="en-US" altLang="vi-VN" sz="2400" b="1" dirty="0">
                <a:latin typeface="Times New Roman" panose="02020603050405020304" pitchFamily="18" charset="0"/>
              </a:rPr>
              <a:t> </a:t>
            </a:r>
            <a:r>
              <a:rPr lang="en-US" altLang="vi-VN" sz="2400" b="1" dirty="0" err="1">
                <a:latin typeface="Times New Roman" panose="02020603050405020304" pitchFamily="18" charset="0"/>
              </a:rPr>
              <a:t>là</a:t>
            </a:r>
            <a:r>
              <a:rPr lang="en-US" altLang="vi-VN" sz="2400" b="1" dirty="0">
                <a:latin typeface="Times New Roman" panose="02020603050405020304" pitchFamily="18" charset="0"/>
              </a:rPr>
              <a:t> </a:t>
            </a:r>
            <a:r>
              <a:rPr lang="en-US" altLang="vi-VN" sz="2400" b="1" dirty="0" err="1">
                <a:latin typeface="Times New Roman" panose="02020603050405020304" pitchFamily="18" charset="0"/>
              </a:rPr>
              <a:t>đứa</a:t>
            </a:r>
            <a:r>
              <a:rPr lang="en-US" altLang="vi-VN" sz="2400" b="1" dirty="0">
                <a:latin typeface="Times New Roman" panose="02020603050405020304" pitchFamily="18" charset="0"/>
              </a:rPr>
              <a:t> con </a:t>
            </a:r>
            <a:r>
              <a:rPr lang="en-US" altLang="vi-VN" sz="2400" b="1" dirty="0" err="1">
                <a:latin typeface="Times New Roman" panose="02020603050405020304" pitchFamily="18" charset="0"/>
              </a:rPr>
              <a:t>duy</a:t>
            </a:r>
            <a:r>
              <a:rPr lang="en-US" altLang="vi-VN" sz="2400" b="1" dirty="0">
                <a:latin typeface="Times New Roman" panose="02020603050405020304" pitchFamily="18" charset="0"/>
              </a:rPr>
              <a:t> </a:t>
            </a:r>
            <a:r>
              <a:rPr lang="en-US" altLang="vi-VN" sz="2400" b="1" dirty="0" err="1">
                <a:latin typeface="Times New Roman" panose="02020603050405020304" pitchFamily="18" charset="0"/>
              </a:rPr>
              <a:t>nhất</a:t>
            </a:r>
            <a:r>
              <a:rPr lang="en-US" altLang="vi-VN" sz="2400" b="1" dirty="0">
                <a:latin typeface="Times New Roman" panose="02020603050405020304" pitchFamily="18" charset="0"/>
              </a:rPr>
              <a:t> </a:t>
            </a:r>
            <a:r>
              <a:rPr lang="en-US" altLang="vi-VN" sz="2400" b="1" dirty="0" err="1">
                <a:latin typeface="Times New Roman" panose="02020603050405020304" pitchFamily="18" charset="0"/>
              </a:rPr>
              <a:t>của</a:t>
            </a:r>
            <a:r>
              <a:rPr lang="en-US" altLang="vi-VN" sz="2400" b="1" dirty="0">
                <a:latin typeface="Times New Roman" panose="02020603050405020304" pitchFamily="18" charset="0"/>
              </a:rPr>
              <a:t> </a:t>
            </a:r>
            <a:r>
              <a:rPr lang="en-US" altLang="vi-VN" sz="2400" b="1" dirty="0" err="1">
                <a:latin typeface="Times New Roman" panose="02020603050405020304" pitchFamily="18" charset="0"/>
              </a:rPr>
              <a:t>anh</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chưa</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đầy</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một</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tuổi</a:t>
            </a:r>
            <a:r>
              <a:rPr lang="en-US" altLang="vi-VN" sz="2400" dirty="0">
                <a:latin typeface="Times New Roman" panose="02020603050405020304" pitchFamily="18" charset="0"/>
              </a:rPr>
              <a:t>.</a:t>
            </a:r>
          </a:p>
          <a:p>
            <a:pPr>
              <a:buFontTx/>
              <a:buNone/>
            </a:pPr>
            <a:endParaRPr lang="en-US" altLang="vi-VN" sz="2400" dirty="0">
              <a:latin typeface="Times New Roman" panose="02020603050405020304" pitchFamily="18" charset="0"/>
            </a:endParaRPr>
          </a:p>
        </p:txBody>
      </p:sp>
      <p:sp>
        <p:nvSpPr>
          <p:cNvPr id="62467" name="Rectangle 7"/>
          <p:cNvSpPr>
            <a:spLocks noChangeArrowheads="1"/>
          </p:cNvSpPr>
          <p:nvPr/>
        </p:nvSpPr>
        <p:spPr bwMode="auto">
          <a:xfrm>
            <a:off x="3581400" y="2651125"/>
            <a:ext cx="5410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r>
              <a:rPr lang="en-US" altLang="vi-VN" sz="2400" dirty="0">
                <a:latin typeface="Times New Roman" panose="02020603050405020304" pitchFamily="18" charset="0"/>
              </a:rPr>
              <a:t>b. </a:t>
            </a:r>
            <a:r>
              <a:rPr lang="en-US" altLang="vi-VN" sz="2400" dirty="0" err="1">
                <a:latin typeface="Times New Roman" panose="02020603050405020304" pitchFamily="18" charset="0"/>
              </a:rPr>
              <a:t>Lão</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không</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hiểu</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tôi</a:t>
            </a:r>
            <a:r>
              <a:rPr lang="en-US" altLang="vi-VN" sz="2400" dirty="0">
                <a:latin typeface="Times New Roman" panose="02020603050405020304" pitchFamily="18" charset="0"/>
              </a:rPr>
              <a:t>, </a:t>
            </a:r>
            <a:r>
              <a:rPr lang="en-US" altLang="vi-VN" sz="2400" b="1" dirty="0" err="1">
                <a:latin typeface="Times New Roman" panose="02020603050405020304" pitchFamily="18" charset="0"/>
              </a:rPr>
              <a:t>tôi</a:t>
            </a:r>
            <a:r>
              <a:rPr lang="en-US" altLang="vi-VN" sz="2400" b="1" dirty="0">
                <a:latin typeface="Times New Roman" panose="02020603050405020304" pitchFamily="18" charset="0"/>
              </a:rPr>
              <a:t> </a:t>
            </a:r>
            <a:r>
              <a:rPr lang="en-US" altLang="vi-VN" sz="2400" b="1" dirty="0" err="1">
                <a:latin typeface="Times New Roman" panose="02020603050405020304" pitchFamily="18" charset="0"/>
              </a:rPr>
              <a:t>nghĩ</a:t>
            </a:r>
            <a:r>
              <a:rPr lang="en-US" altLang="vi-VN" sz="2400" b="1" dirty="0">
                <a:latin typeface="Times New Roman" panose="02020603050405020304" pitchFamily="18" charset="0"/>
              </a:rPr>
              <a:t> </a:t>
            </a:r>
            <a:r>
              <a:rPr lang="en-US" altLang="vi-VN" sz="2400" b="1" dirty="0" err="1">
                <a:latin typeface="Times New Roman" panose="02020603050405020304" pitchFamily="18" charset="0"/>
              </a:rPr>
              <a:t>vậy</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và</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tôi</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càng</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buồn</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lắm</a:t>
            </a:r>
            <a:r>
              <a:rPr lang="en-US" altLang="vi-VN" sz="2400" dirty="0">
                <a:latin typeface="Times New Roman" panose="02020603050405020304" pitchFamily="18" charset="0"/>
              </a:rPr>
              <a:t>.</a:t>
            </a:r>
          </a:p>
        </p:txBody>
      </p:sp>
      <p:sp>
        <p:nvSpPr>
          <p:cNvPr id="62468" name="Rectangle 9"/>
          <p:cNvSpPr>
            <a:spLocks noChangeArrowheads="1"/>
          </p:cNvSpPr>
          <p:nvPr/>
        </p:nvSpPr>
        <p:spPr bwMode="auto">
          <a:xfrm>
            <a:off x="3581400" y="3657600"/>
            <a:ext cx="5181600" cy="9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20000"/>
              </a:spcBef>
            </a:pPr>
            <a:r>
              <a:rPr lang="en-US" altLang="vi-VN" sz="2000" b="1" dirty="0">
                <a:latin typeface="Times New Roman" panose="02020603050405020304" pitchFamily="18" charset="0"/>
              </a:rPr>
              <a:t> </a:t>
            </a:r>
            <a:r>
              <a:rPr lang="en-US" altLang="vi-VN" sz="2400" dirty="0">
                <a:latin typeface="Times New Roman" panose="02020603050405020304" pitchFamily="18" charset="0"/>
              </a:rPr>
              <a:t>c. </a:t>
            </a:r>
            <a:r>
              <a:rPr lang="en-US" altLang="vi-VN" sz="2400" dirty="0" err="1">
                <a:latin typeface="Times New Roman" panose="02020603050405020304" pitchFamily="18" charset="0"/>
              </a:rPr>
              <a:t>Cô</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bé</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nhà</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bên</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có</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ai</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ngờ</a:t>
            </a:r>
            <a:r>
              <a:rPr lang="en-US" altLang="vi-VN" sz="2400" dirty="0">
                <a:latin typeface="Times New Roman" panose="02020603050405020304" pitchFamily="18" charset="0"/>
              </a:rPr>
              <a:t>) </a:t>
            </a:r>
          </a:p>
          <a:p>
            <a:pPr>
              <a:spcBef>
                <a:spcPct val="20000"/>
              </a:spcBef>
            </a:pPr>
            <a:r>
              <a:rPr lang="en-US" altLang="vi-VN" sz="2400" dirty="0">
                <a:latin typeface="Times New Roman" panose="02020603050405020304" pitchFamily="18" charset="0"/>
              </a:rPr>
              <a:t>            </a:t>
            </a:r>
            <a:r>
              <a:rPr lang="en-US" altLang="vi-VN" sz="2400" dirty="0" err="1">
                <a:latin typeface="Times New Roman" panose="02020603050405020304" pitchFamily="18" charset="0"/>
              </a:rPr>
              <a:t>Cũng</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vào</a:t>
            </a:r>
            <a:r>
              <a:rPr lang="en-US" altLang="vi-VN" sz="2400" dirty="0">
                <a:latin typeface="Times New Roman" panose="02020603050405020304" pitchFamily="18" charset="0"/>
              </a:rPr>
              <a:t> du </a:t>
            </a:r>
            <a:r>
              <a:rPr lang="en-US" altLang="vi-VN" sz="2400" dirty="0" err="1">
                <a:latin typeface="Times New Roman" panose="02020603050405020304" pitchFamily="18" charset="0"/>
              </a:rPr>
              <a:t>kích</a:t>
            </a:r>
            <a:endParaRPr lang="en-US" altLang="vi-VN" sz="2400" dirty="0">
              <a:latin typeface="Times New Roman" panose="02020603050405020304" pitchFamily="18" charset="0"/>
            </a:endParaRPr>
          </a:p>
        </p:txBody>
      </p:sp>
      <p:sp>
        <p:nvSpPr>
          <p:cNvPr id="62469" name="Rectangle 10"/>
          <p:cNvSpPr>
            <a:spLocks noChangeArrowheads="1"/>
          </p:cNvSpPr>
          <p:nvPr/>
        </p:nvSpPr>
        <p:spPr bwMode="auto">
          <a:xfrm>
            <a:off x="3581400" y="4648200"/>
            <a:ext cx="55626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20000"/>
              </a:spcBef>
            </a:pPr>
            <a:r>
              <a:rPr lang="en-US" altLang="vi-VN" sz="2000" b="1" dirty="0">
                <a:latin typeface="Times New Roman" panose="02020603050405020304" pitchFamily="18" charset="0"/>
              </a:rPr>
              <a:t> d</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Truyện</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viết</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về</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một</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thị</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trấn</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nhỏ</a:t>
            </a:r>
            <a:r>
              <a:rPr lang="en-US" altLang="vi-VN" sz="2400" dirty="0">
                <a:latin typeface="Times New Roman" panose="02020603050405020304" pitchFamily="18" charset="0"/>
              </a:rPr>
              <a:t> ở </a:t>
            </a:r>
            <a:r>
              <a:rPr lang="en-US" altLang="vi-VN" sz="2400" dirty="0" err="1">
                <a:latin typeface="Times New Roman" panose="02020603050405020304" pitchFamily="18" charset="0"/>
              </a:rPr>
              <a:t>Lào</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Cai</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luôn</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chìm</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trong</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sương</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mù</a:t>
            </a:r>
            <a:r>
              <a:rPr lang="en-US" altLang="vi-VN" sz="2400" dirty="0">
                <a:latin typeface="Times New Roman" panose="02020603050405020304" pitchFamily="18" charset="0"/>
              </a:rPr>
              <a:t>: </a:t>
            </a:r>
            <a:r>
              <a:rPr lang="en-US" altLang="vi-VN" sz="2400" b="1" dirty="0">
                <a:latin typeface="Times New Roman" panose="02020603050405020304" pitchFamily="18" charset="0"/>
              </a:rPr>
              <a:t>Sa pa.</a:t>
            </a:r>
          </a:p>
        </p:txBody>
      </p:sp>
      <p:sp>
        <p:nvSpPr>
          <p:cNvPr id="62470" name="Rectangle 24"/>
          <p:cNvSpPr>
            <a:spLocks noGrp="1" noChangeArrowheads="1"/>
          </p:cNvSpPr>
          <p:nvPr>
            <p:ph type="title" idx="4294967295"/>
          </p:nvPr>
        </p:nvSpPr>
        <p:spPr>
          <a:xfrm>
            <a:off x="457200" y="-198438"/>
            <a:ext cx="8229600" cy="1417638"/>
          </a:xfrm>
          <a:noFill/>
        </p:spPr>
        <p:txBody>
          <a:bodyPr/>
          <a:lstStyle/>
          <a:p>
            <a:r>
              <a:rPr lang="en-US" altLang="vi-VN" sz="2800" b="1" dirty="0">
                <a:solidFill>
                  <a:schemeClr val="tx1"/>
                </a:solidFill>
                <a:latin typeface="Times New Roman" panose="02020603050405020304" pitchFamily="18" charset="0"/>
              </a:rPr>
              <a:t>CÁC THÀNH PHẦN BIỆT LẬP (</a:t>
            </a:r>
            <a:r>
              <a:rPr lang="en-US" altLang="vi-VN" sz="2800" b="1" dirty="0" err="1">
                <a:solidFill>
                  <a:schemeClr val="tx1"/>
                </a:solidFill>
                <a:latin typeface="Times New Roman" panose="02020603050405020304" pitchFamily="18" charset="0"/>
              </a:rPr>
              <a:t>tt</a:t>
            </a:r>
            <a:r>
              <a:rPr lang="en-US" altLang="vi-VN" sz="2800" b="1" dirty="0">
                <a:solidFill>
                  <a:schemeClr val="tx1"/>
                </a:solidFill>
                <a:latin typeface="Times New Roman" panose="02020603050405020304" pitchFamily="18" charset="0"/>
              </a:rPr>
              <a:t>)</a:t>
            </a:r>
            <a:endParaRPr lang="en-US" altLang="vi-VN" sz="2800" b="1" dirty="0">
              <a:solidFill>
                <a:srgbClr val="FF0000"/>
              </a:solidFill>
            </a:endParaRPr>
          </a:p>
        </p:txBody>
      </p:sp>
      <p:sp>
        <p:nvSpPr>
          <p:cNvPr id="62473" name="Text Box 28"/>
          <p:cNvSpPr txBox="1">
            <a:spLocks noChangeArrowheads="1"/>
          </p:cNvSpPr>
          <p:nvPr/>
        </p:nvSpPr>
        <p:spPr bwMode="auto">
          <a:xfrm>
            <a:off x="0" y="1143000"/>
            <a:ext cx="4114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endParaRPr lang="vi-VN" altLang="vi-VN">
              <a:latin typeface="Times New Roman" panose="02020603050405020304" pitchFamily="18" charset="0"/>
            </a:endParaRPr>
          </a:p>
        </p:txBody>
      </p:sp>
      <p:sp>
        <p:nvSpPr>
          <p:cNvPr id="10276" name="Oval 36"/>
          <p:cNvSpPr>
            <a:spLocks noChangeArrowheads="1"/>
          </p:cNvSpPr>
          <p:nvPr/>
        </p:nvSpPr>
        <p:spPr bwMode="auto">
          <a:xfrm>
            <a:off x="6193094" y="2743200"/>
            <a:ext cx="283906" cy="381000"/>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endParaRPr lang="vi-VN" altLang="vi-VN">
              <a:solidFill>
                <a:srgbClr val="FF0000"/>
              </a:solidFill>
              <a:latin typeface="Times New Roman" panose="02020603050405020304" pitchFamily="18" charset="0"/>
            </a:endParaRPr>
          </a:p>
        </p:txBody>
      </p:sp>
      <p:sp>
        <p:nvSpPr>
          <p:cNvPr id="10277" name="Oval 37"/>
          <p:cNvSpPr>
            <a:spLocks noChangeArrowheads="1"/>
          </p:cNvSpPr>
          <p:nvPr/>
        </p:nvSpPr>
        <p:spPr bwMode="auto">
          <a:xfrm>
            <a:off x="7881784" y="2758281"/>
            <a:ext cx="243348" cy="381000"/>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endParaRPr lang="vi-VN" altLang="vi-VN">
              <a:solidFill>
                <a:srgbClr val="FF0000"/>
              </a:solidFill>
              <a:latin typeface="Times New Roman" panose="02020603050405020304" pitchFamily="18" charset="0"/>
            </a:endParaRPr>
          </a:p>
        </p:txBody>
      </p:sp>
      <p:sp>
        <p:nvSpPr>
          <p:cNvPr id="10278" name="Oval 38"/>
          <p:cNvSpPr>
            <a:spLocks noChangeArrowheads="1"/>
          </p:cNvSpPr>
          <p:nvPr/>
        </p:nvSpPr>
        <p:spPr bwMode="auto">
          <a:xfrm>
            <a:off x="5791200" y="3730618"/>
            <a:ext cx="228600" cy="306395"/>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endParaRPr lang="vi-VN" altLang="vi-VN">
              <a:solidFill>
                <a:srgbClr val="FF0000"/>
              </a:solidFill>
              <a:latin typeface="Times New Roman" panose="02020603050405020304" pitchFamily="18" charset="0"/>
            </a:endParaRPr>
          </a:p>
        </p:txBody>
      </p:sp>
      <p:sp>
        <p:nvSpPr>
          <p:cNvPr id="10279" name="Oval 39"/>
          <p:cNvSpPr>
            <a:spLocks noChangeArrowheads="1"/>
          </p:cNvSpPr>
          <p:nvPr/>
        </p:nvSpPr>
        <p:spPr bwMode="auto">
          <a:xfrm>
            <a:off x="7090287" y="3730618"/>
            <a:ext cx="226142" cy="379413"/>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endParaRPr lang="vi-VN" altLang="vi-VN">
              <a:solidFill>
                <a:srgbClr val="FF0000"/>
              </a:solidFill>
              <a:latin typeface="Times New Roman" panose="02020603050405020304" pitchFamily="18" charset="0"/>
            </a:endParaRPr>
          </a:p>
        </p:txBody>
      </p:sp>
      <p:sp>
        <p:nvSpPr>
          <p:cNvPr id="10280" name="Oval 40"/>
          <p:cNvSpPr>
            <a:spLocks noChangeArrowheads="1"/>
          </p:cNvSpPr>
          <p:nvPr/>
        </p:nvSpPr>
        <p:spPr bwMode="auto">
          <a:xfrm>
            <a:off x="7366819" y="5098197"/>
            <a:ext cx="228600" cy="381000"/>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endParaRPr lang="vi-VN" altLang="vi-VN">
              <a:solidFill>
                <a:srgbClr val="FF0000"/>
              </a:solidFill>
              <a:latin typeface="Times New Roman" panose="02020603050405020304" pitchFamily="18" charset="0"/>
            </a:endParaRPr>
          </a:p>
        </p:txBody>
      </p:sp>
      <p:sp>
        <p:nvSpPr>
          <p:cNvPr id="10288" name="Rectangle 48"/>
          <p:cNvSpPr>
            <a:spLocks noChangeArrowheads="1"/>
          </p:cNvSpPr>
          <p:nvPr/>
        </p:nvSpPr>
        <p:spPr bwMode="auto">
          <a:xfrm>
            <a:off x="381000" y="4160838"/>
            <a:ext cx="4267200" cy="559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20000"/>
              </a:spcBef>
            </a:pPr>
            <a:r>
              <a:rPr lang="en-US" altLang="vi-VN" sz="2400" b="1">
                <a:latin typeface="Times New Roman" panose="02020603050405020304" pitchFamily="18" charset="0"/>
              </a:rPr>
              <a:t> </a:t>
            </a:r>
            <a:endParaRPr lang="en-US" altLang="vi-VN" sz="2400" b="1" i="1">
              <a:solidFill>
                <a:srgbClr val="0000FF"/>
              </a:solidFill>
              <a:latin typeface="Times New Roman" panose="02020603050405020304" pitchFamily="18" charset="0"/>
            </a:endParaRPr>
          </a:p>
        </p:txBody>
      </p:sp>
      <p:sp>
        <p:nvSpPr>
          <p:cNvPr id="10289" name="Text Box 49"/>
          <p:cNvSpPr txBox="1">
            <a:spLocks noChangeArrowheads="1"/>
          </p:cNvSpPr>
          <p:nvPr/>
        </p:nvSpPr>
        <p:spPr bwMode="auto">
          <a:xfrm>
            <a:off x="304800" y="1219200"/>
            <a:ext cx="24384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buFontTx/>
              <a:buChar char="-"/>
            </a:pPr>
            <a:r>
              <a:rPr lang="en-US" altLang="vi-VN" sz="2000" b="1" dirty="0">
                <a:latin typeface="Times New Roman" panose="02020603050405020304" pitchFamily="18" charset="0"/>
              </a:rPr>
              <a:t> </a:t>
            </a:r>
            <a:r>
              <a:rPr lang="en-US" altLang="vi-VN" sz="2400" dirty="0">
                <a:latin typeface="Times New Roman" panose="02020603050405020304" pitchFamily="18" charset="0"/>
              </a:rPr>
              <a:t> TPPC </a:t>
            </a:r>
            <a:r>
              <a:rPr lang="en-US" altLang="vi-VN" sz="2400" dirty="0" err="1">
                <a:latin typeface="Times New Roman" panose="02020603050405020304" pitchFamily="18" charset="0"/>
              </a:rPr>
              <a:t>thường</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đặt</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giữa</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hai</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dấu</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gạch</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ngang</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hai</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dấu</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phẩy</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hai</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dấu</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ngoặc</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đơn</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hoặc</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giữa</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một</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dấu</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gạch</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ngang</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và</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một</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dấu</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phẩy</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sau</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dấu</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hai</a:t>
            </a:r>
            <a:r>
              <a:rPr lang="en-US" altLang="vi-VN" sz="2400" dirty="0">
                <a:latin typeface="Times New Roman" panose="02020603050405020304" pitchFamily="18" charset="0"/>
              </a:rPr>
              <a:t> </a:t>
            </a:r>
            <a:r>
              <a:rPr lang="en-US" altLang="vi-VN" sz="2400" dirty="0" err="1">
                <a:latin typeface="Times New Roman" panose="02020603050405020304" pitchFamily="18" charset="0"/>
              </a:rPr>
              <a:t>chấm</a:t>
            </a:r>
            <a:r>
              <a:rPr lang="en-US" altLang="vi-VN" sz="2400" dirty="0">
                <a:latin typeface="Times New Roman" panose="02020603050405020304" pitchFamily="18" charset="0"/>
              </a:rPr>
              <a:t>,…</a:t>
            </a:r>
          </a:p>
        </p:txBody>
      </p:sp>
      <p:sp>
        <p:nvSpPr>
          <p:cNvPr id="10290" name="Oval 50"/>
          <p:cNvSpPr>
            <a:spLocks noChangeArrowheads="1"/>
          </p:cNvSpPr>
          <p:nvPr/>
        </p:nvSpPr>
        <p:spPr bwMode="auto">
          <a:xfrm>
            <a:off x="8125132" y="1715234"/>
            <a:ext cx="335526" cy="381000"/>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endParaRPr lang="vi-VN" altLang="vi-VN">
              <a:solidFill>
                <a:srgbClr val="0000FF"/>
              </a:solidFill>
              <a:latin typeface="Times New Roman" panose="02020603050405020304" pitchFamily="18" charset="0"/>
            </a:endParaRPr>
          </a:p>
        </p:txBody>
      </p:sp>
      <p:sp>
        <p:nvSpPr>
          <p:cNvPr id="10291" name="Oval 51"/>
          <p:cNvSpPr>
            <a:spLocks noChangeArrowheads="1"/>
          </p:cNvSpPr>
          <p:nvPr/>
        </p:nvSpPr>
        <p:spPr bwMode="auto">
          <a:xfrm>
            <a:off x="8292895" y="1276717"/>
            <a:ext cx="243348" cy="381000"/>
          </a:xfrm>
          <a:prstGeom prst="ellipse">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a:endParaRPr lang="vi-VN" altLang="vi-VN">
              <a:solidFill>
                <a:srgbClr val="FF0000"/>
              </a:solidFill>
              <a:latin typeface="Times New Roman" panose="02020603050405020304" pitchFamily="18" charset="0"/>
            </a:endParaRPr>
          </a:p>
        </p:txBody>
      </p:sp>
      <p:sp>
        <p:nvSpPr>
          <p:cNvPr id="2" name="Text Box 49"/>
          <p:cNvSpPr txBox="1">
            <a:spLocks noChangeArrowheads="1"/>
          </p:cNvSpPr>
          <p:nvPr/>
        </p:nvSpPr>
        <p:spPr bwMode="auto">
          <a:xfrm>
            <a:off x="228600" y="5181600"/>
            <a:ext cx="40386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spcBef>
                <a:spcPct val="50000"/>
              </a:spcBef>
            </a:pPr>
            <a:endParaRPr lang="vi-VN" altLang="vi-VN" sz="2800" b="1">
              <a:latin typeface="Times New Roman" panose="02020603050405020304" pitchFamily="18" charset="0"/>
            </a:endParaRPr>
          </a:p>
        </p:txBody>
      </p:sp>
    </p:spTree>
    <p:extLst>
      <p:ext uri="{BB962C8B-B14F-4D97-AF65-F5344CB8AC3E}">
        <p14:creationId xmlns:p14="http://schemas.microsoft.com/office/powerpoint/2010/main" val="140402123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10288">
                                            <p:txEl>
                                              <p:pRg st="0" end="0"/>
                                            </p:txEl>
                                          </p:spTgt>
                                        </p:tgtEl>
                                        <p:attrNameLst>
                                          <p:attrName>style.visibility</p:attrName>
                                        </p:attrNameLst>
                                      </p:cBhvr>
                                      <p:to>
                                        <p:strVal val="visible"/>
                                      </p:to>
                                    </p:set>
                                    <p:animEffect transition="in" filter="diamond(in)">
                                      <p:cBhvr>
                                        <p:cTn id="7" dur="2000"/>
                                        <p:tgtEl>
                                          <p:spTgt spid="1028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0291"/>
                                        </p:tgtEl>
                                        <p:attrNameLst>
                                          <p:attrName>style.visibility</p:attrName>
                                        </p:attrNameLst>
                                      </p:cBhvr>
                                      <p:to>
                                        <p:strVal val="visible"/>
                                      </p:to>
                                    </p:set>
                                    <p:anim calcmode="lin" valueType="num">
                                      <p:cBhvr additive="base">
                                        <p:cTn id="12" dur="3000" fill="hold"/>
                                        <p:tgtEl>
                                          <p:spTgt spid="10291"/>
                                        </p:tgtEl>
                                        <p:attrNameLst>
                                          <p:attrName>ppt_x</p:attrName>
                                        </p:attrNameLst>
                                      </p:cBhvr>
                                      <p:tavLst>
                                        <p:tav tm="0">
                                          <p:val>
                                            <p:strVal val="#ppt_x"/>
                                          </p:val>
                                        </p:tav>
                                        <p:tav tm="100000">
                                          <p:val>
                                            <p:strVal val="#ppt_x"/>
                                          </p:val>
                                        </p:tav>
                                      </p:tavLst>
                                    </p:anim>
                                    <p:anim calcmode="lin" valueType="num">
                                      <p:cBhvr additive="base">
                                        <p:cTn id="13" dur="3000" fill="hold"/>
                                        <p:tgtEl>
                                          <p:spTgt spid="10291"/>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10290"/>
                                        </p:tgtEl>
                                        <p:attrNameLst>
                                          <p:attrName>style.visibility</p:attrName>
                                        </p:attrNameLst>
                                      </p:cBhvr>
                                      <p:to>
                                        <p:strVal val="visible"/>
                                      </p:to>
                                    </p:set>
                                    <p:anim calcmode="lin" valueType="num">
                                      <p:cBhvr additive="base">
                                        <p:cTn id="16" dur="3000" fill="hold"/>
                                        <p:tgtEl>
                                          <p:spTgt spid="10290"/>
                                        </p:tgtEl>
                                        <p:attrNameLst>
                                          <p:attrName>ppt_x</p:attrName>
                                        </p:attrNameLst>
                                      </p:cBhvr>
                                      <p:tavLst>
                                        <p:tav tm="0">
                                          <p:val>
                                            <p:strVal val="#ppt_x"/>
                                          </p:val>
                                        </p:tav>
                                        <p:tav tm="100000">
                                          <p:val>
                                            <p:strVal val="#ppt_x"/>
                                          </p:val>
                                        </p:tav>
                                      </p:tavLst>
                                    </p:anim>
                                    <p:anim calcmode="lin" valueType="num">
                                      <p:cBhvr additive="base">
                                        <p:cTn id="17" dur="3000" fill="hold"/>
                                        <p:tgtEl>
                                          <p:spTgt spid="10290"/>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10276"/>
                                        </p:tgtEl>
                                        <p:attrNameLst>
                                          <p:attrName>style.visibility</p:attrName>
                                        </p:attrNameLst>
                                      </p:cBhvr>
                                      <p:to>
                                        <p:strVal val="visible"/>
                                      </p:to>
                                    </p:set>
                                    <p:anim calcmode="lin" valueType="num">
                                      <p:cBhvr additive="base">
                                        <p:cTn id="20" dur="3000" fill="hold"/>
                                        <p:tgtEl>
                                          <p:spTgt spid="10276"/>
                                        </p:tgtEl>
                                        <p:attrNameLst>
                                          <p:attrName>ppt_x</p:attrName>
                                        </p:attrNameLst>
                                      </p:cBhvr>
                                      <p:tavLst>
                                        <p:tav tm="0">
                                          <p:val>
                                            <p:strVal val="#ppt_x"/>
                                          </p:val>
                                        </p:tav>
                                        <p:tav tm="100000">
                                          <p:val>
                                            <p:strVal val="#ppt_x"/>
                                          </p:val>
                                        </p:tav>
                                      </p:tavLst>
                                    </p:anim>
                                    <p:anim calcmode="lin" valueType="num">
                                      <p:cBhvr additive="base">
                                        <p:cTn id="21" dur="3000" fill="hold"/>
                                        <p:tgtEl>
                                          <p:spTgt spid="10276"/>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10277"/>
                                        </p:tgtEl>
                                        <p:attrNameLst>
                                          <p:attrName>style.visibility</p:attrName>
                                        </p:attrNameLst>
                                      </p:cBhvr>
                                      <p:to>
                                        <p:strVal val="visible"/>
                                      </p:to>
                                    </p:set>
                                    <p:anim calcmode="lin" valueType="num">
                                      <p:cBhvr additive="base">
                                        <p:cTn id="24" dur="3000" fill="hold"/>
                                        <p:tgtEl>
                                          <p:spTgt spid="10277"/>
                                        </p:tgtEl>
                                        <p:attrNameLst>
                                          <p:attrName>ppt_x</p:attrName>
                                        </p:attrNameLst>
                                      </p:cBhvr>
                                      <p:tavLst>
                                        <p:tav tm="0">
                                          <p:val>
                                            <p:strVal val="#ppt_x"/>
                                          </p:val>
                                        </p:tav>
                                        <p:tav tm="100000">
                                          <p:val>
                                            <p:strVal val="#ppt_x"/>
                                          </p:val>
                                        </p:tav>
                                      </p:tavLst>
                                    </p:anim>
                                    <p:anim calcmode="lin" valueType="num">
                                      <p:cBhvr additive="base">
                                        <p:cTn id="25" dur="3000" fill="hold"/>
                                        <p:tgtEl>
                                          <p:spTgt spid="10277"/>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10279"/>
                                        </p:tgtEl>
                                        <p:attrNameLst>
                                          <p:attrName>style.visibility</p:attrName>
                                        </p:attrNameLst>
                                      </p:cBhvr>
                                      <p:to>
                                        <p:strVal val="visible"/>
                                      </p:to>
                                    </p:set>
                                    <p:anim calcmode="lin" valueType="num">
                                      <p:cBhvr additive="base">
                                        <p:cTn id="28" dur="3000" fill="hold"/>
                                        <p:tgtEl>
                                          <p:spTgt spid="10279"/>
                                        </p:tgtEl>
                                        <p:attrNameLst>
                                          <p:attrName>ppt_x</p:attrName>
                                        </p:attrNameLst>
                                      </p:cBhvr>
                                      <p:tavLst>
                                        <p:tav tm="0">
                                          <p:val>
                                            <p:strVal val="#ppt_x"/>
                                          </p:val>
                                        </p:tav>
                                        <p:tav tm="100000">
                                          <p:val>
                                            <p:strVal val="#ppt_x"/>
                                          </p:val>
                                        </p:tav>
                                      </p:tavLst>
                                    </p:anim>
                                    <p:anim calcmode="lin" valueType="num">
                                      <p:cBhvr additive="base">
                                        <p:cTn id="29" dur="3000" fill="hold"/>
                                        <p:tgtEl>
                                          <p:spTgt spid="10279"/>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10278"/>
                                        </p:tgtEl>
                                        <p:attrNameLst>
                                          <p:attrName>style.visibility</p:attrName>
                                        </p:attrNameLst>
                                      </p:cBhvr>
                                      <p:to>
                                        <p:strVal val="visible"/>
                                      </p:to>
                                    </p:set>
                                    <p:anim calcmode="lin" valueType="num">
                                      <p:cBhvr additive="base">
                                        <p:cTn id="32" dur="3000" fill="hold"/>
                                        <p:tgtEl>
                                          <p:spTgt spid="10278"/>
                                        </p:tgtEl>
                                        <p:attrNameLst>
                                          <p:attrName>ppt_x</p:attrName>
                                        </p:attrNameLst>
                                      </p:cBhvr>
                                      <p:tavLst>
                                        <p:tav tm="0">
                                          <p:val>
                                            <p:strVal val="#ppt_x"/>
                                          </p:val>
                                        </p:tav>
                                        <p:tav tm="100000">
                                          <p:val>
                                            <p:strVal val="#ppt_x"/>
                                          </p:val>
                                        </p:tav>
                                      </p:tavLst>
                                    </p:anim>
                                    <p:anim calcmode="lin" valueType="num">
                                      <p:cBhvr additive="base">
                                        <p:cTn id="33" dur="3000" fill="hold"/>
                                        <p:tgtEl>
                                          <p:spTgt spid="10278"/>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10280"/>
                                        </p:tgtEl>
                                        <p:attrNameLst>
                                          <p:attrName>style.visibility</p:attrName>
                                        </p:attrNameLst>
                                      </p:cBhvr>
                                      <p:to>
                                        <p:strVal val="visible"/>
                                      </p:to>
                                    </p:set>
                                    <p:anim calcmode="lin" valueType="num">
                                      <p:cBhvr additive="base">
                                        <p:cTn id="36" dur="3000" fill="hold"/>
                                        <p:tgtEl>
                                          <p:spTgt spid="10280"/>
                                        </p:tgtEl>
                                        <p:attrNameLst>
                                          <p:attrName>ppt_x</p:attrName>
                                        </p:attrNameLst>
                                      </p:cBhvr>
                                      <p:tavLst>
                                        <p:tav tm="0">
                                          <p:val>
                                            <p:strVal val="#ppt_x"/>
                                          </p:val>
                                        </p:tav>
                                        <p:tav tm="100000">
                                          <p:val>
                                            <p:strVal val="#ppt_x"/>
                                          </p:val>
                                        </p:tav>
                                      </p:tavLst>
                                    </p:anim>
                                    <p:anim calcmode="lin" valueType="num">
                                      <p:cBhvr additive="base">
                                        <p:cTn id="37" dur="3000" fill="hold"/>
                                        <p:tgtEl>
                                          <p:spTgt spid="10280"/>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10289"/>
                                        </p:tgtEl>
                                        <p:attrNameLst>
                                          <p:attrName>style.visibility</p:attrName>
                                        </p:attrNameLst>
                                      </p:cBhvr>
                                      <p:to>
                                        <p:strVal val="visible"/>
                                      </p:to>
                                    </p:set>
                                    <p:animEffect transition="in" filter="box(in)">
                                      <p:cBhvr>
                                        <p:cTn id="42" dur="500"/>
                                        <p:tgtEl>
                                          <p:spTgt spid="1028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 presetClass="entr" presetSubtype="16" fill="hold" grpId="0" nodeType="clickEffect" nodePh="1">
                                  <p:stCondLst>
                                    <p:cond delay="0"/>
                                  </p:stCondLst>
                                  <p:endCondLst>
                                    <p:cond evt="begin" delay="0">
                                      <p:tn val="45"/>
                                    </p:cond>
                                  </p:endCondLst>
                                  <p:childTnLst>
                                    <p:set>
                                      <p:cBhvr>
                                        <p:cTn id="46" dur="1" fill="hold">
                                          <p:stCondLst>
                                            <p:cond delay="0"/>
                                          </p:stCondLst>
                                        </p:cTn>
                                        <p:tgtEl>
                                          <p:spTgt spid="2"/>
                                        </p:tgtEl>
                                        <p:attrNameLst>
                                          <p:attrName>style.visibility</p:attrName>
                                        </p:attrNameLst>
                                      </p:cBhvr>
                                      <p:to>
                                        <p:strVal val="visible"/>
                                      </p:to>
                                    </p:set>
                                    <p:animEffect transition="in" filter="box(in)">
                                      <p:cBhvr>
                                        <p:cTn id="4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6" grpId="0" animBg="1"/>
      <p:bldP spid="10277" grpId="0" animBg="1"/>
      <p:bldP spid="10278" grpId="0" animBg="1"/>
      <p:bldP spid="10279" grpId="0" animBg="1"/>
      <p:bldP spid="10280" grpId="0" animBg="1"/>
      <p:bldP spid="10289" grpId="0"/>
      <p:bldP spid="10290" grpId="0" animBg="1"/>
      <p:bldP spid="10291" grpId="0" animBg="1"/>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705725" cy="5259388"/>
            <a:chOff x="158" y="164"/>
            <a:chExt cx="4854" cy="3265"/>
          </a:xfrm>
        </p:grpSpPr>
        <p:sp>
          <p:nvSpPr>
            <p:cNvPr id="18444" name="Line 3"/>
            <p:cNvSpPr>
              <a:spLocks noChangeShapeType="1"/>
            </p:cNvSpPr>
            <p:nvPr/>
          </p:nvSpPr>
          <p:spPr bwMode="auto">
            <a:xfrm flipH="1" flipV="1">
              <a:off x="249" y="254"/>
              <a:ext cx="4627" cy="0"/>
            </a:xfrm>
            <a:prstGeom prst="line">
              <a:avLst/>
            </a:prstGeom>
            <a:noFill/>
            <a:ln w="28575">
              <a:solidFill>
                <a:srgbClr val="996600"/>
              </a:solidFill>
              <a:round/>
              <a:headEnd/>
              <a:tailEnd/>
            </a:ln>
          </p:spPr>
          <p:txBody>
            <a:bodyPr/>
            <a:lstStyle/>
            <a:p>
              <a:endParaRPr lang="en-US"/>
            </a:p>
          </p:txBody>
        </p:sp>
        <p:sp>
          <p:nvSpPr>
            <p:cNvPr id="18445" name="Line 4"/>
            <p:cNvSpPr>
              <a:spLocks noChangeShapeType="1"/>
            </p:cNvSpPr>
            <p:nvPr/>
          </p:nvSpPr>
          <p:spPr bwMode="auto">
            <a:xfrm flipH="1" flipV="1">
              <a:off x="158" y="164"/>
              <a:ext cx="4854" cy="0"/>
            </a:xfrm>
            <a:prstGeom prst="line">
              <a:avLst/>
            </a:prstGeom>
            <a:noFill/>
            <a:ln w="76200">
              <a:solidFill>
                <a:srgbClr val="996600"/>
              </a:solidFill>
              <a:round/>
              <a:headEnd/>
              <a:tailEnd/>
            </a:ln>
          </p:spPr>
          <p:txBody>
            <a:bodyPr/>
            <a:lstStyle/>
            <a:p>
              <a:endParaRPr lang="en-US"/>
            </a:p>
          </p:txBody>
        </p:sp>
        <p:sp>
          <p:nvSpPr>
            <p:cNvPr id="18446" name="Line 5"/>
            <p:cNvSpPr>
              <a:spLocks noChangeShapeType="1"/>
            </p:cNvSpPr>
            <p:nvPr/>
          </p:nvSpPr>
          <p:spPr bwMode="auto">
            <a:xfrm flipH="1">
              <a:off x="158" y="164"/>
              <a:ext cx="0" cy="3265"/>
            </a:xfrm>
            <a:prstGeom prst="line">
              <a:avLst/>
            </a:prstGeom>
            <a:noFill/>
            <a:ln w="76200">
              <a:solidFill>
                <a:srgbClr val="996600"/>
              </a:solidFill>
              <a:round/>
              <a:headEnd/>
              <a:tailEnd/>
            </a:ln>
          </p:spPr>
          <p:txBody>
            <a:bodyPr/>
            <a:lstStyle/>
            <a:p>
              <a:endParaRPr lang="en-US"/>
            </a:p>
          </p:txBody>
        </p:sp>
        <p:sp>
          <p:nvSpPr>
            <p:cNvPr id="18447" name="Line 6"/>
            <p:cNvSpPr>
              <a:spLocks noChangeShapeType="1"/>
            </p:cNvSpPr>
            <p:nvPr/>
          </p:nvSpPr>
          <p:spPr bwMode="auto">
            <a:xfrm flipH="1">
              <a:off x="249" y="254"/>
              <a:ext cx="0" cy="3085"/>
            </a:xfrm>
            <a:prstGeom prst="line">
              <a:avLst/>
            </a:prstGeom>
            <a:noFill/>
            <a:ln w="28575">
              <a:solidFill>
                <a:srgbClr val="996600"/>
              </a:solidFill>
              <a:round/>
              <a:headEnd/>
              <a:tailEnd/>
            </a:ln>
          </p:spPr>
          <p:txBody>
            <a:bodyPr/>
            <a:lstStyle/>
            <a:p>
              <a:endParaRPr lang="en-US"/>
            </a:p>
          </p:txBody>
        </p:sp>
      </p:grpSp>
      <p:grpSp>
        <p:nvGrpSpPr>
          <p:cNvPr id="3" name="Group 7"/>
          <p:cNvGrpSpPr>
            <a:grpSpLocks/>
          </p:cNvGrpSpPr>
          <p:nvPr/>
        </p:nvGrpSpPr>
        <p:grpSpPr bwMode="auto">
          <a:xfrm>
            <a:off x="1358900" y="1589088"/>
            <a:ext cx="7705725" cy="5183187"/>
            <a:chOff x="748" y="845"/>
            <a:chExt cx="4854" cy="3265"/>
          </a:xfrm>
        </p:grpSpPr>
        <p:sp>
          <p:nvSpPr>
            <p:cNvPr id="18440" name="Line 8"/>
            <p:cNvSpPr>
              <a:spLocks noChangeShapeType="1"/>
            </p:cNvSpPr>
            <p:nvPr/>
          </p:nvSpPr>
          <p:spPr bwMode="auto">
            <a:xfrm>
              <a:off x="884" y="4020"/>
              <a:ext cx="4627" cy="0"/>
            </a:xfrm>
            <a:prstGeom prst="line">
              <a:avLst/>
            </a:prstGeom>
            <a:noFill/>
            <a:ln w="28575">
              <a:solidFill>
                <a:srgbClr val="996600"/>
              </a:solidFill>
              <a:round/>
              <a:headEnd/>
              <a:tailEnd/>
            </a:ln>
          </p:spPr>
          <p:txBody>
            <a:bodyPr/>
            <a:lstStyle/>
            <a:p>
              <a:endParaRPr lang="en-US"/>
            </a:p>
          </p:txBody>
        </p:sp>
        <p:sp>
          <p:nvSpPr>
            <p:cNvPr id="18441" name="Line 9"/>
            <p:cNvSpPr>
              <a:spLocks noChangeShapeType="1"/>
            </p:cNvSpPr>
            <p:nvPr/>
          </p:nvSpPr>
          <p:spPr bwMode="auto">
            <a:xfrm>
              <a:off x="748" y="4110"/>
              <a:ext cx="4854" cy="0"/>
            </a:xfrm>
            <a:prstGeom prst="line">
              <a:avLst/>
            </a:prstGeom>
            <a:noFill/>
            <a:ln w="76200">
              <a:solidFill>
                <a:srgbClr val="996600"/>
              </a:solidFill>
              <a:round/>
              <a:headEnd/>
              <a:tailEnd/>
            </a:ln>
          </p:spPr>
          <p:txBody>
            <a:bodyPr/>
            <a:lstStyle/>
            <a:p>
              <a:endParaRPr lang="en-US"/>
            </a:p>
          </p:txBody>
        </p:sp>
        <p:sp>
          <p:nvSpPr>
            <p:cNvPr id="18442" name="Line 10"/>
            <p:cNvSpPr>
              <a:spLocks noChangeShapeType="1"/>
            </p:cNvSpPr>
            <p:nvPr/>
          </p:nvSpPr>
          <p:spPr bwMode="auto">
            <a:xfrm flipV="1">
              <a:off x="5602" y="845"/>
              <a:ext cx="0" cy="3265"/>
            </a:xfrm>
            <a:prstGeom prst="line">
              <a:avLst/>
            </a:prstGeom>
            <a:noFill/>
            <a:ln w="76200">
              <a:solidFill>
                <a:srgbClr val="996600"/>
              </a:solidFill>
              <a:round/>
              <a:headEnd/>
              <a:tailEnd/>
            </a:ln>
          </p:spPr>
          <p:txBody>
            <a:bodyPr/>
            <a:lstStyle/>
            <a:p>
              <a:endParaRPr lang="en-US"/>
            </a:p>
          </p:txBody>
        </p:sp>
        <p:sp>
          <p:nvSpPr>
            <p:cNvPr id="18443" name="Line 11"/>
            <p:cNvSpPr>
              <a:spLocks noChangeShapeType="1"/>
            </p:cNvSpPr>
            <p:nvPr/>
          </p:nvSpPr>
          <p:spPr bwMode="auto">
            <a:xfrm flipV="1">
              <a:off x="5511" y="935"/>
              <a:ext cx="0" cy="3085"/>
            </a:xfrm>
            <a:prstGeom prst="line">
              <a:avLst/>
            </a:prstGeom>
            <a:noFill/>
            <a:ln w="28575">
              <a:solidFill>
                <a:srgbClr val="996600"/>
              </a:solidFill>
              <a:round/>
              <a:headEnd/>
              <a:tailEnd/>
            </a:ln>
          </p:spPr>
          <p:txBody>
            <a:bodyPr/>
            <a:lstStyle/>
            <a:p>
              <a:endParaRPr lang="en-US"/>
            </a:p>
          </p:txBody>
        </p:sp>
      </p:grpSp>
      <p:sp>
        <p:nvSpPr>
          <p:cNvPr id="23576" name="Text Box 24"/>
          <p:cNvSpPr txBox="1">
            <a:spLocks noChangeArrowheads="1"/>
          </p:cNvSpPr>
          <p:nvPr/>
        </p:nvSpPr>
        <p:spPr bwMode="auto">
          <a:xfrm>
            <a:off x="381000" y="152400"/>
            <a:ext cx="8382000" cy="523220"/>
          </a:xfrm>
          <a:prstGeom prst="rect">
            <a:avLst/>
          </a:prstGeom>
          <a:noFill/>
          <a:ln>
            <a:noFill/>
          </a:ln>
          <a:effectLst/>
        </p:spPr>
        <p:txBody>
          <a:bodyPr wrap="square">
            <a:spAutoFit/>
          </a:bodyPr>
          <a:lstStyle/>
          <a:p>
            <a:pPr eaLnBrk="1" hangingPunct="1">
              <a:spcBef>
                <a:spcPct val="50000"/>
              </a:spcBef>
              <a:defRPr/>
            </a:pP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CÁC THÀNH PHẦN BIỆT LẬP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tiếp</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theo</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a:t>
            </a:r>
          </a:p>
        </p:txBody>
      </p:sp>
      <p:sp>
        <p:nvSpPr>
          <p:cNvPr id="15" name="Text Box 2"/>
          <p:cNvSpPr txBox="1">
            <a:spLocks noChangeArrowheads="1"/>
          </p:cNvSpPr>
          <p:nvPr/>
        </p:nvSpPr>
        <p:spPr bwMode="auto">
          <a:xfrm>
            <a:off x="76200" y="609600"/>
            <a:ext cx="4419600" cy="457200"/>
          </a:xfrm>
          <a:prstGeom prst="rect">
            <a:avLst/>
          </a:prstGeom>
          <a:noFill/>
          <a:ln w="9525">
            <a:noFill/>
            <a:miter lim="800000"/>
            <a:headEnd/>
            <a:tailEnd/>
          </a:ln>
          <a:effectLst/>
        </p:spPr>
        <p:txBody>
          <a:bodyPr>
            <a:spAutoFit/>
          </a:bodyPr>
          <a:lstStyle/>
          <a:p>
            <a:pPr>
              <a:spcBef>
                <a:spcPct val="50000"/>
              </a:spcBef>
            </a:pPr>
            <a:r>
              <a:rPr lang="en-US" sz="2400" b="1">
                <a:solidFill>
                  <a:srgbClr val="FF0000"/>
                </a:solidFill>
                <a:latin typeface="Times New Roman" pitchFamily="18" charset="0"/>
                <a:cs typeface="Times New Roman" pitchFamily="18" charset="0"/>
              </a:rPr>
              <a:t>   I. THÀNH PHẦN GỌI - ĐÁP</a:t>
            </a:r>
          </a:p>
        </p:txBody>
      </p:sp>
      <p:sp>
        <p:nvSpPr>
          <p:cNvPr id="16" name="Text Box 2"/>
          <p:cNvSpPr txBox="1">
            <a:spLocks noChangeArrowheads="1"/>
          </p:cNvSpPr>
          <p:nvPr/>
        </p:nvSpPr>
        <p:spPr bwMode="auto">
          <a:xfrm>
            <a:off x="0" y="1066800"/>
            <a:ext cx="4419600" cy="457200"/>
          </a:xfrm>
          <a:prstGeom prst="rect">
            <a:avLst/>
          </a:prstGeom>
          <a:noFill/>
          <a:ln w="9525">
            <a:noFill/>
            <a:miter lim="800000"/>
            <a:headEnd/>
            <a:tailEnd/>
          </a:ln>
          <a:effectLst/>
        </p:spPr>
        <p:txBody>
          <a:bodyPr>
            <a:spAutoFit/>
          </a:bodyPr>
          <a:lstStyle/>
          <a:p>
            <a:pPr>
              <a:spcBef>
                <a:spcPct val="50000"/>
              </a:spcBef>
            </a:pPr>
            <a:r>
              <a:rPr lang="en-US" sz="2400" b="1">
                <a:solidFill>
                  <a:srgbClr val="FF0000"/>
                </a:solidFill>
                <a:latin typeface="Times New Roman" pitchFamily="18" charset="0"/>
                <a:cs typeface="Times New Roman" pitchFamily="18" charset="0"/>
              </a:rPr>
              <a:t>    II. THÀNH PHẦN PHỤ CHÚ</a:t>
            </a:r>
          </a:p>
        </p:txBody>
      </p:sp>
      <p:sp>
        <p:nvSpPr>
          <p:cNvPr id="18" name="Text Box 22"/>
          <p:cNvSpPr txBox="1">
            <a:spLocks noChangeArrowheads="1"/>
          </p:cNvSpPr>
          <p:nvPr/>
        </p:nvSpPr>
        <p:spPr bwMode="auto">
          <a:xfrm>
            <a:off x="320040" y="1402080"/>
            <a:ext cx="3886200" cy="523220"/>
          </a:xfrm>
          <a:prstGeom prst="rect">
            <a:avLst/>
          </a:prstGeom>
          <a:noFill/>
          <a:ln>
            <a:noFill/>
          </a:ln>
          <a:effectLst/>
        </p:spPr>
        <p:txBody>
          <a:bodyPr wrap="square">
            <a:spAutoFit/>
          </a:bodyPr>
          <a:lstStyle/>
          <a:p>
            <a:pPr>
              <a:spcBef>
                <a:spcPct val="50000"/>
              </a:spcBef>
              <a:defRPr/>
            </a:pPr>
            <a:r>
              <a:rPr lang="en-US" sz="2800" b="1">
                <a:solidFill>
                  <a:srgbClr val="006BBC"/>
                </a:solidFill>
                <a:effectLst>
                  <a:outerShdw blurRad="38100" dist="38100" dir="2700000" algn="tl">
                    <a:srgbClr val="C0C0C0"/>
                  </a:outerShdw>
                </a:effectLst>
              </a:rPr>
              <a:t> </a:t>
            </a:r>
            <a:r>
              <a:rPr lang="en-US" sz="2400" b="1">
                <a:solidFill>
                  <a:srgbClr val="0000FF"/>
                </a:solidFill>
                <a:effectLst>
                  <a:outerShdw blurRad="38100" dist="38100" dir="2700000" algn="tl">
                    <a:srgbClr val="C0C0C0"/>
                  </a:outerShdw>
                </a:effectLst>
                <a:latin typeface="Times New Roman" pitchFamily="18" charset="0"/>
                <a:cs typeface="Times New Roman" pitchFamily="18" charset="0"/>
              </a:rPr>
              <a:t>1. Ví dụ ( SGK)</a:t>
            </a:r>
            <a:endParaRPr lang="en-US" sz="2400" b="1">
              <a:solidFill>
                <a:srgbClr val="006BBC"/>
              </a:solidFill>
              <a:effectLst>
                <a:outerShdw blurRad="38100" dist="38100" dir="2700000" algn="tl">
                  <a:srgbClr val="C0C0C0"/>
                </a:outerShdw>
              </a:effectLst>
              <a:latin typeface="Times New Roman" pitchFamily="18" charset="0"/>
              <a:cs typeface="Times New Roman" pitchFamily="18" charset="0"/>
            </a:endParaRPr>
          </a:p>
        </p:txBody>
      </p:sp>
      <p:sp>
        <p:nvSpPr>
          <p:cNvPr id="19" name="Text Box 22"/>
          <p:cNvSpPr txBox="1">
            <a:spLocks noChangeArrowheads="1"/>
          </p:cNvSpPr>
          <p:nvPr/>
        </p:nvSpPr>
        <p:spPr bwMode="auto">
          <a:xfrm>
            <a:off x="304800" y="1737360"/>
            <a:ext cx="3886200" cy="523220"/>
          </a:xfrm>
          <a:prstGeom prst="rect">
            <a:avLst/>
          </a:prstGeom>
          <a:noFill/>
          <a:ln>
            <a:noFill/>
          </a:ln>
          <a:effectLst/>
        </p:spPr>
        <p:txBody>
          <a:bodyPr wrap="square">
            <a:spAutoFit/>
          </a:bodyPr>
          <a:lstStyle/>
          <a:p>
            <a:pPr>
              <a:spcBef>
                <a:spcPct val="50000"/>
              </a:spcBef>
              <a:defRPr/>
            </a:pPr>
            <a:r>
              <a:rPr lang="en-US" sz="2800" b="1">
                <a:solidFill>
                  <a:srgbClr val="006BBC"/>
                </a:solidFill>
                <a:effectLst>
                  <a:outerShdw blurRad="38100" dist="38100" dir="2700000" algn="tl">
                    <a:srgbClr val="C0C0C0"/>
                  </a:outerShdw>
                </a:effectLst>
              </a:rPr>
              <a:t> </a:t>
            </a:r>
            <a:r>
              <a:rPr lang="en-US" sz="2400" b="1">
                <a:solidFill>
                  <a:srgbClr val="0000FF"/>
                </a:solidFill>
                <a:effectLst>
                  <a:outerShdw blurRad="38100" dist="38100" dir="2700000" algn="tl">
                    <a:srgbClr val="C0C0C0"/>
                  </a:outerShdw>
                </a:effectLst>
                <a:latin typeface="Times New Roman" pitchFamily="18" charset="0"/>
                <a:cs typeface="Times New Roman" pitchFamily="18" charset="0"/>
              </a:rPr>
              <a:t>2. Kết luận ( SGK)</a:t>
            </a:r>
            <a:endParaRPr lang="en-US" sz="2400" b="1">
              <a:solidFill>
                <a:srgbClr val="006BBC"/>
              </a:solidFill>
              <a:effectLst>
                <a:outerShdw blurRad="38100" dist="38100" dir="2700000" algn="tl">
                  <a:srgbClr val="C0C0C0"/>
                </a:outerShdw>
              </a:effectLst>
              <a:latin typeface="Times New Roman" pitchFamily="18" charset="0"/>
              <a:cs typeface="Times New Roman" pitchFamily="18" charset="0"/>
            </a:endParaRPr>
          </a:p>
        </p:txBody>
      </p:sp>
      <p:sp>
        <p:nvSpPr>
          <p:cNvPr id="20" name="Rectangle 19"/>
          <p:cNvSpPr/>
          <p:nvPr/>
        </p:nvSpPr>
        <p:spPr>
          <a:xfrm>
            <a:off x="243840" y="2194560"/>
            <a:ext cx="8595360" cy="2677656"/>
          </a:xfrm>
          <a:prstGeom prst="rect">
            <a:avLst/>
          </a:prstGeom>
          <a:solidFill>
            <a:schemeClr val="accent1">
              <a:lumMod val="20000"/>
              <a:lumOff val="80000"/>
            </a:schemeClr>
          </a:solidFill>
        </p:spPr>
        <p:txBody>
          <a:bodyPr wrap="square">
            <a:spAutoFit/>
          </a:bodyPr>
          <a:lstStyle/>
          <a:p>
            <a:pPr algn="just">
              <a:defRPr/>
            </a:pPr>
            <a:r>
              <a:rPr lang="en-US" sz="2800" b="1" dirty="0">
                <a:latin typeface="Times New Roman" pitchFamily="18" charset="0"/>
                <a:cs typeface="Times New Roman" pitchFamily="18" charset="0"/>
              </a:rPr>
              <a:t>      -  </a:t>
            </a:r>
            <a:r>
              <a:rPr lang="vi-VN" sz="2800" b="1" dirty="0">
                <a:latin typeface="Times New Roman" pitchFamily="18" charset="0"/>
                <a:cs typeface="Times New Roman" pitchFamily="18" charset="0"/>
              </a:rPr>
              <a:t>Thành phần phụ chú được dùng để bổ sung một số chi tiết cho nội dung chính của câu. </a:t>
            </a:r>
            <a:endParaRPr lang="en-US" sz="2800" b="1" dirty="0">
              <a:latin typeface="Times New Roman" pitchFamily="18" charset="0"/>
              <a:cs typeface="Times New Roman" pitchFamily="18" charset="0"/>
            </a:endParaRPr>
          </a:p>
          <a:p>
            <a:pPr algn="just">
              <a:defRPr/>
            </a:pPr>
            <a:r>
              <a:rPr lang="en-US" sz="2800" b="1" dirty="0">
                <a:latin typeface="Times New Roman" pitchFamily="18" charset="0"/>
                <a:cs typeface="Times New Roman" pitchFamily="18" charset="0"/>
              </a:rPr>
              <a:t>      -  </a:t>
            </a:r>
            <a:r>
              <a:rPr lang="vi-VN" sz="2800" b="1" dirty="0">
                <a:latin typeface="Times New Roman" pitchFamily="18" charset="0"/>
                <a:cs typeface="Times New Roman" pitchFamily="18" charset="0"/>
              </a:rPr>
              <a:t>Thành phần phụ chú thường được </a:t>
            </a:r>
            <a:r>
              <a:rPr lang="vi-VN" sz="2800" b="1" dirty="0">
                <a:solidFill>
                  <a:srgbClr val="0000FF"/>
                </a:solidFill>
                <a:latin typeface="Times New Roman" pitchFamily="18" charset="0"/>
                <a:cs typeface="Times New Roman" pitchFamily="18" charset="0"/>
              </a:rPr>
              <a:t>đặt giữa</a:t>
            </a:r>
            <a:r>
              <a:rPr lang="en-US" sz="2800" b="1" dirty="0">
                <a:solidFill>
                  <a:srgbClr val="0000FF"/>
                </a:solidFill>
                <a:latin typeface="Times New Roman" pitchFamily="18" charset="0"/>
                <a:cs typeface="Times New Roman" pitchFamily="18" charset="0"/>
              </a:rPr>
              <a:t>:</a:t>
            </a:r>
            <a:r>
              <a:rPr lang="vi-VN" sz="2800" b="1" dirty="0">
                <a:solidFill>
                  <a:srgbClr val="0000FF"/>
                </a:solidFill>
                <a:latin typeface="Times New Roman" pitchFamily="18" charset="0"/>
                <a:cs typeface="Times New Roman" pitchFamily="18" charset="0"/>
              </a:rPr>
              <a:t> </a:t>
            </a:r>
            <a:r>
              <a:rPr lang="vi-VN" sz="2800" b="1" dirty="0">
                <a:solidFill>
                  <a:srgbClr val="C00000"/>
                </a:solidFill>
                <a:latin typeface="Times New Roman" pitchFamily="18" charset="0"/>
                <a:cs typeface="Times New Roman" pitchFamily="18" charset="0"/>
              </a:rPr>
              <a:t>hai dấu gạch ngang,</a:t>
            </a:r>
            <a:r>
              <a:rPr lang="vi-VN" sz="2800" b="1" dirty="0">
                <a:latin typeface="Times New Roman" pitchFamily="18" charset="0"/>
                <a:cs typeface="Times New Roman" pitchFamily="18" charset="0"/>
              </a:rPr>
              <a:t> </a:t>
            </a:r>
            <a:r>
              <a:rPr lang="vi-VN" sz="2800" b="1" dirty="0">
                <a:solidFill>
                  <a:srgbClr val="00B050"/>
                </a:solidFill>
                <a:latin typeface="Times New Roman" pitchFamily="18" charset="0"/>
                <a:cs typeface="Times New Roman" pitchFamily="18" charset="0"/>
              </a:rPr>
              <a:t>h</a:t>
            </a:r>
            <a:r>
              <a:rPr lang="en-US" sz="2800" b="1" dirty="0">
                <a:solidFill>
                  <a:srgbClr val="00B050"/>
                </a:solidFill>
                <a:latin typeface="Times New Roman" pitchFamily="18" charset="0"/>
                <a:cs typeface="Times New Roman" pitchFamily="18" charset="0"/>
              </a:rPr>
              <a:t>a</a:t>
            </a:r>
            <a:r>
              <a:rPr lang="vi-VN" sz="2800" b="1" dirty="0">
                <a:solidFill>
                  <a:srgbClr val="00B050"/>
                </a:solidFill>
                <a:latin typeface="Times New Roman" pitchFamily="18" charset="0"/>
                <a:cs typeface="Times New Roman" pitchFamily="18" charset="0"/>
              </a:rPr>
              <a:t>i d</a:t>
            </a:r>
            <a:r>
              <a:rPr lang="en-US" sz="2800" b="1" dirty="0">
                <a:solidFill>
                  <a:srgbClr val="00B050"/>
                </a:solidFill>
                <a:latin typeface="Times New Roman" pitchFamily="18" charset="0"/>
                <a:cs typeface="Times New Roman" pitchFamily="18" charset="0"/>
              </a:rPr>
              <a:t>ấ</a:t>
            </a:r>
            <a:r>
              <a:rPr lang="vi-VN" sz="2800" b="1" dirty="0">
                <a:solidFill>
                  <a:srgbClr val="00B050"/>
                </a:solidFill>
                <a:latin typeface="Times New Roman" pitchFamily="18" charset="0"/>
                <a:cs typeface="Times New Roman" pitchFamily="18" charset="0"/>
              </a:rPr>
              <a:t>u ph</a:t>
            </a:r>
            <a:r>
              <a:rPr lang="en-US" sz="2800" b="1" dirty="0">
                <a:solidFill>
                  <a:srgbClr val="00B050"/>
                </a:solidFill>
                <a:latin typeface="Times New Roman" pitchFamily="18" charset="0"/>
                <a:cs typeface="Times New Roman" pitchFamily="18" charset="0"/>
              </a:rPr>
              <a:t>ẩ</a:t>
            </a:r>
            <a:r>
              <a:rPr lang="vi-VN" sz="2800" b="1" dirty="0">
                <a:solidFill>
                  <a:srgbClr val="00B050"/>
                </a:solidFill>
                <a:latin typeface="Times New Roman" pitchFamily="18" charset="0"/>
                <a:cs typeface="Times New Roman" pitchFamily="18" charset="0"/>
              </a:rPr>
              <a:t>y</a:t>
            </a:r>
            <a:r>
              <a:rPr lang="vi-VN" sz="2800" b="1" dirty="0">
                <a:latin typeface="Times New Roman" pitchFamily="18" charset="0"/>
                <a:cs typeface="Times New Roman" pitchFamily="18" charset="0"/>
              </a:rPr>
              <a:t>, </a:t>
            </a:r>
            <a:r>
              <a:rPr lang="vi-VN" sz="2800" b="1" dirty="0">
                <a:solidFill>
                  <a:srgbClr val="FF00FF"/>
                </a:solidFill>
                <a:latin typeface="Times New Roman" pitchFamily="18" charset="0"/>
                <a:cs typeface="Times New Roman" pitchFamily="18" charset="0"/>
              </a:rPr>
              <a:t>hai dấu ngoặc đơn</a:t>
            </a:r>
            <a:r>
              <a:rPr lang="vi-VN" sz="2800" b="1" dirty="0">
                <a:latin typeface="Times New Roman" pitchFamily="18" charset="0"/>
                <a:cs typeface="Times New Roman" pitchFamily="18" charset="0"/>
              </a:rPr>
              <a:t> hoặc </a:t>
            </a:r>
            <a:r>
              <a:rPr lang="vi-VN" sz="2800" b="1" dirty="0">
                <a:solidFill>
                  <a:srgbClr val="0066FF"/>
                </a:solidFill>
                <a:latin typeface="Times New Roman" pitchFamily="18" charset="0"/>
                <a:cs typeface="Times New Roman" pitchFamily="18" charset="0"/>
              </a:rPr>
              <a:t>giữa một dấu gạch ngang với một dấu phẩy.</a:t>
            </a:r>
            <a:r>
              <a:rPr lang="vi-VN" sz="2800" b="1" dirty="0">
                <a:latin typeface="Times New Roman" pitchFamily="18" charset="0"/>
                <a:cs typeface="Times New Roman" pitchFamily="18" charset="0"/>
              </a:rPr>
              <a:t> Nhiều khi thành phần phụ chú còn được </a:t>
            </a:r>
            <a:r>
              <a:rPr lang="vi-VN" sz="2800" b="1" dirty="0">
                <a:solidFill>
                  <a:srgbClr val="FF3300"/>
                </a:solidFill>
                <a:latin typeface="Times New Roman" pitchFamily="18" charset="0"/>
                <a:cs typeface="Times New Roman" pitchFamily="18" charset="0"/>
              </a:rPr>
              <a:t>đặt sau dấu hai chấm. </a:t>
            </a:r>
            <a:endParaRPr lang="en-US" sz="2800" b="1" dirty="0">
              <a:solidFill>
                <a:srgbClr val="FF3300"/>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705725" cy="5259388"/>
            <a:chOff x="158" y="164"/>
            <a:chExt cx="4854" cy="3265"/>
          </a:xfrm>
        </p:grpSpPr>
        <p:sp>
          <p:nvSpPr>
            <p:cNvPr id="18444" name="Line 3"/>
            <p:cNvSpPr>
              <a:spLocks noChangeShapeType="1"/>
            </p:cNvSpPr>
            <p:nvPr/>
          </p:nvSpPr>
          <p:spPr bwMode="auto">
            <a:xfrm flipH="1" flipV="1">
              <a:off x="249" y="254"/>
              <a:ext cx="4627" cy="0"/>
            </a:xfrm>
            <a:prstGeom prst="line">
              <a:avLst/>
            </a:prstGeom>
            <a:noFill/>
            <a:ln w="28575">
              <a:solidFill>
                <a:srgbClr val="996600"/>
              </a:solidFill>
              <a:round/>
              <a:headEnd/>
              <a:tailEnd/>
            </a:ln>
          </p:spPr>
          <p:txBody>
            <a:bodyPr/>
            <a:lstStyle/>
            <a:p>
              <a:endParaRPr lang="en-US"/>
            </a:p>
          </p:txBody>
        </p:sp>
        <p:sp>
          <p:nvSpPr>
            <p:cNvPr id="18445" name="Line 4"/>
            <p:cNvSpPr>
              <a:spLocks noChangeShapeType="1"/>
            </p:cNvSpPr>
            <p:nvPr/>
          </p:nvSpPr>
          <p:spPr bwMode="auto">
            <a:xfrm flipH="1" flipV="1">
              <a:off x="158" y="164"/>
              <a:ext cx="4854" cy="0"/>
            </a:xfrm>
            <a:prstGeom prst="line">
              <a:avLst/>
            </a:prstGeom>
            <a:noFill/>
            <a:ln w="76200">
              <a:solidFill>
                <a:srgbClr val="996600"/>
              </a:solidFill>
              <a:round/>
              <a:headEnd/>
              <a:tailEnd/>
            </a:ln>
          </p:spPr>
          <p:txBody>
            <a:bodyPr/>
            <a:lstStyle/>
            <a:p>
              <a:endParaRPr lang="en-US"/>
            </a:p>
          </p:txBody>
        </p:sp>
        <p:sp>
          <p:nvSpPr>
            <p:cNvPr id="18446" name="Line 5"/>
            <p:cNvSpPr>
              <a:spLocks noChangeShapeType="1"/>
            </p:cNvSpPr>
            <p:nvPr/>
          </p:nvSpPr>
          <p:spPr bwMode="auto">
            <a:xfrm flipH="1">
              <a:off x="158" y="164"/>
              <a:ext cx="0" cy="3265"/>
            </a:xfrm>
            <a:prstGeom prst="line">
              <a:avLst/>
            </a:prstGeom>
            <a:noFill/>
            <a:ln w="76200">
              <a:solidFill>
                <a:srgbClr val="996600"/>
              </a:solidFill>
              <a:round/>
              <a:headEnd/>
              <a:tailEnd/>
            </a:ln>
          </p:spPr>
          <p:txBody>
            <a:bodyPr/>
            <a:lstStyle/>
            <a:p>
              <a:endParaRPr lang="en-US"/>
            </a:p>
          </p:txBody>
        </p:sp>
        <p:sp>
          <p:nvSpPr>
            <p:cNvPr id="18447" name="Line 6"/>
            <p:cNvSpPr>
              <a:spLocks noChangeShapeType="1"/>
            </p:cNvSpPr>
            <p:nvPr/>
          </p:nvSpPr>
          <p:spPr bwMode="auto">
            <a:xfrm flipH="1">
              <a:off x="249" y="254"/>
              <a:ext cx="0" cy="3085"/>
            </a:xfrm>
            <a:prstGeom prst="line">
              <a:avLst/>
            </a:prstGeom>
            <a:noFill/>
            <a:ln w="28575">
              <a:solidFill>
                <a:srgbClr val="996600"/>
              </a:solidFill>
              <a:round/>
              <a:headEnd/>
              <a:tailEnd/>
            </a:ln>
          </p:spPr>
          <p:txBody>
            <a:bodyPr/>
            <a:lstStyle/>
            <a:p>
              <a:endParaRPr lang="en-US"/>
            </a:p>
          </p:txBody>
        </p:sp>
      </p:grpSp>
      <p:grpSp>
        <p:nvGrpSpPr>
          <p:cNvPr id="3" name="Group 7"/>
          <p:cNvGrpSpPr>
            <a:grpSpLocks/>
          </p:cNvGrpSpPr>
          <p:nvPr/>
        </p:nvGrpSpPr>
        <p:grpSpPr bwMode="auto">
          <a:xfrm>
            <a:off x="1358900" y="1589088"/>
            <a:ext cx="7705725" cy="5183187"/>
            <a:chOff x="748" y="845"/>
            <a:chExt cx="4854" cy="3265"/>
          </a:xfrm>
        </p:grpSpPr>
        <p:sp>
          <p:nvSpPr>
            <p:cNvPr id="18440" name="Line 8"/>
            <p:cNvSpPr>
              <a:spLocks noChangeShapeType="1"/>
            </p:cNvSpPr>
            <p:nvPr/>
          </p:nvSpPr>
          <p:spPr bwMode="auto">
            <a:xfrm>
              <a:off x="884" y="4020"/>
              <a:ext cx="4627" cy="0"/>
            </a:xfrm>
            <a:prstGeom prst="line">
              <a:avLst/>
            </a:prstGeom>
            <a:noFill/>
            <a:ln w="28575">
              <a:solidFill>
                <a:srgbClr val="996600"/>
              </a:solidFill>
              <a:round/>
              <a:headEnd/>
              <a:tailEnd/>
            </a:ln>
          </p:spPr>
          <p:txBody>
            <a:bodyPr/>
            <a:lstStyle/>
            <a:p>
              <a:endParaRPr lang="en-US"/>
            </a:p>
          </p:txBody>
        </p:sp>
        <p:sp>
          <p:nvSpPr>
            <p:cNvPr id="18441" name="Line 9"/>
            <p:cNvSpPr>
              <a:spLocks noChangeShapeType="1"/>
            </p:cNvSpPr>
            <p:nvPr/>
          </p:nvSpPr>
          <p:spPr bwMode="auto">
            <a:xfrm>
              <a:off x="748" y="4110"/>
              <a:ext cx="4854" cy="0"/>
            </a:xfrm>
            <a:prstGeom prst="line">
              <a:avLst/>
            </a:prstGeom>
            <a:noFill/>
            <a:ln w="76200">
              <a:solidFill>
                <a:srgbClr val="996600"/>
              </a:solidFill>
              <a:round/>
              <a:headEnd/>
              <a:tailEnd/>
            </a:ln>
          </p:spPr>
          <p:txBody>
            <a:bodyPr/>
            <a:lstStyle/>
            <a:p>
              <a:endParaRPr lang="en-US"/>
            </a:p>
          </p:txBody>
        </p:sp>
        <p:sp>
          <p:nvSpPr>
            <p:cNvPr id="18442" name="Line 10"/>
            <p:cNvSpPr>
              <a:spLocks noChangeShapeType="1"/>
            </p:cNvSpPr>
            <p:nvPr/>
          </p:nvSpPr>
          <p:spPr bwMode="auto">
            <a:xfrm flipV="1">
              <a:off x="5602" y="845"/>
              <a:ext cx="0" cy="3265"/>
            </a:xfrm>
            <a:prstGeom prst="line">
              <a:avLst/>
            </a:prstGeom>
            <a:noFill/>
            <a:ln w="76200">
              <a:solidFill>
                <a:srgbClr val="996600"/>
              </a:solidFill>
              <a:round/>
              <a:headEnd/>
              <a:tailEnd/>
            </a:ln>
          </p:spPr>
          <p:txBody>
            <a:bodyPr/>
            <a:lstStyle/>
            <a:p>
              <a:endParaRPr lang="en-US"/>
            </a:p>
          </p:txBody>
        </p:sp>
        <p:sp>
          <p:nvSpPr>
            <p:cNvPr id="18443" name="Line 11"/>
            <p:cNvSpPr>
              <a:spLocks noChangeShapeType="1"/>
            </p:cNvSpPr>
            <p:nvPr/>
          </p:nvSpPr>
          <p:spPr bwMode="auto">
            <a:xfrm flipV="1">
              <a:off x="5511" y="935"/>
              <a:ext cx="0" cy="3085"/>
            </a:xfrm>
            <a:prstGeom prst="line">
              <a:avLst/>
            </a:prstGeom>
            <a:noFill/>
            <a:ln w="28575">
              <a:solidFill>
                <a:srgbClr val="996600"/>
              </a:solidFill>
              <a:round/>
              <a:headEnd/>
              <a:tailEnd/>
            </a:ln>
          </p:spPr>
          <p:txBody>
            <a:bodyPr/>
            <a:lstStyle/>
            <a:p>
              <a:endParaRPr lang="en-US"/>
            </a:p>
          </p:txBody>
        </p:sp>
      </p:grpSp>
      <p:sp>
        <p:nvSpPr>
          <p:cNvPr id="23576" name="Text Box 24"/>
          <p:cNvSpPr txBox="1">
            <a:spLocks noChangeArrowheads="1"/>
          </p:cNvSpPr>
          <p:nvPr/>
        </p:nvSpPr>
        <p:spPr bwMode="auto">
          <a:xfrm>
            <a:off x="381000" y="152400"/>
            <a:ext cx="8382000" cy="523220"/>
          </a:xfrm>
          <a:prstGeom prst="rect">
            <a:avLst/>
          </a:prstGeom>
          <a:noFill/>
          <a:ln>
            <a:noFill/>
          </a:ln>
          <a:effectLst/>
        </p:spPr>
        <p:txBody>
          <a:bodyPr wrap="square">
            <a:spAutoFit/>
          </a:bodyPr>
          <a:lstStyle/>
          <a:p>
            <a:pPr eaLnBrk="1" hangingPunct="1">
              <a:spcBef>
                <a:spcPct val="50000"/>
              </a:spcBef>
              <a:defRPr/>
            </a:pP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CÁC THÀNH PHẦN BIỆT LẬP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tiếp</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theo</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a:t>
            </a:r>
          </a:p>
        </p:txBody>
      </p:sp>
      <p:sp>
        <p:nvSpPr>
          <p:cNvPr id="15" name="Text Box 2"/>
          <p:cNvSpPr txBox="1">
            <a:spLocks noChangeArrowheads="1"/>
          </p:cNvSpPr>
          <p:nvPr/>
        </p:nvSpPr>
        <p:spPr bwMode="auto">
          <a:xfrm>
            <a:off x="76200" y="609600"/>
            <a:ext cx="44196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FF0000"/>
                </a:solidFill>
                <a:latin typeface="Times New Roman" pitchFamily="18" charset="0"/>
                <a:cs typeface="Times New Roman" pitchFamily="18" charset="0"/>
              </a:rPr>
              <a:t>   </a:t>
            </a:r>
            <a:r>
              <a:rPr lang="en-US" sz="2000" b="1" dirty="0">
                <a:solidFill>
                  <a:srgbClr val="FF0000"/>
                </a:solidFill>
                <a:latin typeface="Times New Roman" pitchFamily="18" charset="0"/>
                <a:cs typeface="Times New Roman" pitchFamily="18" charset="0"/>
              </a:rPr>
              <a:t>I. THÀNH PHẦN GỌI - ĐÁP</a:t>
            </a:r>
          </a:p>
        </p:txBody>
      </p:sp>
      <p:sp>
        <p:nvSpPr>
          <p:cNvPr id="16" name="Text Box 2"/>
          <p:cNvSpPr txBox="1">
            <a:spLocks noChangeArrowheads="1"/>
          </p:cNvSpPr>
          <p:nvPr/>
        </p:nvSpPr>
        <p:spPr bwMode="auto">
          <a:xfrm>
            <a:off x="0" y="1066800"/>
            <a:ext cx="44196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FF0000"/>
                </a:solidFill>
                <a:latin typeface="Times New Roman" pitchFamily="18" charset="0"/>
                <a:cs typeface="Times New Roman" pitchFamily="18" charset="0"/>
              </a:rPr>
              <a:t>    </a:t>
            </a:r>
            <a:r>
              <a:rPr lang="en-US" sz="2000" b="1" dirty="0">
                <a:solidFill>
                  <a:srgbClr val="FF0000"/>
                </a:solidFill>
                <a:latin typeface="Times New Roman" pitchFamily="18" charset="0"/>
                <a:cs typeface="Times New Roman" pitchFamily="18" charset="0"/>
              </a:rPr>
              <a:t>II. </a:t>
            </a:r>
            <a:r>
              <a:rPr lang="en-US" sz="2000" b="1" u="sng" dirty="0">
                <a:solidFill>
                  <a:srgbClr val="FF0000"/>
                </a:solidFill>
                <a:latin typeface="Times New Roman" pitchFamily="18" charset="0"/>
                <a:cs typeface="Times New Roman" pitchFamily="18" charset="0"/>
              </a:rPr>
              <a:t>THÀNH PHẦN PHỤ CHÚ</a:t>
            </a:r>
          </a:p>
        </p:txBody>
      </p:sp>
      <p:sp>
        <p:nvSpPr>
          <p:cNvPr id="21" name="Text Box 2"/>
          <p:cNvSpPr txBox="1">
            <a:spLocks noChangeArrowheads="1"/>
          </p:cNvSpPr>
          <p:nvPr/>
        </p:nvSpPr>
        <p:spPr bwMode="auto">
          <a:xfrm>
            <a:off x="-30480" y="1447800"/>
            <a:ext cx="44196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FF0000"/>
                </a:solidFill>
                <a:latin typeface="Times New Roman" pitchFamily="18" charset="0"/>
                <a:cs typeface="Times New Roman" pitchFamily="18" charset="0"/>
              </a:rPr>
              <a:t>    </a:t>
            </a:r>
            <a:r>
              <a:rPr lang="en-US" sz="2000" b="1" dirty="0">
                <a:solidFill>
                  <a:srgbClr val="FF0000"/>
                </a:solidFill>
                <a:latin typeface="Times New Roman" pitchFamily="18" charset="0"/>
                <a:cs typeface="Times New Roman" pitchFamily="18" charset="0"/>
              </a:rPr>
              <a:t>III.  </a:t>
            </a:r>
            <a:r>
              <a:rPr lang="en-US" sz="2000" b="1" u="sng" dirty="0">
                <a:solidFill>
                  <a:srgbClr val="FF0000"/>
                </a:solidFill>
                <a:latin typeface="Times New Roman" pitchFamily="18" charset="0"/>
                <a:cs typeface="Times New Roman" pitchFamily="18" charset="0"/>
              </a:rPr>
              <a:t>LUYỆN TẬP</a:t>
            </a:r>
          </a:p>
        </p:txBody>
      </p:sp>
      <p:sp>
        <p:nvSpPr>
          <p:cNvPr id="22" name="Rectangle 1"/>
          <p:cNvSpPr>
            <a:spLocks noChangeArrowheads="1"/>
          </p:cNvSpPr>
          <p:nvPr/>
        </p:nvSpPr>
        <p:spPr bwMode="auto">
          <a:xfrm>
            <a:off x="213360" y="1844040"/>
            <a:ext cx="8702040" cy="2677656"/>
          </a:xfrm>
          <a:prstGeom prst="rect">
            <a:avLst/>
          </a:prstGeom>
          <a:solidFill>
            <a:schemeClr val="bg1"/>
          </a:solidFill>
          <a:ln w="9525">
            <a:noFill/>
            <a:miter lim="800000"/>
            <a:headEnd/>
            <a:tailEnd/>
          </a:ln>
        </p:spPr>
        <p:txBody>
          <a:bodyPr wrap="square">
            <a:spAutoFit/>
          </a:bodyPr>
          <a:lstStyle/>
          <a:p>
            <a:pPr algn="just"/>
            <a:r>
              <a:rPr lang="en-US" sz="2800" b="1" dirty="0" err="1">
                <a:solidFill>
                  <a:srgbClr val="0000FF"/>
                </a:solidFill>
                <a:latin typeface="Times New Roman" pitchFamily="18" charset="0"/>
                <a:cs typeface="Times New Roman" pitchFamily="18" charset="0"/>
              </a:rPr>
              <a:t>Bài</a:t>
            </a:r>
            <a:r>
              <a:rPr lang="en-US" sz="2800" b="1" dirty="0">
                <a:solidFill>
                  <a:srgbClr val="0000FF"/>
                </a:solidFill>
                <a:latin typeface="Times New Roman" pitchFamily="18" charset="0"/>
                <a:cs typeface="Times New Roman" pitchFamily="18" charset="0"/>
              </a:rPr>
              <a:t> </a:t>
            </a:r>
            <a:r>
              <a:rPr lang="vi-VN" sz="2800" b="1" dirty="0">
                <a:solidFill>
                  <a:srgbClr val="0000FF"/>
                </a:solidFill>
                <a:latin typeface="Times New Roman" pitchFamily="18" charset="0"/>
                <a:cs typeface="Times New Roman" pitchFamily="18" charset="0"/>
              </a:rPr>
              <a:t>3</a:t>
            </a:r>
            <a:r>
              <a:rPr lang="en-US" sz="2800" b="1" dirty="0">
                <a:solidFill>
                  <a:srgbClr val="0000FF"/>
                </a:solidFill>
                <a:latin typeface="Times New Roman" pitchFamily="18" charset="0"/>
                <a:cs typeface="Times New Roman" pitchFamily="18" charset="0"/>
              </a:rPr>
              <a:t>/</a:t>
            </a:r>
            <a:r>
              <a:rPr lang="vi-VN" sz="2800" b="1" dirty="0">
                <a:solidFill>
                  <a:srgbClr val="0000FF"/>
                </a:solidFill>
                <a:latin typeface="Times New Roman" pitchFamily="18" charset="0"/>
                <a:cs typeface="Times New Roman" pitchFamily="18" charset="0"/>
              </a:rPr>
              <a:t>SGK</a:t>
            </a:r>
            <a:r>
              <a:rPr lang="en-US" sz="2800" b="1" dirty="0">
                <a:solidFill>
                  <a:srgbClr val="0000FF"/>
                </a:solidFill>
                <a:latin typeface="Times New Roman" pitchFamily="18" charset="0"/>
                <a:cs typeface="Times New Roman" pitchFamily="18" charset="0"/>
              </a:rPr>
              <a:t> </a:t>
            </a:r>
            <a:r>
              <a:rPr lang="en-US" sz="2800" b="1" dirty="0" err="1">
                <a:solidFill>
                  <a:srgbClr val="0000FF"/>
                </a:solidFill>
                <a:latin typeface="Times New Roman" pitchFamily="18" charset="0"/>
                <a:cs typeface="Times New Roman" pitchFamily="18" charset="0"/>
              </a:rPr>
              <a:t>trang</a:t>
            </a:r>
            <a:r>
              <a:rPr lang="en-US" sz="2800" b="1" dirty="0">
                <a:solidFill>
                  <a:srgbClr val="0000FF"/>
                </a:solidFill>
                <a:latin typeface="Times New Roman" pitchFamily="18" charset="0"/>
                <a:cs typeface="Times New Roman" pitchFamily="18" charset="0"/>
              </a:rPr>
              <a:t> 33.</a:t>
            </a:r>
            <a:r>
              <a:rPr lang="vi-VN" sz="2800" b="1" dirty="0">
                <a:solidFill>
                  <a:srgbClr val="0000FF"/>
                </a:solidFill>
                <a:latin typeface="Times New Roman" pitchFamily="18" charset="0"/>
                <a:cs typeface="Times New Roman" pitchFamily="18" charset="0"/>
              </a:rPr>
              <a:t> </a:t>
            </a:r>
            <a:endParaRPr lang="en-US" sz="2800" b="1" dirty="0">
              <a:solidFill>
                <a:srgbClr val="0000FF"/>
              </a:solidFill>
              <a:latin typeface="Times New Roman" pitchFamily="18" charset="0"/>
              <a:cs typeface="Times New Roman" pitchFamily="18" charset="0"/>
            </a:endParaRPr>
          </a:p>
          <a:p>
            <a:r>
              <a:rPr lang="en-US" sz="2800" b="1" dirty="0">
                <a:solidFill>
                  <a:srgbClr val="0000FF"/>
                </a:solidFill>
                <a:latin typeface="Times New Roman" pitchFamily="18" charset="0"/>
                <a:cs typeface="Times New Roman" pitchFamily="18" charset="0"/>
              </a:rPr>
              <a:t>   </a:t>
            </a:r>
            <a:r>
              <a:rPr lang="vi-VN" sz="2800" b="1" dirty="0">
                <a:solidFill>
                  <a:srgbClr val="0000FF"/>
                </a:solidFill>
                <a:latin typeface="Times New Roman" pitchFamily="18" charset="0"/>
                <a:cs typeface="Times New Roman" pitchFamily="18" charset="0"/>
              </a:rPr>
              <a:t>Tìm thành phần phụ chú trong các đoạn trích sau và cho biết chúng bổ sung điều gì?</a:t>
            </a:r>
            <a:br>
              <a:rPr lang="vi-VN" sz="2800" dirty="0">
                <a:latin typeface="Times New Roman" pitchFamily="18" charset="0"/>
                <a:cs typeface="Times New Roman" pitchFamily="18" charset="0"/>
              </a:rPr>
            </a:br>
            <a:r>
              <a:rPr lang="vi-VN" sz="2800" dirty="0">
                <a:latin typeface="Times New Roman" pitchFamily="18" charset="0"/>
                <a:cs typeface="Times New Roman" pitchFamily="18" charset="0"/>
              </a:rPr>
              <a:t> a) </a:t>
            </a:r>
            <a:r>
              <a:rPr lang="vi-VN" sz="2800" i="1" dirty="0">
                <a:latin typeface="Times New Roman" pitchFamily="18" charset="0"/>
                <a:cs typeface="Times New Roman" pitchFamily="18" charset="0"/>
              </a:rPr>
              <a:t>Chúng tôi, mọi người – kể cả anh, đều tưởng con bé sẽ đứng yên đó thôi.</a:t>
            </a:r>
            <a:endParaRPr lang="vi-VN" sz="2800" dirty="0">
              <a:latin typeface="Times New Roman" pitchFamily="18" charset="0"/>
              <a:cs typeface="Times New Roman" pitchFamily="18" charset="0"/>
            </a:endParaRPr>
          </a:p>
          <a:p>
            <a:pPr algn="just"/>
            <a:r>
              <a:rPr lang="vi-VN" sz="2800" dirty="0">
                <a:latin typeface="Times New Roman" pitchFamily="18" charset="0"/>
                <a:cs typeface="Times New Roman" pitchFamily="18" charset="0"/>
              </a:rPr>
              <a:t> </a:t>
            </a:r>
            <a:r>
              <a:rPr lang="en-US" sz="2800" dirty="0">
                <a:latin typeface="Times New Roman" pitchFamily="18" charset="0"/>
                <a:cs typeface="Times New Roman" pitchFamily="18" charset="0"/>
              </a:rPr>
              <a:t>                        </a:t>
            </a:r>
            <a:r>
              <a:rPr lang="vi-VN" sz="2800" dirty="0">
                <a:latin typeface="Times New Roman" pitchFamily="18" charset="0"/>
                <a:cs typeface="Times New Roman" pitchFamily="18" charset="0"/>
              </a:rPr>
              <a:t>(Nguyễn Quang Sáng, </a:t>
            </a:r>
            <a:r>
              <a:rPr lang="vi-VN" sz="2800" i="1" dirty="0">
                <a:latin typeface="Times New Roman" pitchFamily="18" charset="0"/>
                <a:cs typeface="Times New Roman" pitchFamily="18" charset="0"/>
              </a:rPr>
              <a:t>Chiếc lược ngà</a:t>
            </a:r>
            <a:r>
              <a:rPr lang="vi-VN" sz="2800" dirty="0">
                <a:latin typeface="Times New Roman" pitchFamily="18" charset="0"/>
                <a:cs typeface="Times New Roman" pitchFamily="18" charset="0"/>
              </a:rPr>
              <a:t>)</a:t>
            </a:r>
          </a:p>
        </p:txBody>
      </p:sp>
      <p:sp>
        <p:nvSpPr>
          <p:cNvPr id="23" name="Rectangle 22"/>
          <p:cNvSpPr>
            <a:spLocks noChangeArrowheads="1"/>
          </p:cNvSpPr>
          <p:nvPr/>
        </p:nvSpPr>
        <p:spPr bwMode="auto">
          <a:xfrm>
            <a:off x="289560" y="4724400"/>
            <a:ext cx="8831264" cy="646331"/>
          </a:xfrm>
          <a:prstGeom prst="rect">
            <a:avLst/>
          </a:prstGeom>
          <a:noFill/>
          <a:ln w="9525">
            <a:noFill/>
            <a:miter lim="800000"/>
            <a:headEnd/>
            <a:tailEnd/>
          </a:ln>
        </p:spPr>
        <p:txBody>
          <a:bodyPr wrap="none">
            <a:spAutoFit/>
          </a:bodyPr>
          <a:lstStyle/>
          <a:p>
            <a:r>
              <a:rPr lang="en-US" sz="3600">
                <a:solidFill>
                  <a:srgbClr val="FF0000"/>
                </a:solidFill>
                <a:latin typeface="Times New Roman" pitchFamily="18" charset="0"/>
                <a:cs typeface="Times New Roman" pitchFamily="18" charset="0"/>
              </a:rPr>
              <a:t>-&gt;</a:t>
            </a:r>
            <a:r>
              <a:rPr lang="vi-VN" sz="3600">
                <a:solidFill>
                  <a:srgbClr val="FF0000"/>
                </a:solidFill>
                <a:latin typeface="Times New Roman" pitchFamily="18" charset="0"/>
                <a:cs typeface="Times New Roman" pitchFamily="18" charset="0"/>
              </a:rPr>
              <a:t>kể cả anh (giải thích </a:t>
            </a:r>
            <a:r>
              <a:rPr lang="en-US" sz="3600">
                <a:solidFill>
                  <a:srgbClr val="FF0000"/>
                </a:solidFill>
                <a:latin typeface="Times New Roman" pitchFamily="18" charset="0"/>
                <a:cs typeface="Times New Roman" pitchFamily="18" charset="0"/>
              </a:rPr>
              <a:t>cho </a:t>
            </a:r>
            <a:r>
              <a:rPr lang="vi-VN" sz="3600">
                <a:solidFill>
                  <a:srgbClr val="FF0000"/>
                </a:solidFill>
                <a:latin typeface="Times New Roman" pitchFamily="18" charset="0"/>
                <a:cs typeface="Times New Roman" pitchFamily="18" charset="0"/>
              </a:rPr>
              <a:t>cụm từ mọi người).</a:t>
            </a:r>
            <a:endParaRPr lang="en-US" sz="360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box(in)">
                                      <p:cBhvr>
                                        <p:cTn id="7" dur="500"/>
                                        <p:tgtEl>
                                          <p:spTgt spid="2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box(in)">
                                      <p:cBhvr>
                                        <p:cTn id="12" dur="5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animEffect transition="in" filter="barn(inVertical)">
                                      <p:cBhvr>
                                        <p:cTn id="1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animBg="1"/>
      <p:bldP spid="2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705725" cy="5259388"/>
            <a:chOff x="158" y="164"/>
            <a:chExt cx="4854" cy="3265"/>
          </a:xfrm>
        </p:grpSpPr>
        <p:sp>
          <p:nvSpPr>
            <p:cNvPr id="18444" name="Line 3"/>
            <p:cNvSpPr>
              <a:spLocks noChangeShapeType="1"/>
            </p:cNvSpPr>
            <p:nvPr/>
          </p:nvSpPr>
          <p:spPr bwMode="auto">
            <a:xfrm flipH="1" flipV="1">
              <a:off x="249" y="254"/>
              <a:ext cx="4627" cy="0"/>
            </a:xfrm>
            <a:prstGeom prst="line">
              <a:avLst/>
            </a:prstGeom>
            <a:noFill/>
            <a:ln w="28575">
              <a:solidFill>
                <a:srgbClr val="996600"/>
              </a:solidFill>
              <a:round/>
              <a:headEnd/>
              <a:tailEnd/>
            </a:ln>
          </p:spPr>
          <p:txBody>
            <a:bodyPr/>
            <a:lstStyle/>
            <a:p>
              <a:endParaRPr lang="en-US"/>
            </a:p>
          </p:txBody>
        </p:sp>
        <p:sp>
          <p:nvSpPr>
            <p:cNvPr id="18445" name="Line 4"/>
            <p:cNvSpPr>
              <a:spLocks noChangeShapeType="1"/>
            </p:cNvSpPr>
            <p:nvPr/>
          </p:nvSpPr>
          <p:spPr bwMode="auto">
            <a:xfrm flipH="1" flipV="1">
              <a:off x="158" y="164"/>
              <a:ext cx="4854" cy="0"/>
            </a:xfrm>
            <a:prstGeom prst="line">
              <a:avLst/>
            </a:prstGeom>
            <a:noFill/>
            <a:ln w="76200">
              <a:solidFill>
                <a:srgbClr val="996600"/>
              </a:solidFill>
              <a:round/>
              <a:headEnd/>
              <a:tailEnd/>
            </a:ln>
          </p:spPr>
          <p:txBody>
            <a:bodyPr/>
            <a:lstStyle/>
            <a:p>
              <a:endParaRPr lang="en-US"/>
            </a:p>
          </p:txBody>
        </p:sp>
        <p:sp>
          <p:nvSpPr>
            <p:cNvPr id="18446" name="Line 5"/>
            <p:cNvSpPr>
              <a:spLocks noChangeShapeType="1"/>
            </p:cNvSpPr>
            <p:nvPr/>
          </p:nvSpPr>
          <p:spPr bwMode="auto">
            <a:xfrm flipH="1">
              <a:off x="158" y="164"/>
              <a:ext cx="0" cy="3265"/>
            </a:xfrm>
            <a:prstGeom prst="line">
              <a:avLst/>
            </a:prstGeom>
            <a:noFill/>
            <a:ln w="76200">
              <a:solidFill>
                <a:srgbClr val="996600"/>
              </a:solidFill>
              <a:round/>
              <a:headEnd/>
              <a:tailEnd/>
            </a:ln>
          </p:spPr>
          <p:txBody>
            <a:bodyPr/>
            <a:lstStyle/>
            <a:p>
              <a:endParaRPr lang="en-US"/>
            </a:p>
          </p:txBody>
        </p:sp>
        <p:sp>
          <p:nvSpPr>
            <p:cNvPr id="18447" name="Line 6"/>
            <p:cNvSpPr>
              <a:spLocks noChangeShapeType="1"/>
            </p:cNvSpPr>
            <p:nvPr/>
          </p:nvSpPr>
          <p:spPr bwMode="auto">
            <a:xfrm flipH="1">
              <a:off x="249" y="254"/>
              <a:ext cx="0" cy="3085"/>
            </a:xfrm>
            <a:prstGeom prst="line">
              <a:avLst/>
            </a:prstGeom>
            <a:noFill/>
            <a:ln w="28575">
              <a:solidFill>
                <a:srgbClr val="996600"/>
              </a:solidFill>
              <a:round/>
              <a:headEnd/>
              <a:tailEnd/>
            </a:ln>
          </p:spPr>
          <p:txBody>
            <a:bodyPr/>
            <a:lstStyle/>
            <a:p>
              <a:endParaRPr lang="en-US"/>
            </a:p>
          </p:txBody>
        </p:sp>
      </p:grpSp>
      <p:grpSp>
        <p:nvGrpSpPr>
          <p:cNvPr id="3" name="Group 7"/>
          <p:cNvGrpSpPr>
            <a:grpSpLocks/>
          </p:cNvGrpSpPr>
          <p:nvPr/>
        </p:nvGrpSpPr>
        <p:grpSpPr bwMode="auto">
          <a:xfrm>
            <a:off x="1358900" y="1589088"/>
            <a:ext cx="7705725" cy="5183187"/>
            <a:chOff x="748" y="845"/>
            <a:chExt cx="4854" cy="3265"/>
          </a:xfrm>
        </p:grpSpPr>
        <p:sp>
          <p:nvSpPr>
            <p:cNvPr id="18440" name="Line 8"/>
            <p:cNvSpPr>
              <a:spLocks noChangeShapeType="1"/>
            </p:cNvSpPr>
            <p:nvPr/>
          </p:nvSpPr>
          <p:spPr bwMode="auto">
            <a:xfrm>
              <a:off x="884" y="4020"/>
              <a:ext cx="4627" cy="0"/>
            </a:xfrm>
            <a:prstGeom prst="line">
              <a:avLst/>
            </a:prstGeom>
            <a:noFill/>
            <a:ln w="28575">
              <a:solidFill>
                <a:srgbClr val="996600"/>
              </a:solidFill>
              <a:round/>
              <a:headEnd/>
              <a:tailEnd/>
            </a:ln>
          </p:spPr>
          <p:txBody>
            <a:bodyPr/>
            <a:lstStyle/>
            <a:p>
              <a:endParaRPr lang="en-US"/>
            </a:p>
          </p:txBody>
        </p:sp>
        <p:sp>
          <p:nvSpPr>
            <p:cNvPr id="18441" name="Line 9"/>
            <p:cNvSpPr>
              <a:spLocks noChangeShapeType="1"/>
            </p:cNvSpPr>
            <p:nvPr/>
          </p:nvSpPr>
          <p:spPr bwMode="auto">
            <a:xfrm>
              <a:off x="748" y="4110"/>
              <a:ext cx="4854" cy="0"/>
            </a:xfrm>
            <a:prstGeom prst="line">
              <a:avLst/>
            </a:prstGeom>
            <a:noFill/>
            <a:ln w="76200">
              <a:solidFill>
                <a:srgbClr val="996600"/>
              </a:solidFill>
              <a:round/>
              <a:headEnd/>
              <a:tailEnd/>
            </a:ln>
          </p:spPr>
          <p:txBody>
            <a:bodyPr/>
            <a:lstStyle/>
            <a:p>
              <a:endParaRPr lang="en-US"/>
            </a:p>
          </p:txBody>
        </p:sp>
        <p:sp>
          <p:nvSpPr>
            <p:cNvPr id="18442" name="Line 10"/>
            <p:cNvSpPr>
              <a:spLocks noChangeShapeType="1"/>
            </p:cNvSpPr>
            <p:nvPr/>
          </p:nvSpPr>
          <p:spPr bwMode="auto">
            <a:xfrm flipV="1">
              <a:off x="5602" y="845"/>
              <a:ext cx="0" cy="3265"/>
            </a:xfrm>
            <a:prstGeom prst="line">
              <a:avLst/>
            </a:prstGeom>
            <a:noFill/>
            <a:ln w="76200">
              <a:solidFill>
                <a:srgbClr val="996600"/>
              </a:solidFill>
              <a:round/>
              <a:headEnd/>
              <a:tailEnd/>
            </a:ln>
          </p:spPr>
          <p:txBody>
            <a:bodyPr/>
            <a:lstStyle/>
            <a:p>
              <a:endParaRPr lang="en-US"/>
            </a:p>
          </p:txBody>
        </p:sp>
        <p:sp>
          <p:nvSpPr>
            <p:cNvPr id="18443" name="Line 11"/>
            <p:cNvSpPr>
              <a:spLocks noChangeShapeType="1"/>
            </p:cNvSpPr>
            <p:nvPr/>
          </p:nvSpPr>
          <p:spPr bwMode="auto">
            <a:xfrm flipV="1">
              <a:off x="5511" y="935"/>
              <a:ext cx="0" cy="3085"/>
            </a:xfrm>
            <a:prstGeom prst="line">
              <a:avLst/>
            </a:prstGeom>
            <a:noFill/>
            <a:ln w="28575">
              <a:solidFill>
                <a:srgbClr val="996600"/>
              </a:solidFill>
              <a:round/>
              <a:headEnd/>
              <a:tailEnd/>
            </a:ln>
          </p:spPr>
          <p:txBody>
            <a:bodyPr/>
            <a:lstStyle/>
            <a:p>
              <a:endParaRPr lang="en-US"/>
            </a:p>
          </p:txBody>
        </p:sp>
      </p:grpSp>
      <p:sp>
        <p:nvSpPr>
          <p:cNvPr id="23576" name="Text Box 24"/>
          <p:cNvSpPr txBox="1">
            <a:spLocks noChangeArrowheads="1"/>
          </p:cNvSpPr>
          <p:nvPr/>
        </p:nvSpPr>
        <p:spPr bwMode="auto">
          <a:xfrm>
            <a:off x="381000" y="152400"/>
            <a:ext cx="8382000" cy="523220"/>
          </a:xfrm>
          <a:prstGeom prst="rect">
            <a:avLst/>
          </a:prstGeom>
          <a:noFill/>
          <a:ln>
            <a:noFill/>
          </a:ln>
          <a:effectLst/>
        </p:spPr>
        <p:txBody>
          <a:bodyPr wrap="square">
            <a:spAutoFit/>
          </a:bodyPr>
          <a:lstStyle/>
          <a:p>
            <a:pPr eaLnBrk="1" hangingPunct="1">
              <a:spcBef>
                <a:spcPct val="50000"/>
              </a:spcBef>
              <a:defRPr/>
            </a:pP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CÁC THÀNH PHẦN BIỆT LẬP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tiếp</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theo</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a:t>
            </a:r>
          </a:p>
        </p:txBody>
      </p:sp>
      <p:sp>
        <p:nvSpPr>
          <p:cNvPr id="22" name="Rectangle 1"/>
          <p:cNvSpPr>
            <a:spLocks noChangeArrowheads="1"/>
          </p:cNvSpPr>
          <p:nvPr/>
        </p:nvSpPr>
        <p:spPr bwMode="auto">
          <a:xfrm>
            <a:off x="213360" y="914400"/>
            <a:ext cx="8702040" cy="1631216"/>
          </a:xfrm>
          <a:prstGeom prst="rect">
            <a:avLst/>
          </a:prstGeom>
          <a:solidFill>
            <a:schemeClr val="bg1"/>
          </a:solidFill>
          <a:ln w="9525">
            <a:noFill/>
            <a:miter lim="800000"/>
            <a:headEnd/>
            <a:tailEnd/>
          </a:ln>
        </p:spPr>
        <p:txBody>
          <a:bodyPr wrap="square">
            <a:spAutoFit/>
          </a:bodyPr>
          <a:lstStyle/>
          <a:p>
            <a:pPr algn="just"/>
            <a:r>
              <a:rPr lang="en-US" sz="2400" b="1" dirty="0" err="1">
                <a:solidFill>
                  <a:srgbClr val="0000FF"/>
                </a:solidFill>
                <a:latin typeface="Times New Roman" pitchFamily="18" charset="0"/>
                <a:cs typeface="Times New Roman" pitchFamily="18" charset="0"/>
              </a:rPr>
              <a:t>Bài</a:t>
            </a:r>
            <a:r>
              <a:rPr lang="en-US" sz="2400" b="1" dirty="0">
                <a:solidFill>
                  <a:srgbClr val="0000FF"/>
                </a:solidFill>
                <a:latin typeface="Times New Roman" pitchFamily="18" charset="0"/>
                <a:cs typeface="Times New Roman" pitchFamily="18" charset="0"/>
              </a:rPr>
              <a:t> </a:t>
            </a:r>
            <a:r>
              <a:rPr lang="vi-VN" sz="2400" b="1" dirty="0">
                <a:solidFill>
                  <a:srgbClr val="0000FF"/>
                </a:solidFill>
                <a:latin typeface="Times New Roman" pitchFamily="18" charset="0"/>
                <a:cs typeface="Times New Roman" pitchFamily="18" charset="0"/>
              </a:rPr>
              <a:t>3</a:t>
            </a:r>
            <a:r>
              <a:rPr lang="en-US" sz="2400" b="1" dirty="0">
                <a:solidFill>
                  <a:srgbClr val="0000FF"/>
                </a:solidFill>
                <a:latin typeface="Times New Roman" pitchFamily="18" charset="0"/>
                <a:cs typeface="Times New Roman" pitchFamily="18" charset="0"/>
              </a:rPr>
              <a:t>/</a:t>
            </a:r>
            <a:r>
              <a:rPr lang="vi-VN" sz="2400" b="1" dirty="0">
                <a:solidFill>
                  <a:srgbClr val="0000FF"/>
                </a:solidFill>
                <a:latin typeface="Times New Roman" pitchFamily="18" charset="0"/>
                <a:cs typeface="Times New Roman" pitchFamily="18" charset="0"/>
              </a:rPr>
              <a:t>SGK</a:t>
            </a:r>
            <a:r>
              <a:rPr lang="en-US" sz="2400" b="1" dirty="0">
                <a:solidFill>
                  <a:srgbClr val="0000FF"/>
                </a:solidFill>
                <a:latin typeface="Times New Roman" pitchFamily="18" charset="0"/>
                <a:cs typeface="Times New Roman" pitchFamily="18" charset="0"/>
              </a:rPr>
              <a:t> </a:t>
            </a:r>
            <a:r>
              <a:rPr lang="en-US" sz="2400" b="1" dirty="0" err="1">
                <a:solidFill>
                  <a:srgbClr val="0000FF"/>
                </a:solidFill>
                <a:latin typeface="Times New Roman" pitchFamily="18" charset="0"/>
                <a:cs typeface="Times New Roman" pitchFamily="18" charset="0"/>
              </a:rPr>
              <a:t>trang</a:t>
            </a:r>
            <a:r>
              <a:rPr lang="en-US" sz="2400" b="1" dirty="0">
                <a:solidFill>
                  <a:srgbClr val="0000FF"/>
                </a:solidFill>
                <a:latin typeface="Times New Roman" pitchFamily="18" charset="0"/>
                <a:cs typeface="Times New Roman" pitchFamily="18" charset="0"/>
              </a:rPr>
              <a:t> 33.</a:t>
            </a:r>
            <a:r>
              <a:rPr lang="vi-VN" sz="2400" b="1" dirty="0">
                <a:solidFill>
                  <a:srgbClr val="0000FF"/>
                </a:solidFill>
                <a:latin typeface="Times New Roman" pitchFamily="18" charset="0"/>
                <a:cs typeface="Times New Roman" pitchFamily="18" charset="0"/>
              </a:rPr>
              <a:t> </a:t>
            </a:r>
            <a:endParaRPr lang="en-US" sz="2400" b="1" dirty="0">
              <a:solidFill>
                <a:srgbClr val="0000FF"/>
              </a:solidFill>
              <a:latin typeface="Times New Roman" pitchFamily="18" charset="0"/>
              <a:cs typeface="Times New Roman" pitchFamily="18" charset="0"/>
            </a:endParaRPr>
          </a:p>
          <a:p>
            <a:r>
              <a:rPr lang="en-US" sz="2400" b="1" dirty="0">
                <a:solidFill>
                  <a:srgbClr val="0000FF"/>
                </a:solidFill>
                <a:latin typeface="Times New Roman" pitchFamily="18" charset="0"/>
                <a:cs typeface="Times New Roman" pitchFamily="18" charset="0"/>
              </a:rPr>
              <a:t>   </a:t>
            </a:r>
            <a:r>
              <a:rPr lang="vi-VN" sz="2400" b="1" dirty="0">
                <a:solidFill>
                  <a:srgbClr val="0000FF"/>
                </a:solidFill>
                <a:latin typeface="Times New Roman" pitchFamily="18" charset="0"/>
                <a:cs typeface="Times New Roman" pitchFamily="18" charset="0"/>
              </a:rPr>
              <a:t>Tìm thành phần phụ chú trong các đoạn trích sau và cho biết chúng bổ sung điều gì?</a:t>
            </a:r>
            <a:br>
              <a:rPr lang="vi-VN" sz="2800" dirty="0">
                <a:latin typeface="Times New Roman" pitchFamily="18" charset="0"/>
                <a:cs typeface="Times New Roman" pitchFamily="18" charset="0"/>
              </a:rPr>
            </a:br>
            <a:r>
              <a:rPr lang="vi-VN" sz="2800" dirty="0">
                <a:latin typeface="Times New Roman" pitchFamily="18" charset="0"/>
                <a:cs typeface="Times New Roman" pitchFamily="18" charset="0"/>
              </a:rPr>
              <a:t> </a:t>
            </a:r>
          </a:p>
        </p:txBody>
      </p:sp>
      <p:sp>
        <p:nvSpPr>
          <p:cNvPr id="18" name="Rectangle 1"/>
          <p:cNvSpPr>
            <a:spLocks noChangeArrowheads="1"/>
          </p:cNvSpPr>
          <p:nvPr/>
        </p:nvSpPr>
        <p:spPr bwMode="auto">
          <a:xfrm>
            <a:off x="152400" y="2146300"/>
            <a:ext cx="8610600" cy="2616101"/>
          </a:xfrm>
          <a:prstGeom prst="rect">
            <a:avLst/>
          </a:prstGeom>
          <a:noFill/>
          <a:ln w="9525">
            <a:noFill/>
            <a:miter lim="800000"/>
            <a:headEnd/>
            <a:tailEnd/>
          </a:ln>
        </p:spPr>
        <p:txBody>
          <a:bodyPr wrap="square">
            <a:spAutoFit/>
          </a:bodyPr>
          <a:lstStyle/>
          <a:p>
            <a:pPr algn="just"/>
            <a:r>
              <a:rPr lang="vi-VN" sz="2400" b="1" dirty="0">
                <a:latin typeface="Times New Roman" pitchFamily="18" charset="0"/>
                <a:cs typeface="Times New Roman" pitchFamily="18" charset="0"/>
              </a:rPr>
              <a:t>b) </a:t>
            </a:r>
            <a:r>
              <a:rPr lang="vi-VN" sz="2400" b="1" i="1" dirty="0">
                <a:latin typeface="Times New Roman" pitchFamily="18" charset="0"/>
                <a:cs typeface="Times New Roman" pitchFamily="18" charset="0"/>
              </a:rPr>
              <a:t>Giáo dục tức là giải phóng. Nó mở ra cánh cửa dẫn đến hoà bình, công bằng và công lí. Những người nắm giữ chìa khóa của cánh cửa này – các thầy, cô giáo, các bậc cha mẹ, đặc biệt là những người mẹ – gánh một trách nhiệm vô cùng quan trọng, bởi vì cái thế giới mà chúng ta để lại cho các thế hệ mai sau sẽ tùy thuộc vào những trẻ em mà chúng ta để lại cho thế giới ấy.</a:t>
            </a:r>
            <a:endParaRPr lang="vi-VN" sz="2400" b="1" dirty="0">
              <a:latin typeface="Times New Roman" pitchFamily="18" charset="0"/>
              <a:cs typeface="Times New Roman" pitchFamily="18" charset="0"/>
            </a:endParaRPr>
          </a:p>
          <a:p>
            <a:pPr algn="just"/>
            <a:r>
              <a:rPr lang="en-US" sz="2000" b="1" dirty="0">
                <a:latin typeface="Times New Roman" pitchFamily="18" charset="0"/>
                <a:cs typeface="Times New Roman" pitchFamily="18" charset="0"/>
              </a:rPr>
              <a:t>                          (</a:t>
            </a:r>
            <a:r>
              <a:rPr lang="vi-VN" sz="2000" b="1" dirty="0">
                <a:latin typeface="Times New Roman" pitchFamily="18" charset="0"/>
                <a:cs typeface="Times New Roman" pitchFamily="18" charset="0"/>
              </a:rPr>
              <a:t>Phê-đê-ri-cô May-o, </a:t>
            </a:r>
            <a:r>
              <a:rPr lang="vi-VN" sz="2000" b="1" i="1" dirty="0">
                <a:latin typeface="Times New Roman" pitchFamily="18" charset="0"/>
                <a:cs typeface="Times New Roman" pitchFamily="18" charset="0"/>
              </a:rPr>
              <a:t>Giáo dục – chìa khóa của tương lai</a:t>
            </a:r>
            <a:r>
              <a:rPr lang="vi-VN" sz="2000" b="1" dirty="0">
                <a:latin typeface="Times New Roman" pitchFamily="18" charset="0"/>
                <a:cs typeface="Times New Roman" pitchFamily="18" charset="0"/>
              </a:rPr>
              <a:t>)</a:t>
            </a:r>
          </a:p>
        </p:txBody>
      </p:sp>
      <p:sp>
        <p:nvSpPr>
          <p:cNvPr id="19" name="Text Box 2"/>
          <p:cNvSpPr txBox="1">
            <a:spLocks noChangeArrowheads="1"/>
          </p:cNvSpPr>
          <p:nvPr/>
        </p:nvSpPr>
        <p:spPr bwMode="auto">
          <a:xfrm>
            <a:off x="228600" y="533400"/>
            <a:ext cx="44196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FF0000"/>
                </a:solidFill>
                <a:latin typeface="Times New Roman" pitchFamily="18" charset="0"/>
                <a:cs typeface="Times New Roman" pitchFamily="18" charset="0"/>
              </a:rPr>
              <a:t>    </a:t>
            </a:r>
            <a:r>
              <a:rPr lang="en-US" sz="2000" b="1" dirty="0">
                <a:solidFill>
                  <a:srgbClr val="FF0000"/>
                </a:solidFill>
                <a:latin typeface="Times New Roman" pitchFamily="18" charset="0"/>
                <a:cs typeface="Times New Roman" pitchFamily="18" charset="0"/>
              </a:rPr>
              <a:t>III.  </a:t>
            </a:r>
            <a:r>
              <a:rPr lang="en-US" sz="2000" b="1" u="sng" dirty="0">
                <a:solidFill>
                  <a:srgbClr val="FF0000"/>
                </a:solidFill>
                <a:latin typeface="Times New Roman" pitchFamily="18" charset="0"/>
                <a:cs typeface="Times New Roman" pitchFamily="18" charset="0"/>
              </a:rPr>
              <a:t>LUYỆN TẬP</a:t>
            </a:r>
          </a:p>
        </p:txBody>
      </p:sp>
      <p:sp>
        <p:nvSpPr>
          <p:cNvPr id="16" name="Rectangle 15"/>
          <p:cNvSpPr>
            <a:spLocks noChangeArrowheads="1"/>
          </p:cNvSpPr>
          <p:nvPr/>
        </p:nvSpPr>
        <p:spPr bwMode="auto">
          <a:xfrm>
            <a:off x="0" y="4846320"/>
            <a:ext cx="8991600" cy="1200329"/>
          </a:xfrm>
          <a:prstGeom prst="rect">
            <a:avLst/>
          </a:prstGeom>
          <a:noFill/>
          <a:ln w="9525">
            <a:noFill/>
            <a:miter lim="800000"/>
            <a:headEnd/>
            <a:tailEnd/>
          </a:ln>
        </p:spPr>
        <p:txBody>
          <a:bodyPr wrap="square">
            <a:spAutoFit/>
          </a:bodyPr>
          <a:lstStyle/>
          <a:p>
            <a:pPr algn="just"/>
            <a:r>
              <a:rPr lang="en-US" sz="2400" b="1" dirty="0">
                <a:solidFill>
                  <a:srgbClr val="FF0000"/>
                </a:solidFill>
                <a:latin typeface="Times New Roman" pitchFamily="18" charset="0"/>
                <a:cs typeface="Times New Roman" pitchFamily="18" charset="0"/>
              </a:rPr>
              <a:t>-&gt; </a:t>
            </a:r>
            <a:r>
              <a:rPr lang="en-US" sz="2400" b="1" dirty="0" err="1">
                <a:solidFill>
                  <a:srgbClr val="FF0000"/>
                </a:solidFill>
                <a:latin typeface="Times New Roman" pitchFamily="18" charset="0"/>
                <a:cs typeface="Times New Roman" pitchFamily="18" charset="0"/>
              </a:rPr>
              <a:t>Thành</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phần</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phụ</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chú</a:t>
            </a:r>
            <a:r>
              <a:rPr lang="en-US" sz="2400" b="1" dirty="0">
                <a:solidFill>
                  <a:srgbClr val="FF0000"/>
                </a:solidFill>
                <a:latin typeface="Times New Roman" pitchFamily="18" charset="0"/>
                <a:cs typeface="Times New Roman" pitchFamily="18" charset="0"/>
              </a:rPr>
              <a:t>:</a:t>
            </a:r>
            <a:r>
              <a:rPr lang="vi-VN" sz="2400" b="1" dirty="0">
                <a:solidFill>
                  <a:srgbClr val="FF0000"/>
                </a:solidFill>
                <a:latin typeface="Times New Roman" pitchFamily="18" charset="0"/>
                <a:cs typeface="Times New Roman" pitchFamily="18" charset="0"/>
              </a:rPr>
              <a:t> các thầy, cô giáo, các bậc cha mẹ, đặc biệt là những người mẹ (giải thích thêm cho những người nắm giữ chìa khóa của cánh cửa này).</a:t>
            </a:r>
            <a:endParaRPr lang="en-US" sz="2400" b="1"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arn(inVertical)">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705725" cy="5259388"/>
            <a:chOff x="158" y="164"/>
            <a:chExt cx="4854" cy="3265"/>
          </a:xfrm>
        </p:grpSpPr>
        <p:sp>
          <p:nvSpPr>
            <p:cNvPr id="18444" name="Line 3"/>
            <p:cNvSpPr>
              <a:spLocks noChangeShapeType="1"/>
            </p:cNvSpPr>
            <p:nvPr/>
          </p:nvSpPr>
          <p:spPr bwMode="auto">
            <a:xfrm flipH="1" flipV="1">
              <a:off x="249" y="254"/>
              <a:ext cx="4627" cy="0"/>
            </a:xfrm>
            <a:prstGeom prst="line">
              <a:avLst/>
            </a:prstGeom>
            <a:noFill/>
            <a:ln w="28575">
              <a:solidFill>
                <a:srgbClr val="996600"/>
              </a:solidFill>
              <a:round/>
              <a:headEnd/>
              <a:tailEnd/>
            </a:ln>
          </p:spPr>
          <p:txBody>
            <a:bodyPr/>
            <a:lstStyle/>
            <a:p>
              <a:endParaRPr lang="en-US"/>
            </a:p>
          </p:txBody>
        </p:sp>
        <p:sp>
          <p:nvSpPr>
            <p:cNvPr id="18445" name="Line 4"/>
            <p:cNvSpPr>
              <a:spLocks noChangeShapeType="1"/>
            </p:cNvSpPr>
            <p:nvPr/>
          </p:nvSpPr>
          <p:spPr bwMode="auto">
            <a:xfrm flipH="1" flipV="1">
              <a:off x="158" y="164"/>
              <a:ext cx="4854" cy="0"/>
            </a:xfrm>
            <a:prstGeom prst="line">
              <a:avLst/>
            </a:prstGeom>
            <a:noFill/>
            <a:ln w="76200">
              <a:solidFill>
                <a:srgbClr val="996600"/>
              </a:solidFill>
              <a:round/>
              <a:headEnd/>
              <a:tailEnd/>
            </a:ln>
          </p:spPr>
          <p:txBody>
            <a:bodyPr/>
            <a:lstStyle/>
            <a:p>
              <a:endParaRPr lang="en-US"/>
            </a:p>
          </p:txBody>
        </p:sp>
        <p:sp>
          <p:nvSpPr>
            <p:cNvPr id="18446" name="Line 5"/>
            <p:cNvSpPr>
              <a:spLocks noChangeShapeType="1"/>
            </p:cNvSpPr>
            <p:nvPr/>
          </p:nvSpPr>
          <p:spPr bwMode="auto">
            <a:xfrm flipH="1">
              <a:off x="158" y="164"/>
              <a:ext cx="0" cy="3265"/>
            </a:xfrm>
            <a:prstGeom prst="line">
              <a:avLst/>
            </a:prstGeom>
            <a:noFill/>
            <a:ln w="76200">
              <a:solidFill>
                <a:srgbClr val="996600"/>
              </a:solidFill>
              <a:round/>
              <a:headEnd/>
              <a:tailEnd/>
            </a:ln>
          </p:spPr>
          <p:txBody>
            <a:bodyPr/>
            <a:lstStyle/>
            <a:p>
              <a:endParaRPr lang="en-US"/>
            </a:p>
          </p:txBody>
        </p:sp>
        <p:sp>
          <p:nvSpPr>
            <p:cNvPr id="18447" name="Line 6"/>
            <p:cNvSpPr>
              <a:spLocks noChangeShapeType="1"/>
            </p:cNvSpPr>
            <p:nvPr/>
          </p:nvSpPr>
          <p:spPr bwMode="auto">
            <a:xfrm flipH="1">
              <a:off x="249" y="254"/>
              <a:ext cx="0" cy="3085"/>
            </a:xfrm>
            <a:prstGeom prst="line">
              <a:avLst/>
            </a:prstGeom>
            <a:noFill/>
            <a:ln w="28575">
              <a:solidFill>
                <a:srgbClr val="996600"/>
              </a:solidFill>
              <a:round/>
              <a:headEnd/>
              <a:tailEnd/>
            </a:ln>
          </p:spPr>
          <p:txBody>
            <a:bodyPr/>
            <a:lstStyle/>
            <a:p>
              <a:endParaRPr lang="en-US"/>
            </a:p>
          </p:txBody>
        </p:sp>
      </p:grpSp>
      <p:grpSp>
        <p:nvGrpSpPr>
          <p:cNvPr id="3" name="Group 7"/>
          <p:cNvGrpSpPr>
            <a:grpSpLocks/>
          </p:cNvGrpSpPr>
          <p:nvPr/>
        </p:nvGrpSpPr>
        <p:grpSpPr bwMode="auto">
          <a:xfrm>
            <a:off x="1358900" y="1589088"/>
            <a:ext cx="7705725" cy="5183187"/>
            <a:chOff x="748" y="845"/>
            <a:chExt cx="4854" cy="3265"/>
          </a:xfrm>
        </p:grpSpPr>
        <p:sp>
          <p:nvSpPr>
            <p:cNvPr id="18440" name="Line 8"/>
            <p:cNvSpPr>
              <a:spLocks noChangeShapeType="1"/>
            </p:cNvSpPr>
            <p:nvPr/>
          </p:nvSpPr>
          <p:spPr bwMode="auto">
            <a:xfrm>
              <a:off x="884" y="4020"/>
              <a:ext cx="4627" cy="0"/>
            </a:xfrm>
            <a:prstGeom prst="line">
              <a:avLst/>
            </a:prstGeom>
            <a:noFill/>
            <a:ln w="28575">
              <a:solidFill>
                <a:srgbClr val="996600"/>
              </a:solidFill>
              <a:round/>
              <a:headEnd/>
              <a:tailEnd/>
            </a:ln>
          </p:spPr>
          <p:txBody>
            <a:bodyPr/>
            <a:lstStyle/>
            <a:p>
              <a:endParaRPr lang="en-US"/>
            </a:p>
          </p:txBody>
        </p:sp>
        <p:sp>
          <p:nvSpPr>
            <p:cNvPr id="18441" name="Line 9"/>
            <p:cNvSpPr>
              <a:spLocks noChangeShapeType="1"/>
            </p:cNvSpPr>
            <p:nvPr/>
          </p:nvSpPr>
          <p:spPr bwMode="auto">
            <a:xfrm>
              <a:off x="748" y="4110"/>
              <a:ext cx="4854" cy="0"/>
            </a:xfrm>
            <a:prstGeom prst="line">
              <a:avLst/>
            </a:prstGeom>
            <a:noFill/>
            <a:ln w="76200">
              <a:solidFill>
                <a:srgbClr val="996600"/>
              </a:solidFill>
              <a:round/>
              <a:headEnd/>
              <a:tailEnd/>
            </a:ln>
          </p:spPr>
          <p:txBody>
            <a:bodyPr/>
            <a:lstStyle/>
            <a:p>
              <a:endParaRPr lang="en-US"/>
            </a:p>
          </p:txBody>
        </p:sp>
        <p:sp>
          <p:nvSpPr>
            <p:cNvPr id="18442" name="Line 10"/>
            <p:cNvSpPr>
              <a:spLocks noChangeShapeType="1"/>
            </p:cNvSpPr>
            <p:nvPr/>
          </p:nvSpPr>
          <p:spPr bwMode="auto">
            <a:xfrm flipV="1">
              <a:off x="5602" y="845"/>
              <a:ext cx="0" cy="3265"/>
            </a:xfrm>
            <a:prstGeom prst="line">
              <a:avLst/>
            </a:prstGeom>
            <a:noFill/>
            <a:ln w="76200">
              <a:solidFill>
                <a:srgbClr val="996600"/>
              </a:solidFill>
              <a:round/>
              <a:headEnd/>
              <a:tailEnd/>
            </a:ln>
          </p:spPr>
          <p:txBody>
            <a:bodyPr/>
            <a:lstStyle/>
            <a:p>
              <a:endParaRPr lang="en-US"/>
            </a:p>
          </p:txBody>
        </p:sp>
        <p:sp>
          <p:nvSpPr>
            <p:cNvPr id="18443" name="Line 11"/>
            <p:cNvSpPr>
              <a:spLocks noChangeShapeType="1"/>
            </p:cNvSpPr>
            <p:nvPr/>
          </p:nvSpPr>
          <p:spPr bwMode="auto">
            <a:xfrm flipV="1">
              <a:off x="5511" y="935"/>
              <a:ext cx="0" cy="3085"/>
            </a:xfrm>
            <a:prstGeom prst="line">
              <a:avLst/>
            </a:prstGeom>
            <a:noFill/>
            <a:ln w="28575">
              <a:solidFill>
                <a:srgbClr val="996600"/>
              </a:solidFill>
              <a:round/>
              <a:headEnd/>
              <a:tailEnd/>
            </a:ln>
          </p:spPr>
          <p:txBody>
            <a:bodyPr/>
            <a:lstStyle/>
            <a:p>
              <a:endParaRPr lang="en-US"/>
            </a:p>
          </p:txBody>
        </p:sp>
      </p:grpSp>
      <p:sp>
        <p:nvSpPr>
          <p:cNvPr id="23576" name="Text Box 24"/>
          <p:cNvSpPr txBox="1">
            <a:spLocks noChangeArrowheads="1"/>
          </p:cNvSpPr>
          <p:nvPr/>
        </p:nvSpPr>
        <p:spPr bwMode="auto">
          <a:xfrm>
            <a:off x="381000" y="152400"/>
            <a:ext cx="8382000" cy="523220"/>
          </a:xfrm>
          <a:prstGeom prst="rect">
            <a:avLst/>
          </a:prstGeom>
          <a:noFill/>
          <a:ln>
            <a:noFill/>
          </a:ln>
          <a:effectLst/>
        </p:spPr>
        <p:txBody>
          <a:bodyPr wrap="square">
            <a:spAutoFit/>
          </a:bodyPr>
          <a:lstStyle/>
          <a:p>
            <a:pPr eaLnBrk="1" hangingPunct="1">
              <a:spcBef>
                <a:spcPct val="50000"/>
              </a:spcBef>
              <a:defRPr/>
            </a:pP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CÁC THÀNH PHẦN BIỆT LẬP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tiếp</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theo</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a:t>
            </a:r>
          </a:p>
        </p:txBody>
      </p:sp>
      <p:sp>
        <p:nvSpPr>
          <p:cNvPr id="22" name="Rectangle 1"/>
          <p:cNvSpPr>
            <a:spLocks noChangeArrowheads="1"/>
          </p:cNvSpPr>
          <p:nvPr/>
        </p:nvSpPr>
        <p:spPr bwMode="auto">
          <a:xfrm>
            <a:off x="137160" y="1000897"/>
            <a:ext cx="8702040" cy="1631216"/>
          </a:xfrm>
          <a:prstGeom prst="rect">
            <a:avLst/>
          </a:prstGeom>
          <a:solidFill>
            <a:schemeClr val="bg1"/>
          </a:solidFill>
          <a:ln w="9525">
            <a:noFill/>
            <a:miter lim="800000"/>
            <a:headEnd/>
            <a:tailEnd/>
          </a:ln>
        </p:spPr>
        <p:txBody>
          <a:bodyPr wrap="square">
            <a:spAutoFit/>
          </a:bodyPr>
          <a:lstStyle/>
          <a:p>
            <a:pPr algn="just"/>
            <a:r>
              <a:rPr lang="en-US" sz="2400" b="1">
                <a:solidFill>
                  <a:srgbClr val="0000FF"/>
                </a:solidFill>
                <a:latin typeface="Times New Roman" pitchFamily="18" charset="0"/>
                <a:cs typeface="Times New Roman" pitchFamily="18" charset="0"/>
              </a:rPr>
              <a:t>Bài </a:t>
            </a:r>
            <a:r>
              <a:rPr lang="vi-VN" sz="2400" b="1">
                <a:solidFill>
                  <a:srgbClr val="0000FF"/>
                </a:solidFill>
                <a:latin typeface="Times New Roman" pitchFamily="18" charset="0"/>
                <a:cs typeface="Times New Roman" pitchFamily="18" charset="0"/>
              </a:rPr>
              <a:t>3</a:t>
            </a:r>
            <a:r>
              <a:rPr lang="en-US" sz="2400" b="1">
                <a:solidFill>
                  <a:srgbClr val="0000FF"/>
                </a:solidFill>
                <a:latin typeface="Times New Roman" pitchFamily="18" charset="0"/>
                <a:cs typeface="Times New Roman" pitchFamily="18" charset="0"/>
              </a:rPr>
              <a:t>/</a:t>
            </a:r>
            <a:r>
              <a:rPr lang="vi-VN" sz="2400" b="1">
                <a:solidFill>
                  <a:srgbClr val="0000FF"/>
                </a:solidFill>
                <a:latin typeface="Times New Roman" pitchFamily="18" charset="0"/>
                <a:cs typeface="Times New Roman" pitchFamily="18" charset="0"/>
              </a:rPr>
              <a:t>SGK</a:t>
            </a:r>
            <a:r>
              <a:rPr lang="en-US" sz="2400" b="1">
                <a:solidFill>
                  <a:srgbClr val="0000FF"/>
                </a:solidFill>
                <a:latin typeface="Times New Roman" pitchFamily="18" charset="0"/>
                <a:cs typeface="Times New Roman" pitchFamily="18" charset="0"/>
              </a:rPr>
              <a:t> trang 33.</a:t>
            </a:r>
            <a:r>
              <a:rPr lang="vi-VN" sz="2400" b="1">
                <a:solidFill>
                  <a:srgbClr val="0000FF"/>
                </a:solidFill>
                <a:latin typeface="Times New Roman" pitchFamily="18" charset="0"/>
                <a:cs typeface="Times New Roman" pitchFamily="18" charset="0"/>
              </a:rPr>
              <a:t> </a:t>
            </a:r>
            <a:endParaRPr lang="en-US" sz="2400" b="1">
              <a:solidFill>
                <a:srgbClr val="0000FF"/>
              </a:solidFill>
              <a:latin typeface="Times New Roman" pitchFamily="18" charset="0"/>
              <a:cs typeface="Times New Roman" pitchFamily="18" charset="0"/>
            </a:endParaRPr>
          </a:p>
          <a:p>
            <a:r>
              <a:rPr lang="en-US" sz="2400" b="1">
                <a:solidFill>
                  <a:srgbClr val="0000FF"/>
                </a:solidFill>
                <a:latin typeface="Times New Roman" pitchFamily="18" charset="0"/>
                <a:cs typeface="Times New Roman" pitchFamily="18" charset="0"/>
              </a:rPr>
              <a:t>   </a:t>
            </a:r>
            <a:r>
              <a:rPr lang="vi-VN" sz="2400" b="1">
                <a:solidFill>
                  <a:srgbClr val="0000FF"/>
                </a:solidFill>
                <a:latin typeface="Times New Roman" pitchFamily="18" charset="0"/>
                <a:cs typeface="Times New Roman" pitchFamily="18" charset="0"/>
              </a:rPr>
              <a:t>Tìm thành phần phụ chú trong các đoạn trích sau và cho biết chúng bổ sung điều gì?</a:t>
            </a:r>
            <a:br>
              <a:rPr lang="vi-VN" sz="2800">
                <a:latin typeface="Times New Roman" pitchFamily="18" charset="0"/>
                <a:cs typeface="Times New Roman" pitchFamily="18" charset="0"/>
              </a:rPr>
            </a:br>
            <a:r>
              <a:rPr lang="vi-VN" sz="2800">
                <a:latin typeface="Times New Roman" pitchFamily="18" charset="0"/>
                <a:cs typeface="Times New Roman" pitchFamily="18" charset="0"/>
              </a:rPr>
              <a:t> </a:t>
            </a:r>
          </a:p>
        </p:txBody>
      </p:sp>
      <p:sp>
        <p:nvSpPr>
          <p:cNvPr id="19" name="Text Box 2"/>
          <p:cNvSpPr txBox="1">
            <a:spLocks noChangeArrowheads="1"/>
          </p:cNvSpPr>
          <p:nvPr/>
        </p:nvSpPr>
        <p:spPr bwMode="auto">
          <a:xfrm>
            <a:off x="228600" y="533400"/>
            <a:ext cx="44196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FF0000"/>
                </a:solidFill>
                <a:latin typeface="Times New Roman" pitchFamily="18" charset="0"/>
                <a:cs typeface="Times New Roman" pitchFamily="18" charset="0"/>
              </a:rPr>
              <a:t>    </a:t>
            </a:r>
            <a:r>
              <a:rPr lang="en-US" sz="2000" b="1" dirty="0">
                <a:solidFill>
                  <a:srgbClr val="FF0000"/>
                </a:solidFill>
                <a:latin typeface="Times New Roman" pitchFamily="18" charset="0"/>
                <a:cs typeface="Times New Roman" pitchFamily="18" charset="0"/>
              </a:rPr>
              <a:t>III.  </a:t>
            </a:r>
            <a:r>
              <a:rPr lang="en-US" sz="2000" b="1" u="sng" dirty="0">
                <a:solidFill>
                  <a:srgbClr val="FF0000"/>
                </a:solidFill>
                <a:latin typeface="Times New Roman" pitchFamily="18" charset="0"/>
                <a:cs typeface="Times New Roman" pitchFamily="18" charset="0"/>
              </a:rPr>
              <a:t>LUYỆN TẬP</a:t>
            </a:r>
          </a:p>
        </p:txBody>
      </p:sp>
      <p:sp>
        <p:nvSpPr>
          <p:cNvPr id="17" name="Rectangle 2"/>
          <p:cNvSpPr>
            <a:spLocks noChangeArrowheads="1"/>
          </p:cNvSpPr>
          <p:nvPr/>
        </p:nvSpPr>
        <p:spPr bwMode="auto">
          <a:xfrm>
            <a:off x="304800" y="2072640"/>
            <a:ext cx="8610600" cy="2677656"/>
          </a:xfrm>
          <a:prstGeom prst="rect">
            <a:avLst/>
          </a:prstGeom>
          <a:solidFill>
            <a:schemeClr val="bg1"/>
          </a:solidFill>
          <a:ln w="9525">
            <a:noFill/>
            <a:miter lim="800000"/>
            <a:headEnd/>
            <a:tailEnd/>
          </a:ln>
        </p:spPr>
        <p:txBody>
          <a:bodyPr wrap="square">
            <a:spAutoFit/>
          </a:bodyPr>
          <a:lstStyle/>
          <a:p>
            <a:pPr algn="just"/>
            <a:r>
              <a:rPr lang="vi-VN" sz="2400" b="1">
                <a:latin typeface="Times New Roman" pitchFamily="18" charset="0"/>
                <a:cs typeface="Times New Roman" pitchFamily="18" charset="0"/>
              </a:rPr>
              <a:t>c) </a:t>
            </a:r>
            <a:r>
              <a:rPr lang="vi-VN" sz="2400" b="1" i="1">
                <a:latin typeface="Times New Roman" pitchFamily="18" charset="0"/>
                <a:cs typeface="Times New Roman" pitchFamily="18" charset="0"/>
              </a:rPr>
              <a:t>Bước vào thế kỉ mới, muốn “sánh vai cùng các cường quốc năm châu” thì chúng ta sẽ phải lấp đ</a:t>
            </a:r>
            <a:r>
              <a:rPr lang="en-US" sz="2400" b="1" i="1">
                <a:latin typeface="Times New Roman" pitchFamily="18" charset="0"/>
                <a:cs typeface="Times New Roman" pitchFamily="18" charset="0"/>
              </a:rPr>
              <a:t>ầ</a:t>
            </a:r>
            <a:r>
              <a:rPr lang="vi-VN" sz="2400" b="1" i="1">
                <a:latin typeface="Times New Roman" pitchFamily="18" charset="0"/>
                <a:cs typeface="Times New Roman" pitchFamily="18" charset="0"/>
              </a:rPr>
              <a:t>y hành trang bằng những điểm mạnh, vứt bỏ những điểm yếu. Muốn vậy thì khâu đầu tiên, có ý nghĩa quyết định là hãy làm cho lớp trẻ – những người chủ thực sự của đất nước trong thế kỉ tới – nhận ra điều đó, quen dần với những thói quen tốt đẹp ngay từ những việc nhỏ nhất.</a:t>
            </a:r>
            <a:endParaRPr lang="vi-VN" sz="2400" b="1">
              <a:latin typeface="Times New Roman" pitchFamily="18" charset="0"/>
              <a:cs typeface="Times New Roman" pitchFamily="18" charset="0"/>
            </a:endParaRPr>
          </a:p>
          <a:p>
            <a:pPr algn="ctr"/>
            <a:r>
              <a:rPr lang="vi-VN" sz="2400" b="1">
                <a:latin typeface="Times New Roman" pitchFamily="18" charset="0"/>
                <a:cs typeface="Times New Roman" pitchFamily="18" charset="0"/>
              </a:rPr>
              <a:t> </a:t>
            </a:r>
            <a:r>
              <a:rPr lang="en-US" sz="2000" b="1">
                <a:latin typeface="Times New Roman" pitchFamily="18" charset="0"/>
                <a:cs typeface="Times New Roman" pitchFamily="18" charset="0"/>
              </a:rPr>
              <a:t>         </a:t>
            </a:r>
            <a:r>
              <a:rPr lang="vi-VN" sz="2000" b="1">
                <a:latin typeface="Times New Roman" pitchFamily="18" charset="0"/>
                <a:cs typeface="Times New Roman" pitchFamily="18" charset="0"/>
              </a:rPr>
              <a:t>(Vũ Khoan, </a:t>
            </a:r>
            <a:r>
              <a:rPr lang="vi-VN" sz="2000" b="1" i="1">
                <a:latin typeface="Times New Roman" pitchFamily="18" charset="0"/>
                <a:cs typeface="Times New Roman" pitchFamily="18" charset="0"/>
              </a:rPr>
              <a:t>Chuẩn bị hành trang vào thế kỉ mới</a:t>
            </a:r>
            <a:r>
              <a:rPr lang="vi-VN" sz="2000" b="1">
                <a:latin typeface="Times New Roman" pitchFamily="18" charset="0"/>
                <a:cs typeface="Times New Roman" pitchFamily="18" charset="0"/>
              </a:rPr>
              <a:t>)</a:t>
            </a:r>
            <a:endParaRPr lang="vi-VN" sz="2400" b="1">
              <a:latin typeface="Times New Roman" pitchFamily="18" charset="0"/>
              <a:cs typeface="Times New Roman" pitchFamily="18" charset="0"/>
            </a:endParaRPr>
          </a:p>
        </p:txBody>
      </p:sp>
      <p:sp>
        <p:nvSpPr>
          <p:cNvPr id="20" name="Rectangle 19"/>
          <p:cNvSpPr>
            <a:spLocks noChangeArrowheads="1"/>
          </p:cNvSpPr>
          <p:nvPr/>
        </p:nvSpPr>
        <p:spPr bwMode="auto">
          <a:xfrm>
            <a:off x="228600" y="4754880"/>
            <a:ext cx="8534400" cy="830997"/>
          </a:xfrm>
          <a:prstGeom prst="rect">
            <a:avLst/>
          </a:prstGeom>
          <a:noFill/>
          <a:ln w="9525">
            <a:noFill/>
            <a:miter lim="800000"/>
            <a:headEnd/>
            <a:tailEnd/>
          </a:ln>
        </p:spPr>
        <p:txBody>
          <a:bodyPr wrap="square">
            <a:spAutoFit/>
          </a:bodyPr>
          <a:lstStyle/>
          <a:p>
            <a:r>
              <a:rPr lang="en-US" sz="2400" b="1">
                <a:solidFill>
                  <a:srgbClr val="FF0000"/>
                </a:solidFill>
                <a:latin typeface="Times New Roman" pitchFamily="18" charset="0"/>
                <a:cs typeface="Times New Roman" pitchFamily="18" charset="0"/>
              </a:rPr>
              <a:t>-&gt; Thành phần phụ chú:</a:t>
            </a:r>
            <a:r>
              <a:rPr lang="vi-VN" sz="2400" b="1">
                <a:solidFill>
                  <a:srgbClr val="FF0000"/>
                </a:solidFill>
                <a:latin typeface="Times New Roman" pitchFamily="18" charset="0"/>
                <a:cs typeface="Times New Roman" pitchFamily="18" charset="0"/>
              </a:rPr>
              <a:t> những người chủ thực sự của đất nước trong thế kỉ tới (giải thích cho cụm từ lớp trẻ)</a:t>
            </a:r>
            <a:endParaRPr lang="en-US" sz="2400" b="1">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ox(in)">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arn(inVertical)">
                                      <p:cBhvr>
                                        <p:cTn id="1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705725" cy="5259388"/>
            <a:chOff x="158" y="164"/>
            <a:chExt cx="4854" cy="3265"/>
          </a:xfrm>
        </p:grpSpPr>
        <p:sp>
          <p:nvSpPr>
            <p:cNvPr id="18444" name="Line 3"/>
            <p:cNvSpPr>
              <a:spLocks noChangeShapeType="1"/>
            </p:cNvSpPr>
            <p:nvPr/>
          </p:nvSpPr>
          <p:spPr bwMode="auto">
            <a:xfrm flipH="1" flipV="1">
              <a:off x="249" y="254"/>
              <a:ext cx="4627" cy="0"/>
            </a:xfrm>
            <a:prstGeom prst="line">
              <a:avLst/>
            </a:prstGeom>
            <a:noFill/>
            <a:ln w="28575">
              <a:solidFill>
                <a:srgbClr val="996600"/>
              </a:solidFill>
              <a:round/>
              <a:headEnd/>
              <a:tailEnd/>
            </a:ln>
          </p:spPr>
          <p:txBody>
            <a:bodyPr/>
            <a:lstStyle/>
            <a:p>
              <a:endParaRPr lang="en-US"/>
            </a:p>
          </p:txBody>
        </p:sp>
        <p:sp>
          <p:nvSpPr>
            <p:cNvPr id="18445" name="Line 4"/>
            <p:cNvSpPr>
              <a:spLocks noChangeShapeType="1"/>
            </p:cNvSpPr>
            <p:nvPr/>
          </p:nvSpPr>
          <p:spPr bwMode="auto">
            <a:xfrm flipH="1" flipV="1">
              <a:off x="158" y="164"/>
              <a:ext cx="4854" cy="0"/>
            </a:xfrm>
            <a:prstGeom prst="line">
              <a:avLst/>
            </a:prstGeom>
            <a:noFill/>
            <a:ln w="76200">
              <a:solidFill>
                <a:srgbClr val="996600"/>
              </a:solidFill>
              <a:round/>
              <a:headEnd/>
              <a:tailEnd/>
            </a:ln>
          </p:spPr>
          <p:txBody>
            <a:bodyPr/>
            <a:lstStyle/>
            <a:p>
              <a:endParaRPr lang="en-US"/>
            </a:p>
          </p:txBody>
        </p:sp>
        <p:sp>
          <p:nvSpPr>
            <p:cNvPr id="18446" name="Line 5"/>
            <p:cNvSpPr>
              <a:spLocks noChangeShapeType="1"/>
            </p:cNvSpPr>
            <p:nvPr/>
          </p:nvSpPr>
          <p:spPr bwMode="auto">
            <a:xfrm flipH="1">
              <a:off x="158" y="164"/>
              <a:ext cx="0" cy="3265"/>
            </a:xfrm>
            <a:prstGeom prst="line">
              <a:avLst/>
            </a:prstGeom>
            <a:noFill/>
            <a:ln w="76200">
              <a:solidFill>
                <a:srgbClr val="996600"/>
              </a:solidFill>
              <a:round/>
              <a:headEnd/>
              <a:tailEnd/>
            </a:ln>
          </p:spPr>
          <p:txBody>
            <a:bodyPr/>
            <a:lstStyle/>
            <a:p>
              <a:endParaRPr lang="en-US"/>
            </a:p>
          </p:txBody>
        </p:sp>
        <p:sp>
          <p:nvSpPr>
            <p:cNvPr id="18447" name="Line 6"/>
            <p:cNvSpPr>
              <a:spLocks noChangeShapeType="1"/>
            </p:cNvSpPr>
            <p:nvPr/>
          </p:nvSpPr>
          <p:spPr bwMode="auto">
            <a:xfrm flipH="1">
              <a:off x="249" y="254"/>
              <a:ext cx="0" cy="3085"/>
            </a:xfrm>
            <a:prstGeom prst="line">
              <a:avLst/>
            </a:prstGeom>
            <a:noFill/>
            <a:ln w="28575">
              <a:solidFill>
                <a:srgbClr val="996600"/>
              </a:solidFill>
              <a:round/>
              <a:headEnd/>
              <a:tailEnd/>
            </a:ln>
          </p:spPr>
          <p:txBody>
            <a:bodyPr/>
            <a:lstStyle/>
            <a:p>
              <a:endParaRPr lang="en-US"/>
            </a:p>
          </p:txBody>
        </p:sp>
      </p:grpSp>
      <p:grpSp>
        <p:nvGrpSpPr>
          <p:cNvPr id="3" name="Group 7"/>
          <p:cNvGrpSpPr>
            <a:grpSpLocks/>
          </p:cNvGrpSpPr>
          <p:nvPr/>
        </p:nvGrpSpPr>
        <p:grpSpPr bwMode="auto">
          <a:xfrm>
            <a:off x="1358900" y="1589088"/>
            <a:ext cx="7705725" cy="5183187"/>
            <a:chOff x="748" y="845"/>
            <a:chExt cx="4854" cy="3265"/>
          </a:xfrm>
        </p:grpSpPr>
        <p:sp>
          <p:nvSpPr>
            <p:cNvPr id="18440" name="Line 8"/>
            <p:cNvSpPr>
              <a:spLocks noChangeShapeType="1"/>
            </p:cNvSpPr>
            <p:nvPr/>
          </p:nvSpPr>
          <p:spPr bwMode="auto">
            <a:xfrm>
              <a:off x="884" y="4020"/>
              <a:ext cx="4627" cy="0"/>
            </a:xfrm>
            <a:prstGeom prst="line">
              <a:avLst/>
            </a:prstGeom>
            <a:noFill/>
            <a:ln w="28575">
              <a:solidFill>
                <a:srgbClr val="996600"/>
              </a:solidFill>
              <a:round/>
              <a:headEnd/>
              <a:tailEnd/>
            </a:ln>
          </p:spPr>
          <p:txBody>
            <a:bodyPr/>
            <a:lstStyle/>
            <a:p>
              <a:endParaRPr lang="en-US"/>
            </a:p>
          </p:txBody>
        </p:sp>
        <p:sp>
          <p:nvSpPr>
            <p:cNvPr id="18441" name="Line 9"/>
            <p:cNvSpPr>
              <a:spLocks noChangeShapeType="1"/>
            </p:cNvSpPr>
            <p:nvPr/>
          </p:nvSpPr>
          <p:spPr bwMode="auto">
            <a:xfrm>
              <a:off x="748" y="4110"/>
              <a:ext cx="4854" cy="0"/>
            </a:xfrm>
            <a:prstGeom prst="line">
              <a:avLst/>
            </a:prstGeom>
            <a:noFill/>
            <a:ln w="76200">
              <a:solidFill>
                <a:srgbClr val="996600"/>
              </a:solidFill>
              <a:round/>
              <a:headEnd/>
              <a:tailEnd/>
            </a:ln>
          </p:spPr>
          <p:txBody>
            <a:bodyPr/>
            <a:lstStyle/>
            <a:p>
              <a:endParaRPr lang="en-US"/>
            </a:p>
          </p:txBody>
        </p:sp>
        <p:sp>
          <p:nvSpPr>
            <p:cNvPr id="18442" name="Line 10"/>
            <p:cNvSpPr>
              <a:spLocks noChangeShapeType="1"/>
            </p:cNvSpPr>
            <p:nvPr/>
          </p:nvSpPr>
          <p:spPr bwMode="auto">
            <a:xfrm flipV="1">
              <a:off x="5602" y="845"/>
              <a:ext cx="0" cy="3265"/>
            </a:xfrm>
            <a:prstGeom prst="line">
              <a:avLst/>
            </a:prstGeom>
            <a:noFill/>
            <a:ln w="76200">
              <a:solidFill>
                <a:srgbClr val="996600"/>
              </a:solidFill>
              <a:round/>
              <a:headEnd/>
              <a:tailEnd/>
            </a:ln>
          </p:spPr>
          <p:txBody>
            <a:bodyPr/>
            <a:lstStyle/>
            <a:p>
              <a:endParaRPr lang="en-US"/>
            </a:p>
          </p:txBody>
        </p:sp>
        <p:sp>
          <p:nvSpPr>
            <p:cNvPr id="18443" name="Line 11"/>
            <p:cNvSpPr>
              <a:spLocks noChangeShapeType="1"/>
            </p:cNvSpPr>
            <p:nvPr/>
          </p:nvSpPr>
          <p:spPr bwMode="auto">
            <a:xfrm flipV="1">
              <a:off x="5511" y="935"/>
              <a:ext cx="0" cy="3085"/>
            </a:xfrm>
            <a:prstGeom prst="line">
              <a:avLst/>
            </a:prstGeom>
            <a:noFill/>
            <a:ln w="28575">
              <a:solidFill>
                <a:srgbClr val="996600"/>
              </a:solidFill>
              <a:round/>
              <a:headEnd/>
              <a:tailEnd/>
            </a:ln>
          </p:spPr>
          <p:txBody>
            <a:bodyPr/>
            <a:lstStyle/>
            <a:p>
              <a:endParaRPr lang="en-US"/>
            </a:p>
          </p:txBody>
        </p:sp>
      </p:grpSp>
      <p:sp>
        <p:nvSpPr>
          <p:cNvPr id="23576" name="Text Box 24"/>
          <p:cNvSpPr txBox="1">
            <a:spLocks noChangeArrowheads="1"/>
          </p:cNvSpPr>
          <p:nvPr/>
        </p:nvSpPr>
        <p:spPr bwMode="auto">
          <a:xfrm>
            <a:off x="259492" y="58133"/>
            <a:ext cx="8382000" cy="523220"/>
          </a:xfrm>
          <a:prstGeom prst="rect">
            <a:avLst/>
          </a:prstGeom>
          <a:noFill/>
          <a:ln>
            <a:noFill/>
          </a:ln>
          <a:effectLst/>
        </p:spPr>
        <p:txBody>
          <a:bodyPr wrap="square">
            <a:spAutoFit/>
          </a:bodyPr>
          <a:lstStyle/>
          <a:p>
            <a:pPr eaLnBrk="1" hangingPunct="1">
              <a:spcBef>
                <a:spcPct val="50000"/>
              </a:spcBef>
              <a:defRPr/>
            </a:pP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 CÁC THÀNH PHẦN BIỆT LẬP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tiếp</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theo</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a:t>
            </a:r>
          </a:p>
        </p:txBody>
      </p:sp>
      <p:sp>
        <p:nvSpPr>
          <p:cNvPr id="22" name="Rectangle 1"/>
          <p:cNvSpPr>
            <a:spLocks noChangeArrowheads="1"/>
          </p:cNvSpPr>
          <p:nvPr/>
        </p:nvSpPr>
        <p:spPr bwMode="auto">
          <a:xfrm>
            <a:off x="213360" y="914400"/>
            <a:ext cx="8702040" cy="1631216"/>
          </a:xfrm>
          <a:prstGeom prst="rect">
            <a:avLst/>
          </a:prstGeom>
          <a:solidFill>
            <a:schemeClr val="bg1"/>
          </a:solidFill>
          <a:ln w="9525">
            <a:noFill/>
            <a:miter lim="800000"/>
            <a:headEnd/>
            <a:tailEnd/>
          </a:ln>
        </p:spPr>
        <p:txBody>
          <a:bodyPr wrap="square">
            <a:spAutoFit/>
          </a:bodyPr>
          <a:lstStyle/>
          <a:p>
            <a:pPr algn="just"/>
            <a:r>
              <a:rPr lang="en-US" sz="2400" b="1">
                <a:solidFill>
                  <a:srgbClr val="0000FF"/>
                </a:solidFill>
                <a:latin typeface="Times New Roman" pitchFamily="18" charset="0"/>
                <a:cs typeface="Times New Roman" pitchFamily="18" charset="0"/>
              </a:rPr>
              <a:t>Bài </a:t>
            </a:r>
            <a:r>
              <a:rPr lang="vi-VN" sz="2400" b="1">
                <a:solidFill>
                  <a:srgbClr val="0000FF"/>
                </a:solidFill>
                <a:latin typeface="Times New Roman" pitchFamily="18" charset="0"/>
                <a:cs typeface="Times New Roman" pitchFamily="18" charset="0"/>
              </a:rPr>
              <a:t>3</a:t>
            </a:r>
            <a:r>
              <a:rPr lang="en-US" sz="2400" b="1">
                <a:solidFill>
                  <a:srgbClr val="0000FF"/>
                </a:solidFill>
                <a:latin typeface="Times New Roman" pitchFamily="18" charset="0"/>
                <a:cs typeface="Times New Roman" pitchFamily="18" charset="0"/>
              </a:rPr>
              <a:t>/</a:t>
            </a:r>
            <a:r>
              <a:rPr lang="vi-VN" sz="2400" b="1">
                <a:solidFill>
                  <a:srgbClr val="0000FF"/>
                </a:solidFill>
                <a:latin typeface="Times New Roman" pitchFamily="18" charset="0"/>
                <a:cs typeface="Times New Roman" pitchFamily="18" charset="0"/>
              </a:rPr>
              <a:t>SGK</a:t>
            </a:r>
            <a:r>
              <a:rPr lang="en-US" sz="2400" b="1">
                <a:solidFill>
                  <a:srgbClr val="0000FF"/>
                </a:solidFill>
                <a:latin typeface="Times New Roman" pitchFamily="18" charset="0"/>
                <a:cs typeface="Times New Roman" pitchFamily="18" charset="0"/>
              </a:rPr>
              <a:t> trang 33.</a:t>
            </a:r>
            <a:r>
              <a:rPr lang="vi-VN" sz="2400" b="1">
                <a:solidFill>
                  <a:srgbClr val="0000FF"/>
                </a:solidFill>
                <a:latin typeface="Times New Roman" pitchFamily="18" charset="0"/>
                <a:cs typeface="Times New Roman" pitchFamily="18" charset="0"/>
              </a:rPr>
              <a:t> </a:t>
            </a:r>
            <a:endParaRPr lang="en-US" sz="2400" b="1">
              <a:solidFill>
                <a:srgbClr val="0000FF"/>
              </a:solidFill>
              <a:latin typeface="Times New Roman" pitchFamily="18" charset="0"/>
              <a:cs typeface="Times New Roman" pitchFamily="18" charset="0"/>
            </a:endParaRPr>
          </a:p>
          <a:p>
            <a:r>
              <a:rPr lang="en-US" sz="2400" b="1">
                <a:solidFill>
                  <a:srgbClr val="0000FF"/>
                </a:solidFill>
                <a:latin typeface="Times New Roman" pitchFamily="18" charset="0"/>
                <a:cs typeface="Times New Roman" pitchFamily="18" charset="0"/>
              </a:rPr>
              <a:t>   </a:t>
            </a:r>
            <a:r>
              <a:rPr lang="vi-VN" sz="2400" b="1">
                <a:solidFill>
                  <a:srgbClr val="0000FF"/>
                </a:solidFill>
                <a:latin typeface="Times New Roman" pitchFamily="18" charset="0"/>
                <a:cs typeface="Times New Roman" pitchFamily="18" charset="0"/>
              </a:rPr>
              <a:t>Tìm thành phần phụ chú trong các đoạn trích sau và cho biết chúng bổ sung điều gì?</a:t>
            </a:r>
            <a:br>
              <a:rPr lang="vi-VN" sz="2800">
                <a:latin typeface="Times New Roman" pitchFamily="18" charset="0"/>
                <a:cs typeface="Times New Roman" pitchFamily="18" charset="0"/>
              </a:rPr>
            </a:br>
            <a:r>
              <a:rPr lang="vi-VN" sz="2800">
                <a:latin typeface="Times New Roman" pitchFamily="18" charset="0"/>
                <a:cs typeface="Times New Roman" pitchFamily="18" charset="0"/>
              </a:rPr>
              <a:t> </a:t>
            </a:r>
          </a:p>
        </p:txBody>
      </p:sp>
      <p:sp>
        <p:nvSpPr>
          <p:cNvPr id="19" name="Text Box 2"/>
          <p:cNvSpPr txBox="1">
            <a:spLocks noChangeArrowheads="1"/>
          </p:cNvSpPr>
          <p:nvPr/>
        </p:nvSpPr>
        <p:spPr bwMode="auto">
          <a:xfrm>
            <a:off x="228600" y="533400"/>
            <a:ext cx="44196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FF0000"/>
                </a:solidFill>
                <a:latin typeface="Times New Roman" pitchFamily="18" charset="0"/>
                <a:cs typeface="Times New Roman" pitchFamily="18" charset="0"/>
              </a:rPr>
              <a:t>    </a:t>
            </a:r>
            <a:r>
              <a:rPr lang="en-US" sz="2000" b="1" dirty="0">
                <a:solidFill>
                  <a:srgbClr val="FF0000"/>
                </a:solidFill>
                <a:latin typeface="Times New Roman" pitchFamily="18" charset="0"/>
                <a:cs typeface="Times New Roman" pitchFamily="18" charset="0"/>
              </a:rPr>
              <a:t>III.  </a:t>
            </a:r>
            <a:r>
              <a:rPr lang="en-US" sz="2000" b="1" u="sng" dirty="0">
                <a:solidFill>
                  <a:srgbClr val="FF0000"/>
                </a:solidFill>
                <a:latin typeface="Times New Roman" pitchFamily="18" charset="0"/>
                <a:cs typeface="Times New Roman" pitchFamily="18" charset="0"/>
              </a:rPr>
              <a:t>LUYỆN TẬP:</a:t>
            </a:r>
          </a:p>
        </p:txBody>
      </p:sp>
      <p:sp>
        <p:nvSpPr>
          <p:cNvPr id="16" name="Rectangle 1"/>
          <p:cNvSpPr>
            <a:spLocks noChangeArrowheads="1"/>
          </p:cNvSpPr>
          <p:nvPr/>
        </p:nvSpPr>
        <p:spPr bwMode="auto">
          <a:xfrm>
            <a:off x="685800" y="2249487"/>
            <a:ext cx="7924800" cy="1938992"/>
          </a:xfrm>
          <a:prstGeom prst="rect">
            <a:avLst/>
          </a:prstGeom>
          <a:noFill/>
          <a:ln w="9525">
            <a:noFill/>
            <a:miter lim="800000"/>
            <a:headEnd/>
            <a:tailEnd/>
          </a:ln>
        </p:spPr>
        <p:txBody>
          <a:bodyPr>
            <a:spAutoFit/>
          </a:bodyPr>
          <a:lstStyle/>
          <a:p>
            <a:r>
              <a:rPr lang="vi-VN" sz="2400" b="1">
                <a:latin typeface="Times New Roman" pitchFamily="18" charset="0"/>
                <a:cs typeface="Times New Roman" pitchFamily="18" charset="0"/>
              </a:rPr>
              <a:t>d)  </a:t>
            </a:r>
            <a:r>
              <a:rPr lang="vi-VN" sz="2400" b="1" i="1">
                <a:latin typeface="Times New Roman" pitchFamily="18" charset="0"/>
                <a:cs typeface="Times New Roman" pitchFamily="18" charset="0"/>
              </a:rPr>
              <a:t>Cô bé nhà bên (có ai ngờ)</a:t>
            </a:r>
            <a:br>
              <a:rPr lang="vi-VN" sz="2400" b="1" i="1">
                <a:latin typeface="Times New Roman" pitchFamily="18" charset="0"/>
                <a:cs typeface="Times New Roman" pitchFamily="18" charset="0"/>
              </a:rPr>
            </a:br>
            <a:r>
              <a:rPr lang="vi-VN" sz="2400" b="1" i="1">
                <a:latin typeface="Times New Roman" pitchFamily="18" charset="0"/>
                <a:cs typeface="Times New Roman" pitchFamily="18" charset="0"/>
              </a:rPr>
              <a:t>     Cũng vào du kích</a:t>
            </a:r>
            <a:br>
              <a:rPr lang="vi-VN" sz="2400" b="1" i="1">
                <a:latin typeface="Times New Roman" pitchFamily="18" charset="0"/>
                <a:cs typeface="Times New Roman" pitchFamily="18" charset="0"/>
              </a:rPr>
            </a:br>
            <a:r>
              <a:rPr lang="vi-VN" sz="2400" b="1" i="1">
                <a:latin typeface="Times New Roman" pitchFamily="18" charset="0"/>
                <a:cs typeface="Times New Roman" pitchFamily="18" charset="0"/>
              </a:rPr>
              <a:t>     Hô</a:t>
            </a:r>
            <a:r>
              <a:rPr lang="en-US" sz="2400" b="1" i="1">
                <a:latin typeface="Times New Roman" pitchFamily="18" charset="0"/>
                <a:cs typeface="Times New Roman" pitchFamily="18" charset="0"/>
              </a:rPr>
              <a:t>m</a:t>
            </a:r>
            <a:r>
              <a:rPr lang="vi-VN" sz="2400" b="1" i="1">
                <a:latin typeface="Times New Roman" pitchFamily="18" charset="0"/>
                <a:cs typeface="Times New Roman" pitchFamily="18" charset="0"/>
              </a:rPr>
              <a:t> gặp tôi vẫn cười khúc khích</a:t>
            </a:r>
            <a:br>
              <a:rPr lang="vi-VN" sz="2400" b="1" i="1">
                <a:latin typeface="Times New Roman" pitchFamily="18" charset="0"/>
                <a:cs typeface="Times New Roman" pitchFamily="18" charset="0"/>
              </a:rPr>
            </a:br>
            <a:r>
              <a:rPr lang="vi-VN" sz="2400" b="1" i="1">
                <a:latin typeface="Times New Roman" pitchFamily="18" charset="0"/>
                <a:cs typeface="Times New Roman" pitchFamily="18" charset="0"/>
              </a:rPr>
              <a:t>     Mắt đen tròn (thương thương quá đi thôi).</a:t>
            </a:r>
            <a:endParaRPr lang="vi-VN" sz="2400" b="1">
              <a:latin typeface="Times New Roman" pitchFamily="18" charset="0"/>
              <a:cs typeface="Times New Roman" pitchFamily="18" charset="0"/>
            </a:endParaRPr>
          </a:p>
          <a:p>
            <a:r>
              <a:rPr lang="en-US" sz="2400" b="1">
                <a:latin typeface="Times New Roman" pitchFamily="18" charset="0"/>
                <a:cs typeface="Times New Roman" pitchFamily="18" charset="0"/>
              </a:rPr>
              <a:t>                                          </a:t>
            </a:r>
            <a:r>
              <a:rPr lang="en-US" sz="2000" b="1">
                <a:latin typeface="Times New Roman" pitchFamily="18" charset="0"/>
                <a:cs typeface="Times New Roman" pitchFamily="18" charset="0"/>
              </a:rPr>
              <a:t>                </a:t>
            </a:r>
            <a:r>
              <a:rPr lang="vi-VN" sz="2000" b="1">
                <a:latin typeface="Times New Roman" pitchFamily="18" charset="0"/>
                <a:cs typeface="Times New Roman" pitchFamily="18" charset="0"/>
              </a:rPr>
              <a:t>(Giang Nam, </a:t>
            </a:r>
            <a:r>
              <a:rPr lang="vi-VN" sz="2000" b="1" i="1">
                <a:latin typeface="Times New Roman" pitchFamily="18" charset="0"/>
                <a:cs typeface="Times New Roman" pitchFamily="18" charset="0"/>
              </a:rPr>
              <a:t>Quê hương</a:t>
            </a:r>
            <a:r>
              <a:rPr lang="vi-VN" sz="2000" b="1">
                <a:latin typeface="Times New Roman" pitchFamily="18" charset="0"/>
                <a:cs typeface="Times New Roman" pitchFamily="18" charset="0"/>
              </a:rPr>
              <a:t>)</a:t>
            </a:r>
          </a:p>
        </p:txBody>
      </p:sp>
      <p:sp>
        <p:nvSpPr>
          <p:cNvPr id="21" name="Rectangle 2"/>
          <p:cNvSpPr>
            <a:spLocks noChangeArrowheads="1"/>
          </p:cNvSpPr>
          <p:nvPr/>
        </p:nvSpPr>
        <p:spPr bwMode="auto">
          <a:xfrm>
            <a:off x="381000" y="4114800"/>
            <a:ext cx="8305800" cy="1200329"/>
          </a:xfrm>
          <a:prstGeom prst="rect">
            <a:avLst/>
          </a:prstGeom>
          <a:noFill/>
          <a:ln w="9525">
            <a:noFill/>
            <a:miter lim="800000"/>
            <a:headEnd/>
            <a:tailEnd/>
          </a:ln>
        </p:spPr>
        <p:txBody>
          <a:bodyPr wrap="square">
            <a:spAutoFit/>
          </a:bodyPr>
          <a:lstStyle/>
          <a:p>
            <a:pPr algn="just"/>
            <a:r>
              <a:rPr lang="en-US" sz="2400" b="1">
                <a:solidFill>
                  <a:srgbClr val="C00000"/>
                </a:solidFill>
                <a:latin typeface="Times New Roman" pitchFamily="18" charset="0"/>
                <a:cs typeface="Times New Roman" pitchFamily="18" charset="0"/>
              </a:rPr>
              <a:t>- Thành phần phụ chú:</a:t>
            </a:r>
          </a:p>
          <a:p>
            <a:pPr algn="just"/>
            <a:r>
              <a:rPr lang="en-US" sz="2400" b="1">
                <a:solidFill>
                  <a:srgbClr val="C00000"/>
                </a:solidFill>
                <a:latin typeface="Times New Roman" pitchFamily="18" charset="0"/>
                <a:cs typeface="Times New Roman" pitchFamily="18" charset="0"/>
              </a:rPr>
              <a:t>+</a:t>
            </a:r>
            <a:r>
              <a:rPr lang="vi-VN" sz="2400" b="1">
                <a:solidFill>
                  <a:srgbClr val="C00000"/>
                </a:solidFill>
                <a:latin typeface="Times New Roman" pitchFamily="18" charset="0"/>
                <a:cs typeface="Times New Roman" pitchFamily="18" charset="0"/>
              </a:rPr>
              <a:t> có ai ngờ (thể hiện sự ngạc nhiên);</a:t>
            </a:r>
            <a:endParaRPr lang="en-US" sz="2400" b="1">
              <a:solidFill>
                <a:srgbClr val="C00000"/>
              </a:solidFill>
              <a:latin typeface="Times New Roman" pitchFamily="18" charset="0"/>
              <a:cs typeface="Times New Roman" pitchFamily="18" charset="0"/>
            </a:endParaRPr>
          </a:p>
          <a:p>
            <a:pPr algn="just"/>
            <a:r>
              <a:rPr lang="en-US" sz="2400" b="1">
                <a:solidFill>
                  <a:srgbClr val="C00000"/>
                </a:solidFill>
                <a:latin typeface="Times New Roman" pitchFamily="18" charset="0"/>
                <a:cs typeface="Times New Roman" pitchFamily="18" charset="0"/>
              </a:rPr>
              <a:t>+ </a:t>
            </a:r>
            <a:r>
              <a:rPr lang="vi-VN" sz="2400" b="1">
                <a:solidFill>
                  <a:srgbClr val="C00000"/>
                </a:solidFill>
                <a:latin typeface="Times New Roman" pitchFamily="18" charset="0"/>
                <a:cs typeface="Times New Roman" pitchFamily="18" charset="0"/>
              </a:rPr>
              <a:t> thương thương quá đi thôi (thể hiện tình cảm trìu mến).</a:t>
            </a:r>
            <a:endParaRPr lang="en-US" sz="2400" b="1">
              <a:solidFill>
                <a:srgbClr val="C0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ox(in)">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1"/>
                                        </p:tgtEl>
                                        <p:attrNameLst>
                                          <p:attrName>style.visibility</p:attrName>
                                        </p:attrNameLst>
                                      </p:cBhvr>
                                      <p:to>
                                        <p:strVal val="visible"/>
                                      </p:to>
                                    </p:set>
                                    <p:animEffect transition="in" filter="box(in)">
                                      <p:cBhvr>
                                        <p:cTn id="1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2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Cover"/>
          <p:cNvPicPr>
            <a:picLocks noChangeAspect="1" noChangeArrowheads="1"/>
          </p:cNvPicPr>
          <p:nvPr/>
        </p:nvPicPr>
        <p:blipFill>
          <a:blip r:embed="rId2"/>
          <a:srcRect/>
          <a:stretch>
            <a:fillRect/>
          </a:stretch>
        </p:blipFill>
        <p:spPr bwMode="auto">
          <a:xfrm>
            <a:off x="2362200" y="1371600"/>
            <a:ext cx="2389188" cy="2200275"/>
          </a:xfrm>
          <a:prstGeom prst="rect">
            <a:avLst/>
          </a:prstGeom>
          <a:noFill/>
          <a:ln w="9525">
            <a:noFill/>
            <a:miter lim="800000"/>
            <a:headEnd/>
            <a:tailEnd/>
          </a:ln>
        </p:spPr>
      </p:pic>
      <p:pic>
        <p:nvPicPr>
          <p:cNvPr id="9" name="Picture 8" descr="Cover"/>
          <p:cNvPicPr>
            <a:picLocks noChangeAspect="1" noChangeArrowheads="1"/>
          </p:cNvPicPr>
          <p:nvPr/>
        </p:nvPicPr>
        <p:blipFill>
          <a:blip r:embed="rId3"/>
          <a:srcRect/>
          <a:stretch>
            <a:fillRect/>
          </a:stretch>
        </p:blipFill>
        <p:spPr bwMode="auto">
          <a:xfrm>
            <a:off x="4495800" y="1447800"/>
            <a:ext cx="2209800" cy="2176463"/>
          </a:xfrm>
          <a:prstGeom prst="rect">
            <a:avLst/>
          </a:prstGeom>
          <a:noFill/>
          <a:ln w="9525">
            <a:noFill/>
            <a:miter lim="800000"/>
            <a:headEnd/>
            <a:tailEnd/>
          </a:ln>
        </p:spPr>
      </p:pic>
      <p:pic>
        <p:nvPicPr>
          <p:cNvPr id="10" name="Picture 16" descr="Cover"/>
          <p:cNvPicPr>
            <a:picLocks noChangeAspect="1" noChangeArrowheads="1"/>
          </p:cNvPicPr>
          <p:nvPr/>
        </p:nvPicPr>
        <p:blipFill>
          <a:blip r:embed="rId4"/>
          <a:srcRect/>
          <a:stretch>
            <a:fillRect/>
          </a:stretch>
        </p:blipFill>
        <p:spPr bwMode="auto">
          <a:xfrm>
            <a:off x="2286000" y="3352800"/>
            <a:ext cx="2466975" cy="2173288"/>
          </a:xfrm>
          <a:prstGeom prst="rect">
            <a:avLst/>
          </a:prstGeom>
          <a:noFill/>
          <a:ln w="9525">
            <a:noFill/>
            <a:miter lim="800000"/>
            <a:headEnd/>
            <a:tailEnd/>
          </a:ln>
        </p:spPr>
      </p:pic>
      <p:pic>
        <p:nvPicPr>
          <p:cNvPr id="11" name="Picture 20" descr="Cover"/>
          <p:cNvPicPr>
            <a:picLocks noChangeAspect="1" noChangeArrowheads="1"/>
          </p:cNvPicPr>
          <p:nvPr/>
        </p:nvPicPr>
        <p:blipFill>
          <a:blip r:embed="rId5"/>
          <a:srcRect/>
          <a:stretch>
            <a:fillRect/>
          </a:stretch>
        </p:blipFill>
        <p:spPr bwMode="auto">
          <a:xfrm>
            <a:off x="4495800" y="3352800"/>
            <a:ext cx="2743200" cy="2028825"/>
          </a:xfrm>
          <a:prstGeom prst="rect">
            <a:avLst/>
          </a:prstGeom>
          <a:noFill/>
          <a:ln w="9525">
            <a:noFill/>
            <a:miter lim="800000"/>
            <a:headEnd/>
            <a:tailEnd/>
          </a:ln>
        </p:spPr>
      </p:pic>
      <p:pic>
        <p:nvPicPr>
          <p:cNvPr id="12" name="Picture 21" descr="Cover"/>
          <p:cNvPicPr>
            <a:picLocks noChangeAspect="1" noChangeArrowheads="1"/>
          </p:cNvPicPr>
          <p:nvPr/>
        </p:nvPicPr>
        <p:blipFill>
          <a:blip r:embed="rId6"/>
          <a:srcRect/>
          <a:stretch>
            <a:fillRect/>
          </a:stretch>
        </p:blipFill>
        <p:spPr bwMode="auto">
          <a:xfrm>
            <a:off x="3276600" y="2743200"/>
            <a:ext cx="2514600" cy="1600200"/>
          </a:xfrm>
          <a:prstGeom prst="rect">
            <a:avLst/>
          </a:prstGeom>
          <a:noFill/>
          <a:ln w="9525">
            <a:noFill/>
            <a:miter lim="800000"/>
            <a:headEnd/>
            <a:tailEnd/>
          </a:ln>
        </p:spPr>
      </p:pic>
      <p:sp>
        <p:nvSpPr>
          <p:cNvPr id="13" name="Text Box 25"/>
          <p:cNvSpPr txBox="1">
            <a:spLocks noChangeArrowheads="1"/>
          </p:cNvSpPr>
          <p:nvPr/>
        </p:nvSpPr>
        <p:spPr bwMode="auto">
          <a:xfrm>
            <a:off x="228600" y="1295400"/>
            <a:ext cx="2362200" cy="1200329"/>
          </a:xfrm>
          <a:prstGeom prst="rect">
            <a:avLst/>
          </a:prstGeom>
          <a:noFill/>
          <a:ln w="9525">
            <a:solidFill>
              <a:srgbClr val="0066FF"/>
            </a:solidFill>
            <a:miter lim="800000"/>
            <a:headEnd/>
            <a:tailEnd/>
          </a:ln>
        </p:spPr>
        <p:txBody>
          <a:bodyPr>
            <a:spAutoFit/>
          </a:bodyPr>
          <a:lstStyle/>
          <a:p>
            <a:pPr algn="just">
              <a:spcBef>
                <a:spcPct val="50000"/>
              </a:spcBef>
            </a:pPr>
            <a:r>
              <a:rPr lang="en-US" sz="2400" b="1">
                <a:solidFill>
                  <a:srgbClr val="7030A0"/>
                </a:solidFill>
                <a:latin typeface="Times New Roman" pitchFamily="18" charset="0"/>
                <a:cs typeface="Times New Roman" pitchFamily="18" charset="0"/>
              </a:rPr>
              <a:t>Tạo lập, duy trì quan hệ giao tiếp</a:t>
            </a:r>
            <a:endParaRPr lang="vi-VN" sz="2400" b="1">
              <a:solidFill>
                <a:srgbClr val="7030A0"/>
              </a:solidFill>
              <a:latin typeface="Times New Roman" pitchFamily="18" charset="0"/>
              <a:cs typeface="Times New Roman" pitchFamily="18" charset="0"/>
            </a:endParaRPr>
          </a:p>
        </p:txBody>
      </p:sp>
      <p:sp>
        <p:nvSpPr>
          <p:cNvPr id="14" name="Text Box 28"/>
          <p:cNvSpPr txBox="1">
            <a:spLocks noChangeArrowheads="1"/>
          </p:cNvSpPr>
          <p:nvPr/>
        </p:nvSpPr>
        <p:spPr bwMode="auto">
          <a:xfrm>
            <a:off x="228600" y="4876800"/>
            <a:ext cx="2362200" cy="1570038"/>
          </a:xfrm>
          <a:prstGeom prst="rect">
            <a:avLst/>
          </a:prstGeom>
          <a:noFill/>
          <a:ln w="9525">
            <a:solidFill>
              <a:srgbClr val="0066FF"/>
            </a:solidFill>
            <a:miter lim="800000"/>
            <a:headEnd/>
            <a:tailEnd/>
          </a:ln>
        </p:spPr>
        <p:txBody>
          <a:bodyPr>
            <a:spAutoFit/>
          </a:bodyPr>
          <a:lstStyle/>
          <a:p>
            <a:pPr algn="just">
              <a:spcBef>
                <a:spcPct val="50000"/>
              </a:spcBef>
            </a:pPr>
            <a:r>
              <a:rPr lang="en-US" sz="2400" b="1">
                <a:solidFill>
                  <a:srgbClr val="FF0000"/>
                </a:solidFill>
                <a:latin typeface="Times New Roman" pitchFamily="18" charset="0"/>
                <a:cs typeface="Times New Roman" pitchFamily="18" charset="0"/>
              </a:rPr>
              <a:t>Bổ sung một số chi tiết cho nội dung chính của câu</a:t>
            </a:r>
            <a:endParaRPr lang="vi-VN" sz="2400" b="1">
              <a:solidFill>
                <a:srgbClr val="FF0000"/>
              </a:solidFill>
              <a:latin typeface="Times New Roman" pitchFamily="18" charset="0"/>
              <a:cs typeface="Times New Roman" pitchFamily="18" charset="0"/>
            </a:endParaRPr>
          </a:p>
        </p:txBody>
      </p:sp>
      <p:sp>
        <p:nvSpPr>
          <p:cNvPr id="15" name="Text Box 29"/>
          <p:cNvSpPr txBox="1">
            <a:spLocks noChangeArrowheads="1"/>
          </p:cNvSpPr>
          <p:nvPr/>
        </p:nvSpPr>
        <p:spPr bwMode="auto">
          <a:xfrm>
            <a:off x="6553200" y="1143000"/>
            <a:ext cx="2362200" cy="1938338"/>
          </a:xfrm>
          <a:prstGeom prst="rect">
            <a:avLst/>
          </a:prstGeom>
          <a:noFill/>
          <a:ln w="9525">
            <a:solidFill>
              <a:srgbClr val="0066FF"/>
            </a:solidFill>
            <a:miter lim="800000"/>
            <a:headEnd/>
            <a:tailEnd/>
          </a:ln>
        </p:spPr>
        <p:txBody>
          <a:bodyPr>
            <a:spAutoFit/>
          </a:bodyPr>
          <a:lstStyle/>
          <a:p>
            <a:pPr algn="just">
              <a:spcBef>
                <a:spcPct val="50000"/>
              </a:spcBef>
            </a:pPr>
            <a:r>
              <a:rPr lang="en-US" sz="2400" b="1">
                <a:solidFill>
                  <a:srgbClr val="C00000"/>
                </a:solidFill>
                <a:latin typeface="Times New Roman" pitchFamily="18" charset="0"/>
                <a:cs typeface="Times New Roman" pitchFamily="18" charset="0"/>
              </a:rPr>
              <a:t>Thể hiện cách nhìn của người nói đối với sự việc được nói đến trong câu</a:t>
            </a:r>
            <a:endParaRPr lang="vi-VN" sz="2400" b="1">
              <a:solidFill>
                <a:srgbClr val="C00000"/>
              </a:solidFill>
              <a:latin typeface="Times New Roman" pitchFamily="18" charset="0"/>
              <a:cs typeface="Times New Roman" pitchFamily="18" charset="0"/>
            </a:endParaRPr>
          </a:p>
        </p:txBody>
      </p:sp>
      <p:sp>
        <p:nvSpPr>
          <p:cNvPr id="16" name="Text Box 30"/>
          <p:cNvSpPr txBox="1">
            <a:spLocks noChangeArrowheads="1"/>
          </p:cNvSpPr>
          <p:nvPr/>
        </p:nvSpPr>
        <p:spPr bwMode="auto">
          <a:xfrm>
            <a:off x="7086600" y="4876800"/>
            <a:ext cx="1828800" cy="1200150"/>
          </a:xfrm>
          <a:prstGeom prst="rect">
            <a:avLst/>
          </a:prstGeom>
          <a:noFill/>
          <a:ln w="9525">
            <a:solidFill>
              <a:srgbClr val="0066FF"/>
            </a:solidFill>
            <a:miter lim="800000"/>
            <a:headEnd/>
            <a:tailEnd/>
          </a:ln>
        </p:spPr>
        <p:txBody>
          <a:bodyPr>
            <a:spAutoFit/>
          </a:bodyPr>
          <a:lstStyle/>
          <a:p>
            <a:pPr algn="just">
              <a:spcBef>
                <a:spcPct val="50000"/>
              </a:spcBef>
            </a:pPr>
            <a:r>
              <a:rPr lang="en-US" sz="2400" b="1">
                <a:solidFill>
                  <a:schemeClr val="accent6">
                    <a:lumMod val="50000"/>
                  </a:schemeClr>
                </a:solidFill>
                <a:latin typeface="Times New Roman" pitchFamily="18" charset="0"/>
                <a:cs typeface="Times New Roman" pitchFamily="18" charset="0"/>
              </a:rPr>
              <a:t>Bộc lộ tâm lý của người nói</a:t>
            </a:r>
            <a:endParaRPr lang="vi-VN" sz="2400" b="1">
              <a:solidFill>
                <a:schemeClr val="accent6">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checkerboard(across)">
                                      <p:cBhvr>
                                        <p:cTn id="7" dur="500"/>
                                        <p:tgtEl>
                                          <p:spTgt spid="1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ox(in)">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box(in)">
                                      <p:cBhvr>
                                        <p:cTn id="17" dur="500"/>
                                        <p:tgtEl>
                                          <p:spTgt spid="1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checkerboard(across)">
                                      <p:cBhvr>
                                        <p:cTn id="22" dur="500"/>
                                        <p:tgtEl>
                                          <p:spTgt spid="1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heckerboard(across)">
                                      <p:cBhvr>
                                        <p:cTn id="27" dur="500"/>
                                        <p:tgtEl>
                                          <p:spTgt spid="1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16"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diamond(in)">
                                      <p:cBhvr>
                                        <p:cTn id="32" dur="500"/>
                                        <p:tgtEl>
                                          <p:spTgt spid="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8" presetClass="entr" presetSubtype="16"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Effect transition="in" filter="diamond(in)">
                                      <p:cBhvr>
                                        <p:cTn id="37" dur="500"/>
                                        <p:tgtEl>
                                          <p:spTgt spid="1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ntr" presetSubtype="10" fill="hold"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linds(horizontal)">
                                      <p:cBhvr>
                                        <p:cTn id="42" dur="500"/>
                                        <p:tgtEl>
                                          <p:spTgt spid="1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blinds(horizontal)">
                                      <p:cBhvr>
                                        <p:cTn id="4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705725" cy="5259388"/>
            <a:chOff x="158" y="164"/>
            <a:chExt cx="4854" cy="3265"/>
          </a:xfrm>
        </p:grpSpPr>
        <p:sp>
          <p:nvSpPr>
            <p:cNvPr id="18444" name="Line 3"/>
            <p:cNvSpPr>
              <a:spLocks noChangeShapeType="1"/>
            </p:cNvSpPr>
            <p:nvPr/>
          </p:nvSpPr>
          <p:spPr bwMode="auto">
            <a:xfrm flipH="1" flipV="1">
              <a:off x="249" y="254"/>
              <a:ext cx="4627" cy="0"/>
            </a:xfrm>
            <a:prstGeom prst="line">
              <a:avLst/>
            </a:prstGeom>
            <a:noFill/>
            <a:ln w="28575">
              <a:solidFill>
                <a:srgbClr val="996600"/>
              </a:solidFill>
              <a:round/>
              <a:headEnd/>
              <a:tailEnd/>
            </a:ln>
          </p:spPr>
          <p:txBody>
            <a:bodyPr/>
            <a:lstStyle/>
            <a:p>
              <a:endParaRPr lang="en-US"/>
            </a:p>
          </p:txBody>
        </p:sp>
        <p:sp>
          <p:nvSpPr>
            <p:cNvPr id="18445" name="Line 4"/>
            <p:cNvSpPr>
              <a:spLocks noChangeShapeType="1"/>
            </p:cNvSpPr>
            <p:nvPr/>
          </p:nvSpPr>
          <p:spPr bwMode="auto">
            <a:xfrm flipH="1" flipV="1">
              <a:off x="158" y="164"/>
              <a:ext cx="4854" cy="0"/>
            </a:xfrm>
            <a:prstGeom prst="line">
              <a:avLst/>
            </a:prstGeom>
            <a:noFill/>
            <a:ln w="76200">
              <a:solidFill>
                <a:srgbClr val="996600"/>
              </a:solidFill>
              <a:round/>
              <a:headEnd/>
              <a:tailEnd/>
            </a:ln>
          </p:spPr>
          <p:txBody>
            <a:bodyPr/>
            <a:lstStyle/>
            <a:p>
              <a:endParaRPr lang="en-US"/>
            </a:p>
          </p:txBody>
        </p:sp>
        <p:sp>
          <p:nvSpPr>
            <p:cNvPr id="18446" name="Line 5"/>
            <p:cNvSpPr>
              <a:spLocks noChangeShapeType="1"/>
            </p:cNvSpPr>
            <p:nvPr/>
          </p:nvSpPr>
          <p:spPr bwMode="auto">
            <a:xfrm flipH="1">
              <a:off x="158" y="164"/>
              <a:ext cx="0" cy="3265"/>
            </a:xfrm>
            <a:prstGeom prst="line">
              <a:avLst/>
            </a:prstGeom>
            <a:noFill/>
            <a:ln w="76200">
              <a:solidFill>
                <a:srgbClr val="996600"/>
              </a:solidFill>
              <a:round/>
              <a:headEnd/>
              <a:tailEnd/>
            </a:ln>
          </p:spPr>
          <p:txBody>
            <a:bodyPr/>
            <a:lstStyle/>
            <a:p>
              <a:endParaRPr lang="en-US"/>
            </a:p>
          </p:txBody>
        </p:sp>
        <p:sp>
          <p:nvSpPr>
            <p:cNvPr id="18447" name="Line 6"/>
            <p:cNvSpPr>
              <a:spLocks noChangeShapeType="1"/>
            </p:cNvSpPr>
            <p:nvPr/>
          </p:nvSpPr>
          <p:spPr bwMode="auto">
            <a:xfrm flipH="1">
              <a:off x="249" y="254"/>
              <a:ext cx="0" cy="3085"/>
            </a:xfrm>
            <a:prstGeom prst="line">
              <a:avLst/>
            </a:prstGeom>
            <a:noFill/>
            <a:ln w="28575">
              <a:solidFill>
                <a:srgbClr val="996600"/>
              </a:solidFill>
              <a:round/>
              <a:headEnd/>
              <a:tailEnd/>
            </a:ln>
          </p:spPr>
          <p:txBody>
            <a:bodyPr/>
            <a:lstStyle/>
            <a:p>
              <a:endParaRPr lang="en-US"/>
            </a:p>
          </p:txBody>
        </p:sp>
      </p:grpSp>
      <p:grpSp>
        <p:nvGrpSpPr>
          <p:cNvPr id="3" name="Group 7"/>
          <p:cNvGrpSpPr>
            <a:grpSpLocks/>
          </p:cNvGrpSpPr>
          <p:nvPr/>
        </p:nvGrpSpPr>
        <p:grpSpPr bwMode="auto">
          <a:xfrm>
            <a:off x="1358900" y="1589088"/>
            <a:ext cx="7705725" cy="5183187"/>
            <a:chOff x="748" y="845"/>
            <a:chExt cx="4854" cy="3265"/>
          </a:xfrm>
        </p:grpSpPr>
        <p:sp>
          <p:nvSpPr>
            <p:cNvPr id="18440" name="Line 8"/>
            <p:cNvSpPr>
              <a:spLocks noChangeShapeType="1"/>
            </p:cNvSpPr>
            <p:nvPr/>
          </p:nvSpPr>
          <p:spPr bwMode="auto">
            <a:xfrm>
              <a:off x="884" y="4020"/>
              <a:ext cx="4627" cy="0"/>
            </a:xfrm>
            <a:prstGeom prst="line">
              <a:avLst/>
            </a:prstGeom>
            <a:noFill/>
            <a:ln w="28575">
              <a:solidFill>
                <a:srgbClr val="996600"/>
              </a:solidFill>
              <a:round/>
              <a:headEnd/>
              <a:tailEnd/>
            </a:ln>
          </p:spPr>
          <p:txBody>
            <a:bodyPr/>
            <a:lstStyle/>
            <a:p>
              <a:endParaRPr lang="en-US"/>
            </a:p>
          </p:txBody>
        </p:sp>
        <p:sp>
          <p:nvSpPr>
            <p:cNvPr id="18441" name="Line 9"/>
            <p:cNvSpPr>
              <a:spLocks noChangeShapeType="1"/>
            </p:cNvSpPr>
            <p:nvPr/>
          </p:nvSpPr>
          <p:spPr bwMode="auto">
            <a:xfrm>
              <a:off x="748" y="4110"/>
              <a:ext cx="4854" cy="0"/>
            </a:xfrm>
            <a:prstGeom prst="line">
              <a:avLst/>
            </a:prstGeom>
            <a:noFill/>
            <a:ln w="76200">
              <a:solidFill>
                <a:srgbClr val="996600"/>
              </a:solidFill>
              <a:round/>
              <a:headEnd/>
              <a:tailEnd/>
            </a:ln>
          </p:spPr>
          <p:txBody>
            <a:bodyPr/>
            <a:lstStyle/>
            <a:p>
              <a:endParaRPr lang="en-US"/>
            </a:p>
          </p:txBody>
        </p:sp>
        <p:sp>
          <p:nvSpPr>
            <p:cNvPr id="18442" name="Line 10"/>
            <p:cNvSpPr>
              <a:spLocks noChangeShapeType="1"/>
            </p:cNvSpPr>
            <p:nvPr/>
          </p:nvSpPr>
          <p:spPr bwMode="auto">
            <a:xfrm flipV="1">
              <a:off x="5602" y="845"/>
              <a:ext cx="0" cy="3265"/>
            </a:xfrm>
            <a:prstGeom prst="line">
              <a:avLst/>
            </a:prstGeom>
            <a:noFill/>
            <a:ln w="76200">
              <a:solidFill>
                <a:srgbClr val="996600"/>
              </a:solidFill>
              <a:round/>
              <a:headEnd/>
              <a:tailEnd/>
            </a:ln>
          </p:spPr>
          <p:txBody>
            <a:bodyPr/>
            <a:lstStyle/>
            <a:p>
              <a:endParaRPr lang="en-US"/>
            </a:p>
          </p:txBody>
        </p:sp>
        <p:sp>
          <p:nvSpPr>
            <p:cNvPr id="18443" name="Line 11"/>
            <p:cNvSpPr>
              <a:spLocks noChangeShapeType="1"/>
            </p:cNvSpPr>
            <p:nvPr/>
          </p:nvSpPr>
          <p:spPr bwMode="auto">
            <a:xfrm flipV="1">
              <a:off x="5511" y="935"/>
              <a:ext cx="0" cy="3085"/>
            </a:xfrm>
            <a:prstGeom prst="line">
              <a:avLst/>
            </a:prstGeom>
            <a:noFill/>
            <a:ln w="28575">
              <a:solidFill>
                <a:srgbClr val="996600"/>
              </a:solidFill>
              <a:round/>
              <a:headEnd/>
              <a:tailEnd/>
            </a:ln>
          </p:spPr>
          <p:txBody>
            <a:bodyPr/>
            <a:lstStyle/>
            <a:p>
              <a:endParaRPr lang="en-US"/>
            </a:p>
          </p:txBody>
        </p:sp>
      </p:grpSp>
      <p:sp>
        <p:nvSpPr>
          <p:cNvPr id="23576" name="Text Box 24"/>
          <p:cNvSpPr txBox="1">
            <a:spLocks noChangeArrowheads="1"/>
          </p:cNvSpPr>
          <p:nvPr/>
        </p:nvSpPr>
        <p:spPr bwMode="auto">
          <a:xfrm>
            <a:off x="381000" y="152400"/>
            <a:ext cx="8382000" cy="523220"/>
          </a:xfrm>
          <a:prstGeom prst="rect">
            <a:avLst/>
          </a:prstGeom>
          <a:noFill/>
          <a:ln>
            <a:noFill/>
          </a:ln>
          <a:effectLst/>
        </p:spPr>
        <p:txBody>
          <a:bodyPr wrap="square">
            <a:spAutoFit/>
          </a:bodyPr>
          <a:lstStyle/>
          <a:p>
            <a:pPr eaLnBrk="1" hangingPunct="1">
              <a:spcBef>
                <a:spcPct val="50000"/>
              </a:spcBef>
              <a:defRPr/>
            </a:pP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CÁC THÀNH PHẦN BIỆT LẬP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tiếp</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theo</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a:t>
            </a:r>
          </a:p>
        </p:txBody>
      </p:sp>
      <p:sp>
        <p:nvSpPr>
          <p:cNvPr id="22" name="Rectangle 1"/>
          <p:cNvSpPr>
            <a:spLocks noChangeArrowheads="1"/>
          </p:cNvSpPr>
          <p:nvPr/>
        </p:nvSpPr>
        <p:spPr bwMode="auto">
          <a:xfrm>
            <a:off x="213360" y="1043190"/>
            <a:ext cx="8702040" cy="2000548"/>
          </a:xfrm>
          <a:prstGeom prst="rect">
            <a:avLst/>
          </a:prstGeom>
          <a:solidFill>
            <a:schemeClr val="bg1"/>
          </a:solidFill>
          <a:ln w="9525">
            <a:noFill/>
            <a:miter lim="800000"/>
            <a:headEnd/>
            <a:tailEnd/>
          </a:ln>
        </p:spPr>
        <p:txBody>
          <a:bodyPr wrap="square">
            <a:spAutoFit/>
          </a:bodyPr>
          <a:lstStyle/>
          <a:p>
            <a:pPr algn="just"/>
            <a:r>
              <a:rPr lang="en-US" sz="2400" b="1">
                <a:latin typeface="Times New Roman" pitchFamily="18" charset="0"/>
                <a:cs typeface="Times New Roman" pitchFamily="18" charset="0"/>
              </a:rPr>
              <a:t>Bài 5/</a:t>
            </a:r>
            <a:r>
              <a:rPr lang="vi-VN" sz="2400" b="1">
                <a:latin typeface="Times New Roman" pitchFamily="18" charset="0"/>
                <a:cs typeface="Times New Roman" pitchFamily="18" charset="0"/>
              </a:rPr>
              <a:t>SGK</a:t>
            </a:r>
            <a:r>
              <a:rPr lang="en-US" sz="2400" b="1">
                <a:latin typeface="Times New Roman" pitchFamily="18" charset="0"/>
                <a:cs typeface="Times New Roman" pitchFamily="18" charset="0"/>
              </a:rPr>
              <a:t> trang 33.</a:t>
            </a:r>
            <a:r>
              <a:rPr lang="vi-VN" sz="2400" b="1">
                <a:latin typeface="Times New Roman" pitchFamily="18" charset="0"/>
                <a:cs typeface="Times New Roman" pitchFamily="18" charset="0"/>
              </a:rPr>
              <a:t> </a:t>
            </a:r>
            <a:endParaRPr lang="en-US" sz="2400" b="1">
              <a:latin typeface="Times New Roman" pitchFamily="18" charset="0"/>
              <a:cs typeface="Times New Roman" pitchFamily="18" charset="0"/>
            </a:endParaRPr>
          </a:p>
          <a:p>
            <a:r>
              <a:rPr lang="en-US" sz="2400" b="1">
                <a:latin typeface="Times New Roman" pitchFamily="18" charset="0"/>
                <a:cs typeface="Times New Roman" pitchFamily="18" charset="0"/>
              </a:rPr>
              <a:t>   </a:t>
            </a:r>
            <a:r>
              <a:rPr lang="vi-VN" sz="2400" b="1">
                <a:latin typeface="Times New Roman" pitchFamily="18" charset="0"/>
                <a:cs typeface="Times New Roman" pitchFamily="18" charset="0"/>
              </a:rPr>
              <a:t>Viết một đoạn văn ngắn trình bày suy nghĩ của em về việc thanh niên chuẩn bị hành trang bước vào thế kỉ mới, trong đó có câu chứa thành phần phụ chú. </a:t>
            </a:r>
            <a:br>
              <a:rPr lang="vi-VN" sz="2800" b="1">
                <a:latin typeface="Times New Roman" pitchFamily="18" charset="0"/>
                <a:cs typeface="Times New Roman" pitchFamily="18" charset="0"/>
              </a:rPr>
            </a:br>
            <a:r>
              <a:rPr lang="vi-VN" sz="2800" b="1">
                <a:latin typeface="Times New Roman" pitchFamily="18" charset="0"/>
                <a:cs typeface="Times New Roman" pitchFamily="18" charset="0"/>
              </a:rPr>
              <a:t> </a:t>
            </a:r>
          </a:p>
        </p:txBody>
      </p:sp>
      <p:sp>
        <p:nvSpPr>
          <p:cNvPr id="19" name="Text Box 2"/>
          <p:cNvSpPr txBox="1">
            <a:spLocks noChangeArrowheads="1"/>
          </p:cNvSpPr>
          <p:nvPr/>
        </p:nvSpPr>
        <p:spPr bwMode="auto">
          <a:xfrm>
            <a:off x="228600" y="533400"/>
            <a:ext cx="4419600" cy="457200"/>
          </a:xfrm>
          <a:prstGeom prst="rect">
            <a:avLst/>
          </a:prstGeom>
          <a:noFill/>
          <a:ln w="9525">
            <a:noFill/>
            <a:miter lim="800000"/>
            <a:headEnd/>
            <a:tailEnd/>
          </a:ln>
          <a:effectLst/>
        </p:spPr>
        <p:txBody>
          <a:bodyPr>
            <a:spAutoFit/>
          </a:bodyPr>
          <a:lstStyle/>
          <a:p>
            <a:pPr>
              <a:spcBef>
                <a:spcPct val="50000"/>
              </a:spcBef>
            </a:pPr>
            <a:r>
              <a:rPr lang="en-US" sz="2400" b="1">
                <a:solidFill>
                  <a:srgbClr val="FF0000"/>
                </a:solidFill>
                <a:latin typeface="Times New Roman" pitchFamily="18" charset="0"/>
                <a:cs typeface="Times New Roman" pitchFamily="18" charset="0"/>
              </a:rPr>
              <a:t>    III.  LUYỆN TẬP</a:t>
            </a:r>
          </a:p>
        </p:txBody>
      </p:sp>
      <p:sp>
        <p:nvSpPr>
          <p:cNvPr id="15" name="Text Box 6"/>
          <p:cNvSpPr txBox="1">
            <a:spLocks noChangeArrowheads="1"/>
          </p:cNvSpPr>
          <p:nvPr/>
        </p:nvSpPr>
        <p:spPr bwMode="auto">
          <a:xfrm>
            <a:off x="213360" y="2643505"/>
            <a:ext cx="8458200" cy="3416320"/>
          </a:xfrm>
          <a:prstGeom prst="rect">
            <a:avLst/>
          </a:prstGeom>
          <a:noFill/>
          <a:ln w="9525">
            <a:noFill/>
            <a:miter lim="800000"/>
            <a:headEnd/>
            <a:tailEnd/>
          </a:ln>
        </p:spPr>
        <p:txBody>
          <a:bodyPr>
            <a:spAutoFit/>
          </a:bodyPr>
          <a:lstStyle/>
          <a:p>
            <a:pPr algn="just" eaLnBrk="1" hangingPunct="1">
              <a:spcBef>
                <a:spcPct val="50000"/>
              </a:spcBef>
            </a:pPr>
            <a:r>
              <a:rPr lang="en-US" altLang="en-US" sz="2400" b="1" dirty="0" err="1">
                <a:solidFill>
                  <a:schemeClr val="hlink"/>
                </a:solidFill>
                <a:latin typeface="Times New Roman" pitchFamily="18" charset="0"/>
                <a:cs typeface="Times New Roman" pitchFamily="18" charset="0"/>
              </a:rPr>
              <a:t>Chúng</a:t>
            </a:r>
            <a:r>
              <a:rPr lang="en-US" altLang="en-US" sz="2400" b="1" dirty="0">
                <a:solidFill>
                  <a:schemeClr val="hlink"/>
                </a:solidFill>
                <a:latin typeface="Times New Roman" pitchFamily="18" charset="0"/>
                <a:cs typeface="Times New Roman" pitchFamily="18" charset="0"/>
              </a:rPr>
              <a:t> ta-</a:t>
            </a:r>
            <a:r>
              <a:rPr lang="en-US" sz="2400" b="1" dirty="0">
                <a:solidFill>
                  <a:schemeClr val="hlink"/>
                </a:solidFill>
                <a:latin typeface="Times New Roman" pitchFamily="18" charset="0"/>
                <a:cs typeface="Times New Roman" pitchFamily="18" charset="0"/>
              </a:rPr>
              <a:t> </a:t>
            </a:r>
            <a:r>
              <a:rPr lang="en-US" altLang="en-US" sz="2400" b="1" u="sng" dirty="0" err="1">
                <a:solidFill>
                  <a:srgbClr val="FF0000"/>
                </a:solidFill>
                <a:latin typeface="Times New Roman" pitchFamily="18" charset="0"/>
                <a:cs typeface="Times New Roman" pitchFamily="18" charset="0"/>
              </a:rPr>
              <a:t>nh</a:t>
            </a:r>
            <a:r>
              <a:rPr lang="en-US" sz="2400" b="1" u="sng" dirty="0" err="1">
                <a:solidFill>
                  <a:srgbClr val="FF0000"/>
                </a:solidFill>
                <a:latin typeface="Times New Roman" pitchFamily="18" charset="0"/>
                <a:cs typeface="Times New Roman" pitchFamily="18" charset="0"/>
              </a:rPr>
              <a:t>ữ</a:t>
            </a:r>
            <a:r>
              <a:rPr lang="en-US" altLang="en-US" sz="2400" b="1" u="sng" dirty="0" err="1">
                <a:solidFill>
                  <a:srgbClr val="FF0000"/>
                </a:solidFill>
                <a:latin typeface="Times New Roman" pitchFamily="18" charset="0"/>
                <a:cs typeface="Times New Roman" pitchFamily="18" charset="0"/>
              </a:rPr>
              <a:t>ng</a:t>
            </a:r>
            <a:r>
              <a:rPr lang="en-US" altLang="en-US" sz="2400" b="1" u="sng" dirty="0">
                <a:solidFill>
                  <a:srgbClr val="FF0000"/>
                </a:solidFill>
                <a:latin typeface="Times New Roman" pitchFamily="18" charset="0"/>
                <a:cs typeface="Times New Roman" pitchFamily="18" charset="0"/>
              </a:rPr>
              <a:t> ng</a:t>
            </a:r>
            <a:r>
              <a:rPr lang="vi-VN" altLang="en-US" sz="2400" b="1" u="sng" dirty="0">
                <a:solidFill>
                  <a:srgbClr val="FF0000"/>
                </a:solidFill>
                <a:latin typeface="Times New Roman" pitchFamily="18" charset="0"/>
                <a:cs typeface="Times New Roman" pitchFamily="18" charset="0"/>
              </a:rPr>
              <a:t>ư</a:t>
            </a:r>
            <a:r>
              <a:rPr lang="en-US" altLang="en-US" sz="2400" b="1" u="sng" dirty="0" err="1">
                <a:solidFill>
                  <a:srgbClr val="FF0000"/>
                </a:solidFill>
                <a:latin typeface="Times New Roman" pitchFamily="18" charset="0"/>
                <a:cs typeface="Times New Roman" pitchFamily="18" charset="0"/>
              </a:rPr>
              <a:t>ời</a:t>
            </a:r>
            <a:r>
              <a:rPr lang="en-US" altLang="en-US" sz="2400" b="1" u="sng" dirty="0">
                <a:solidFill>
                  <a:srgbClr val="FF0000"/>
                </a:solidFill>
                <a:latin typeface="Times New Roman" pitchFamily="18" charset="0"/>
                <a:cs typeface="Times New Roman" pitchFamily="18" charset="0"/>
              </a:rPr>
              <a:t> </a:t>
            </a:r>
            <a:r>
              <a:rPr lang="en-US" altLang="en-US" sz="2400" b="1" u="sng" dirty="0" err="1">
                <a:solidFill>
                  <a:srgbClr val="FF0000"/>
                </a:solidFill>
                <a:latin typeface="Times New Roman" pitchFamily="18" charset="0"/>
                <a:cs typeface="Times New Roman" pitchFamily="18" charset="0"/>
              </a:rPr>
              <a:t>chủ</a:t>
            </a:r>
            <a:r>
              <a:rPr lang="en-US" altLang="en-US" sz="2400" b="1" u="sng" dirty="0">
                <a:solidFill>
                  <a:srgbClr val="FF0000"/>
                </a:solidFill>
                <a:latin typeface="Times New Roman" pitchFamily="18" charset="0"/>
                <a:cs typeface="Times New Roman" pitchFamily="18" charset="0"/>
              </a:rPr>
              <a:t> </a:t>
            </a:r>
            <a:r>
              <a:rPr lang="en-US" altLang="en-US" sz="2400" b="1" u="sng" dirty="0" err="1">
                <a:solidFill>
                  <a:srgbClr val="FF0000"/>
                </a:solidFill>
                <a:latin typeface="Times New Roman" pitchFamily="18" charset="0"/>
                <a:cs typeface="Times New Roman" pitchFamily="18" charset="0"/>
              </a:rPr>
              <a:t>thực</a:t>
            </a:r>
            <a:r>
              <a:rPr lang="en-US" altLang="en-US" sz="2400" b="1" u="sng" dirty="0">
                <a:solidFill>
                  <a:srgbClr val="FF0000"/>
                </a:solidFill>
                <a:latin typeface="Times New Roman" pitchFamily="18" charset="0"/>
                <a:cs typeface="Times New Roman" pitchFamily="18" charset="0"/>
              </a:rPr>
              <a:t> </a:t>
            </a:r>
            <a:r>
              <a:rPr lang="en-US" altLang="en-US" sz="2400" b="1" u="sng" dirty="0" err="1">
                <a:solidFill>
                  <a:srgbClr val="FF0000"/>
                </a:solidFill>
                <a:latin typeface="Times New Roman" pitchFamily="18" charset="0"/>
                <a:cs typeface="Times New Roman" pitchFamily="18" charset="0"/>
              </a:rPr>
              <a:t>sự</a:t>
            </a:r>
            <a:r>
              <a:rPr lang="en-US" altLang="en-US" sz="2400" b="1" u="sng" dirty="0">
                <a:solidFill>
                  <a:srgbClr val="FF0000"/>
                </a:solidFill>
                <a:latin typeface="Times New Roman" pitchFamily="18" charset="0"/>
                <a:cs typeface="Times New Roman" pitchFamily="18" charset="0"/>
              </a:rPr>
              <a:t> </a:t>
            </a:r>
            <a:r>
              <a:rPr lang="en-US" altLang="en-US" sz="2400" b="1" u="sng" dirty="0" err="1">
                <a:solidFill>
                  <a:srgbClr val="FF0000"/>
                </a:solidFill>
                <a:latin typeface="Times New Roman" pitchFamily="18" charset="0"/>
                <a:cs typeface="Times New Roman" pitchFamily="18" charset="0"/>
              </a:rPr>
              <a:t>của</a:t>
            </a:r>
            <a:r>
              <a:rPr lang="en-US" altLang="en-US" sz="2400" b="1" u="sng" dirty="0">
                <a:solidFill>
                  <a:srgbClr val="FF0000"/>
                </a:solidFill>
                <a:latin typeface="Times New Roman" pitchFamily="18" charset="0"/>
                <a:cs typeface="Times New Roman" pitchFamily="18" charset="0"/>
              </a:rPr>
              <a:t> t</a:t>
            </a:r>
            <a:r>
              <a:rPr lang="vi-VN" altLang="en-US" sz="2400" b="1" u="sng" dirty="0">
                <a:solidFill>
                  <a:srgbClr val="FF0000"/>
                </a:solidFill>
                <a:latin typeface="Times New Roman" pitchFamily="18" charset="0"/>
                <a:cs typeface="Times New Roman" pitchFamily="18" charset="0"/>
              </a:rPr>
              <a:t>ươ</a:t>
            </a:r>
            <a:r>
              <a:rPr lang="en-US" altLang="en-US" sz="2400" b="1" u="sng" dirty="0">
                <a:solidFill>
                  <a:srgbClr val="FF0000"/>
                </a:solidFill>
                <a:latin typeface="Times New Roman" pitchFamily="18" charset="0"/>
                <a:cs typeface="Times New Roman" pitchFamily="18" charset="0"/>
              </a:rPr>
              <a:t>ng </a:t>
            </a:r>
            <a:r>
              <a:rPr lang="en-US" altLang="en-US" sz="2400" b="1" u="sng" dirty="0" err="1">
                <a:solidFill>
                  <a:srgbClr val="FF0000"/>
                </a:solidFill>
                <a:latin typeface="Times New Roman" pitchFamily="18" charset="0"/>
                <a:cs typeface="Times New Roman" pitchFamily="18" charset="0"/>
              </a:rPr>
              <a:t>lai</a:t>
            </a:r>
            <a:r>
              <a:rPr lang="en-US" altLang="en-US" sz="2400" b="1" dirty="0">
                <a:solidFill>
                  <a:srgbClr val="FF0000"/>
                </a:solidFill>
                <a:latin typeface="Times New Roman" pitchFamily="18" charset="0"/>
                <a:cs typeface="Times New Roman" pitchFamily="18" charset="0"/>
              </a:rPr>
              <a:t> - </a:t>
            </a:r>
            <a:r>
              <a:rPr lang="en-US" altLang="en-US" sz="2400" b="1" dirty="0" err="1">
                <a:solidFill>
                  <a:schemeClr val="hlink"/>
                </a:solidFill>
                <a:latin typeface="Times New Roman" pitchFamily="18" charset="0"/>
                <a:cs typeface="Times New Roman" pitchFamily="18" charset="0"/>
              </a:rPr>
              <a:t>phải</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xác</a:t>
            </a:r>
            <a:r>
              <a:rPr lang="en-US" altLang="en-US" sz="2400" b="1" dirty="0">
                <a:solidFill>
                  <a:schemeClr val="hlink"/>
                </a:solidFill>
                <a:latin typeface="Times New Roman" pitchFamily="18" charset="0"/>
                <a:cs typeface="Times New Roman" pitchFamily="18" charset="0"/>
              </a:rPr>
              <a:t> </a:t>
            </a:r>
            <a:r>
              <a:rPr lang="vi-VN" altLang="en-US" sz="2400" b="1" dirty="0">
                <a:solidFill>
                  <a:schemeClr val="hlink"/>
                </a:solidFill>
                <a:latin typeface="Times New Roman" pitchFamily="18" charset="0"/>
                <a:cs typeface="Times New Roman" pitchFamily="18" charset="0"/>
              </a:rPr>
              <a:t>đ</a:t>
            </a:r>
            <a:r>
              <a:rPr lang="en-US" altLang="en-US" sz="2400" b="1" dirty="0" err="1">
                <a:solidFill>
                  <a:schemeClr val="hlink"/>
                </a:solidFill>
                <a:latin typeface="Times New Roman" pitchFamily="18" charset="0"/>
                <a:cs typeface="Times New Roman" pitchFamily="18" charset="0"/>
              </a:rPr>
              <a:t>ịnh</a:t>
            </a:r>
            <a:r>
              <a:rPr lang="en-US" altLang="en-US" sz="2400" b="1" dirty="0">
                <a:solidFill>
                  <a:schemeClr val="hlink"/>
                </a:solidFill>
                <a:latin typeface="Times New Roman" pitchFamily="18" charset="0"/>
                <a:cs typeface="Times New Roman" pitchFamily="18" charset="0"/>
              </a:rPr>
              <a:t> </a:t>
            </a:r>
            <a:r>
              <a:rPr lang="vi-VN" altLang="en-US" sz="2400" b="1" dirty="0">
                <a:solidFill>
                  <a:schemeClr val="hlink"/>
                </a:solidFill>
                <a:latin typeface="Times New Roman" pitchFamily="18" charset="0"/>
                <a:cs typeface="Times New Roman" pitchFamily="18" charset="0"/>
              </a:rPr>
              <a:t>đư</a:t>
            </a:r>
            <a:r>
              <a:rPr lang="en-US" altLang="en-US" sz="2400" b="1" dirty="0" err="1">
                <a:solidFill>
                  <a:schemeClr val="hlink"/>
                </a:solidFill>
                <a:latin typeface="Times New Roman" pitchFamily="18" charset="0"/>
                <a:cs typeface="Times New Roman" pitchFamily="18" charset="0"/>
              </a:rPr>
              <a:t>ợc</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m</a:t>
            </a:r>
            <a:r>
              <a:rPr lang="en-US" sz="2400" b="1" dirty="0" err="1">
                <a:solidFill>
                  <a:schemeClr val="hlink"/>
                </a:solidFill>
                <a:latin typeface="Times New Roman" pitchFamily="18" charset="0"/>
                <a:cs typeface="Times New Roman" pitchFamily="18" charset="0"/>
              </a:rPr>
              <a:t>ì</a:t>
            </a:r>
            <a:r>
              <a:rPr lang="en-US" altLang="en-US" sz="2400" b="1" dirty="0" err="1">
                <a:solidFill>
                  <a:schemeClr val="hlink"/>
                </a:solidFill>
                <a:latin typeface="Times New Roman" pitchFamily="18" charset="0"/>
                <a:cs typeface="Times New Roman" pitchFamily="18" charset="0"/>
              </a:rPr>
              <a:t>nh</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sẽ</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làm</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g</a:t>
            </a:r>
            <a:r>
              <a:rPr lang="en-US" sz="2400" b="1" dirty="0" err="1">
                <a:solidFill>
                  <a:schemeClr val="hlink"/>
                </a:solidFill>
                <a:latin typeface="Times New Roman" pitchFamily="18" charset="0"/>
                <a:cs typeface="Times New Roman" pitchFamily="18" charset="0"/>
              </a:rPr>
              <a:t>ì</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trong</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cuộc</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hành</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tr</a:t>
            </a:r>
            <a:r>
              <a:rPr lang="en-US" sz="2400" b="1" dirty="0" err="1">
                <a:solidFill>
                  <a:schemeClr val="hlink"/>
                </a:solidFill>
                <a:latin typeface="Times New Roman" pitchFamily="18" charset="0"/>
                <a:cs typeface="Times New Roman" pitchFamily="18" charset="0"/>
              </a:rPr>
              <a:t>ì</a:t>
            </a:r>
            <a:r>
              <a:rPr lang="en-US" altLang="en-US" sz="2400" b="1" dirty="0" err="1">
                <a:solidFill>
                  <a:schemeClr val="hlink"/>
                </a:solidFill>
                <a:latin typeface="Times New Roman" pitchFamily="18" charset="0"/>
                <a:cs typeface="Times New Roman" pitchFamily="18" charset="0"/>
              </a:rPr>
              <a:t>nh</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khi</a:t>
            </a:r>
            <a:r>
              <a:rPr lang="en-US" altLang="en-US" sz="2400" b="1" dirty="0">
                <a:solidFill>
                  <a:schemeClr val="hlink"/>
                </a:solidFill>
                <a:latin typeface="Times New Roman" pitchFamily="18" charset="0"/>
                <a:cs typeface="Times New Roman" pitchFamily="18" charset="0"/>
              </a:rPr>
              <a:t> b</a:t>
            </a:r>
            <a:r>
              <a:rPr lang="vi-VN" altLang="en-US" sz="2400" b="1" dirty="0">
                <a:solidFill>
                  <a:schemeClr val="hlink"/>
                </a:solidFill>
                <a:latin typeface="Times New Roman" pitchFamily="18" charset="0"/>
                <a:cs typeface="Times New Roman" pitchFamily="18" charset="0"/>
              </a:rPr>
              <a:t>ư</a:t>
            </a:r>
            <a:r>
              <a:rPr lang="en-US" altLang="en-US" sz="2400" b="1" dirty="0" err="1">
                <a:solidFill>
                  <a:schemeClr val="hlink"/>
                </a:solidFill>
                <a:latin typeface="Times New Roman" pitchFamily="18" charset="0"/>
                <a:cs typeface="Times New Roman" pitchFamily="18" charset="0"/>
              </a:rPr>
              <a:t>ớc</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vào</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thế</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kỉ</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tới</a:t>
            </a:r>
            <a:r>
              <a:rPr 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để</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xứng</a:t>
            </a:r>
            <a:r>
              <a:rPr lang="en-US" altLang="en-US" sz="2400" b="1" dirty="0">
                <a:solidFill>
                  <a:schemeClr val="hlink"/>
                </a:solidFill>
                <a:latin typeface="Times New Roman" pitchFamily="18" charset="0"/>
                <a:cs typeface="Times New Roman" pitchFamily="18" charset="0"/>
              </a:rPr>
              <a:t> </a:t>
            </a:r>
            <a:r>
              <a:rPr lang="vi-VN" altLang="en-US" sz="2400" b="1" dirty="0">
                <a:solidFill>
                  <a:schemeClr val="hlink"/>
                </a:solidFill>
                <a:latin typeface="Times New Roman" pitchFamily="18" charset="0"/>
                <a:cs typeface="Times New Roman" pitchFamily="18" charset="0"/>
              </a:rPr>
              <a:t>đ</a:t>
            </a:r>
            <a:r>
              <a:rPr lang="en-US" altLang="en-US" sz="2400" b="1" dirty="0" err="1">
                <a:solidFill>
                  <a:schemeClr val="hlink"/>
                </a:solidFill>
                <a:latin typeface="Times New Roman" pitchFamily="18" charset="0"/>
                <a:cs typeface="Times New Roman" pitchFamily="18" charset="0"/>
              </a:rPr>
              <a:t>áng</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với</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truyền</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thống</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của</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ông</a:t>
            </a:r>
            <a:r>
              <a:rPr lang="en-US" altLang="en-US" sz="2400" b="1" dirty="0">
                <a:solidFill>
                  <a:schemeClr val="hlink"/>
                </a:solidFill>
                <a:latin typeface="Times New Roman" pitchFamily="18" charset="0"/>
                <a:cs typeface="Times New Roman" pitchFamily="18" charset="0"/>
              </a:rPr>
              <a:t> cha, </a:t>
            </a:r>
            <a:r>
              <a:rPr lang="vi-VN" altLang="en-US" sz="2400" b="1" dirty="0">
                <a:solidFill>
                  <a:schemeClr val="hlink"/>
                </a:solidFill>
                <a:latin typeface="Times New Roman" pitchFamily="18" charset="0"/>
                <a:cs typeface="Times New Roman" pitchFamily="18" charset="0"/>
              </a:rPr>
              <a:t>đ</a:t>
            </a:r>
            <a:r>
              <a:rPr lang="en-US" altLang="en-US" sz="2400" b="1" dirty="0">
                <a:solidFill>
                  <a:schemeClr val="hlink"/>
                </a:solidFill>
                <a:latin typeface="Times New Roman" pitchFamily="18" charset="0"/>
                <a:cs typeface="Times New Roman" pitchFamily="18" charset="0"/>
              </a:rPr>
              <a:t>ể </a:t>
            </a:r>
            <a:r>
              <a:rPr lang="vi-VN" altLang="en-US" sz="2400" b="1" dirty="0">
                <a:solidFill>
                  <a:schemeClr val="hlink"/>
                </a:solidFill>
                <a:latin typeface="Times New Roman" pitchFamily="18" charset="0"/>
                <a:cs typeface="Times New Roman" pitchFamily="18" charset="0"/>
              </a:rPr>
              <a:t>đư</a:t>
            </a:r>
            <a:r>
              <a:rPr lang="en-US" altLang="en-US" sz="2400" b="1" dirty="0">
                <a:solidFill>
                  <a:schemeClr val="hlink"/>
                </a:solidFill>
                <a:latin typeface="Times New Roman" pitchFamily="18" charset="0"/>
                <a:cs typeface="Times New Roman" pitchFamily="18" charset="0"/>
              </a:rPr>
              <a:t>a </a:t>
            </a:r>
            <a:r>
              <a:rPr lang="vi-VN" altLang="en-US" sz="2400" b="1" dirty="0">
                <a:solidFill>
                  <a:schemeClr val="hlink"/>
                </a:solidFill>
                <a:latin typeface="Times New Roman" pitchFamily="18" charset="0"/>
                <a:cs typeface="Times New Roman" pitchFamily="18" charset="0"/>
              </a:rPr>
              <a:t>đ</a:t>
            </a:r>
            <a:r>
              <a:rPr lang="en-US" altLang="en-US" sz="2400" b="1" dirty="0" err="1">
                <a:solidFill>
                  <a:schemeClr val="hlink"/>
                </a:solidFill>
                <a:latin typeface="Times New Roman" pitchFamily="18" charset="0"/>
                <a:cs typeface="Times New Roman" pitchFamily="18" charset="0"/>
              </a:rPr>
              <a:t>ất</a:t>
            </a:r>
            <a:r>
              <a:rPr lang="en-US" altLang="en-US" sz="2400" b="1" dirty="0">
                <a:solidFill>
                  <a:schemeClr val="hlink"/>
                </a:solidFill>
                <a:latin typeface="Times New Roman" pitchFamily="18" charset="0"/>
                <a:cs typeface="Times New Roman" pitchFamily="18" charset="0"/>
              </a:rPr>
              <a:t> n</a:t>
            </a:r>
            <a:r>
              <a:rPr lang="vi-VN" altLang="en-US" sz="2400" b="1" dirty="0">
                <a:solidFill>
                  <a:schemeClr val="hlink"/>
                </a:solidFill>
                <a:latin typeface="Times New Roman" pitchFamily="18" charset="0"/>
                <a:cs typeface="Times New Roman" pitchFamily="18" charset="0"/>
              </a:rPr>
              <a:t>ư</a:t>
            </a:r>
            <a:r>
              <a:rPr lang="en-US" altLang="en-US" sz="2400" b="1" dirty="0" err="1">
                <a:solidFill>
                  <a:schemeClr val="hlink"/>
                </a:solidFill>
                <a:latin typeface="Times New Roman" pitchFamily="18" charset="0"/>
                <a:cs typeface="Times New Roman" pitchFamily="18" charset="0"/>
              </a:rPr>
              <a:t>ớc</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tiến</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lên</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sánh</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vai</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với</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các</a:t>
            </a:r>
            <a:r>
              <a:rPr lang="en-US" altLang="en-US" sz="2400" b="1" dirty="0">
                <a:solidFill>
                  <a:schemeClr val="hlink"/>
                </a:solidFill>
                <a:latin typeface="Times New Roman" pitchFamily="18" charset="0"/>
                <a:cs typeface="Times New Roman" pitchFamily="18" charset="0"/>
              </a:rPr>
              <a:t> c</a:t>
            </a:r>
            <a:r>
              <a:rPr lang="vi-VN" altLang="en-US" sz="2400" b="1" dirty="0">
                <a:solidFill>
                  <a:schemeClr val="hlink"/>
                </a:solidFill>
                <a:latin typeface="Times New Roman" pitchFamily="18" charset="0"/>
                <a:cs typeface="Times New Roman" pitchFamily="18" charset="0"/>
              </a:rPr>
              <a:t>ư</a:t>
            </a:r>
            <a:r>
              <a:rPr lang="en-US" altLang="en-US" sz="2400" b="1" dirty="0" err="1">
                <a:solidFill>
                  <a:schemeClr val="hlink"/>
                </a:solidFill>
                <a:latin typeface="Times New Roman" pitchFamily="18" charset="0"/>
                <a:cs typeface="Times New Roman" pitchFamily="18" charset="0"/>
              </a:rPr>
              <a:t>ờng</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quốc</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n</a:t>
            </a:r>
            <a:r>
              <a:rPr lang="en-US" sz="2400" b="1" dirty="0" err="1">
                <a:solidFill>
                  <a:schemeClr val="hlink"/>
                </a:solidFill>
                <a:latin typeface="Times New Roman" pitchFamily="18" charset="0"/>
                <a:cs typeface="Times New Roman" pitchFamily="18" charset="0"/>
              </a:rPr>
              <a:t>ă</a:t>
            </a:r>
            <a:r>
              <a:rPr lang="en-US" altLang="en-US" sz="2400" b="1" dirty="0" err="1">
                <a:solidFill>
                  <a:schemeClr val="hlink"/>
                </a:solidFill>
                <a:latin typeface="Times New Roman" pitchFamily="18" charset="0"/>
                <a:cs typeface="Times New Roman" pitchFamily="18" charset="0"/>
              </a:rPr>
              <a:t>m</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châu</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thanh</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niên</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chúng</a:t>
            </a:r>
            <a:r>
              <a:rPr lang="en-US" altLang="en-US" sz="2400" b="1" dirty="0">
                <a:solidFill>
                  <a:schemeClr val="hlink"/>
                </a:solidFill>
                <a:latin typeface="Times New Roman" pitchFamily="18" charset="0"/>
                <a:cs typeface="Times New Roman" pitchFamily="18" charset="0"/>
              </a:rPr>
              <a:t> ta </a:t>
            </a:r>
            <a:r>
              <a:rPr lang="en-US" altLang="en-US" sz="2400" b="1" dirty="0" err="1">
                <a:solidFill>
                  <a:schemeClr val="hlink"/>
                </a:solidFill>
                <a:latin typeface="Times New Roman" pitchFamily="18" charset="0"/>
                <a:cs typeface="Times New Roman" pitchFamily="18" charset="0"/>
              </a:rPr>
              <a:t>phải</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biết</a:t>
            </a:r>
            <a:r>
              <a:rPr lang="en-US" altLang="en-US" sz="2400" b="1" dirty="0">
                <a:solidFill>
                  <a:schemeClr val="hlink"/>
                </a:solidFill>
                <a:latin typeface="Times New Roman" pitchFamily="18" charset="0"/>
                <a:cs typeface="Times New Roman" pitchFamily="18" charset="0"/>
              </a:rPr>
              <a:t> </a:t>
            </a:r>
            <a:r>
              <a:rPr lang="vi-VN" altLang="en-US" sz="2400" b="1" dirty="0">
                <a:solidFill>
                  <a:schemeClr val="hlink"/>
                </a:solidFill>
                <a:latin typeface="Times New Roman" pitchFamily="18" charset="0"/>
                <a:cs typeface="Times New Roman" pitchFamily="18" charset="0"/>
              </a:rPr>
              <a:t>đư</a:t>
            </a:r>
            <a:r>
              <a:rPr lang="en-US" altLang="en-US" sz="2400" b="1" dirty="0" err="1">
                <a:solidFill>
                  <a:schemeClr val="hlink"/>
                </a:solidFill>
                <a:latin typeface="Times New Roman" pitchFamily="18" charset="0"/>
                <a:cs typeface="Times New Roman" pitchFamily="18" charset="0"/>
              </a:rPr>
              <a:t>ợc</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nhiệm</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vụ</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của</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m</a:t>
            </a:r>
            <a:r>
              <a:rPr lang="en-US" sz="2400" b="1" dirty="0" err="1">
                <a:solidFill>
                  <a:schemeClr val="hlink"/>
                </a:solidFill>
                <a:latin typeface="Times New Roman" pitchFamily="18" charset="0"/>
                <a:cs typeface="Times New Roman" pitchFamily="18" charset="0"/>
              </a:rPr>
              <a:t>ì</a:t>
            </a:r>
            <a:r>
              <a:rPr lang="en-US" altLang="en-US" sz="2400" b="1" dirty="0" err="1">
                <a:solidFill>
                  <a:schemeClr val="hlink"/>
                </a:solidFill>
                <a:latin typeface="Times New Roman" pitchFamily="18" charset="0"/>
                <a:cs typeface="Times New Roman" pitchFamily="18" charset="0"/>
              </a:rPr>
              <a:t>nh</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từ</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khi</a:t>
            </a:r>
            <a:r>
              <a:rPr lang="en-US" altLang="en-US" sz="2400" b="1" dirty="0">
                <a:solidFill>
                  <a:schemeClr val="hlink"/>
                </a:solidFill>
                <a:latin typeface="Times New Roman" pitchFamily="18" charset="0"/>
                <a:cs typeface="Times New Roman" pitchFamily="18" charset="0"/>
              </a:rPr>
              <a:t> </a:t>
            </a:r>
            <a:r>
              <a:rPr lang="vi-VN" altLang="en-US" sz="2400" b="1" dirty="0">
                <a:solidFill>
                  <a:schemeClr val="hlink"/>
                </a:solidFill>
                <a:latin typeface="Times New Roman" pitchFamily="18" charset="0"/>
                <a:cs typeface="Times New Roman" pitchFamily="18" charset="0"/>
              </a:rPr>
              <a:t>đ</a:t>
            </a:r>
            <a:r>
              <a:rPr lang="en-US" altLang="en-US" sz="2400" b="1" dirty="0">
                <a:solidFill>
                  <a:schemeClr val="hlink"/>
                </a:solidFill>
                <a:latin typeface="Times New Roman" pitchFamily="18" charset="0"/>
                <a:cs typeface="Times New Roman" pitchFamily="18" charset="0"/>
              </a:rPr>
              <a:t>ang </a:t>
            </a:r>
            <a:r>
              <a:rPr lang="en-US" altLang="en-US" sz="2400" b="1" dirty="0" err="1">
                <a:solidFill>
                  <a:schemeClr val="hlink"/>
                </a:solidFill>
                <a:latin typeface="Times New Roman" pitchFamily="18" charset="0"/>
                <a:cs typeface="Times New Roman" pitchFamily="18" charset="0"/>
              </a:rPr>
              <a:t>ngồi</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trên</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ghế</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nhà</a:t>
            </a:r>
            <a:r>
              <a:rPr lang="en-US" altLang="en-US" sz="2400" b="1" dirty="0">
                <a:solidFill>
                  <a:schemeClr val="hlink"/>
                </a:solidFill>
                <a:latin typeface="Times New Roman" pitchFamily="18" charset="0"/>
                <a:cs typeface="Times New Roman" pitchFamily="18" charset="0"/>
              </a:rPr>
              <a:t> tr</a:t>
            </a:r>
            <a:r>
              <a:rPr lang="vi-VN" altLang="en-US" sz="2400" b="1" dirty="0">
                <a:solidFill>
                  <a:schemeClr val="hlink"/>
                </a:solidFill>
                <a:latin typeface="Times New Roman" pitchFamily="18" charset="0"/>
                <a:cs typeface="Times New Roman" pitchFamily="18" charset="0"/>
              </a:rPr>
              <a:t>ư</a:t>
            </a:r>
            <a:r>
              <a:rPr lang="en-US" altLang="en-US" sz="2400" b="1" dirty="0" err="1">
                <a:solidFill>
                  <a:schemeClr val="hlink"/>
                </a:solidFill>
                <a:latin typeface="Times New Roman" pitchFamily="18" charset="0"/>
                <a:cs typeface="Times New Roman" pitchFamily="18" charset="0"/>
              </a:rPr>
              <a:t>ờng</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Mỗi</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thanh</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niên</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phải</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cố</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gắng</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học</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tu</a:t>
            </a:r>
            <a:r>
              <a:rPr lang="en-US" altLang="en-US" sz="2400" b="1" dirty="0">
                <a:solidFill>
                  <a:schemeClr val="hlink"/>
                </a:solidFill>
                <a:latin typeface="Times New Roman" pitchFamily="18" charset="0"/>
                <a:cs typeface="Times New Roman" pitchFamily="18" charset="0"/>
              </a:rPr>
              <a:t> d</a:t>
            </a:r>
            <a:r>
              <a:rPr lang="vi-VN" altLang="en-US" sz="2400" b="1" dirty="0">
                <a:solidFill>
                  <a:schemeClr val="hlink"/>
                </a:solidFill>
                <a:latin typeface="Times New Roman" pitchFamily="18" charset="0"/>
                <a:cs typeface="Times New Roman" pitchFamily="18" charset="0"/>
              </a:rPr>
              <a:t>ư</a:t>
            </a:r>
            <a:r>
              <a:rPr lang="en-US" altLang="en-US" sz="2400" b="1" dirty="0" err="1">
                <a:solidFill>
                  <a:schemeClr val="hlink"/>
                </a:solidFill>
                <a:latin typeface="Times New Roman" pitchFamily="18" charset="0"/>
                <a:cs typeface="Times New Roman" pitchFamily="18" charset="0"/>
              </a:rPr>
              <a:t>ỡng</a:t>
            </a:r>
            <a:r>
              <a:rPr lang="en-US" altLang="en-US" sz="2400" b="1" dirty="0">
                <a:solidFill>
                  <a:schemeClr val="hlink"/>
                </a:solidFill>
                <a:latin typeface="Times New Roman" pitchFamily="18" charset="0"/>
                <a:cs typeface="Times New Roman" pitchFamily="18" charset="0"/>
              </a:rPr>
              <a:t> </a:t>
            </a:r>
            <a:r>
              <a:rPr lang="vi-VN" altLang="en-US" sz="2400" b="1" dirty="0">
                <a:solidFill>
                  <a:schemeClr val="hlink"/>
                </a:solidFill>
                <a:latin typeface="Times New Roman" pitchFamily="18" charset="0"/>
                <a:cs typeface="Times New Roman" pitchFamily="18" charset="0"/>
              </a:rPr>
              <a:t>đ</a:t>
            </a:r>
            <a:r>
              <a:rPr lang="en-US" altLang="en-US" sz="2400" b="1" dirty="0" err="1">
                <a:solidFill>
                  <a:schemeClr val="hlink"/>
                </a:solidFill>
                <a:latin typeface="Times New Roman" pitchFamily="18" charset="0"/>
                <a:cs typeface="Times New Roman" pitchFamily="18" charset="0"/>
              </a:rPr>
              <a:t>ạo</a:t>
            </a:r>
            <a:r>
              <a:rPr lang="en-US" altLang="en-US" sz="2400" b="1" dirty="0">
                <a:solidFill>
                  <a:schemeClr val="hlink"/>
                </a:solidFill>
                <a:latin typeface="Times New Roman" pitchFamily="18" charset="0"/>
                <a:cs typeface="Times New Roman" pitchFamily="18" charset="0"/>
              </a:rPr>
              <a:t> </a:t>
            </a:r>
            <a:r>
              <a:rPr lang="vi-VN" altLang="en-US" sz="2400" b="1" dirty="0">
                <a:solidFill>
                  <a:schemeClr val="hlink"/>
                </a:solidFill>
                <a:latin typeface="Times New Roman" pitchFamily="18" charset="0"/>
                <a:cs typeface="Times New Roman" pitchFamily="18" charset="0"/>
              </a:rPr>
              <a:t>đ</a:t>
            </a:r>
            <a:r>
              <a:rPr lang="en-US" altLang="en-US" sz="2400" b="1" dirty="0" err="1">
                <a:solidFill>
                  <a:schemeClr val="hlink"/>
                </a:solidFill>
                <a:latin typeface="Times New Roman" pitchFamily="18" charset="0"/>
                <a:cs typeface="Times New Roman" pitchFamily="18" charset="0"/>
              </a:rPr>
              <a:t>ức</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phẩm</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chất</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của</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m</a:t>
            </a:r>
            <a:r>
              <a:rPr lang="en-US" sz="2400" b="1" dirty="0" err="1">
                <a:solidFill>
                  <a:schemeClr val="hlink"/>
                </a:solidFill>
                <a:latin typeface="Times New Roman" pitchFamily="18" charset="0"/>
                <a:cs typeface="Times New Roman" pitchFamily="18" charset="0"/>
              </a:rPr>
              <a:t>ì</a:t>
            </a:r>
            <a:r>
              <a:rPr lang="en-US" altLang="en-US" sz="2400" b="1" dirty="0" err="1">
                <a:solidFill>
                  <a:schemeClr val="hlink"/>
                </a:solidFill>
                <a:latin typeface="Times New Roman" pitchFamily="18" charset="0"/>
                <a:cs typeface="Times New Roman" pitchFamily="18" charset="0"/>
              </a:rPr>
              <a:t>nh</a:t>
            </a:r>
            <a:r>
              <a:rPr lang="en-US" altLang="en-US" sz="2400" b="1" dirty="0">
                <a:solidFill>
                  <a:schemeClr val="hlink"/>
                </a:solidFill>
                <a:latin typeface="Times New Roman" pitchFamily="18" charset="0"/>
                <a:cs typeface="Times New Roman" pitchFamily="18" charset="0"/>
              </a:rPr>
              <a:t> </a:t>
            </a:r>
            <a:r>
              <a:rPr lang="vi-VN" altLang="en-US" sz="2400" b="1" dirty="0">
                <a:solidFill>
                  <a:schemeClr val="hlink"/>
                </a:solidFill>
                <a:latin typeface="Times New Roman" pitchFamily="18" charset="0"/>
                <a:cs typeface="Times New Roman" pitchFamily="18" charset="0"/>
              </a:rPr>
              <a:t>đ</a:t>
            </a:r>
            <a:r>
              <a:rPr lang="en-US" altLang="en-US" sz="2400" b="1" dirty="0">
                <a:solidFill>
                  <a:schemeClr val="hlink"/>
                </a:solidFill>
                <a:latin typeface="Times New Roman" pitchFamily="18" charset="0"/>
                <a:cs typeface="Times New Roman" pitchFamily="18" charset="0"/>
              </a:rPr>
              <a:t>ể </a:t>
            </a:r>
            <a:r>
              <a:rPr lang="en-US" altLang="en-US" sz="2400" b="1" dirty="0" err="1">
                <a:solidFill>
                  <a:schemeClr val="hlink"/>
                </a:solidFill>
                <a:latin typeface="Times New Roman" pitchFamily="18" charset="0"/>
                <a:cs typeface="Times New Roman" pitchFamily="18" charset="0"/>
              </a:rPr>
              <a:t>trở</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thành</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nh</a:t>
            </a:r>
            <a:r>
              <a:rPr lang="en-US" sz="2400" b="1" dirty="0" err="1">
                <a:solidFill>
                  <a:schemeClr val="hlink"/>
                </a:solidFill>
                <a:latin typeface="Times New Roman" pitchFamily="18" charset="0"/>
                <a:cs typeface="Times New Roman" pitchFamily="18" charset="0"/>
              </a:rPr>
              <a:t>ữ</a:t>
            </a:r>
            <a:r>
              <a:rPr lang="en-US" altLang="en-US" sz="2400" b="1" dirty="0" err="1">
                <a:solidFill>
                  <a:schemeClr val="hlink"/>
                </a:solidFill>
                <a:latin typeface="Times New Roman" pitchFamily="18" charset="0"/>
                <a:cs typeface="Times New Roman" pitchFamily="18" charset="0"/>
              </a:rPr>
              <a:t>ng</a:t>
            </a:r>
            <a:r>
              <a:rPr lang="en-US" altLang="en-US" sz="2400" b="1" dirty="0">
                <a:solidFill>
                  <a:schemeClr val="hlink"/>
                </a:solidFill>
                <a:latin typeface="Times New Roman" pitchFamily="18" charset="0"/>
                <a:cs typeface="Times New Roman" pitchFamily="18" charset="0"/>
              </a:rPr>
              <a:t> con ng</a:t>
            </a:r>
            <a:r>
              <a:rPr lang="vi-VN" altLang="en-US" sz="2400" b="1" dirty="0">
                <a:solidFill>
                  <a:schemeClr val="hlink"/>
                </a:solidFill>
                <a:latin typeface="Times New Roman" pitchFamily="18" charset="0"/>
                <a:cs typeface="Times New Roman" pitchFamily="18" charset="0"/>
              </a:rPr>
              <a:t>ư</a:t>
            </a:r>
            <a:r>
              <a:rPr lang="en-US" altLang="en-US" sz="2400" b="1" dirty="0" err="1">
                <a:solidFill>
                  <a:schemeClr val="hlink"/>
                </a:solidFill>
                <a:latin typeface="Times New Roman" pitchFamily="18" charset="0"/>
                <a:cs typeface="Times New Roman" pitchFamily="18" charset="0"/>
              </a:rPr>
              <a:t>ời</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toàn</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diện</a:t>
            </a:r>
            <a:r>
              <a:rPr lang="en-US" altLang="en-US" sz="2400" b="1" dirty="0">
                <a:solidFill>
                  <a:schemeClr val="hlink"/>
                </a:solidFill>
                <a:latin typeface="Times New Roman" pitchFamily="18" charset="0"/>
                <a:cs typeface="Times New Roman" pitchFamily="18" charset="0"/>
              </a:rPr>
              <a:t>:</a:t>
            </a:r>
            <a:r>
              <a:rPr lang="en-US" sz="2400" b="1" dirty="0">
                <a:solidFill>
                  <a:schemeClr val="hlink"/>
                </a:solidFill>
                <a:latin typeface="Times New Roman" pitchFamily="18" charset="0"/>
                <a:cs typeface="Times New Roman" pitchFamily="18" charset="0"/>
              </a:rPr>
              <a:t> </a:t>
            </a:r>
            <a:r>
              <a:rPr lang="en-US" altLang="en-US" sz="2400" b="1" u="sng" dirty="0" err="1">
                <a:solidFill>
                  <a:srgbClr val="FF0000"/>
                </a:solidFill>
                <a:latin typeface="Times New Roman" pitchFamily="18" charset="0"/>
                <a:cs typeface="Times New Roman" pitchFamily="18" charset="0"/>
              </a:rPr>
              <a:t>có</a:t>
            </a:r>
            <a:r>
              <a:rPr lang="en-US" altLang="en-US" sz="2400" b="1" u="sng" dirty="0">
                <a:solidFill>
                  <a:srgbClr val="FF0000"/>
                </a:solidFill>
                <a:latin typeface="Times New Roman" pitchFamily="18" charset="0"/>
                <a:cs typeface="Times New Roman" pitchFamily="18" charset="0"/>
              </a:rPr>
              <a:t> </a:t>
            </a:r>
            <a:r>
              <a:rPr lang="en-US" altLang="en-US" sz="2400" b="1" u="sng" dirty="0" err="1">
                <a:solidFill>
                  <a:srgbClr val="FF0000"/>
                </a:solidFill>
                <a:latin typeface="Times New Roman" pitchFamily="18" charset="0"/>
                <a:cs typeface="Times New Roman" pitchFamily="18" charset="0"/>
              </a:rPr>
              <a:t>đức</a:t>
            </a:r>
            <a:r>
              <a:rPr lang="en-US" altLang="en-US" sz="2400" b="1" u="sng" dirty="0">
                <a:solidFill>
                  <a:srgbClr val="FF0000"/>
                </a:solidFill>
                <a:latin typeface="Times New Roman" pitchFamily="18" charset="0"/>
                <a:cs typeface="Times New Roman" pitchFamily="18" charset="0"/>
              </a:rPr>
              <a:t>, </a:t>
            </a:r>
            <a:r>
              <a:rPr lang="en-US" altLang="en-US" sz="2400" b="1" u="sng" dirty="0" err="1">
                <a:solidFill>
                  <a:srgbClr val="FF0000"/>
                </a:solidFill>
                <a:latin typeface="Times New Roman" pitchFamily="18" charset="0"/>
                <a:cs typeface="Times New Roman" pitchFamily="18" charset="0"/>
              </a:rPr>
              <a:t>có</a:t>
            </a:r>
            <a:r>
              <a:rPr lang="en-US" altLang="en-US" sz="2400" b="1" u="sng" dirty="0">
                <a:solidFill>
                  <a:srgbClr val="FF0000"/>
                </a:solidFill>
                <a:latin typeface="Times New Roman" pitchFamily="18" charset="0"/>
                <a:cs typeface="Times New Roman" pitchFamily="18" charset="0"/>
              </a:rPr>
              <a:t> </a:t>
            </a:r>
            <a:r>
              <a:rPr lang="en-US" altLang="en-US" sz="2400" b="1" u="sng" dirty="0" err="1">
                <a:solidFill>
                  <a:srgbClr val="FF0000"/>
                </a:solidFill>
                <a:latin typeface="Times New Roman" pitchFamily="18" charset="0"/>
                <a:cs typeface="Times New Roman" pitchFamily="18" charset="0"/>
              </a:rPr>
              <a:t>tài</a:t>
            </a:r>
            <a:r>
              <a:rPr lang="en-US" altLang="en-US" sz="2400" b="1" dirty="0">
                <a:solidFill>
                  <a:schemeClr val="hlink"/>
                </a:solidFill>
                <a:latin typeface="Times New Roman" pitchFamily="18" charset="0"/>
                <a:cs typeface="Times New Roman" pitchFamily="18" charset="0"/>
              </a:rPr>
              <a:t>. </a:t>
            </a:r>
            <a:r>
              <a:rPr lang="en-US" sz="2400" b="1" dirty="0" err="1">
                <a:solidFill>
                  <a:schemeClr val="hlink"/>
                </a:solidFill>
                <a:latin typeface="Times New Roman" pitchFamily="18" charset="0"/>
                <a:cs typeface="Times New Roman" pitchFamily="18" charset="0"/>
              </a:rPr>
              <a:t>Đ</a:t>
            </a:r>
            <a:r>
              <a:rPr lang="en-US" altLang="en-US" sz="2400" b="1" dirty="0" err="1">
                <a:solidFill>
                  <a:schemeClr val="hlink"/>
                </a:solidFill>
                <a:latin typeface="Times New Roman" pitchFamily="18" charset="0"/>
                <a:cs typeface="Times New Roman" pitchFamily="18" charset="0"/>
              </a:rPr>
              <a:t>ất</a:t>
            </a:r>
            <a:r>
              <a:rPr lang="en-US" altLang="en-US" sz="2400" b="1" dirty="0">
                <a:solidFill>
                  <a:schemeClr val="hlink"/>
                </a:solidFill>
                <a:latin typeface="Times New Roman" pitchFamily="18" charset="0"/>
                <a:cs typeface="Times New Roman" pitchFamily="18" charset="0"/>
              </a:rPr>
              <a:t> n</a:t>
            </a:r>
            <a:r>
              <a:rPr lang="vi-VN" altLang="en-US" sz="2400" b="1" dirty="0">
                <a:solidFill>
                  <a:schemeClr val="hlink"/>
                </a:solidFill>
                <a:latin typeface="Times New Roman" pitchFamily="18" charset="0"/>
                <a:cs typeface="Times New Roman" pitchFamily="18" charset="0"/>
              </a:rPr>
              <a:t>ư</a:t>
            </a:r>
            <a:r>
              <a:rPr lang="en-US" altLang="en-US" sz="2400" b="1" dirty="0" err="1">
                <a:solidFill>
                  <a:schemeClr val="hlink"/>
                </a:solidFill>
                <a:latin typeface="Times New Roman" pitchFamily="18" charset="0"/>
                <a:cs typeface="Times New Roman" pitchFamily="18" charset="0"/>
              </a:rPr>
              <a:t>ớc</a:t>
            </a:r>
            <a:r>
              <a:rPr lang="en-US" altLang="en-US" sz="2400" b="1" dirty="0">
                <a:solidFill>
                  <a:schemeClr val="hlink"/>
                </a:solidFill>
                <a:latin typeface="Times New Roman" pitchFamily="18" charset="0"/>
                <a:cs typeface="Times New Roman" pitchFamily="18" charset="0"/>
              </a:rPr>
              <a:t> </a:t>
            </a:r>
            <a:r>
              <a:rPr lang="vi-VN" altLang="en-US" sz="2400" b="1" dirty="0">
                <a:solidFill>
                  <a:schemeClr val="hlink"/>
                </a:solidFill>
                <a:latin typeface="Times New Roman" pitchFamily="18" charset="0"/>
                <a:cs typeface="Times New Roman" pitchFamily="18" charset="0"/>
              </a:rPr>
              <a:t>đ</a:t>
            </a:r>
            <a:r>
              <a:rPr lang="en-US" altLang="en-US" sz="2400" b="1" dirty="0">
                <a:solidFill>
                  <a:schemeClr val="hlink"/>
                </a:solidFill>
                <a:latin typeface="Times New Roman" pitchFamily="18" charset="0"/>
                <a:cs typeface="Times New Roman" pitchFamily="18" charset="0"/>
              </a:rPr>
              <a:t>ang </a:t>
            </a:r>
            <a:r>
              <a:rPr lang="en-US" altLang="en-US" sz="2400" b="1" dirty="0" err="1">
                <a:solidFill>
                  <a:schemeClr val="hlink"/>
                </a:solidFill>
                <a:latin typeface="Times New Roman" pitchFamily="18" charset="0"/>
                <a:cs typeface="Times New Roman" pitchFamily="18" charset="0"/>
              </a:rPr>
              <a:t>chờ</a:t>
            </a:r>
            <a:r>
              <a:rPr lang="en-US" altLang="en-US" sz="2400" b="1" dirty="0">
                <a:solidFill>
                  <a:schemeClr val="hlink"/>
                </a:solidFill>
                <a:latin typeface="Times New Roman" pitchFamily="18" charset="0"/>
                <a:cs typeface="Times New Roman" pitchFamily="18" charset="0"/>
              </a:rPr>
              <a:t> </a:t>
            </a:r>
            <a:r>
              <a:rPr lang="vi-VN" altLang="en-US" sz="2400" b="1" dirty="0">
                <a:solidFill>
                  <a:schemeClr val="hlink"/>
                </a:solidFill>
                <a:latin typeface="Times New Roman" pitchFamily="18" charset="0"/>
                <a:cs typeface="Times New Roman" pitchFamily="18" charset="0"/>
              </a:rPr>
              <a:t>đ</a:t>
            </a:r>
            <a:r>
              <a:rPr lang="en-US" altLang="en-US" sz="2400" b="1" dirty="0" err="1">
                <a:solidFill>
                  <a:schemeClr val="hlink"/>
                </a:solidFill>
                <a:latin typeface="Times New Roman" pitchFamily="18" charset="0"/>
                <a:cs typeface="Times New Roman" pitchFamily="18" charset="0"/>
              </a:rPr>
              <a:t>ợi</a:t>
            </a:r>
            <a:r>
              <a:rPr lang="en-US" altLang="en-US" sz="2400" b="1" dirty="0">
                <a:solidFill>
                  <a:schemeClr val="hlink"/>
                </a:solidFill>
                <a:latin typeface="Times New Roman" pitchFamily="18" charset="0"/>
                <a:cs typeface="Times New Roman" pitchFamily="18" charset="0"/>
              </a:rPr>
              <a:t>, tin t</a:t>
            </a:r>
            <a:r>
              <a:rPr lang="vi-VN" altLang="en-US" sz="2400" b="1" dirty="0">
                <a:solidFill>
                  <a:schemeClr val="hlink"/>
                </a:solidFill>
                <a:latin typeface="Times New Roman" pitchFamily="18" charset="0"/>
                <a:cs typeface="Times New Roman" pitchFamily="18" charset="0"/>
              </a:rPr>
              <a:t>ư</a:t>
            </a:r>
            <a:r>
              <a:rPr lang="en-US" altLang="en-US" sz="2400" b="1" dirty="0" err="1">
                <a:solidFill>
                  <a:schemeClr val="hlink"/>
                </a:solidFill>
                <a:latin typeface="Times New Roman" pitchFamily="18" charset="0"/>
                <a:cs typeface="Times New Roman" pitchFamily="18" charset="0"/>
              </a:rPr>
              <a:t>ởng</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và</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giao</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trọng</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trách</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cho</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thanh</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niên</a:t>
            </a:r>
            <a:r>
              <a:rPr lang="en-US" altLang="en-US" sz="2400" b="1" dirty="0">
                <a:solidFill>
                  <a:schemeClr val="hlink"/>
                </a:solidFill>
                <a:latin typeface="Times New Roman" pitchFamily="18" charset="0"/>
                <a:cs typeface="Times New Roman" pitchFamily="18" charset="0"/>
              </a:rPr>
              <a:t> </a:t>
            </a:r>
            <a:r>
              <a:rPr lang="en-US" altLang="en-US" sz="2400" b="1" dirty="0" err="1">
                <a:solidFill>
                  <a:schemeClr val="hlink"/>
                </a:solidFill>
                <a:latin typeface="Times New Roman" pitchFamily="18" charset="0"/>
                <a:cs typeface="Times New Roman" pitchFamily="18" charset="0"/>
              </a:rPr>
              <a:t>chúng</a:t>
            </a:r>
            <a:r>
              <a:rPr lang="en-US" altLang="en-US" sz="2400" b="1" dirty="0">
                <a:solidFill>
                  <a:schemeClr val="hlink"/>
                </a:solidFill>
                <a:latin typeface="Times New Roman" pitchFamily="18" charset="0"/>
                <a:cs typeface="Times New Roman" pitchFamily="18" charset="0"/>
              </a:rPr>
              <a:t> 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ox(in)">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ox(in)">
                                      <p:cBhvr>
                                        <p:cTn id="1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rot="5400000">
            <a:off x="-4762" y="1525588"/>
            <a:ext cx="1512887" cy="134937"/>
            <a:chOff x="0" y="1896"/>
            <a:chExt cx="5760" cy="120"/>
          </a:xfrm>
        </p:grpSpPr>
        <p:sp>
          <p:nvSpPr>
            <p:cNvPr id="38915" name="Rectangle 3"/>
            <p:cNvSpPr>
              <a:spLocks noChangeArrowheads="1"/>
            </p:cNvSpPr>
            <p:nvPr/>
          </p:nvSpPr>
          <p:spPr bwMode="gray">
            <a:xfrm>
              <a:off x="0" y="1896"/>
              <a:ext cx="5760" cy="47"/>
            </a:xfrm>
            <a:prstGeom prst="rect">
              <a:avLst/>
            </a:prstGeom>
            <a:gradFill rotWithShape="1">
              <a:gsLst>
                <a:gs pos="0">
                  <a:srgbClr val="808080"/>
                </a:gs>
                <a:gs pos="100000">
                  <a:srgbClr val="808080">
                    <a:gamma/>
                    <a:tint val="15294"/>
                    <a:invGamma/>
                  </a:srgbClr>
                </a:gs>
              </a:gsLst>
              <a:lin ang="5400000" scaled="1"/>
            </a:gradFill>
            <a:ln w="9525" algn="ctr">
              <a:noFill/>
              <a:miter lim="800000"/>
              <a:headEnd/>
              <a:tailEnd/>
            </a:ln>
            <a:effectLst/>
          </p:spPr>
          <p:txBody>
            <a:bodyPr wrap="none" anchor="ctr"/>
            <a:lstStyle/>
            <a:p>
              <a:endParaRPr lang="en-US"/>
            </a:p>
          </p:txBody>
        </p:sp>
        <p:sp>
          <p:nvSpPr>
            <p:cNvPr id="38916" name="Rectangle 4"/>
            <p:cNvSpPr>
              <a:spLocks noChangeArrowheads="1"/>
            </p:cNvSpPr>
            <p:nvPr/>
          </p:nvSpPr>
          <p:spPr bwMode="gray">
            <a:xfrm>
              <a:off x="0" y="1942"/>
              <a:ext cx="5760" cy="74"/>
            </a:xfrm>
            <a:prstGeom prst="rect">
              <a:avLst/>
            </a:prstGeom>
            <a:gradFill rotWithShape="1">
              <a:gsLst>
                <a:gs pos="0">
                  <a:srgbClr val="5F5F5F">
                    <a:gamma/>
                    <a:tint val="30196"/>
                    <a:invGamma/>
                  </a:srgbClr>
                </a:gs>
                <a:gs pos="100000">
                  <a:srgbClr val="5F5F5F"/>
                </a:gs>
              </a:gsLst>
              <a:lin ang="5400000" scaled="1"/>
            </a:gradFill>
            <a:ln w="9525" algn="ctr">
              <a:noFill/>
              <a:miter lim="800000"/>
              <a:headEnd/>
              <a:tailEnd/>
            </a:ln>
            <a:effectLst/>
          </p:spPr>
          <p:txBody>
            <a:bodyPr wrap="none" anchor="ctr"/>
            <a:lstStyle/>
            <a:p>
              <a:endParaRPr lang="en-US"/>
            </a:p>
          </p:txBody>
        </p:sp>
      </p:grpSp>
      <p:sp>
        <p:nvSpPr>
          <p:cNvPr id="38917" name="AutoShape 5"/>
          <p:cNvSpPr>
            <a:spLocks noChangeArrowheads="1"/>
          </p:cNvSpPr>
          <p:nvPr/>
        </p:nvSpPr>
        <p:spPr bwMode="gray">
          <a:xfrm>
            <a:off x="457200" y="586160"/>
            <a:ext cx="8686800" cy="1223963"/>
          </a:xfrm>
          <a:prstGeom prst="roundRect">
            <a:avLst>
              <a:gd name="adj" fmla="val 50000"/>
            </a:avLst>
          </a:prstGeom>
          <a:solidFill>
            <a:srgbClr val="00FF00"/>
          </a:solidFill>
          <a:ln w="38100" algn="ctr">
            <a:solidFill>
              <a:srgbClr val="FFFFFF"/>
            </a:solidFill>
            <a:round/>
            <a:headEnd/>
            <a:tailEnd/>
          </a:ln>
          <a:effectLst>
            <a:outerShdw dist="63500" dir="3187806" algn="ctr" rotWithShape="0">
              <a:srgbClr val="001D3A"/>
            </a:outerShdw>
          </a:effectLst>
        </p:spPr>
        <p:txBody>
          <a:bodyPr wrap="none" anchor="ctr"/>
          <a:lstStyle/>
          <a:p>
            <a:pPr algn="just"/>
            <a:r>
              <a:rPr lang="en-US" sz="2400" b="1">
                <a:latin typeface="Times New Roman" pitchFamily="18" charset="0"/>
                <a:cs typeface="Times New Roman" pitchFamily="18" charset="0"/>
              </a:rPr>
              <a:t>Câu 2 : Câu văn nào sau đây có sử dụng  thành phần biệt lập </a:t>
            </a:r>
          </a:p>
          <a:p>
            <a:pPr algn="just"/>
            <a:r>
              <a:rPr lang="en-US" sz="2400" b="1">
                <a:latin typeface="Times New Roman" pitchFamily="18" charset="0"/>
                <a:cs typeface="Times New Roman" pitchFamily="18" charset="0"/>
              </a:rPr>
              <a:t> tình thái ?</a:t>
            </a:r>
            <a:endParaRPr lang="en-US" sz="2400" b="1">
              <a:solidFill>
                <a:srgbClr val="0000FF"/>
              </a:solidFill>
              <a:effectLst>
                <a:outerShdw blurRad="38100" dist="38100" dir="2700000" algn="tl">
                  <a:srgbClr val="000000"/>
                </a:outerShdw>
              </a:effectLst>
              <a:latin typeface="Times New Roman" pitchFamily="18" charset="0"/>
              <a:cs typeface="Times New Roman" pitchFamily="18" charset="0"/>
            </a:endParaRPr>
          </a:p>
        </p:txBody>
      </p:sp>
      <p:grpSp>
        <p:nvGrpSpPr>
          <p:cNvPr id="3" name="Group 6"/>
          <p:cNvGrpSpPr>
            <a:grpSpLocks/>
          </p:cNvGrpSpPr>
          <p:nvPr/>
        </p:nvGrpSpPr>
        <p:grpSpPr bwMode="auto">
          <a:xfrm>
            <a:off x="539750" y="1916113"/>
            <a:ext cx="8286750" cy="719137"/>
            <a:chOff x="384" y="1344"/>
            <a:chExt cx="3072" cy="381"/>
          </a:xfrm>
        </p:grpSpPr>
        <p:sp>
          <p:nvSpPr>
            <p:cNvPr id="38919" name="AutoShape 7"/>
            <p:cNvSpPr>
              <a:spLocks noChangeArrowheads="1"/>
            </p:cNvSpPr>
            <p:nvPr/>
          </p:nvSpPr>
          <p:spPr bwMode="gray">
            <a:xfrm>
              <a:off x="384" y="1344"/>
              <a:ext cx="3072" cy="381"/>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sp>
          <p:nvSpPr>
            <p:cNvPr id="38920" name="AutoShape 8"/>
            <p:cNvSpPr>
              <a:spLocks noChangeArrowheads="1"/>
            </p:cNvSpPr>
            <p:nvPr/>
          </p:nvSpPr>
          <p:spPr bwMode="gray">
            <a:xfrm>
              <a:off x="451" y="1379"/>
              <a:ext cx="592" cy="312"/>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headEnd/>
              <a:tailEnd/>
            </a:ln>
            <a:effectLst/>
          </p:spPr>
          <p:txBody>
            <a:bodyPr wrap="none" anchor="ctr"/>
            <a:lstStyle/>
            <a:p>
              <a:endParaRPr lang="en-US"/>
            </a:p>
          </p:txBody>
        </p:sp>
        <p:sp>
          <p:nvSpPr>
            <p:cNvPr id="38921" name="Freeform 9"/>
            <p:cNvSpPr>
              <a:spLocks/>
            </p:cNvSpPr>
            <p:nvPr/>
          </p:nvSpPr>
          <p:spPr bwMode="gray">
            <a:xfrm>
              <a:off x="488" y="1399"/>
              <a:ext cx="295"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endParaRPr lang="en-US"/>
            </a:p>
          </p:txBody>
        </p:sp>
        <p:sp>
          <p:nvSpPr>
            <p:cNvPr id="38922" name="Text Box 10"/>
            <p:cNvSpPr txBox="1">
              <a:spLocks noChangeArrowheads="1"/>
            </p:cNvSpPr>
            <p:nvPr/>
          </p:nvSpPr>
          <p:spPr bwMode="gray">
            <a:xfrm>
              <a:off x="708" y="1373"/>
              <a:ext cx="69" cy="275"/>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eaLnBrk="0" hangingPunct="0"/>
              <a:endParaRPr lang="en-US" sz="2800" b="1">
                <a:solidFill>
                  <a:srgbClr val="FF0000"/>
                </a:solidFill>
                <a:effectLst>
                  <a:outerShdw blurRad="38100" dist="38100" dir="2700000" algn="tl">
                    <a:srgbClr val="000000"/>
                  </a:outerShdw>
                </a:effectLst>
              </a:endParaRPr>
            </a:p>
          </p:txBody>
        </p:sp>
        <p:sp>
          <p:nvSpPr>
            <p:cNvPr id="38923" name="Text Box 11"/>
            <p:cNvSpPr txBox="1">
              <a:spLocks noChangeArrowheads="1"/>
            </p:cNvSpPr>
            <p:nvPr/>
          </p:nvSpPr>
          <p:spPr bwMode="gray">
            <a:xfrm>
              <a:off x="1124" y="1404"/>
              <a:ext cx="2258" cy="242"/>
            </a:xfrm>
            <a:prstGeom prst="rect">
              <a:avLst/>
            </a:prstGeom>
            <a:noFill/>
            <a:ln w="9525" algn="ctr">
              <a:noFill/>
              <a:miter lim="800000"/>
              <a:headEnd/>
              <a:tailEnd/>
            </a:ln>
            <a:effectLst/>
          </p:spPr>
          <p:txBody>
            <a:bodyPr>
              <a:spAutoFit/>
            </a:bodyPr>
            <a:lstStyle/>
            <a:p>
              <a:pPr>
                <a:spcBef>
                  <a:spcPct val="50000"/>
                </a:spcBef>
              </a:pPr>
              <a:endParaRPr lang="en-US" sz="2400" b="1">
                <a:solidFill>
                  <a:srgbClr val="6600FF"/>
                </a:solidFill>
                <a:latin typeface="Times New Roman" pitchFamily="18" charset="0"/>
              </a:endParaRPr>
            </a:p>
          </p:txBody>
        </p:sp>
      </p:grpSp>
      <p:grpSp>
        <p:nvGrpSpPr>
          <p:cNvPr id="4" name="Group 12"/>
          <p:cNvGrpSpPr>
            <a:grpSpLocks/>
          </p:cNvGrpSpPr>
          <p:nvPr/>
        </p:nvGrpSpPr>
        <p:grpSpPr bwMode="auto">
          <a:xfrm rot="5400000">
            <a:off x="-23019" y="1723232"/>
            <a:ext cx="1341437" cy="1295400"/>
            <a:chOff x="1872" y="1824"/>
            <a:chExt cx="2014" cy="1821"/>
          </a:xfrm>
        </p:grpSpPr>
        <p:sp>
          <p:nvSpPr>
            <p:cNvPr id="38925" name="AutoShape 13"/>
            <p:cNvSpPr>
              <a:spLocks noChangeArrowheads="1"/>
            </p:cNvSpPr>
            <p:nvPr/>
          </p:nvSpPr>
          <p:spPr bwMode="gray">
            <a:xfrm rot="16200000" flipH="1">
              <a:off x="1820" y="2528"/>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38926" name="AutoShape 14"/>
            <p:cNvSpPr>
              <a:spLocks noChangeArrowheads="1"/>
            </p:cNvSpPr>
            <p:nvPr/>
          </p:nvSpPr>
          <p:spPr bwMode="gray">
            <a:xfrm rot="5400000" flipH="1">
              <a:off x="3628"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38927" name="AutoShape 15"/>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38928" name="Oval 16"/>
            <p:cNvSpPr>
              <a:spLocks noChangeArrowheads="1"/>
            </p:cNvSpPr>
            <p:nvPr/>
          </p:nvSpPr>
          <p:spPr bwMode="gray">
            <a:xfrm>
              <a:off x="2078" y="1824"/>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solidFill>
                <a:schemeClr val="bg1"/>
              </a:solidFill>
              <a:round/>
              <a:headEnd/>
              <a:tailEnd/>
            </a:ln>
            <a:effectLst/>
          </p:spPr>
          <p:txBody>
            <a:bodyPr wrap="none" anchor="ctr"/>
            <a:lstStyle/>
            <a:p>
              <a:endParaRPr lang="en-US"/>
            </a:p>
          </p:txBody>
        </p:sp>
        <p:sp>
          <p:nvSpPr>
            <p:cNvPr id="38929" name="Oval 17"/>
            <p:cNvSpPr>
              <a:spLocks noChangeArrowheads="1"/>
            </p:cNvSpPr>
            <p:nvPr/>
          </p:nvSpPr>
          <p:spPr bwMode="gray">
            <a:xfrm>
              <a:off x="2170" y="1915"/>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en-US"/>
            </a:p>
          </p:txBody>
        </p:sp>
        <p:sp>
          <p:nvSpPr>
            <p:cNvPr id="38930" name="Oval 18"/>
            <p:cNvSpPr>
              <a:spLocks noChangeArrowheads="1"/>
            </p:cNvSpPr>
            <p:nvPr/>
          </p:nvSpPr>
          <p:spPr bwMode="gray">
            <a:xfrm>
              <a:off x="2254" y="2000"/>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38931" name="Oval 19"/>
            <p:cNvSpPr>
              <a:spLocks noChangeArrowheads="1"/>
            </p:cNvSpPr>
            <p:nvPr/>
          </p:nvSpPr>
          <p:spPr bwMode="gray">
            <a:xfrm>
              <a:off x="2254" y="2000"/>
              <a:ext cx="1262" cy="1264"/>
            </a:xfrm>
            <a:prstGeom prst="ellipse">
              <a:avLst/>
            </a:prstGeom>
            <a:gradFill rotWithShape="1">
              <a:gsLst>
                <a:gs pos="0">
                  <a:srgbClr val="FFCC00">
                    <a:gamma/>
                    <a:shade val="0"/>
                    <a:invGamma/>
                  </a:srgbClr>
                </a:gs>
                <a:gs pos="100000">
                  <a:srgbClr val="FFCC00"/>
                </a:gs>
              </a:gsLst>
              <a:lin ang="2700000" scaled="1"/>
            </a:gradFill>
            <a:ln w="38100" algn="ctr">
              <a:noFill/>
              <a:round/>
              <a:headEnd/>
              <a:tailEnd/>
            </a:ln>
            <a:effectLst/>
          </p:spPr>
          <p:txBody>
            <a:bodyPr wrap="none" anchor="ctr">
              <a:spAutoFit/>
            </a:bodyPr>
            <a:lstStyle/>
            <a:p>
              <a:endParaRPr lang="en-US"/>
            </a:p>
          </p:txBody>
        </p:sp>
        <p:sp>
          <p:nvSpPr>
            <p:cNvPr id="38932" name="Oval 20"/>
            <p:cNvSpPr>
              <a:spLocks noChangeArrowheads="1"/>
            </p:cNvSpPr>
            <p:nvPr/>
          </p:nvSpPr>
          <p:spPr bwMode="gray">
            <a:xfrm>
              <a:off x="2337" y="2083"/>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endParaRPr lang="en-US"/>
            </a:p>
          </p:txBody>
        </p:sp>
        <p:sp>
          <p:nvSpPr>
            <p:cNvPr id="38933" name="Oval 21"/>
            <p:cNvSpPr>
              <a:spLocks noChangeArrowheads="1"/>
            </p:cNvSpPr>
            <p:nvPr/>
          </p:nvSpPr>
          <p:spPr bwMode="gray">
            <a:xfrm>
              <a:off x="2337" y="2083"/>
              <a:ext cx="1096" cy="1098"/>
            </a:xfrm>
            <a:prstGeom prst="ellipse">
              <a:avLst/>
            </a:prstGeom>
            <a:gradFill rotWithShape="1">
              <a:gsLst>
                <a:gs pos="0">
                  <a:srgbClr val="FFCC00"/>
                </a:gs>
                <a:gs pos="100000">
                  <a:srgbClr val="FFCC00">
                    <a:gamma/>
                    <a:shade val="48627"/>
                    <a:invGamma/>
                  </a:srgbClr>
                </a:gs>
              </a:gsLst>
              <a:lin ang="2700000" scaled="1"/>
            </a:gradFill>
            <a:ln w="38100" algn="ctr">
              <a:noFill/>
              <a:round/>
              <a:headEnd/>
              <a:tailEnd/>
            </a:ln>
            <a:effectLst/>
          </p:spPr>
          <p:txBody>
            <a:bodyPr anchor="ctr">
              <a:spAutoFit/>
            </a:bodyPr>
            <a:lstStyle/>
            <a:p>
              <a:endParaRPr lang="en-US"/>
            </a:p>
          </p:txBody>
        </p:sp>
      </p:grpSp>
      <p:sp>
        <p:nvSpPr>
          <p:cNvPr id="38934" name="Text Box 22"/>
          <p:cNvSpPr txBox="1">
            <a:spLocks noChangeArrowheads="1"/>
          </p:cNvSpPr>
          <p:nvPr/>
        </p:nvSpPr>
        <p:spPr bwMode="auto">
          <a:xfrm>
            <a:off x="61913" y="2019300"/>
            <a:ext cx="7956550" cy="641350"/>
          </a:xfrm>
          <a:prstGeom prst="rect">
            <a:avLst/>
          </a:prstGeom>
          <a:noFill/>
          <a:ln w="9525">
            <a:noFill/>
            <a:miter lim="800000"/>
            <a:headEnd/>
            <a:tailEnd/>
          </a:ln>
          <a:effectLst/>
        </p:spPr>
        <p:txBody>
          <a:bodyPr>
            <a:spAutoFit/>
          </a:bodyPr>
          <a:lstStyle/>
          <a:p>
            <a:pPr>
              <a:spcBef>
                <a:spcPct val="50000"/>
              </a:spcBef>
            </a:pPr>
            <a:r>
              <a:rPr lang="en-US" sz="2400" dirty="0"/>
              <a:t>     </a:t>
            </a:r>
            <a:r>
              <a:rPr lang="en-US" sz="3600" dirty="0">
                <a:latin typeface="Times New Roman" pitchFamily="18" charset="0"/>
                <a:cs typeface="Times New Roman" pitchFamily="18" charset="0"/>
              </a:rPr>
              <a:t>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Trời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ơi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chỉ</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còn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năm</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phút</a:t>
            </a:r>
            <a:r>
              <a:rPr lang="en-US" sz="2400" dirty="0">
                <a:latin typeface="Times New Roman" pitchFamily="18" charset="0"/>
                <a:cs typeface="Times New Roman" pitchFamily="18" charset="0"/>
              </a:rPr>
              <a:t> </a:t>
            </a:r>
            <a:r>
              <a:rPr lang="en-US" sz="2400" dirty="0"/>
              <a:t>.</a:t>
            </a:r>
          </a:p>
        </p:txBody>
      </p:sp>
      <p:grpSp>
        <p:nvGrpSpPr>
          <p:cNvPr id="5" name="Group 23"/>
          <p:cNvGrpSpPr>
            <a:grpSpLocks/>
          </p:cNvGrpSpPr>
          <p:nvPr/>
        </p:nvGrpSpPr>
        <p:grpSpPr bwMode="auto">
          <a:xfrm rot="5400000">
            <a:off x="211138" y="3325813"/>
            <a:ext cx="1081087" cy="134937"/>
            <a:chOff x="0" y="1896"/>
            <a:chExt cx="5760" cy="120"/>
          </a:xfrm>
        </p:grpSpPr>
        <p:sp>
          <p:nvSpPr>
            <p:cNvPr id="38936" name="Rectangle 24"/>
            <p:cNvSpPr>
              <a:spLocks noChangeArrowheads="1"/>
            </p:cNvSpPr>
            <p:nvPr/>
          </p:nvSpPr>
          <p:spPr bwMode="gray">
            <a:xfrm>
              <a:off x="0" y="1896"/>
              <a:ext cx="5760" cy="47"/>
            </a:xfrm>
            <a:prstGeom prst="rect">
              <a:avLst/>
            </a:prstGeom>
            <a:gradFill rotWithShape="1">
              <a:gsLst>
                <a:gs pos="0">
                  <a:srgbClr val="808080"/>
                </a:gs>
                <a:gs pos="100000">
                  <a:srgbClr val="808080">
                    <a:gamma/>
                    <a:tint val="15294"/>
                    <a:invGamma/>
                  </a:srgbClr>
                </a:gs>
              </a:gsLst>
              <a:lin ang="5400000" scaled="1"/>
            </a:gradFill>
            <a:ln w="9525" algn="ctr">
              <a:noFill/>
              <a:miter lim="800000"/>
              <a:headEnd/>
              <a:tailEnd/>
            </a:ln>
            <a:effectLst/>
          </p:spPr>
          <p:txBody>
            <a:bodyPr wrap="none" anchor="ctr"/>
            <a:lstStyle/>
            <a:p>
              <a:endParaRPr lang="en-US"/>
            </a:p>
          </p:txBody>
        </p:sp>
        <p:sp>
          <p:nvSpPr>
            <p:cNvPr id="38937" name="Rectangle 25"/>
            <p:cNvSpPr>
              <a:spLocks noChangeArrowheads="1"/>
            </p:cNvSpPr>
            <p:nvPr/>
          </p:nvSpPr>
          <p:spPr bwMode="gray">
            <a:xfrm>
              <a:off x="0" y="1942"/>
              <a:ext cx="5760" cy="74"/>
            </a:xfrm>
            <a:prstGeom prst="rect">
              <a:avLst/>
            </a:prstGeom>
            <a:gradFill rotWithShape="1">
              <a:gsLst>
                <a:gs pos="0">
                  <a:srgbClr val="5F5F5F">
                    <a:gamma/>
                    <a:tint val="30196"/>
                    <a:invGamma/>
                  </a:srgbClr>
                </a:gs>
                <a:gs pos="100000">
                  <a:srgbClr val="5F5F5F"/>
                </a:gs>
              </a:gsLst>
              <a:lin ang="5400000" scaled="1"/>
            </a:gradFill>
            <a:ln w="9525" algn="ctr">
              <a:noFill/>
              <a:miter lim="800000"/>
              <a:headEnd/>
              <a:tailEnd/>
            </a:ln>
            <a:effectLst/>
          </p:spPr>
          <p:txBody>
            <a:bodyPr wrap="none" anchor="ctr"/>
            <a:lstStyle/>
            <a:p>
              <a:endParaRPr lang="en-US"/>
            </a:p>
          </p:txBody>
        </p:sp>
      </p:grpSp>
      <p:grpSp>
        <p:nvGrpSpPr>
          <p:cNvPr id="6" name="Group 26"/>
          <p:cNvGrpSpPr>
            <a:grpSpLocks/>
          </p:cNvGrpSpPr>
          <p:nvPr/>
        </p:nvGrpSpPr>
        <p:grpSpPr bwMode="auto">
          <a:xfrm>
            <a:off x="468313" y="3213100"/>
            <a:ext cx="8286750" cy="806450"/>
            <a:chOff x="384" y="1344"/>
            <a:chExt cx="3072" cy="381"/>
          </a:xfrm>
        </p:grpSpPr>
        <p:sp>
          <p:nvSpPr>
            <p:cNvPr id="38939" name="AutoShape 27"/>
            <p:cNvSpPr>
              <a:spLocks noChangeArrowheads="1"/>
            </p:cNvSpPr>
            <p:nvPr/>
          </p:nvSpPr>
          <p:spPr bwMode="gray">
            <a:xfrm>
              <a:off x="384" y="1344"/>
              <a:ext cx="3072" cy="381"/>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sp>
          <p:nvSpPr>
            <p:cNvPr id="38940" name="AutoShape 28"/>
            <p:cNvSpPr>
              <a:spLocks noChangeArrowheads="1"/>
            </p:cNvSpPr>
            <p:nvPr/>
          </p:nvSpPr>
          <p:spPr bwMode="gray">
            <a:xfrm>
              <a:off x="451" y="1379"/>
              <a:ext cx="592" cy="312"/>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headEnd/>
              <a:tailEnd/>
            </a:ln>
            <a:effectLst/>
          </p:spPr>
          <p:txBody>
            <a:bodyPr wrap="none" anchor="ctr"/>
            <a:lstStyle/>
            <a:p>
              <a:endParaRPr lang="en-US"/>
            </a:p>
          </p:txBody>
        </p:sp>
        <p:sp>
          <p:nvSpPr>
            <p:cNvPr id="38941" name="Freeform 29"/>
            <p:cNvSpPr>
              <a:spLocks/>
            </p:cNvSpPr>
            <p:nvPr/>
          </p:nvSpPr>
          <p:spPr bwMode="gray">
            <a:xfrm>
              <a:off x="488" y="1399"/>
              <a:ext cx="295"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endParaRPr lang="en-US"/>
            </a:p>
          </p:txBody>
        </p:sp>
        <p:sp>
          <p:nvSpPr>
            <p:cNvPr id="38942" name="Text Box 30"/>
            <p:cNvSpPr txBox="1">
              <a:spLocks noChangeArrowheads="1"/>
            </p:cNvSpPr>
            <p:nvPr/>
          </p:nvSpPr>
          <p:spPr bwMode="gray">
            <a:xfrm>
              <a:off x="708" y="1373"/>
              <a:ext cx="69" cy="24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eaLnBrk="0" hangingPunct="0"/>
              <a:endParaRPr lang="en-US" sz="2800" b="1">
                <a:solidFill>
                  <a:srgbClr val="FF0000"/>
                </a:solidFill>
                <a:effectLst>
                  <a:outerShdw blurRad="38100" dist="38100" dir="2700000" algn="tl">
                    <a:srgbClr val="000000"/>
                  </a:outerShdw>
                </a:effectLst>
              </a:endParaRPr>
            </a:p>
          </p:txBody>
        </p:sp>
        <p:sp>
          <p:nvSpPr>
            <p:cNvPr id="38943" name="Text Box 31"/>
            <p:cNvSpPr txBox="1">
              <a:spLocks noChangeArrowheads="1"/>
            </p:cNvSpPr>
            <p:nvPr/>
          </p:nvSpPr>
          <p:spPr bwMode="gray">
            <a:xfrm>
              <a:off x="1124" y="1404"/>
              <a:ext cx="2258" cy="216"/>
            </a:xfrm>
            <a:prstGeom prst="rect">
              <a:avLst/>
            </a:prstGeom>
            <a:noFill/>
            <a:ln w="9525" algn="ctr">
              <a:noFill/>
              <a:miter lim="800000"/>
              <a:headEnd/>
              <a:tailEnd/>
            </a:ln>
            <a:effectLst/>
          </p:spPr>
          <p:txBody>
            <a:bodyPr>
              <a:spAutoFit/>
            </a:bodyPr>
            <a:lstStyle/>
            <a:p>
              <a:pPr>
                <a:spcBef>
                  <a:spcPct val="50000"/>
                </a:spcBef>
              </a:pPr>
              <a:endParaRPr lang="en-US" sz="2400" b="1">
                <a:solidFill>
                  <a:srgbClr val="6600FF"/>
                </a:solidFill>
                <a:latin typeface="Times New Roman" pitchFamily="18" charset="0"/>
              </a:endParaRPr>
            </a:p>
          </p:txBody>
        </p:sp>
      </p:grpSp>
      <p:grpSp>
        <p:nvGrpSpPr>
          <p:cNvPr id="7" name="Group 32"/>
          <p:cNvGrpSpPr>
            <a:grpSpLocks/>
          </p:cNvGrpSpPr>
          <p:nvPr/>
        </p:nvGrpSpPr>
        <p:grpSpPr bwMode="auto">
          <a:xfrm rot="5400000">
            <a:off x="-23019" y="2947194"/>
            <a:ext cx="1341438" cy="1295400"/>
            <a:chOff x="1872" y="1824"/>
            <a:chExt cx="2014" cy="1821"/>
          </a:xfrm>
        </p:grpSpPr>
        <p:sp>
          <p:nvSpPr>
            <p:cNvPr id="38945" name="AutoShape 33"/>
            <p:cNvSpPr>
              <a:spLocks noChangeArrowheads="1"/>
            </p:cNvSpPr>
            <p:nvPr/>
          </p:nvSpPr>
          <p:spPr bwMode="gray">
            <a:xfrm rot="16200000" flipH="1">
              <a:off x="1820" y="2528"/>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38946" name="AutoShape 34"/>
            <p:cNvSpPr>
              <a:spLocks noChangeArrowheads="1"/>
            </p:cNvSpPr>
            <p:nvPr/>
          </p:nvSpPr>
          <p:spPr bwMode="gray">
            <a:xfrm rot="5400000" flipH="1">
              <a:off x="3628"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38947" name="AutoShape 35"/>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38948" name="Oval 36"/>
            <p:cNvSpPr>
              <a:spLocks noChangeArrowheads="1"/>
            </p:cNvSpPr>
            <p:nvPr/>
          </p:nvSpPr>
          <p:spPr bwMode="gray">
            <a:xfrm>
              <a:off x="2078" y="1824"/>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solidFill>
                <a:schemeClr val="bg1"/>
              </a:solidFill>
              <a:round/>
              <a:headEnd/>
              <a:tailEnd/>
            </a:ln>
            <a:effectLst/>
          </p:spPr>
          <p:txBody>
            <a:bodyPr wrap="none" anchor="ctr"/>
            <a:lstStyle/>
            <a:p>
              <a:endParaRPr lang="en-US"/>
            </a:p>
          </p:txBody>
        </p:sp>
        <p:sp>
          <p:nvSpPr>
            <p:cNvPr id="38949" name="Oval 37"/>
            <p:cNvSpPr>
              <a:spLocks noChangeArrowheads="1"/>
            </p:cNvSpPr>
            <p:nvPr/>
          </p:nvSpPr>
          <p:spPr bwMode="gray">
            <a:xfrm>
              <a:off x="2170" y="1915"/>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en-US"/>
            </a:p>
          </p:txBody>
        </p:sp>
        <p:sp>
          <p:nvSpPr>
            <p:cNvPr id="38950" name="Oval 38"/>
            <p:cNvSpPr>
              <a:spLocks noChangeArrowheads="1"/>
            </p:cNvSpPr>
            <p:nvPr/>
          </p:nvSpPr>
          <p:spPr bwMode="gray">
            <a:xfrm>
              <a:off x="2254" y="2000"/>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38951" name="Oval 39"/>
            <p:cNvSpPr>
              <a:spLocks noChangeArrowheads="1"/>
            </p:cNvSpPr>
            <p:nvPr/>
          </p:nvSpPr>
          <p:spPr bwMode="gray">
            <a:xfrm>
              <a:off x="2254" y="2000"/>
              <a:ext cx="1262" cy="1264"/>
            </a:xfrm>
            <a:prstGeom prst="ellipse">
              <a:avLst/>
            </a:prstGeom>
            <a:gradFill rotWithShape="1">
              <a:gsLst>
                <a:gs pos="0">
                  <a:srgbClr val="FFCC00">
                    <a:gamma/>
                    <a:shade val="0"/>
                    <a:invGamma/>
                  </a:srgbClr>
                </a:gs>
                <a:gs pos="100000">
                  <a:srgbClr val="FFCC00"/>
                </a:gs>
              </a:gsLst>
              <a:lin ang="2700000" scaled="1"/>
            </a:gradFill>
            <a:ln w="38100" algn="ctr">
              <a:noFill/>
              <a:round/>
              <a:headEnd/>
              <a:tailEnd/>
            </a:ln>
            <a:effectLst/>
          </p:spPr>
          <p:txBody>
            <a:bodyPr wrap="none" anchor="ctr">
              <a:spAutoFit/>
            </a:bodyPr>
            <a:lstStyle/>
            <a:p>
              <a:endParaRPr lang="en-US"/>
            </a:p>
          </p:txBody>
        </p:sp>
        <p:sp>
          <p:nvSpPr>
            <p:cNvPr id="38952" name="Oval 40"/>
            <p:cNvSpPr>
              <a:spLocks noChangeArrowheads="1"/>
            </p:cNvSpPr>
            <p:nvPr/>
          </p:nvSpPr>
          <p:spPr bwMode="gray">
            <a:xfrm>
              <a:off x="2337" y="2083"/>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endParaRPr lang="en-US"/>
            </a:p>
          </p:txBody>
        </p:sp>
        <p:sp>
          <p:nvSpPr>
            <p:cNvPr id="38953" name="Oval 41"/>
            <p:cNvSpPr>
              <a:spLocks noChangeArrowheads="1"/>
            </p:cNvSpPr>
            <p:nvPr/>
          </p:nvSpPr>
          <p:spPr bwMode="gray">
            <a:xfrm>
              <a:off x="2337" y="2083"/>
              <a:ext cx="1096" cy="1098"/>
            </a:xfrm>
            <a:prstGeom prst="ellipse">
              <a:avLst/>
            </a:prstGeom>
            <a:gradFill rotWithShape="1">
              <a:gsLst>
                <a:gs pos="0">
                  <a:srgbClr val="FFCC00"/>
                </a:gs>
                <a:gs pos="100000">
                  <a:srgbClr val="FFCC00">
                    <a:gamma/>
                    <a:shade val="48627"/>
                    <a:invGamma/>
                  </a:srgbClr>
                </a:gs>
              </a:gsLst>
              <a:lin ang="2700000" scaled="1"/>
            </a:gradFill>
            <a:ln w="38100" algn="ctr">
              <a:noFill/>
              <a:round/>
              <a:headEnd/>
              <a:tailEnd/>
            </a:ln>
            <a:effectLst/>
          </p:spPr>
          <p:txBody>
            <a:bodyPr anchor="ctr">
              <a:spAutoFit/>
            </a:bodyPr>
            <a:lstStyle/>
            <a:p>
              <a:endParaRPr lang="en-US"/>
            </a:p>
          </p:txBody>
        </p:sp>
      </p:grpSp>
      <p:sp>
        <p:nvSpPr>
          <p:cNvPr id="38954" name="Text Box 42"/>
          <p:cNvSpPr txBox="1">
            <a:spLocks noChangeArrowheads="1"/>
          </p:cNvSpPr>
          <p:nvPr/>
        </p:nvSpPr>
        <p:spPr bwMode="auto">
          <a:xfrm>
            <a:off x="468313" y="3305175"/>
            <a:ext cx="7775575" cy="641350"/>
          </a:xfrm>
          <a:prstGeom prst="rect">
            <a:avLst/>
          </a:prstGeom>
          <a:noFill/>
          <a:ln w="9525">
            <a:noFill/>
            <a:miter lim="800000"/>
            <a:headEnd/>
            <a:tailEnd/>
          </a:ln>
          <a:effectLst/>
        </p:spPr>
        <p:txBody>
          <a:bodyPr>
            <a:spAutoFit/>
          </a:bodyPr>
          <a:lstStyle/>
          <a:p>
            <a:pPr>
              <a:spcBef>
                <a:spcPct val="50000"/>
              </a:spcBef>
            </a:pPr>
            <a:r>
              <a:rPr lang="en-US" sz="3600" b="1" dirty="0">
                <a:latin typeface="Times New Roman" pitchFamily="18" charset="0"/>
                <a:cs typeface="Times New Roman" pitchFamily="18" charset="0"/>
              </a:rPr>
              <a:t>B</a:t>
            </a:r>
            <a:r>
              <a:rPr lang="en-US" sz="2400" dirty="0">
                <a:latin typeface="Times New Roman" pitchFamily="18" charset="0"/>
                <a:cs typeface="Times New Roman" pitchFamily="18" charset="0"/>
              </a:rPr>
              <a:t>                      Ồ, </a:t>
            </a:r>
            <a:r>
              <a:rPr lang="en-US" sz="2400" dirty="0" err="1">
                <a:latin typeface="Times New Roman" pitchFamily="18" charset="0"/>
                <a:cs typeface="Times New Roman" pitchFamily="18" charset="0"/>
              </a:rPr>
              <a:t>sao</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mà</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độ</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ấy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vui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thế</a:t>
            </a:r>
            <a:r>
              <a:rPr lang="en-US" sz="2400" dirty="0"/>
              <a:t>.</a:t>
            </a:r>
          </a:p>
        </p:txBody>
      </p:sp>
      <p:grpSp>
        <p:nvGrpSpPr>
          <p:cNvPr id="8" name="Group 43"/>
          <p:cNvGrpSpPr>
            <a:grpSpLocks/>
          </p:cNvGrpSpPr>
          <p:nvPr/>
        </p:nvGrpSpPr>
        <p:grpSpPr bwMode="auto">
          <a:xfrm rot="5400000">
            <a:off x="237331" y="4595020"/>
            <a:ext cx="955675" cy="207962"/>
            <a:chOff x="0" y="1896"/>
            <a:chExt cx="5760" cy="120"/>
          </a:xfrm>
        </p:grpSpPr>
        <p:sp>
          <p:nvSpPr>
            <p:cNvPr id="38956" name="Rectangle 44"/>
            <p:cNvSpPr>
              <a:spLocks noChangeArrowheads="1"/>
            </p:cNvSpPr>
            <p:nvPr/>
          </p:nvSpPr>
          <p:spPr bwMode="gray">
            <a:xfrm>
              <a:off x="0" y="1896"/>
              <a:ext cx="5760" cy="47"/>
            </a:xfrm>
            <a:prstGeom prst="rect">
              <a:avLst/>
            </a:prstGeom>
            <a:gradFill rotWithShape="1">
              <a:gsLst>
                <a:gs pos="0">
                  <a:srgbClr val="808080"/>
                </a:gs>
                <a:gs pos="100000">
                  <a:srgbClr val="808080">
                    <a:gamma/>
                    <a:tint val="15294"/>
                    <a:invGamma/>
                  </a:srgbClr>
                </a:gs>
              </a:gsLst>
              <a:lin ang="5400000" scaled="1"/>
            </a:gradFill>
            <a:ln w="9525" algn="ctr">
              <a:noFill/>
              <a:miter lim="800000"/>
              <a:headEnd/>
              <a:tailEnd/>
            </a:ln>
            <a:effectLst/>
          </p:spPr>
          <p:txBody>
            <a:bodyPr wrap="none" anchor="ctr"/>
            <a:lstStyle/>
            <a:p>
              <a:endParaRPr lang="en-US"/>
            </a:p>
          </p:txBody>
        </p:sp>
        <p:sp>
          <p:nvSpPr>
            <p:cNvPr id="38957" name="Rectangle 45"/>
            <p:cNvSpPr>
              <a:spLocks noChangeArrowheads="1"/>
            </p:cNvSpPr>
            <p:nvPr/>
          </p:nvSpPr>
          <p:spPr bwMode="gray">
            <a:xfrm>
              <a:off x="0" y="1942"/>
              <a:ext cx="5760" cy="74"/>
            </a:xfrm>
            <a:prstGeom prst="rect">
              <a:avLst/>
            </a:prstGeom>
            <a:gradFill rotWithShape="1">
              <a:gsLst>
                <a:gs pos="0">
                  <a:srgbClr val="5F5F5F">
                    <a:gamma/>
                    <a:tint val="30196"/>
                    <a:invGamma/>
                  </a:srgbClr>
                </a:gs>
                <a:gs pos="100000">
                  <a:srgbClr val="5F5F5F"/>
                </a:gs>
              </a:gsLst>
              <a:lin ang="5400000" scaled="1"/>
            </a:gradFill>
            <a:ln w="9525" algn="ctr">
              <a:noFill/>
              <a:miter lim="800000"/>
              <a:headEnd/>
              <a:tailEnd/>
            </a:ln>
            <a:effectLst/>
          </p:spPr>
          <p:txBody>
            <a:bodyPr wrap="none" anchor="ctr"/>
            <a:lstStyle/>
            <a:p>
              <a:endParaRPr lang="en-US"/>
            </a:p>
          </p:txBody>
        </p:sp>
      </p:grpSp>
      <p:grpSp>
        <p:nvGrpSpPr>
          <p:cNvPr id="9" name="Group 46"/>
          <p:cNvGrpSpPr>
            <a:grpSpLocks/>
          </p:cNvGrpSpPr>
          <p:nvPr/>
        </p:nvGrpSpPr>
        <p:grpSpPr bwMode="auto">
          <a:xfrm>
            <a:off x="533400" y="4567238"/>
            <a:ext cx="8286750" cy="744537"/>
            <a:chOff x="384" y="1344"/>
            <a:chExt cx="3072" cy="381"/>
          </a:xfrm>
        </p:grpSpPr>
        <p:sp>
          <p:nvSpPr>
            <p:cNvPr id="38959" name="AutoShape 47"/>
            <p:cNvSpPr>
              <a:spLocks noChangeArrowheads="1"/>
            </p:cNvSpPr>
            <p:nvPr/>
          </p:nvSpPr>
          <p:spPr bwMode="gray">
            <a:xfrm>
              <a:off x="384" y="1344"/>
              <a:ext cx="3072" cy="381"/>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sp>
          <p:nvSpPr>
            <p:cNvPr id="38960" name="AutoShape 48"/>
            <p:cNvSpPr>
              <a:spLocks noChangeArrowheads="1"/>
            </p:cNvSpPr>
            <p:nvPr/>
          </p:nvSpPr>
          <p:spPr bwMode="gray">
            <a:xfrm>
              <a:off x="451" y="1379"/>
              <a:ext cx="592" cy="312"/>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headEnd/>
              <a:tailEnd/>
            </a:ln>
            <a:effectLst/>
          </p:spPr>
          <p:txBody>
            <a:bodyPr wrap="none" anchor="ctr"/>
            <a:lstStyle/>
            <a:p>
              <a:endParaRPr lang="en-US"/>
            </a:p>
          </p:txBody>
        </p:sp>
        <p:sp>
          <p:nvSpPr>
            <p:cNvPr id="38961" name="Freeform 49"/>
            <p:cNvSpPr>
              <a:spLocks/>
            </p:cNvSpPr>
            <p:nvPr/>
          </p:nvSpPr>
          <p:spPr bwMode="gray">
            <a:xfrm>
              <a:off x="488" y="1399"/>
              <a:ext cx="295"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endParaRPr lang="en-US"/>
            </a:p>
          </p:txBody>
        </p:sp>
        <p:sp>
          <p:nvSpPr>
            <p:cNvPr id="38962" name="Text Box 50"/>
            <p:cNvSpPr txBox="1">
              <a:spLocks noChangeArrowheads="1"/>
            </p:cNvSpPr>
            <p:nvPr/>
          </p:nvSpPr>
          <p:spPr bwMode="gray">
            <a:xfrm>
              <a:off x="708" y="1373"/>
              <a:ext cx="69" cy="26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eaLnBrk="0" hangingPunct="0"/>
              <a:endParaRPr lang="en-US" sz="2800" b="1">
                <a:solidFill>
                  <a:srgbClr val="FF0000"/>
                </a:solidFill>
                <a:effectLst>
                  <a:outerShdw blurRad="38100" dist="38100" dir="2700000" algn="tl">
                    <a:srgbClr val="000000"/>
                  </a:outerShdw>
                </a:effectLst>
              </a:endParaRPr>
            </a:p>
          </p:txBody>
        </p:sp>
        <p:sp>
          <p:nvSpPr>
            <p:cNvPr id="38963" name="Text Box 51"/>
            <p:cNvSpPr txBox="1">
              <a:spLocks noChangeArrowheads="1"/>
            </p:cNvSpPr>
            <p:nvPr/>
          </p:nvSpPr>
          <p:spPr bwMode="gray">
            <a:xfrm>
              <a:off x="1124" y="1404"/>
              <a:ext cx="2258" cy="234"/>
            </a:xfrm>
            <a:prstGeom prst="rect">
              <a:avLst/>
            </a:prstGeom>
            <a:noFill/>
            <a:ln w="9525" algn="ctr">
              <a:noFill/>
              <a:miter lim="800000"/>
              <a:headEnd/>
              <a:tailEnd/>
            </a:ln>
            <a:effectLst/>
          </p:spPr>
          <p:txBody>
            <a:bodyPr>
              <a:spAutoFit/>
            </a:bodyPr>
            <a:lstStyle/>
            <a:p>
              <a:pPr>
                <a:spcBef>
                  <a:spcPct val="50000"/>
                </a:spcBef>
              </a:pPr>
              <a:endParaRPr lang="en-US" sz="2400" b="1">
                <a:solidFill>
                  <a:srgbClr val="6600FF"/>
                </a:solidFill>
                <a:latin typeface="Times New Roman" pitchFamily="18" charset="0"/>
              </a:endParaRPr>
            </a:p>
          </p:txBody>
        </p:sp>
      </p:grpSp>
      <p:grpSp>
        <p:nvGrpSpPr>
          <p:cNvPr id="10" name="Group 52"/>
          <p:cNvGrpSpPr>
            <a:grpSpLocks/>
          </p:cNvGrpSpPr>
          <p:nvPr/>
        </p:nvGrpSpPr>
        <p:grpSpPr bwMode="auto">
          <a:xfrm rot="5400000">
            <a:off x="-23019" y="4315619"/>
            <a:ext cx="1341438" cy="1295400"/>
            <a:chOff x="1872" y="1824"/>
            <a:chExt cx="2014" cy="1821"/>
          </a:xfrm>
        </p:grpSpPr>
        <p:sp>
          <p:nvSpPr>
            <p:cNvPr id="38965" name="AutoShape 53"/>
            <p:cNvSpPr>
              <a:spLocks noChangeArrowheads="1"/>
            </p:cNvSpPr>
            <p:nvPr/>
          </p:nvSpPr>
          <p:spPr bwMode="gray">
            <a:xfrm rot="16200000" flipH="1">
              <a:off x="1820" y="2528"/>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38966" name="AutoShape 54"/>
            <p:cNvSpPr>
              <a:spLocks noChangeArrowheads="1"/>
            </p:cNvSpPr>
            <p:nvPr/>
          </p:nvSpPr>
          <p:spPr bwMode="gray">
            <a:xfrm rot="5400000" flipH="1">
              <a:off x="3628"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38967" name="AutoShape 55"/>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38968" name="Oval 56"/>
            <p:cNvSpPr>
              <a:spLocks noChangeArrowheads="1"/>
            </p:cNvSpPr>
            <p:nvPr/>
          </p:nvSpPr>
          <p:spPr bwMode="gray">
            <a:xfrm>
              <a:off x="2078" y="1824"/>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solidFill>
                <a:schemeClr val="bg1"/>
              </a:solidFill>
              <a:round/>
              <a:headEnd/>
              <a:tailEnd/>
            </a:ln>
            <a:effectLst/>
          </p:spPr>
          <p:txBody>
            <a:bodyPr wrap="none" anchor="ctr"/>
            <a:lstStyle/>
            <a:p>
              <a:endParaRPr lang="en-US"/>
            </a:p>
          </p:txBody>
        </p:sp>
        <p:sp>
          <p:nvSpPr>
            <p:cNvPr id="38969" name="Oval 57"/>
            <p:cNvSpPr>
              <a:spLocks noChangeArrowheads="1"/>
            </p:cNvSpPr>
            <p:nvPr/>
          </p:nvSpPr>
          <p:spPr bwMode="gray">
            <a:xfrm>
              <a:off x="2170" y="1915"/>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en-US"/>
            </a:p>
          </p:txBody>
        </p:sp>
        <p:sp>
          <p:nvSpPr>
            <p:cNvPr id="38970" name="Oval 58"/>
            <p:cNvSpPr>
              <a:spLocks noChangeArrowheads="1"/>
            </p:cNvSpPr>
            <p:nvPr/>
          </p:nvSpPr>
          <p:spPr bwMode="gray">
            <a:xfrm>
              <a:off x="2254" y="2000"/>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38971" name="Oval 59"/>
            <p:cNvSpPr>
              <a:spLocks noChangeArrowheads="1"/>
            </p:cNvSpPr>
            <p:nvPr/>
          </p:nvSpPr>
          <p:spPr bwMode="gray">
            <a:xfrm>
              <a:off x="2254" y="2000"/>
              <a:ext cx="1262" cy="1264"/>
            </a:xfrm>
            <a:prstGeom prst="ellipse">
              <a:avLst/>
            </a:prstGeom>
            <a:gradFill rotWithShape="1">
              <a:gsLst>
                <a:gs pos="0">
                  <a:srgbClr val="FFCC00">
                    <a:gamma/>
                    <a:shade val="0"/>
                    <a:invGamma/>
                  </a:srgbClr>
                </a:gs>
                <a:gs pos="100000">
                  <a:srgbClr val="FFCC00"/>
                </a:gs>
              </a:gsLst>
              <a:lin ang="2700000" scaled="1"/>
            </a:gradFill>
            <a:ln w="38100" algn="ctr">
              <a:noFill/>
              <a:round/>
              <a:headEnd/>
              <a:tailEnd/>
            </a:ln>
            <a:effectLst/>
          </p:spPr>
          <p:txBody>
            <a:bodyPr wrap="none" anchor="ctr">
              <a:spAutoFit/>
            </a:bodyPr>
            <a:lstStyle/>
            <a:p>
              <a:endParaRPr lang="en-US"/>
            </a:p>
          </p:txBody>
        </p:sp>
        <p:sp>
          <p:nvSpPr>
            <p:cNvPr id="38972" name="Oval 60"/>
            <p:cNvSpPr>
              <a:spLocks noChangeArrowheads="1"/>
            </p:cNvSpPr>
            <p:nvPr/>
          </p:nvSpPr>
          <p:spPr bwMode="gray">
            <a:xfrm>
              <a:off x="2337" y="2083"/>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endParaRPr lang="en-US"/>
            </a:p>
          </p:txBody>
        </p:sp>
        <p:sp>
          <p:nvSpPr>
            <p:cNvPr id="38973" name="Oval 61"/>
            <p:cNvSpPr>
              <a:spLocks noChangeArrowheads="1"/>
            </p:cNvSpPr>
            <p:nvPr/>
          </p:nvSpPr>
          <p:spPr bwMode="gray">
            <a:xfrm>
              <a:off x="2337" y="2083"/>
              <a:ext cx="1096" cy="1098"/>
            </a:xfrm>
            <a:prstGeom prst="ellipse">
              <a:avLst/>
            </a:prstGeom>
            <a:gradFill rotWithShape="1">
              <a:gsLst>
                <a:gs pos="0">
                  <a:srgbClr val="FFCC00"/>
                </a:gs>
                <a:gs pos="100000">
                  <a:srgbClr val="FFCC00">
                    <a:gamma/>
                    <a:shade val="48627"/>
                    <a:invGamma/>
                  </a:srgbClr>
                </a:gs>
              </a:gsLst>
              <a:lin ang="2700000" scaled="1"/>
            </a:gradFill>
            <a:ln w="38100" algn="ctr">
              <a:noFill/>
              <a:round/>
              <a:headEnd/>
              <a:tailEnd/>
            </a:ln>
            <a:effectLst/>
          </p:spPr>
          <p:txBody>
            <a:bodyPr anchor="ctr">
              <a:spAutoFit/>
            </a:bodyPr>
            <a:lstStyle/>
            <a:p>
              <a:endParaRPr lang="en-US"/>
            </a:p>
          </p:txBody>
        </p:sp>
      </p:grpSp>
      <p:sp>
        <p:nvSpPr>
          <p:cNvPr id="38974" name="Text Box 62"/>
          <p:cNvSpPr txBox="1">
            <a:spLocks noChangeArrowheads="1"/>
          </p:cNvSpPr>
          <p:nvPr/>
        </p:nvSpPr>
        <p:spPr bwMode="auto">
          <a:xfrm>
            <a:off x="303213" y="4641850"/>
            <a:ext cx="9866312" cy="641350"/>
          </a:xfrm>
          <a:prstGeom prst="rect">
            <a:avLst/>
          </a:prstGeom>
          <a:noFill/>
          <a:ln w="9525">
            <a:noFill/>
            <a:miter lim="800000"/>
            <a:headEnd/>
            <a:tailEnd/>
          </a:ln>
          <a:effectLst/>
        </p:spPr>
        <p:txBody>
          <a:bodyPr>
            <a:spAutoFit/>
          </a:bodyPr>
          <a:lstStyle/>
          <a:p>
            <a:pPr>
              <a:spcBef>
                <a:spcPct val="50000"/>
              </a:spcBef>
            </a:pPr>
            <a:r>
              <a:rPr lang="en-US" sz="2400" dirty="0"/>
              <a:t>  </a:t>
            </a:r>
            <a:r>
              <a:rPr lang="en-US" sz="3600" b="1" dirty="0"/>
              <a:t>C  </a:t>
            </a:r>
            <a:r>
              <a:rPr lang="en-US" sz="2400" dirty="0"/>
              <a:t>                      </a:t>
            </a:r>
            <a:r>
              <a:rPr lang="en-US" sz="2400" dirty="0" err="1">
                <a:latin typeface="Times New Roman" pitchFamily="18" charset="0"/>
                <a:cs typeface="Times New Roman" pitchFamily="18" charset="0"/>
              </a:rPr>
              <a:t>Có</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lẽ</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văn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nghệ</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rất</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kị</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trí</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thức</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hóa</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nữa</a:t>
            </a:r>
            <a:r>
              <a:rPr lang="en-US" sz="2400" dirty="0">
                <a:latin typeface="Times New Roman" pitchFamily="18" charset="0"/>
                <a:cs typeface="Times New Roman" pitchFamily="18" charset="0"/>
              </a:rPr>
              <a:t>”.</a:t>
            </a:r>
          </a:p>
        </p:txBody>
      </p:sp>
      <p:grpSp>
        <p:nvGrpSpPr>
          <p:cNvPr id="11" name="Group 63"/>
          <p:cNvGrpSpPr>
            <a:grpSpLocks/>
          </p:cNvGrpSpPr>
          <p:nvPr/>
        </p:nvGrpSpPr>
        <p:grpSpPr bwMode="auto">
          <a:xfrm rot="5400000">
            <a:off x="200819" y="5818981"/>
            <a:ext cx="955675" cy="207963"/>
            <a:chOff x="0" y="1896"/>
            <a:chExt cx="5760" cy="120"/>
          </a:xfrm>
        </p:grpSpPr>
        <p:sp>
          <p:nvSpPr>
            <p:cNvPr id="38976" name="Rectangle 64"/>
            <p:cNvSpPr>
              <a:spLocks noChangeArrowheads="1"/>
            </p:cNvSpPr>
            <p:nvPr/>
          </p:nvSpPr>
          <p:spPr bwMode="gray">
            <a:xfrm>
              <a:off x="0" y="1896"/>
              <a:ext cx="5760" cy="47"/>
            </a:xfrm>
            <a:prstGeom prst="rect">
              <a:avLst/>
            </a:prstGeom>
            <a:gradFill rotWithShape="1">
              <a:gsLst>
                <a:gs pos="0">
                  <a:srgbClr val="808080"/>
                </a:gs>
                <a:gs pos="100000">
                  <a:srgbClr val="808080">
                    <a:gamma/>
                    <a:tint val="15294"/>
                    <a:invGamma/>
                  </a:srgbClr>
                </a:gs>
              </a:gsLst>
              <a:lin ang="5400000" scaled="1"/>
            </a:gradFill>
            <a:ln w="9525" algn="ctr">
              <a:noFill/>
              <a:miter lim="800000"/>
              <a:headEnd/>
              <a:tailEnd/>
            </a:ln>
            <a:effectLst/>
          </p:spPr>
          <p:txBody>
            <a:bodyPr wrap="none" anchor="ctr"/>
            <a:lstStyle/>
            <a:p>
              <a:endParaRPr lang="en-US"/>
            </a:p>
          </p:txBody>
        </p:sp>
        <p:sp>
          <p:nvSpPr>
            <p:cNvPr id="38977" name="Rectangle 65"/>
            <p:cNvSpPr>
              <a:spLocks noChangeArrowheads="1"/>
            </p:cNvSpPr>
            <p:nvPr/>
          </p:nvSpPr>
          <p:spPr bwMode="gray">
            <a:xfrm>
              <a:off x="0" y="1942"/>
              <a:ext cx="5760" cy="74"/>
            </a:xfrm>
            <a:prstGeom prst="rect">
              <a:avLst/>
            </a:prstGeom>
            <a:gradFill rotWithShape="1">
              <a:gsLst>
                <a:gs pos="0">
                  <a:srgbClr val="5F5F5F">
                    <a:gamma/>
                    <a:tint val="30196"/>
                    <a:invGamma/>
                  </a:srgbClr>
                </a:gs>
                <a:gs pos="100000">
                  <a:srgbClr val="5F5F5F"/>
                </a:gs>
              </a:gsLst>
              <a:lin ang="5400000" scaled="1"/>
            </a:gradFill>
            <a:ln w="9525" algn="ctr">
              <a:noFill/>
              <a:miter lim="800000"/>
              <a:headEnd/>
              <a:tailEnd/>
            </a:ln>
            <a:effectLst/>
          </p:spPr>
          <p:txBody>
            <a:bodyPr wrap="none" anchor="ctr"/>
            <a:lstStyle/>
            <a:p>
              <a:endParaRPr lang="en-US"/>
            </a:p>
          </p:txBody>
        </p:sp>
      </p:grpSp>
      <p:grpSp>
        <p:nvGrpSpPr>
          <p:cNvPr id="12" name="Group 66"/>
          <p:cNvGrpSpPr>
            <a:grpSpLocks/>
          </p:cNvGrpSpPr>
          <p:nvPr/>
        </p:nvGrpSpPr>
        <p:grpSpPr bwMode="auto">
          <a:xfrm>
            <a:off x="496888" y="5864225"/>
            <a:ext cx="8286750" cy="744538"/>
            <a:chOff x="384" y="1344"/>
            <a:chExt cx="3072" cy="381"/>
          </a:xfrm>
        </p:grpSpPr>
        <p:sp>
          <p:nvSpPr>
            <p:cNvPr id="38979" name="AutoShape 67"/>
            <p:cNvSpPr>
              <a:spLocks noChangeArrowheads="1"/>
            </p:cNvSpPr>
            <p:nvPr/>
          </p:nvSpPr>
          <p:spPr bwMode="gray">
            <a:xfrm>
              <a:off x="384" y="1344"/>
              <a:ext cx="3072" cy="381"/>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sp>
          <p:nvSpPr>
            <p:cNvPr id="38980" name="AutoShape 68"/>
            <p:cNvSpPr>
              <a:spLocks noChangeArrowheads="1"/>
            </p:cNvSpPr>
            <p:nvPr/>
          </p:nvSpPr>
          <p:spPr bwMode="gray">
            <a:xfrm>
              <a:off x="451" y="1379"/>
              <a:ext cx="592" cy="312"/>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headEnd/>
              <a:tailEnd/>
            </a:ln>
            <a:effectLst/>
          </p:spPr>
          <p:txBody>
            <a:bodyPr wrap="none" anchor="ctr"/>
            <a:lstStyle/>
            <a:p>
              <a:endParaRPr lang="en-US"/>
            </a:p>
          </p:txBody>
        </p:sp>
        <p:sp>
          <p:nvSpPr>
            <p:cNvPr id="38981" name="Freeform 69"/>
            <p:cNvSpPr>
              <a:spLocks/>
            </p:cNvSpPr>
            <p:nvPr/>
          </p:nvSpPr>
          <p:spPr bwMode="gray">
            <a:xfrm>
              <a:off x="488" y="1399"/>
              <a:ext cx="295"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endParaRPr lang="en-US"/>
            </a:p>
          </p:txBody>
        </p:sp>
        <p:sp>
          <p:nvSpPr>
            <p:cNvPr id="38982" name="Text Box 70"/>
            <p:cNvSpPr txBox="1">
              <a:spLocks noChangeArrowheads="1"/>
            </p:cNvSpPr>
            <p:nvPr/>
          </p:nvSpPr>
          <p:spPr bwMode="gray">
            <a:xfrm>
              <a:off x="708" y="1373"/>
              <a:ext cx="69" cy="26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eaLnBrk="0" hangingPunct="0"/>
              <a:endParaRPr lang="en-US" sz="2800" b="1">
                <a:solidFill>
                  <a:srgbClr val="FF0000"/>
                </a:solidFill>
                <a:effectLst>
                  <a:outerShdw blurRad="38100" dist="38100" dir="2700000" algn="tl">
                    <a:srgbClr val="000000"/>
                  </a:outerShdw>
                </a:effectLst>
              </a:endParaRPr>
            </a:p>
          </p:txBody>
        </p:sp>
        <p:sp>
          <p:nvSpPr>
            <p:cNvPr id="38983" name="Text Box 71"/>
            <p:cNvSpPr txBox="1">
              <a:spLocks noChangeArrowheads="1"/>
            </p:cNvSpPr>
            <p:nvPr/>
          </p:nvSpPr>
          <p:spPr bwMode="gray">
            <a:xfrm>
              <a:off x="1124" y="1404"/>
              <a:ext cx="2258" cy="234"/>
            </a:xfrm>
            <a:prstGeom prst="rect">
              <a:avLst/>
            </a:prstGeom>
            <a:noFill/>
            <a:ln w="9525" algn="ctr">
              <a:noFill/>
              <a:miter lim="800000"/>
              <a:headEnd/>
              <a:tailEnd/>
            </a:ln>
            <a:effectLst/>
          </p:spPr>
          <p:txBody>
            <a:bodyPr>
              <a:spAutoFit/>
            </a:bodyPr>
            <a:lstStyle/>
            <a:p>
              <a:pPr>
                <a:spcBef>
                  <a:spcPct val="50000"/>
                </a:spcBef>
              </a:pPr>
              <a:endParaRPr lang="en-US" sz="2400" b="1">
                <a:solidFill>
                  <a:srgbClr val="6600FF"/>
                </a:solidFill>
                <a:latin typeface="Times New Roman" pitchFamily="18" charset="0"/>
              </a:endParaRPr>
            </a:p>
          </p:txBody>
        </p:sp>
      </p:grpSp>
      <p:grpSp>
        <p:nvGrpSpPr>
          <p:cNvPr id="13" name="Group 72"/>
          <p:cNvGrpSpPr>
            <a:grpSpLocks/>
          </p:cNvGrpSpPr>
          <p:nvPr/>
        </p:nvGrpSpPr>
        <p:grpSpPr bwMode="auto">
          <a:xfrm rot="5400000">
            <a:off x="-59531" y="5612606"/>
            <a:ext cx="1341437" cy="1295401"/>
            <a:chOff x="1872" y="1824"/>
            <a:chExt cx="2014" cy="1821"/>
          </a:xfrm>
        </p:grpSpPr>
        <p:sp>
          <p:nvSpPr>
            <p:cNvPr id="38985" name="AutoShape 73"/>
            <p:cNvSpPr>
              <a:spLocks noChangeArrowheads="1"/>
            </p:cNvSpPr>
            <p:nvPr/>
          </p:nvSpPr>
          <p:spPr bwMode="gray">
            <a:xfrm rot="16200000" flipH="1">
              <a:off x="1820" y="2528"/>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38986" name="AutoShape 74"/>
            <p:cNvSpPr>
              <a:spLocks noChangeArrowheads="1"/>
            </p:cNvSpPr>
            <p:nvPr/>
          </p:nvSpPr>
          <p:spPr bwMode="gray">
            <a:xfrm rot="5400000" flipH="1">
              <a:off x="3628"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38987" name="AutoShape 75"/>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38988" name="Oval 76"/>
            <p:cNvSpPr>
              <a:spLocks noChangeArrowheads="1"/>
            </p:cNvSpPr>
            <p:nvPr/>
          </p:nvSpPr>
          <p:spPr bwMode="gray">
            <a:xfrm>
              <a:off x="2078" y="1824"/>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solidFill>
                <a:schemeClr val="bg1"/>
              </a:solidFill>
              <a:round/>
              <a:headEnd/>
              <a:tailEnd/>
            </a:ln>
            <a:effectLst/>
          </p:spPr>
          <p:txBody>
            <a:bodyPr wrap="none" anchor="ctr"/>
            <a:lstStyle/>
            <a:p>
              <a:endParaRPr lang="en-US"/>
            </a:p>
          </p:txBody>
        </p:sp>
        <p:sp>
          <p:nvSpPr>
            <p:cNvPr id="38989" name="Oval 77"/>
            <p:cNvSpPr>
              <a:spLocks noChangeArrowheads="1"/>
            </p:cNvSpPr>
            <p:nvPr/>
          </p:nvSpPr>
          <p:spPr bwMode="gray">
            <a:xfrm>
              <a:off x="2170" y="1915"/>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en-US"/>
            </a:p>
          </p:txBody>
        </p:sp>
        <p:sp>
          <p:nvSpPr>
            <p:cNvPr id="38990" name="Oval 78"/>
            <p:cNvSpPr>
              <a:spLocks noChangeArrowheads="1"/>
            </p:cNvSpPr>
            <p:nvPr/>
          </p:nvSpPr>
          <p:spPr bwMode="gray">
            <a:xfrm>
              <a:off x="2254" y="2000"/>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38991" name="Oval 79"/>
            <p:cNvSpPr>
              <a:spLocks noChangeArrowheads="1"/>
            </p:cNvSpPr>
            <p:nvPr/>
          </p:nvSpPr>
          <p:spPr bwMode="gray">
            <a:xfrm>
              <a:off x="2254" y="2000"/>
              <a:ext cx="1262" cy="1264"/>
            </a:xfrm>
            <a:prstGeom prst="ellipse">
              <a:avLst/>
            </a:prstGeom>
            <a:gradFill rotWithShape="1">
              <a:gsLst>
                <a:gs pos="0">
                  <a:srgbClr val="FFCC00">
                    <a:gamma/>
                    <a:shade val="0"/>
                    <a:invGamma/>
                  </a:srgbClr>
                </a:gs>
                <a:gs pos="100000">
                  <a:srgbClr val="FFCC00"/>
                </a:gs>
              </a:gsLst>
              <a:lin ang="2700000" scaled="1"/>
            </a:gradFill>
            <a:ln w="38100" algn="ctr">
              <a:noFill/>
              <a:round/>
              <a:headEnd/>
              <a:tailEnd/>
            </a:ln>
            <a:effectLst/>
          </p:spPr>
          <p:txBody>
            <a:bodyPr wrap="none" anchor="ctr">
              <a:spAutoFit/>
            </a:bodyPr>
            <a:lstStyle/>
            <a:p>
              <a:endParaRPr lang="en-US"/>
            </a:p>
          </p:txBody>
        </p:sp>
        <p:sp>
          <p:nvSpPr>
            <p:cNvPr id="38992" name="Oval 80"/>
            <p:cNvSpPr>
              <a:spLocks noChangeArrowheads="1"/>
            </p:cNvSpPr>
            <p:nvPr/>
          </p:nvSpPr>
          <p:spPr bwMode="gray">
            <a:xfrm>
              <a:off x="2337" y="2083"/>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endParaRPr lang="en-US"/>
            </a:p>
          </p:txBody>
        </p:sp>
        <p:sp>
          <p:nvSpPr>
            <p:cNvPr id="38993" name="Oval 81"/>
            <p:cNvSpPr>
              <a:spLocks noChangeArrowheads="1"/>
            </p:cNvSpPr>
            <p:nvPr/>
          </p:nvSpPr>
          <p:spPr bwMode="gray">
            <a:xfrm>
              <a:off x="2337" y="2083"/>
              <a:ext cx="1096" cy="1098"/>
            </a:xfrm>
            <a:prstGeom prst="ellipse">
              <a:avLst/>
            </a:prstGeom>
            <a:gradFill rotWithShape="1">
              <a:gsLst>
                <a:gs pos="0">
                  <a:srgbClr val="FFCC00"/>
                </a:gs>
                <a:gs pos="100000">
                  <a:srgbClr val="FFCC00">
                    <a:gamma/>
                    <a:shade val="48627"/>
                    <a:invGamma/>
                  </a:srgbClr>
                </a:gs>
              </a:gsLst>
              <a:lin ang="2700000" scaled="1"/>
            </a:gradFill>
            <a:ln w="38100" algn="ctr">
              <a:noFill/>
              <a:round/>
              <a:headEnd/>
              <a:tailEnd/>
            </a:ln>
            <a:effectLst/>
          </p:spPr>
          <p:txBody>
            <a:bodyPr anchor="ctr">
              <a:spAutoFit/>
            </a:bodyPr>
            <a:lstStyle/>
            <a:p>
              <a:endParaRPr lang="en-US"/>
            </a:p>
          </p:txBody>
        </p:sp>
      </p:grpSp>
      <p:sp>
        <p:nvSpPr>
          <p:cNvPr id="38994" name="Text Box 82"/>
          <p:cNvSpPr txBox="1">
            <a:spLocks noChangeArrowheads="1"/>
          </p:cNvSpPr>
          <p:nvPr/>
        </p:nvSpPr>
        <p:spPr bwMode="auto">
          <a:xfrm>
            <a:off x="250825" y="5949950"/>
            <a:ext cx="9290050" cy="641350"/>
          </a:xfrm>
          <a:prstGeom prst="rect">
            <a:avLst/>
          </a:prstGeom>
          <a:noFill/>
          <a:ln w="9525">
            <a:noFill/>
            <a:miter lim="800000"/>
            <a:headEnd/>
            <a:tailEnd/>
          </a:ln>
          <a:effectLst/>
        </p:spPr>
        <p:txBody>
          <a:bodyPr>
            <a:spAutoFit/>
          </a:bodyPr>
          <a:lstStyle/>
          <a:p>
            <a:pPr>
              <a:spcBef>
                <a:spcPct val="50000"/>
              </a:spcBef>
            </a:pPr>
            <a:r>
              <a:rPr lang="en-US" sz="2400" dirty="0"/>
              <a:t>  </a:t>
            </a:r>
            <a:r>
              <a:rPr lang="en-US" sz="3600" b="1" dirty="0"/>
              <a:t>D</a:t>
            </a:r>
            <a:r>
              <a:rPr lang="en-US" sz="2400" dirty="0"/>
              <a:t>                          </a:t>
            </a:r>
            <a:r>
              <a:rPr lang="en-US" sz="2400" dirty="0" err="1">
                <a:latin typeface="Times New Roman" pitchFamily="18" charset="0"/>
                <a:cs typeface="Times New Roman" pitchFamily="18" charset="0"/>
              </a:rPr>
              <a:t>Ôi</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những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cánh</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đồng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quê</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chảy</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máu</a:t>
            </a:r>
            <a:r>
              <a:rPr lang="en-US" sz="2400" dirty="0">
                <a:latin typeface="Times New Roman" pitchFamily="18" charset="0"/>
                <a:cs typeface="Times New Roman" pitchFamily="18" charset="0"/>
              </a:rPr>
              <a:t>.</a:t>
            </a:r>
          </a:p>
        </p:txBody>
      </p:sp>
      <p:sp>
        <p:nvSpPr>
          <p:cNvPr id="38995" name="Oval 83">
            <a:hlinkClick r:id="rId3" action="ppaction://hlinksldjump"/>
          </p:cNvPr>
          <p:cNvSpPr>
            <a:spLocks noChangeArrowheads="1"/>
          </p:cNvSpPr>
          <p:nvPr/>
        </p:nvSpPr>
        <p:spPr bwMode="auto">
          <a:xfrm>
            <a:off x="8748713" y="0"/>
            <a:ext cx="395287" cy="404813"/>
          </a:xfrm>
          <a:prstGeom prst="ellipse">
            <a:avLst/>
          </a:prstGeom>
          <a:gradFill rotWithShape="1">
            <a:gsLst>
              <a:gs pos="0">
                <a:srgbClr val="33FB76"/>
              </a:gs>
              <a:gs pos="100000">
                <a:srgbClr val="FF3300"/>
              </a:gs>
            </a:gsLst>
            <a:path path="shape">
              <a:fillToRect l="50000" t="50000" r="50000" b="50000"/>
            </a:path>
          </a:gradFill>
          <a:ln w="9525">
            <a:solidFill>
              <a:schemeClr val="tx1"/>
            </a:solidFill>
            <a:round/>
            <a:headEnd/>
            <a:tailEnd/>
          </a:ln>
          <a:effectLst/>
        </p:spPr>
        <p:txBody>
          <a:bodyPr wrap="none" anchor="ctr"/>
          <a:lstStyle/>
          <a:p>
            <a:endParaRPr lang="en-US"/>
          </a:p>
        </p:txBody>
      </p:sp>
      <p:sp>
        <p:nvSpPr>
          <p:cNvPr id="84" name="Text Box 3"/>
          <p:cNvSpPr txBox="1">
            <a:spLocks noChangeArrowheads="1"/>
          </p:cNvSpPr>
          <p:nvPr/>
        </p:nvSpPr>
        <p:spPr bwMode="auto">
          <a:xfrm>
            <a:off x="2584940" y="65644"/>
            <a:ext cx="3352800" cy="523220"/>
          </a:xfrm>
          <a:prstGeom prst="rect">
            <a:avLst/>
          </a:prstGeom>
          <a:solidFill>
            <a:srgbClr val="FFFF99"/>
          </a:solidFill>
          <a:ln w="9525">
            <a:noFill/>
            <a:miter lim="800000"/>
            <a:headEnd/>
            <a:tailEnd/>
          </a:ln>
          <a:effectLst/>
        </p:spPr>
        <p:txBody>
          <a:bodyPr wrap="square">
            <a:spAutoFit/>
          </a:bodyPr>
          <a:lstStyle/>
          <a:p>
            <a:pPr algn="just">
              <a:spcBef>
                <a:spcPct val="50000"/>
              </a:spcBef>
            </a:pPr>
            <a:r>
              <a:rPr lang="en-US" sz="2800" b="1">
                <a:solidFill>
                  <a:srgbClr val="FF0000"/>
                </a:solidFill>
                <a:latin typeface="Times New Roman" pitchFamily="18" charset="0"/>
                <a:cs typeface="Times New Roman" pitchFamily="18" charset="0"/>
              </a:rPr>
              <a:t>KIỂM TRA BÀI CŨ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childTnLst>
                                    <p:set>
                                      <p:cBhvr>
                                        <p:cTn id="6" dur="1" fill="hold">
                                          <p:stCondLst>
                                            <p:cond delay="0"/>
                                          </p:stCondLst>
                                        </p:cTn>
                                        <p:tgtEl>
                                          <p:spTgt spid="38917"/>
                                        </p:tgtEl>
                                        <p:attrNameLst>
                                          <p:attrName>style.visibility</p:attrName>
                                        </p:attrNameLst>
                                      </p:cBhvr>
                                      <p:to>
                                        <p:strVal val="visible"/>
                                      </p:to>
                                    </p:set>
                                    <p:animEffect transition="in" filter="fade">
                                      <p:cBhvr>
                                        <p:cTn id="7" dur="1000"/>
                                        <p:tgtEl>
                                          <p:spTgt spid="38917"/>
                                        </p:tgtEl>
                                      </p:cBhvr>
                                    </p:animEffect>
                                    <p:anim calcmode="lin" valueType="num">
                                      <p:cBhvr>
                                        <p:cTn id="8" dur="1000" fill="hold"/>
                                        <p:tgtEl>
                                          <p:spTgt spid="38917"/>
                                        </p:tgtEl>
                                        <p:attrNameLst>
                                          <p:attrName>ppt_x</p:attrName>
                                        </p:attrNameLst>
                                      </p:cBhvr>
                                      <p:tavLst>
                                        <p:tav tm="0">
                                          <p:val>
                                            <p:strVal val="#ppt_x-.1"/>
                                          </p:val>
                                        </p:tav>
                                        <p:tav tm="100000">
                                          <p:val>
                                            <p:strVal val="#ppt_x"/>
                                          </p:val>
                                        </p:tav>
                                      </p:tavLst>
                                    </p:anim>
                                    <p:anim calcmode="lin" valueType="num">
                                      <p:cBhvr>
                                        <p:cTn id="9" dur="1000" fill="hold"/>
                                        <p:tgtEl>
                                          <p:spTgt spid="38917"/>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2" presetClass="entr" presetSubtype="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slide(fromTop)">
                                      <p:cBhvr>
                                        <p:cTn id="14" dur="500"/>
                                        <p:tgtEl>
                                          <p:spTgt spid="2"/>
                                        </p:tgtEl>
                                      </p:cBhvr>
                                    </p:animEffect>
                                  </p:childTnLst>
                                </p:cTn>
                              </p:par>
                            </p:childTnLst>
                          </p:cTn>
                        </p:par>
                        <p:par>
                          <p:cTn id="15" fill="hold">
                            <p:stCondLst>
                              <p:cond delay="500"/>
                            </p:stCondLst>
                            <p:childTnLst>
                              <p:par>
                                <p:cTn id="16" presetID="49" presetClass="entr" presetSubtype="0" decel="100000"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fltVal val="0"/>
                                          </p:val>
                                        </p:tav>
                                        <p:tav tm="100000">
                                          <p:val>
                                            <p:strVal val="#ppt_h"/>
                                          </p:val>
                                        </p:tav>
                                      </p:tavLst>
                                    </p:anim>
                                    <p:anim calcmode="lin" valueType="num">
                                      <p:cBhvr>
                                        <p:cTn id="20" dur="500" fill="hold"/>
                                        <p:tgtEl>
                                          <p:spTgt spid="4"/>
                                        </p:tgtEl>
                                        <p:attrNameLst>
                                          <p:attrName>style.rotation</p:attrName>
                                        </p:attrNameLst>
                                      </p:cBhvr>
                                      <p:tavLst>
                                        <p:tav tm="0">
                                          <p:val>
                                            <p:fltVal val="360"/>
                                          </p:val>
                                        </p:tav>
                                        <p:tav tm="100000">
                                          <p:val>
                                            <p:fltVal val="0"/>
                                          </p:val>
                                        </p:tav>
                                      </p:tavLst>
                                    </p:anim>
                                    <p:animEffect transition="in" filter="fade">
                                      <p:cBhvr>
                                        <p:cTn id="21" dur="500"/>
                                        <p:tgtEl>
                                          <p:spTgt spid="4"/>
                                        </p:tgtEl>
                                      </p:cBhvr>
                                    </p:animEffect>
                                  </p:childTnLst>
                                </p:cTn>
                              </p:par>
                            </p:childTnLst>
                          </p:cTn>
                        </p:par>
                        <p:par>
                          <p:cTn id="22" fill="hold">
                            <p:stCondLst>
                              <p:cond delay="1000"/>
                            </p:stCondLst>
                            <p:childTnLst>
                              <p:par>
                                <p:cTn id="23" presetID="17" presetClass="entr" presetSubtype="8"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500" fill="hold"/>
                                        <p:tgtEl>
                                          <p:spTgt spid="3"/>
                                        </p:tgtEl>
                                        <p:attrNameLst>
                                          <p:attrName>ppt_x</p:attrName>
                                        </p:attrNameLst>
                                      </p:cBhvr>
                                      <p:tavLst>
                                        <p:tav tm="0">
                                          <p:val>
                                            <p:strVal val="#ppt_x-#ppt_w/2"/>
                                          </p:val>
                                        </p:tav>
                                        <p:tav tm="100000">
                                          <p:val>
                                            <p:strVal val="#ppt_x"/>
                                          </p:val>
                                        </p:tav>
                                      </p:tavLst>
                                    </p:anim>
                                    <p:anim calcmode="lin" valueType="num">
                                      <p:cBhvr>
                                        <p:cTn id="26" dur="500" fill="hold"/>
                                        <p:tgtEl>
                                          <p:spTgt spid="3"/>
                                        </p:tgtEl>
                                        <p:attrNameLst>
                                          <p:attrName>ppt_y</p:attrName>
                                        </p:attrNameLst>
                                      </p:cBhvr>
                                      <p:tavLst>
                                        <p:tav tm="0">
                                          <p:val>
                                            <p:strVal val="#ppt_y"/>
                                          </p:val>
                                        </p:tav>
                                        <p:tav tm="100000">
                                          <p:val>
                                            <p:strVal val="#ppt_y"/>
                                          </p:val>
                                        </p:tav>
                                      </p:tavLst>
                                    </p:anim>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par>
                    <p:cTn id="29" fill="hold">
                      <p:stCondLst>
                        <p:cond delay="indefinite"/>
                      </p:stCondLst>
                      <p:childTnLst>
                        <p:par>
                          <p:cTn id="30" fill="hold">
                            <p:stCondLst>
                              <p:cond delay="0"/>
                            </p:stCondLst>
                            <p:childTnLst>
                              <p:par>
                                <p:cTn id="31" presetID="17" presetClass="entr" presetSubtype="10" fill="hold" grpId="0" nodeType="clickEffect">
                                  <p:stCondLst>
                                    <p:cond delay="0"/>
                                  </p:stCondLst>
                                  <p:childTnLst>
                                    <p:set>
                                      <p:cBhvr>
                                        <p:cTn id="32" dur="1" fill="hold">
                                          <p:stCondLst>
                                            <p:cond delay="0"/>
                                          </p:stCondLst>
                                        </p:cTn>
                                        <p:tgtEl>
                                          <p:spTgt spid="38934"/>
                                        </p:tgtEl>
                                        <p:attrNameLst>
                                          <p:attrName>style.visibility</p:attrName>
                                        </p:attrNameLst>
                                      </p:cBhvr>
                                      <p:to>
                                        <p:strVal val="visible"/>
                                      </p:to>
                                    </p:set>
                                    <p:anim calcmode="lin" valueType="num">
                                      <p:cBhvr>
                                        <p:cTn id="33" dur="500" fill="hold"/>
                                        <p:tgtEl>
                                          <p:spTgt spid="38934"/>
                                        </p:tgtEl>
                                        <p:attrNameLst>
                                          <p:attrName>ppt_w</p:attrName>
                                        </p:attrNameLst>
                                      </p:cBhvr>
                                      <p:tavLst>
                                        <p:tav tm="0">
                                          <p:val>
                                            <p:fltVal val="0"/>
                                          </p:val>
                                        </p:tav>
                                        <p:tav tm="100000">
                                          <p:val>
                                            <p:strVal val="#ppt_w"/>
                                          </p:val>
                                        </p:tav>
                                      </p:tavLst>
                                    </p:anim>
                                    <p:anim calcmode="lin" valueType="num">
                                      <p:cBhvr>
                                        <p:cTn id="34" dur="500" fill="hold"/>
                                        <p:tgtEl>
                                          <p:spTgt spid="38934"/>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12" presetClass="entr" presetSubtype="1"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slide(fromTop)">
                                      <p:cBhvr>
                                        <p:cTn id="39" dur="500"/>
                                        <p:tgtEl>
                                          <p:spTgt spid="5"/>
                                        </p:tgtEl>
                                      </p:cBhvr>
                                    </p:animEffect>
                                  </p:childTnLst>
                                </p:cTn>
                              </p:par>
                            </p:childTnLst>
                          </p:cTn>
                        </p:par>
                        <p:par>
                          <p:cTn id="40" fill="hold">
                            <p:stCondLst>
                              <p:cond delay="500"/>
                            </p:stCondLst>
                            <p:childTnLst>
                              <p:par>
                                <p:cTn id="41" presetID="49" presetClass="entr" presetSubtype="0" decel="100000" fill="hold" nodeType="after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p:cTn id="43" dur="500" fill="hold"/>
                                        <p:tgtEl>
                                          <p:spTgt spid="7"/>
                                        </p:tgtEl>
                                        <p:attrNameLst>
                                          <p:attrName>ppt_w</p:attrName>
                                        </p:attrNameLst>
                                      </p:cBhvr>
                                      <p:tavLst>
                                        <p:tav tm="0">
                                          <p:val>
                                            <p:fltVal val="0"/>
                                          </p:val>
                                        </p:tav>
                                        <p:tav tm="100000">
                                          <p:val>
                                            <p:strVal val="#ppt_w"/>
                                          </p:val>
                                        </p:tav>
                                      </p:tavLst>
                                    </p:anim>
                                    <p:anim calcmode="lin" valueType="num">
                                      <p:cBhvr>
                                        <p:cTn id="44" dur="500" fill="hold"/>
                                        <p:tgtEl>
                                          <p:spTgt spid="7"/>
                                        </p:tgtEl>
                                        <p:attrNameLst>
                                          <p:attrName>ppt_h</p:attrName>
                                        </p:attrNameLst>
                                      </p:cBhvr>
                                      <p:tavLst>
                                        <p:tav tm="0">
                                          <p:val>
                                            <p:fltVal val="0"/>
                                          </p:val>
                                        </p:tav>
                                        <p:tav tm="100000">
                                          <p:val>
                                            <p:strVal val="#ppt_h"/>
                                          </p:val>
                                        </p:tav>
                                      </p:tavLst>
                                    </p:anim>
                                    <p:anim calcmode="lin" valueType="num">
                                      <p:cBhvr>
                                        <p:cTn id="45" dur="500" fill="hold"/>
                                        <p:tgtEl>
                                          <p:spTgt spid="7"/>
                                        </p:tgtEl>
                                        <p:attrNameLst>
                                          <p:attrName>style.rotation</p:attrName>
                                        </p:attrNameLst>
                                      </p:cBhvr>
                                      <p:tavLst>
                                        <p:tav tm="0">
                                          <p:val>
                                            <p:fltVal val="360"/>
                                          </p:val>
                                        </p:tav>
                                        <p:tav tm="100000">
                                          <p:val>
                                            <p:fltVal val="0"/>
                                          </p:val>
                                        </p:tav>
                                      </p:tavLst>
                                    </p:anim>
                                    <p:animEffect transition="in" filter="fade">
                                      <p:cBhvr>
                                        <p:cTn id="46" dur="500"/>
                                        <p:tgtEl>
                                          <p:spTgt spid="7"/>
                                        </p:tgtEl>
                                      </p:cBhvr>
                                    </p:animEffect>
                                  </p:childTnLst>
                                </p:cTn>
                              </p:par>
                            </p:childTnLst>
                          </p:cTn>
                        </p:par>
                        <p:par>
                          <p:cTn id="47" fill="hold">
                            <p:stCondLst>
                              <p:cond delay="1000"/>
                            </p:stCondLst>
                            <p:childTnLst>
                              <p:par>
                                <p:cTn id="48" presetID="17" presetClass="entr" presetSubtype="8" fill="hold" nodeType="afterEffect">
                                  <p:stCondLst>
                                    <p:cond delay="0"/>
                                  </p:stCondLst>
                                  <p:childTnLst>
                                    <p:set>
                                      <p:cBhvr>
                                        <p:cTn id="49" dur="1" fill="hold">
                                          <p:stCondLst>
                                            <p:cond delay="0"/>
                                          </p:stCondLst>
                                        </p:cTn>
                                        <p:tgtEl>
                                          <p:spTgt spid="6"/>
                                        </p:tgtEl>
                                        <p:attrNameLst>
                                          <p:attrName>style.visibility</p:attrName>
                                        </p:attrNameLst>
                                      </p:cBhvr>
                                      <p:to>
                                        <p:strVal val="visible"/>
                                      </p:to>
                                    </p:set>
                                    <p:anim calcmode="lin" valueType="num">
                                      <p:cBhvr>
                                        <p:cTn id="50" dur="500" fill="hold"/>
                                        <p:tgtEl>
                                          <p:spTgt spid="6"/>
                                        </p:tgtEl>
                                        <p:attrNameLst>
                                          <p:attrName>ppt_x</p:attrName>
                                        </p:attrNameLst>
                                      </p:cBhvr>
                                      <p:tavLst>
                                        <p:tav tm="0">
                                          <p:val>
                                            <p:strVal val="#ppt_x-#ppt_w/2"/>
                                          </p:val>
                                        </p:tav>
                                        <p:tav tm="100000">
                                          <p:val>
                                            <p:strVal val="#ppt_x"/>
                                          </p:val>
                                        </p:tav>
                                      </p:tavLst>
                                    </p:anim>
                                    <p:anim calcmode="lin" valueType="num">
                                      <p:cBhvr>
                                        <p:cTn id="51" dur="500" fill="hold"/>
                                        <p:tgtEl>
                                          <p:spTgt spid="6"/>
                                        </p:tgtEl>
                                        <p:attrNameLst>
                                          <p:attrName>ppt_y</p:attrName>
                                        </p:attrNameLst>
                                      </p:cBhvr>
                                      <p:tavLst>
                                        <p:tav tm="0">
                                          <p:val>
                                            <p:strVal val="#ppt_y"/>
                                          </p:val>
                                        </p:tav>
                                        <p:tav tm="100000">
                                          <p:val>
                                            <p:strVal val="#ppt_y"/>
                                          </p:val>
                                        </p:tav>
                                      </p:tavLst>
                                    </p:anim>
                                    <p:anim calcmode="lin" valueType="num">
                                      <p:cBhvr>
                                        <p:cTn id="52" dur="500" fill="hold"/>
                                        <p:tgtEl>
                                          <p:spTgt spid="6"/>
                                        </p:tgtEl>
                                        <p:attrNameLst>
                                          <p:attrName>ppt_w</p:attrName>
                                        </p:attrNameLst>
                                      </p:cBhvr>
                                      <p:tavLst>
                                        <p:tav tm="0">
                                          <p:val>
                                            <p:fltVal val="0"/>
                                          </p:val>
                                        </p:tav>
                                        <p:tav tm="100000">
                                          <p:val>
                                            <p:strVal val="#ppt_w"/>
                                          </p:val>
                                        </p:tav>
                                      </p:tavLst>
                                    </p:anim>
                                    <p:anim calcmode="lin" valueType="num">
                                      <p:cBhvr>
                                        <p:cTn id="53" dur="500" fill="hold"/>
                                        <p:tgtEl>
                                          <p:spTgt spid="6"/>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48"/>
                                            </p:cond>
                                          </p:stCondLst>
                                          <p:endCondLst>
                                            <p:cond evt="onStopAudio" delay="0">
                                              <p:tgtEl>
                                                <p:sldTgt/>
                                              </p:tgtEl>
                                            </p:cond>
                                          </p:endCondLst>
                                        </p:cTn>
                                        <p:tgtEl>
                                          <p:sndTgt r:embed="rId2" name="whoosh.wav"/>
                                        </p:tgtEl>
                                      </p:cMediaNode>
                                    </p:audio>
                                  </p:subTnLst>
                                </p:cTn>
                              </p:par>
                            </p:childTnLst>
                          </p:cTn>
                        </p:par>
                      </p:childTnLst>
                    </p:cTn>
                  </p:par>
                  <p:par>
                    <p:cTn id="54" fill="hold">
                      <p:stCondLst>
                        <p:cond delay="indefinite"/>
                      </p:stCondLst>
                      <p:childTnLst>
                        <p:par>
                          <p:cTn id="55" fill="hold">
                            <p:stCondLst>
                              <p:cond delay="0"/>
                            </p:stCondLst>
                            <p:childTnLst>
                              <p:par>
                                <p:cTn id="56" presetID="17" presetClass="entr" presetSubtype="10" fill="hold" grpId="0" nodeType="clickEffect">
                                  <p:stCondLst>
                                    <p:cond delay="0"/>
                                  </p:stCondLst>
                                  <p:childTnLst>
                                    <p:set>
                                      <p:cBhvr>
                                        <p:cTn id="57" dur="1" fill="hold">
                                          <p:stCondLst>
                                            <p:cond delay="0"/>
                                          </p:stCondLst>
                                        </p:cTn>
                                        <p:tgtEl>
                                          <p:spTgt spid="38954"/>
                                        </p:tgtEl>
                                        <p:attrNameLst>
                                          <p:attrName>style.visibility</p:attrName>
                                        </p:attrNameLst>
                                      </p:cBhvr>
                                      <p:to>
                                        <p:strVal val="visible"/>
                                      </p:to>
                                    </p:set>
                                    <p:anim calcmode="lin" valueType="num">
                                      <p:cBhvr>
                                        <p:cTn id="58" dur="500" fill="hold"/>
                                        <p:tgtEl>
                                          <p:spTgt spid="38954"/>
                                        </p:tgtEl>
                                        <p:attrNameLst>
                                          <p:attrName>ppt_w</p:attrName>
                                        </p:attrNameLst>
                                      </p:cBhvr>
                                      <p:tavLst>
                                        <p:tav tm="0">
                                          <p:val>
                                            <p:fltVal val="0"/>
                                          </p:val>
                                        </p:tav>
                                        <p:tav tm="100000">
                                          <p:val>
                                            <p:strVal val="#ppt_w"/>
                                          </p:val>
                                        </p:tav>
                                      </p:tavLst>
                                    </p:anim>
                                    <p:anim calcmode="lin" valueType="num">
                                      <p:cBhvr>
                                        <p:cTn id="59" dur="500" fill="hold"/>
                                        <p:tgtEl>
                                          <p:spTgt spid="38954"/>
                                        </p:tgtEl>
                                        <p:attrNameLst>
                                          <p:attrName>ppt_h</p:attrName>
                                        </p:attrNameLst>
                                      </p:cBhvr>
                                      <p:tavLst>
                                        <p:tav tm="0">
                                          <p:val>
                                            <p:strVal val="#ppt_h"/>
                                          </p:val>
                                        </p:tav>
                                        <p:tav tm="100000">
                                          <p:val>
                                            <p:strVal val="#ppt_h"/>
                                          </p:val>
                                        </p:tav>
                                      </p:tavLst>
                                    </p:anim>
                                  </p:childTnLst>
                                </p:cTn>
                              </p:par>
                            </p:childTnLst>
                          </p:cTn>
                        </p:par>
                      </p:childTnLst>
                    </p:cTn>
                  </p:par>
                  <p:par>
                    <p:cTn id="60" fill="hold">
                      <p:stCondLst>
                        <p:cond delay="indefinite"/>
                      </p:stCondLst>
                      <p:childTnLst>
                        <p:par>
                          <p:cTn id="61" fill="hold">
                            <p:stCondLst>
                              <p:cond delay="0"/>
                            </p:stCondLst>
                            <p:childTnLst>
                              <p:par>
                                <p:cTn id="62" presetID="12" presetClass="entr" presetSubtype="1" fill="hold" nodeType="clickEffect">
                                  <p:stCondLst>
                                    <p:cond delay="0"/>
                                  </p:stCondLst>
                                  <p:childTnLst>
                                    <p:set>
                                      <p:cBhvr>
                                        <p:cTn id="63" dur="1" fill="hold">
                                          <p:stCondLst>
                                            <p:cond delay="0"/>
                                          </p:stCondLst>
                                        </p:cTn>
                                        <p:tgtEl>
                                          <p:spTgt spid="8"/>
                                        </p:tgtEl>
                                        <p:attrNameLst>
                                          <p:attrName>style.visibility</p:attrName>
                                        </p:attrNameLst>
                                      </p:cBhvr>
                                      <p:to>
                                        <p:strVal val="visible"/>
                                      </p:to>
                                    </p:set>
                                    <p:animEffect transition="in" filter="slide(fromTop)">
                                      <p:cBhvr>
                                        <p:cTn id="64" dur="500"/>
                                        <p:tgtEl>
                                          <p:spTgt spid="8"/>
                                        </p:tgtEl>
                                      </p:cBhvr>
                                    </p:animEffect>
                                  </p:childTnLst>
                                </p:cTn>
                              </p:par>
                            </p:childTnLst>
                          </p:cTn>
                        </p:par>
                        <p:par>
                          <p:cTn id="65" fill="hold">
                            <p:stCondLst>
                              <p:cond delay="500"/>
                            </p:stCondLst>
                            <p:childTnLst>
                              <p:par>
                                <p:cTn id="66" presetID="49" presetClass="entr" presetSubtype="0" decel="100000" fill="hold" nodeType="afterEffect">
                                  <p:stCondLst>
                                    <p:cond delay="0"/>
                                  </p:stCondLst>
                                  <p:childTnLst>
                                    <p:set>
                                      <p:cBhvr>
                                        <p:cTn id="67" dur="1" fill="hold">
                                          <p:stCondLst>
                                            <p:cond delay="0"/>
                                          </p:stCondLst>
                                        </p:cTn>
                                        <p:tgtEl>
                                          <p:spTgt spid="10"/>
                                        </p:tgtEl>
                                        <p:attrNameLst>
                                          <p:attrName>style.visibility</p:attrName>
                                        </p:attrNameLst>
                                      </p:cBhvr>
                                      <p:to>
                                        <p:strVal val="visible"/>
                                      </p:to>
                                    </p:set>
                                    <p:anim calcmode="lin" valueType="num">
                                      <p:cBhvr>
                                        <p:cTn id="68" dur="500" fill="hold"/>
                                        <p:tgtEl>
                                          <p:spTgt spid="10"/>
                                        </p:tgtEl>
                                        <p:attrNameLst>
                                          <p:attrName>ppt_w</p:attrName>
                                        </p:attrNameLst>
                                      </p:cBhvr>
                                      <p:tavLst>
                                        <p:tav tm="0">
                                          <p:val>
                                            <p:fltVal val="0"/>
                                          </p:val>
                                        </p:tav>
                                        <p:tav tm="100000">
                                          <p:val>
                                            <p:strVal val="#ppt_w"/>
                                          </p:val>
                                        </p:tav>
                                      </p:tavLst>
                                    </p:anim>
                                    <p:anim calcmode="lin" valueType="num">
                                      <p:cBhvr>
                                        <p:cTn id="69" dur="500" fill="hold"/>
                                        <p:tgtEl>
                                          <p:spTgt spid="10"/>
                                        </p:tgtEl>
                                        <p:attrNameLst>
                                          <p:attrName>ppt_h</p:attrName>
                                        </p:attrNameLst>
                                      </p:cBhvr>
                                      <p:tavLst>
                                        <p:tav tm="0">
                                          <p:val>
                                            <p:fltVal val="0"/>
                                          </p:val>
                                        </p:tav>
                                        <p:tav tm="100000">
                                          <p:val>
                                            <p:strVal val="#ppt_h"/>
                                          </p:val>
                                        </p:tav>
                                      </p:tavLst>
                                    </p:anim>
                                    <p:anim calcmode="lin" valueType="num">
                                      <p:cBhvr>
                                        <p:cTn id="70" dur="500" fill="hold"/>
                                        <p:tgtEl>
                                          <p:spTgt spid="10"/>
                                        </p:tgtEl>
                                        <p:attrNameLst>
                                          <p:attrName>style.rotation</p:attrName>
                                        </p:attrNameLst>
                                      </p:cBhvr>
                                      <p:tavLst>
                                        <p:tav tm="0">
                                          <p:val>
                                            <p:fltVal val="360"/>
                                          </p:val>
                                        </p:tav>
                                        <p:tav tm="100000">
                                          <p:val>
                                            <p:fltVal val="0"/>
                                          </p:val>
                                        </p:tav>
                                      </p:tavLst>
                                    </p:anim>
                                    <p:animEffect transition="in" filter="fade">
                                      <p:cBhvr>
                                        <p:cTn id="71" dur="500"/>
                                        <p:tgtEl>
                                          <p:spTgt spid="10"/>
                                        </p:tgtEl>
                                      </p:cBhvr>
                                    </p:animEffect>
                                  </p:childTnLst>
                                </p:cTn>
                              </p:par>
                            </p:childTnLst>
                          </p:cTn>
                        </p:par>
                        <p:par>
                          <p:cTn id="72" fill="hold">
                            <p:stCondLst>
                              <p:cond delay="1000"/>
                            </p:stCondLst>
                            <p:childTnLst>
                              <p:par>
                                <p:cTn id="73" presetID="17" presetClass="entr" presetSubtype="8" fill="hold" nodeType="afterEffect">
                                  <p:stCondLst>
                                    <p:cond delay="0"/>
                                  </p:stCondLst>
                                  <p:childTnLst>
                                    <p:set>
                                      <p:cBhvr>
                                        <p:cTn id="74" dur="1" fill="hold">
                                          <p:stCondLst>
                                            <p:cond delay="0"/>
                                          </p:stCondLst>
                                        </p:cTn>
                                        <p:tgtEl>
                                          <p:spTgt spid="9"/>
                                        </p:tgtEl>
                                        <p:attrNameLst>
                                          <p:attrName>style.visibility</p:attrName>
                                        </p:attrNameLst>
                                      </p:cBhvr>
                                      <p:to>
                                        <p:strVal val="visible"/>
                                      </p:to>
                                    </p:set>
                                    <p:anim calcmode="lin" valueType="num">
                                      <p:cBhvr>
                                        <p:cTn id="75" dur="500" fill="hold"/>
                                        <p:tgtEl>
                                          <p:spTgt spid="9"/>
                                        </p:tgtEl>
                                        <p:attrNameLst>
                                          <p:attrName>ppt_x</p:attrName>
                                        </p:attrNameLst>
                                      </p:cBhvr>
                                      <p:tavLst>
                                        <p:tav tm="0">
                                          <p:val>
                                            <p:strVal val="#ppt_x-#ppt_w/2"/>
                                          </p:val>
                                        </p:tav>
                                        <p:tav tm="100000">
                                          <p:val>
                                            <p:strVal val="#ppt_x"/>
                                          </p:val>
                                        </p:tav>
                                      </p:tavLst>
                                    </p:anim>
                                    <p:anim calcmode="lin" valueType="num">
                                      <p:cBhvr>
                                        <p:cTn id="76" dur="500" fill="hold"/>
                                        <p:tgtEl>
                                          <p:spTgt spid="9"/>
                                        </p:tgtEl>
                                        <p:attrNameLst>
                                          <p:attrName>ppt_y</p:attrName>
                                        </p:attrNameLst>
                                      </p:cBhvr>
                                      <p:tavLst>
                                        <p:tav tm="0">
                                          <p:val>
                                            <p:strVal val="#ppt_y"/>
                                          </p:val>
                                        </p:tav>
                                        <p:tav tm="100000">
                                          <p:val>
                                            <p:strVal val="#ppt_y"/>
                                          </p:val>
                                        </p:tav>
                                      </p:tavLst>
                                    </p:anim>
                                    <p:anim calcmode="lin" valueType="num">
                                      <p:cBhvr>
                                        <p:cTn id="77" dur="500" fill="hold"/>
                                        <p:tgtEl>
                                          <p:spTgt spid="9"/>
                                        </p:tgtEl>
                                        <p:attrNameLst>
                                          <p:attrName>ppt_w</p:attrName>
                                        </p:attrNameLst>
                                      </p:cBhvr>
                                      <p:tavLst>
                                        <p:tav tm="0">
                                          <p:val>
                                            <p:fltVal val="0"/>
                                          </p:val>
                                        </p:tav>
                                        <p:tav tm="100000">
                                          <p:val>
                                            <p:strVal val="#ppt_w"/>
                                          </p:val>
                                        </p:tav>
                                      </p:tavLst>
                                    </p:anim>
                                    <p:anim calcmode="lin" valueType="num">
                                      <p:cBhvr>
                                        <p:cTn id="78" dur="500" fill="hold"/>
                                        <p:tgtEl>
                                          <p:spTgt spid="9"/>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73"/>
                                            </p:cond>
                                          </p:stCondLst>
                                          <p:endCondLst>
                                            <p:cond evt="onStopAudio" delay="0">
                                              <p:tgtEl>
                                                <p:sldTgt/>
                                              </p:tgtEl>
                                            </p:cond>
                                          </p:endCondLst>
                                        </p:cTn>
                                        <p:tgtEl>
                                          <p:sndTgt r:embed="rId2" name="whoosh.wav"/>
                                        </p:tgtEl>
                                      </p:cMediaNode>
                                    </p:audio>
                                  </p:subTnLst>
                                </p:cTn>
                              </p:par>
                            </p:childTnLst>
                          </p:cTn>
                        </p:par>
                      </p:childTnLst>
                    </p:cTn>
                  </p:par>
                  <p:par>
                    <p:cTn id="79" fill="hold">
                      <p:stCondLst>
                        <p:cond delay="indefinite"/>
                      </p:stCondLst>
                      <p:childTnLst>
                        <p:par>
                          <p:cTn id="80" fill="hold">
                            <p:stCondLst>
                              <p:cond delay="0"/>
                            </p:stCondLst>
                            <p:childTnLst>
                              <p:par>
                                <p:cTn id="81" presetID="17" presetClass="entr" presetSubtype="10" fill="hold" grpId="0" nodeType="clickEffect">
                                  <p:stCondLst>
                                    <p:cond delay="0"/>
                                  </p:stCondLst>
                                  <p:iterate type="lt">
                                    <p:tmPct val="0"/>
                                  </p:iterate>
                                  <p:childTnLst>
                                    <p:set>
                                      <p:cBhvr>
                                        <p:cTn id="82" dur="1" fill="hold">
                                          <p:stCondLst>
                                            <p:cond delay="0"/>
                                          </p:stCondLst>
                                        </p:cTn>
                                        <p:tgtEl>
                                          <p:spTgt spid="38974"/>
                                        </p:tgtEl>
                                        <p:attrNameLst>
                                          <p:attrName>style.visibility</p:attrName>
                                        </p:attrNameLst>
                                      </p:cBhvr>
                                      <p:to>
                                        <p:strVal val="visible"/>
                                      </p:to>
                                    </p:set>
                                    <p:anim calcmode="lin" valueType="num">
                                      <p:cBhvr>
                                        <p:cTn id="83" dur="500" fill="hold"/>
                                        <p:tgtEl>
                                          <p:spTgt spid="38974"/>
                                        </p:tgtEl>
                                        <p:attrNameLst>
                                          <p:attrName>ppt_w</p:attrName>
                                        </p:attrNameLst>
                                      </p:cBhvr>
                                      <p:tavLst>
                                        <p:tav tm="0">
                                          <p:val>
                                            <p:fltVal val="0"/>
                                          </p:val>
                                        </p:tav>
                                        <p:tav tm="100000">
                                          <p:val>
                                            <p:strVal val="#ppt_w"/>
                                          </p:val>
                                        </p:tav>
                                      </p:tavLst>
                                    </p:anim>
                                    <p:anim calcmode="lin" valueType="num">
                                      <p:cBhvr>
                                        <p:cTn id="84" dur="500" fill="hold"/>
                                        <p:tgtEl>
                                          <p:spTgt spid="38974"/>
                                        </p:tgtEl>
                                        <p:attrNameLst>
                                          <p:attrName>ppt_h</p:attrName>
                                        </p:attrNameLst>
                                      </p:cBhvr>
                                      <p:tavLst>
                                        <p:tav tm="0">
                                          <p:val>
                                            <p:strVal val="#ppt_h"/>
                                          </p:val>
                                        </p:tav>
                                        <p:tav tm="100000">
                                          <p:val>
                                            <p:strVal val="#ppt_h"/>
                                          </p:val>
                                        </p:tav>
                                      </p:tavLst>
                                    </p:anim>
                                  </p:childTnLst>
                                </p:cTn>
                              </p:par>
                            </p:childTnLst>
                          </p:cTn>
                        </p:par>
                      </p:childTnLst>
                    </p:cTn>
                  </p:par>
                  <p:par>
                    <p:cTn id="85" fill="hold">
                      <p:stCondLst>
                        <p:cond delay="indefinite"/>
                      </p:stCondLst>
                      <p:childTnLst>
                        <p:par>
                          <p:cTn id="86" fill="hold">
                            <p:stCondLst>
                              <p:cond delay="0"/>
                            </p:stCondLst>
                            <p:childTnLst>
                              <p:par>
                                <p:cTn id="87" presetID="12" presetClass="entr" presetSubtype="1" fill="hold" nodeType="clickEffect">
                                  <p:stCondLst>
                                    <p:cond delay="0"/>
                                  </p:stCondLst>
                                  <p:childTnLst>
                                    <p:set>
                                      <p:cBhvr>
                                        <p:cTn id="88" dur="1" fill="hold">
                                          <p:stCondLst>
                                            <p:cond delay="0"/>
                                          </p:stCondLst>
                                        </p:cTn>
                                        <p:tgtEl>
                                          <p:spTgt spid="11"/>
                                        </p:tgtEl>
                                        <p:attrNameLst>
                                          <p:attrName>style.visibility</p:attrName>
                                        </p:attrNameLst>
                                      </p:cBhvr>
                                      <p:to>
                                        <p:strVal val="visible"/>
                                      </p:to>
                                    </p:set>
                                    <p:animEffect transition="in" filter="slide(fromTop)">
                                      <p:cBhvr>
                                        <p:cTn id="89" dur="500"/>
                                        <p:tgtEl>
                                          <p:spTgt spid="11"/>
                                        </p:tgtEl>
                                      </p:cBhvr>
                                    </p:animEffect>
                                  </p:childTnLst>
                                </p:cTn>
                              </p:par>
                            </p:childTnLst>
                          </p:cTn>
                        </p:par>
                        <p:par>
                          <p:cTn id="90" fill="hold">
                            <p:stCondLst>
                              <p:cond delay="500"/>
                            </p:stCondLst>
                            <p:childTnLst>
                              <p:par>
                                <p:cTn id="91" presetID="49" presetClass="entr" presetSubtype="0" decel="100000" fill="hold" nodeType="afterEffect">
                                  <p:stCondLst>
                                    <p:cond delay="0"/>
                                  </p:stCondLst>
                                  <p:childTnLst>
                                    <p:set>
                                      <p:cBhvr>
                                        <p:cTn id="92" dur="1" fill="hold">
                                          <p:stCondLst>
                                            <p:cond delay="0"/>
                                          </p:stCondLst>
                                        </p:cTn>
                                        <p:tgtEl>
                                          <p:spTgt spid="13"/>
                                        </p:tgtEl>
                                        <p:attrNameLst>
                                          <p:attrName>style.visibility</p:attrName>
                                        </p:attrNameLst>
                                      </p:cBhvr>
                                      <p:to>
                                        <p:strVal val="visible"/>
                                      </p:to>
                                    </p:set>
                                    <p:anim calcmode="lin" valueType="num">
                                      <p:cBhvr>
                                        <p:cTn id="93" dur="500" fill="hold"/>
                                        <p:tgtEl>
                                          <p:spTgt spid="13"/>
                                        </p:tgtEl>
                                        <p:attrNameLst>
                                          <p:attrName>ppt_w</p:attrName>
                                        </p:attrNameLst>
                                      </p:cBhvr>
                                      <p:tavLst>
                                        <p:tav tm="0">
                                          <p:val>
                                            <p:fltVal val="0"/>
                                          </p:val>
                                        </p:tav>
                                        <p:tav tm="100000">
                                          <p:val>
                                            <p:strVal val="#ppt_w"/>
                                          </p:val>
                                        </p:tav>
                                      </p:tavLst>
                                    </p:anim>
                                    <p:anim calcmode="lin" valueType="num">
                                      <p:cBhvr>
                                        <p:cTn id="94" dur="500" fill="hold"/>
                                        <p:tgtEl>
                                          <p:spTgt spid="13"/>
                                        </p:tgtEl>
                                        <p:attrNameLst>
                                          <p:attrName>ppt_h</p:attrName>
                                        </p:attrNameLst>
                                      </p:cBhvr>
                                      <p:tavLst>
                                        <p:tav tm="0">
                                          <p:val>
                                            <p:fltVal val="0"/>
                                          </p:val>
                                        </p:tav>
                                        <p:tav tm="100000">
                                          <p:val>
                                            <p:strVal val="#ppt_h"/>
                                          </p:val>
                                        </p:tav>
                                      </p:tavLst>
                                    </p:anim>
                                    <p:anim calcmode="lin" valueType="num">
                                      <p:cBhvr>
                                        <p:cTn id="95" dur="500" fill="hold"/>
                                        <p:tgtEl>
                                          <p:spTgt spid="13"/>
                                        </p:tgtEl>
                                        <p:attrNameLst>
                                          <p:attrName>style.rotation</p:attrName>
                                        </p:attrNameLst>
                                      </p:cBhvr>
                                      <p:tavLst>
                                        <p:tav tm="0">
                                          <p:val>
                                            <p:fltVal val="360"/>
                                          </p:val>
                                        </p:tav>
                                        <p:tav tm="100000">
                                          <p:val>
                                            <p:fltVal val="0"/>
                                          </p:val>
                                        </p:tav>
                                      </p:tavLst>
                                    </p:anim>
                                    <p:animEffect transition="in" filter="fade">
                                      <p:cBhvr>
                                        <p:cTn id="96" dur="500"/>
                                        <p:tgtEl>
                                          <p:spTgt spid="13"/>
                                        </p:tgtEl>
                                      </p:cBhvr>
                                    </p:animEffect>
                                  </p:childTnLst>
                                </p:cTn>
                              </p:par>
                            </p:childTnLst>
                          </p:cTn>
                        </p:par>
                        <p:par>
                          <p:cTn id="97" fill="hold">
                            <p:stCondLst>
                              <p:cond delay="1000"/>
                            </p:stCondLst>
                            <p:childTnLst>
                              <p:par>
                                <p:cTn id="98" presetID="17" presetClass="entr" presetSubtype="8" fill="hold" nodeType="afterEffect">
                                  <p:stCondLst>
                                    <p:cond delay="0"/>
                                  </p:stCondLst>
                                  <p:childTnLst>
                                    <p:set>
                                      <p:cBhvr>
                                        <p:cTn id="99" dur="1" fill="hold">
                                          <p:stCondLst>
                                            <p:cond delay="0"/>
                                          </p:stCondLst>
                                        </p:cTn>
                                        <p:tgtEl>
                                          <p:spTgt spid="12"/>
                                        </p:tgtEl>
                                        <p:attrNameLst>
                                          <p:attrName>style.visibility</p:attrName>
                                        </p:attrNameLst>
                                      </p:cBhvr>
                                      <p:to>
                                        <p:strVal val="visible"/>
                                      </p:to>
                                    </p:set>
                                    <p:anim calcmode="lin" valueType="num">
                                      <p:cBhvr>
                                        <p:cTn id="100" dur="500" fill="hold"/>
                                        <p:tgtEl>
                                          <p:spTgt spid="12"/>
                                        </p:tgtEl>
                                        <p:attrNameLst>
                                          <p:attrName>ppt_x</p:attrName>
                                        </p:attrNameLst>
                                      </p:cBhvr>
                                      <p:tavLst>
                                        <p:tav tm="0">
                                          <p:val>
                                            <p:strVal val="#ppt_x-#ppt_w/2"/>
                                          </p:val>
                                        </p:tav>
                                        <p:tav tm="100000">
                                          <p:val>
                                            <p:strVal val="#ppt_x"/>
                                          </p:val>
                                        </p:tav>
                                      </p:tavLst>
                                    </p:anim>
                                    <p:anim calcmode="lin" valueType="num">
                                      <p:cBhvr>
                                        <p:cTn id="101" dur="500" fill="hold"/>
                                        <p:tgtEl>
                                          <p:spTgt spid="12"/>
                                        </p:tgtEl>
                                        <p:attrNameLst>
                                          <p:attrName>ppt_y</p:attrName>
                                        </p:attrNameLst>
                                      </p:cBhvr>
                                      <p:tavLst>
                                        <p:tav tm="0">
                                          <p:val>
                                            <p:strVal val="#ppt_y"/>
                                          </p:val>
                                        </p:tav>
                                        <p:tav tm="100000">
                                          <p:val>
                                            <p:strVal val="#ppt_y"/>
                                          </p:val>
                                        </p:tav>
                                      </p:tavLst>
                                    </p:anim>
                                    <p:anim calcmode="lin" valueType="num">
                                      <p:cBhvr>
                                        <p:cTn id="102" dur="500" fill="hold"/>
                                        <p:tgtEl>
                                          <p:spTgt spid="12"/>
                                        </p:tgtEl>
                                        <p:attrNameLst>
                                          <p:attrName>ppt_w</p:attrName>
                                        </p:attrNameLst>
                                      </p:cBhvr>
                                      <p:tavLst>
                                        <p:tav tm="0">
                                          <p:val>
                                            <p:fltVal val="0"/>
                                          </p:val>
                                        </p:tav>
                                        <p:tav tm="100000">
                                          <p:val>
                                            <p:strVal val="#ppt_w"/>
                                          </p:val>
                                        </p:tav>
                                      </p:tavLst>
                                    </p:anim>
                                    <p:anim calcmode="lin" valueType="num">
                                      <p:cBhvr>
                                        <p:cTn id="103" dur="500" fill="hold"/>
                                        <p:tgtEl>
                                          <p:spTgt spid="12"/>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98"/>
                                            </p:cond>
                                          </p:stCondLst>
                                          <p:endCondLst>
                                            <p:cond evt="onStopAudio" delay="0">
                                              <p:tgtEl>
                                                <p:sldTgt/>
                                              </p:tgtEl>
                                            </p:cond>
                                          </p:endCondLst>
                                        </p:cTn>
                                        <p:tgtEl>
                                          <p:sndTgt r:embed="rId2" name="whoosh.wav"/>
                                        </p:tgtEl>
                                      </p:cMediaNode>
                                    </p:audio>
                                  </p:subTnLst>
                                </p:cTn>
                              </p:par>
                            </p:childTnLst>
                          </p:cTn>
                        </p:par>
                      </p:childTnLst>
                    </p:cTn>
                  </p:par>
                  <p:par>
                    <p:cTn id="104" fill="hold">
                      <p:stCondLst>
                        <p:cond delay="indefinite"/>
                      </p:stCondLst>
                      <p:childTnLst>
                        <p:par>
                          <p:cTn id="105" fill="hold">
                            <p:stCondLst>
                              <p:cond delay="0"/>
                            </p:stCondLst>
                            <p:childTnLst>
                              <p:par>
                                <p:cTn id="106" presetID="17" presetClass="entr" presetSubtype="10" fill="hold" grpId="0" nodeType="clickEffect">
                                  <p:stCondLst>
                                    <p:cond delay="0"/>
                                  </p:stCondLst>
                                  <p:childTnLst>
                                    <p:set>
                                      <p:cBhvr>
                                        <p:cTn id="107" dur="1" fill="hold">
                                          <p:stCondLst>
                                            <p:cond delay="0"/>
                                          </p:stCondLst>
                                        </p:cTn>
                                        <p:tgtEl>
                                          <p:spTgt spid="38994"/>
                                        </p:tgtEl>
                                        <p:attrNameLst>
                                          <p:attrName>style.visibility</p:attrName>
                                        </p:attrNameLst>
                                      </p:cBhvr>
                                      <p:to>
                                        <p:strVal val="visible"/>
                                      </p:to>
                                    </p:set>
                                    <p:anim calcmode="lin" valueType="num">
                                      <p:cBhvr>
                                        <p:cTn id="108" dur="500" fill="hold"/>
                                        <p:tgtEl>
                                          <p:spTgt spid="38994"/>
                                        </p:tgtEl>
                                        <p:attrNameLst>
                                          <p:attrName>ppt_w</p:attrName>
                                        </p:attrNameLst>
                                      </p:cBhvr>
                                      <p:tavLst>
                                        <p:tav tm="0">
                                          <p:val>
                                            <p:fltVal val="0"/>
                                          </p:val>
                                        </p:tav>
                                        <p:tav tm="100000">
                                          <p:val>
                                            <p:strVal val="#ppt_w"/>
                                          </p:val>
                                        </p:tav>
                                      </p:tavLst>
                                    </p:anim>
                                    <p:anim calcmode="lin" valueType="num">
                                      <p:cBhvr>
                                        <p:cTn id="109" dur="500" fill="hold"/>
                                        <p:tgtEl>
                                          <p:spTgt spid="38994"/>
                                        </p:tgtEl>
                                        <p:attrNameLst>
                                          <p:attrName>ppt_h</p:attrName>
                                        </p:attrNameLst>
                                      </p:cBhvr>
                                      <p:tavLst>
                                        <p:tav tm="0">
                                          <p:val>
                                            <p:strVal val="#ppt_h"/>
                                          </p:val>
                                        </p:tav>
                                        <p:tav tm="100000">
                                          <p:val>
                                            <p:strVal val="#ppt_h"/>
                                          </p:val>
                                        </p:tav>
                                      </p:tavLst>
                                    </p:anim>
                                  </p:childTnLst>
                                </p:cTn>
                              </p:par>
                            </p:childTnLst>
                          </p:cTn>
                        </p:par>
                      </p:childTnLst>
                    </p:cTn>
                  </p:par>
                  <p:par>
                    <p:cTn id="110" fill="hold">
                      <p:stCondLst>
                        <p:cond delay="indefinite"/>
                      </p:stCondLst>
                      <p:childTnLst>
                        <p:par>
                          <p:cTn id="111" fill="hold">
                            <p:stCondLst>
                              <p:cond delay="0"/>
                            </p:stCondLst>
                            <p:childTnLst>
                              <p:par>
                                <p:cTn id="112" presetID="20" presetClass="emph" presetSubtype="0" fill="hold" grpId="1" nodeType="clickEffect">
                                  <p:stCondLst>
                                    <p:cond delay="0"/>
                                  </p:stCondLst>
                                  <p:iterate type="lt">
                                    <p:tmPct val="10000"/>
                                  </p:iterate>
                                  <p:childTnLst>
                                    <p:set>
                                      <p:cBhvr override="childStyle">
                                        <p:cTn id="113" dur="500" autoRev="1" fill="hold"/>
                                        <p:tgtEl>
                                          <p:spTgt spid="38974"/>
                                        </p:tgtEl>
                                        <p:attrNameLst>
                                          <p:attrName>style.color</p:attrName>
                                        </p:attrNameLst>
                                      </p:cBhvr>
                                      <p:to>
                                        <p:clrVal>
                                          <a:srgbClr val="FF0000"/>
                                        </p:clrVal>
                                      </p:to>
                                    </p:set>
                                    <p:set>
                                      <p:cBhvr>
                                        <p:cTn id="114" dur="500" autoRev="1" fill="hold"/>
                                        <p:tgtEl>
                                          <p:spTgt spid="38974"/>
                                        </p:tgtEl>
                                        <p:attrNameLst>
                                          <p:attrName>fillcolor</p:attrName>
                                        </p:attrNameLst>
                                      </p:cBhvr>
                                      <p:to>
                                        <p:clrVal>
                                          <a:srgbClr val="FF0000"/>
                                        </p:clrVal>
                                      </p:to>
                                    </p:set>
                                    <p:set>
                                      <p:cBhvr>
                                        <p:cTn id="115" dur="500" autoRev="1" fill="hold"/>
                                        <p:tgtEl>
                                          <p:spTgt spid="3897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7" grpId="0" animBg="1"/>
      <p:bldP spid="38934" grpId="0"/>
      <p:bldP spid="38954" grpId="0"/>
      <p:bldP spid="38974" grpId="0"/>
      <p:bldP spid="38974" grpId="1"/>
      <p:bldP spid="3899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705725" cy="5259388"/>
            <a:chOff x="158" y="164"/>
            <a:chExt cx="4854" cy="3265"/>
          </a:xfrm>
        </p:grpSpPr>
        <p:sp>
          <p:nvSpPr>
            <p:cNvPr id="18444" name="Line 3"/>
            <p:cNvSpPr>
              <a:spLocks noChangeShapeType="1"/>
            </p:cNvSpPr>
            <p:nvPr/>
          </p:nvSpPr>
          <p:spPr bwMode="auto">
            <a:xfrm flipH="1" flipV="1">
              <a:off x="249" y="254"/>
              <a:ext cx="4627" cy="0"/>
            </a:xfrm>
            <a:prstGeom prst="line">
              <a:avLst/>
            </a:prstGeom>
            <a:noFill/>
            <a:ln w="28575">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5" name="Line 4"/>
            <p:cNvSpPr>
              <a:spLocks noChangeShapeType="1"/>
            </p:cNvSpPr>
            <p:nvPr/>
          </p:nvSpPr>
          <p:spPr bwMode="auto">
            <a:xfrm flipH="1" flipV="1">
              <a:off x="158" y="164"/>
              <a:ext cx="4854" cy="0"/>
            </a:xfrm>
            <a:prstGeom prst="line">
              <a:avLst/>
            </a:prstGeom>
            <a:noFill/>
            <a:ln w="76200">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6" name="Line 5"/>
            <p:cNvSpPr>
              <a:spLocks noChangeShapeType="1"/>
            </p:cNvSpPr>
            <p:nvPr/>
          </p:nvSpPr>
          <p:spPr bwMode="auto">
            <a:xfrm flipH="1">
              <a:off x="158" y="164"/>
              <a:ext cx="0" cy="3265"/>
            </a:xfrm>
            <a:prstGeom prst="line">
              <a:avLst/>
            </a:prstGeom>
            <a:noFill/>
            <a:ln w="76200">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7" name="Line 6"/>
            <p:cNvSpPr>
              <a:spLocks noChangeShapeType="1"/>
            </p:cNvSpPr>
            <p:nvPr/>
          </p:nvSpPr>
          <p:spPr bwMode="auto">
            <a:xfrm flipH="1">
              <a:off x="249" y="254"/>
              <a:ext cx="0" cy="3085"/>
            </a:xfrm>
            <a:prstGeom prst="line">
              <a:avLst/>
            </a:prstGeom>
            <a:noFill/>
            <a:ln w="28575">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3" name="Group 7"/>
          <p:cNvGrpSpPr>
            <a:grpSpLocks/>
          </p:cNvGrpSpPr>
          <p:nvPr/>
        </p:nvGrpSpPr>
        <p:grpSpPr bwMode="auto">
          <a:xfrm>
            <a:off x="1358900" y="1589088"/>
            <a:ext cx="7705725" cy="5183187"/>
            <a:chOff x="748" y="845"/>
            <a:chExt cx="4854" cy="3265"/>
          </a:xfrm>
        </p:grpSpPr>
        <p:sp>
          <p:nvSpPr>
            <p:cNvPr id="18440" name="Line 8"/>
            <p:cNvSpPr>
              <a:spLocks noChangeShapeType="1"/>
            </p:cNvSpPr>
            <p:nvPr/>
          </p:nvSpPr>
          <p:spPr bwMode="auto">
            <a:xfrm>
              <a:off x="884" y="4020"/>
              <a:ext cx="4627" cy="0"/>
            </a:xfrm>
            <a:prstGeom prst="line">
              <a:avLst/>
            </a:prstGeom>
            <a:noFill/>
            <a:ln w="28575">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1" name="Line 9"/>
            <p:cNvSpPr>
              <a:spLocks noChangeShapeType="1"/>
            </p:cNvSpPr>
            <p:nvPr/>
          </p:nvSpPr>
          <p:spPr bwMode="auto">
            <a:xfrm>
              <a:off x="748" y="4110"/>
              <a:ext cx="4854" cy="0"/>
            </a:xfrm>
            <a:prstGeom prst="line">
              <a:avLst/>
            </a:prstGeom>
            <a:noFill/>
            <a:ln w="76200">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2" name="Line 10"/>
            <p:cNvSpPr>
              <a:spLocks noChangeShapeType="1"/>
            </p:cNvSpPr>
            <p:nvPr/>
          </p:nvSpPr>
          <p:spPr bwMode="auto">
            <a:xfrm flipV="1">
              <a:off x="5602" y="845"/>
              <a:ext cx="0" cy="3265"/>
            </a:xfrm>
            <a:prstGeom prst="line">
              <a:avLst/>
            </a:prstGeom>
            <a:noFill/>
            <a:ln w="76200">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3" name="Line 11"/>
            <p:cNvSpPr>
              <a:spLocks noChangeShapeType="1"/>
            </p:cNvSpPr>
            <p:nvPr/>
          </p:nvSpPr>
          <p:spPr bwMode="auto">
            <a:xfrm flipV="1">
              <a:off x="5511" y="935"/>
              <a:ext cx="0" cy="3085"/>
            </a:xfrm>
            <a:prstGeom prst="line">
              <a:avLst/>
            </a:prstGeom>
            <a:noFill/>
            <a:ln w="28575">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23576" name="Text Box 24"/>
          <p:cNvSpPr txBox="1">
            <a:spLocks noChangeArrowheads="1"/>
          </p:cNvSpPr>
          <p:nvPr/>
        </p:nvSpPr>
        <p:spPr bwMode="auto">
          <a:xfrm>
            <a:off x="381000" y="152400"/>
            <a:ext cx="8382000" cy="523220"/>
          </a:xfrm>
          <a:prstGeom prst="rect">
            <a:avLst/>
          </a:prstGeom>
          <a:noFill/>
          <a:ln>
            <a:noFill/>
          </a:ln>
          <a:effectLst/>
        </p:spPr>
        <p:txBody>
          <a:bodyPr wrap="square">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Times New Roman" pitchFamily="18" charset="0"/>
                <a:ea typeface="+mn-ea"/>
                <a:cs typeface="Times New Roman" pitchFamily="18" charset="0"/>
              </a:rPr>
              <a:t>CÁC THÀNH PHẦN BIỆT LẬP (</a:t>
            </a:r>
            <a:r>
              <a:rPr kumimoji="0" lang="en-US" sz="2800" b="1" i="0" u="none" strike="noStrike" kern="1200" cap="none" spc="0" normalizeH="0" baseline="0" noProof="0" dirty="0" err="1">
                <a:ln>
                  <a:noFill/>
                </a:ln>
                <a:solidFill>
                  <a:srgbClr val="FF0000"/>
                </a:solidFill>
                <a:effectLst>
                  <a:outerShdw blurRad="38100" dist="38100" dir="2700000" algn="tl">
                    <a:srgbClr val="C0C0C0"/>
                  </a:outerShdw>
                </a:effectLst>
                <a:uLnTx/>
                <a:uFillTx/>
                <a:latin typeface="Times New Roman" pitchFamily="18" charset="0"/>
                <a:ea typeface="+mn-ea"/>
                <a:cs typeface="Times New Roman" pitchFamily="18" charset="0"/>
              </a:rPr>
              <a:t>tiếp</a:t>
            </a:r>
            <a:r>
              <a:rPr kumimoji="0" lang="en-US" sz="28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srgbClr val="FF0000"/>
                </a:solidFill>
                <a:effectLst>
                  <a:outerShdw blurRad="38100" dist="38100" dir="2700000" algn="tl">
                    <a:srgbClr val="C0C0C0"/>
                  </a:outerShdw>
                </a:effectLst>
                <a:uLnTx/>
                <a:uFillTx/>
                <a:latin typeface="Times New Roman" pitchFamily="18" charset="0"/>
                <a:ea typeface="+mn-ea"/>
                <a:cs typeface="Times New Roman" pitchFamily="18" charset="0"/>
              </a:rPr>
              <a:t>theo</a:t>
            </a:r>
            <a:r>
              <a:rPr kumimoji="0" lang="en-US" sz="28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Times New Roman" pitchFamily="18" charset="0"/>
                <a:ea typeface="+mn-ea"/>
                <a:cs typeface="Times New Roman" pitchFamily="18" charset="0"/>
              </a:rPr>
              <a:t>)</a:t>
            </a:r>
          </a:p>
        </p:txBody>
      </p:sp>
      <p:sp>
        <p:nvSpPr>
          <p:cNvPr id="19" name="Text Box 2"/>
          <p:cNvSpPr txBox="1">
            <a:spLocks noChangeArrowheads="1"/>
          </p:cNvSpPr>
          <p:nvPr/>
        </p:nvSpPr>
        <p:spPr bwMode="auto">
          <a:xfrm>
            <a:off x="228600" y="533400"/>
            <a:ext cx="4419600" cy="457200"/>
          </a:xfrm>
          <a:prstGeom prst="rect">
            <a:avLst/>
          </a:prstGeom>
          <a:noFill/>
          <a:ln w="9525">
            <a:noFill/>
            <a:miter lim="800000"/>
            <a:headEnd/>
            <a:tailEnd/>
          </a:ln>
          <a:effectLst/>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IV.  BÀI TẬP THÊM:</a:t>
            </a:r>
          </a:p>
        </p:txBody>
      </p:sp>
      <p:sp>
        <p:nvSpPr>
          <p:cNvPr id="4" name="TextBox 3">
            <a:extLst>
              <a:ext uri="{FF2B5EF4-FFF2-40B4-BE49-F238E27FC236}">
                <a16:creationId xmlns:a16="http://schemas.microsoft.com/office/drawing/2014/main" id="{4DCF0475-8C5B-CA5B-1DE8-867507B828B9}"/>
              </a:ext>
            </a:extLst>
          </p:cNvPr>
          <p:cNvSpPr txBox="1"/>
          <p:nvPr/>
        </p:nvSpPr>
        <p:spPr>
          <a:xfrm>
            <a:off x="381000" y="944940"/>
            <a:ext cx="8534400" cy="1569660"/>
          </a:xfrm>
          <a:prstGeom prst="rect">
            <a:avLst/>
          </a:prstGeom>
          <a:noFill/>
        </p:spPr>
        <p:txBody>
          <a:bodyPr wrap="square">
            <a:spAutoFit/>
          </a:bodyPr>
          <a:lstStyle/>
          <a:p>
            <a:pPr algn="l"/>
            <a:r>
              <a:rPr lang="vi-VN" sz="2400" b="0" i="0" u="sng" dirty="0">
                <a:effectLst/>
                <a:latin typeface="+mj-lt"/>
              </a:rPr>
              <a:t>Bài tập 1</a:t>
            </a:r>
            <a:r>
              <a:rPr lang="vi-VN" sz="2400" b="0" i="0" dirty="0">
                <a:effectLst/>
                <a:latin typeface="+mj-lt"/>
              </a:rPr>
              <a:t>. Chỉ ra các thành phần biệt lập của câu trong mỗi câu sau:</a:t>
            </a:r>
          </a:p>
          <a:p>
            <a:pPr algn="l"/>
            <a:r>
              <a:rPr lang="vi-VN" sz="2400" b="0" i="0" dirty="0">
                <a:effectLst/>
                <a:latin typeface="+mj-lt"/>
              </a:rPr>
              <a:t>a) Sương chùng chình qua ngõ</a:t>
            </a:r>
            <a:endParaRPr lang="en-US" sz="2400" b="0" i="0" dirty="0">
              <a:effectLst/>
              <a:latin typeface="+mj-lt"/>
            </a:endParaRPr>
          </a:p>
          <a:p>
            <a:pPr algn="l"/>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Hình</a:t>
            </a:r>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như</a:t>
            </a:r>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thu</a:t>
            </a:r>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đã</a:t>
            </a:r>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về</a:t>
            </a:r>
            <a:r>
              <a:rPr lang="en-US" sz="2400" b="0" i="0" dirty="0">
                <a:effectLst/>
                <a:latin typeface="Times New Roman" panose="02020603050405020304" pitchFamily="18" charset="0"/>
                <a:cs typeface="Times New Roman" panose="02020603050405020304" pitchFamily="18" charset="0"/>
              </a:rPr>
              <a:t>                   (Sang </a:t>
            </a:r>
            <a:r>
              <a:rPr lang="en-US" sz="2400" b="0" i="0" dirty="0" err="1">
                <a:effectLst/>
                <a:latin typeface="Times New Roman" panose="02020603050405020304" pitchFamily="18" charset="0"/>
                <a:cs typeface="Times New Roman" panose="02020603050405020304" pitchFamily="18" charset="0"/>
              </a:rPr>
              <a:t>thu</a:t>
            </a:r>
            <a:r>
              <a:rPr lang="en-US" sz="2400" b="0" i="0" dirty="0">
                <a:effectLst/>
                <a:latin typeface="Times New Roman" panose="02020603050405020304" pitchFamily="18" charset="0"/>
                <a:cs typeface="Times New Roman" panose="02020603050405020304" pitchFamily="18" charset="0"/>
              </a:rPr>
              <a:t> – </a:t>
            </a:r>
            <a:r>
              <a:rPr lang="en-US" sz="2400" b="0" i="0" dirty="0" err="1">
                <a:effectLst/>
                <a:latin typeface="Times New Roman" panose="02020603050405020304" pitchFamily="18" charset="0"/>
                <a:cs typeface="Times New Roman" panose="02020603050405020304" pitchFamily="18" charset="0"/>
              </a:rPr>
              <a:t>Hữu</a:t>
            </a:r>
            <a:r>
              <a:rPr lang="en-US" sz="2400" b="0" i="0" dirty="0">
                <a:effectLst/>
                <a:latin typeface="Times New Roman" panose="02020603050405020304" pitchFamily="18" charset="0"/>
                <a:cs typeface="Times New Roman" panose="02020603050405020304" pitchFamily="18" charset="0"/>
              </a:rPr>
              <a:t> </a:t>
            </a:r>
            <a:r>
              <a:rPr lang="en-US" sz="2400" b="0" i="0" dirty="0" err="1">
                <a:effectLst/>
                <a:latin typeface="Times New Roman" panose="02020603050405020304" pitchFamily="18" charset="0"/>
                <a:cs typeface="Times New Roman" panose="02020603050405020304" pitchFamily="18" charset="0"/>
              </a:rPr>
              <a:t>Thỉnh</a:t>
            </a:r>
            <a:r>
              <a:rPr lang="en-US" sz="2400" b="0" i="0" dirty="0">
                <a:effectLst/>
                <a:latin typeface="Times New Roman" panose="02020603050405020304" pitchFamily="18" charset="0"/>
                <a:cs typeface="Times New Roman" panose="02020603050405020304" pitchFamily="18" charset="0"/>
              </a:rPr>
              <a:t>)</a:t>
            </a:r>
          </a:p>
          <a:p>
            <a:pPr algn="l"/>
            <a:r>
              <a:rPr lang="en-US" sz="2400" dirty="0">
                <a:latin typeface="+mj-lt"/>
              </a:rPr>
              <a:t>         </a:t>
            </a:r>
            <a:endParaRPr lang="vi-VN" sz="2400" b="0" i="0" dirty="0">
              <a:effectLst/>
              <a:latin typeface="+mj-lt"/>
            </a:endParaRPr>
          </a:p>
        </p:txBody>
      </p:sp>
      <p:sp>
        <p:nvSpPr>
          <p:cNvPr id="6" name="TextBox 5">
            <a:extLst>
              <a:ext uri="{FF2B5EF4-FFF2-40B4-BE49-F238E27FC236}">
                <a16:creationId xmlns:a16="http://schemas.microsoft.com/office/drawing/2014/main" id="{0A39123E-6A6C-26E9-4912-4471BA83E59A}"/>
              </a:ext>
            </a:extLst>
          </p:cNvPr>
          <p:cNvSpPr txBox="1"/>
          <p:nvPr/>
        </p:nvSpPr>
        <p:spPr>
          <a:xfrm>
            <a:off x="380999" y="2209800"/>
            <a:ext cx="8534399" cy="1200329"/>
          </a:xfrm>
          <a:prstGeom prst="rect">
            <a:avLst/>
          </a:prstGeom>
          <a:noFill/>
        </p:spPr>
        <p:txBody>
          <a:bodyPr wrap="square">
            <a:spAutoFit/>
          </a:bodyPr>
          <a:lstStyle/>
          <a:p>
            <a:pPr algn="just"/>
            <a:r>
              <a:rPr lang="vi-VN" sz="2400" b="0" i="0" dirty="0">
                <a:effectLst/>
                <a:latin typeface="+mj-lt"/>
              </a:rPr>
              <a:t>b) Tác giả thay mặt cho đồng bào miền Nam – những người con ở xa – bày tỏ niềm tiếc thương vô hạn.</a:t>
            </a:r>
          </a:p>
          <a:p>
            <a:pPr algn="just"/>
            <a:r>
              <a:rPr lang="vi-VN" sz="2400" b="0" i="0" dirty="0">
                <a:effectLst/>
                <a:latin typeface="+mj-lt"/>
              </a:rPr>
              <a:t>c, Ôi kì lạ và thiêng liêng – Bếp lửa (Bếp lửa – Bằng Việt)</a:t>
            </a:r>
          </a:p>
        </p:txBody>
      </p:sp>
      <p:sp>
        <p:nvSpPr>
          <p:cNvPr id="8" name="TextBox 7">
            <a:extLst>
              <a:ext uri="{FF2B5EF4-FFF2-40B4-BE49-F238E27FC236}">
                <a16:creationId xmlns:a16="http://schemas.microsoft.com/office/drawing/2014/main" id="{12BDAA0F-381A-EC46-9D76-DF92724FB967}"/>
              </a:ext>
            </a:extLst>
          </p:cNvPr>
          <p:cNvSpPr txBox="1"/>
          <p:nvPr/>
        </p:nvSpPr>
        <p:spPr>
          <a:xfrm>
            <a:off x="457200" y="3905071"/>
            <a:ext cx="8077200" cy="1200329"/>
          </a:xfrm>
          <a:prstGeom prst="rect">
            <a:avLst/>
          </a:prstGeom>
          <a:noFill/>
        </p:spPr>
        <p:txBody>
          <a:bodyPr wrap="square">
            <a:spAutoFit/>
          </a:bodyPr>
          <a:lstStyle/>
          <a:p>
            <a:pPr algn="l"/>
            <a:r>
              <a:rPr lang="en-US" sz="2400" b="0" i="0" dirty="0">
                <a:solidFill>
                  <a:srgbClr val="FF0000"/>
                </a:solidFill>
                <a:effectLst/>
                <a:latin typeface="+mj-lt"/>
              </a:rPr>
              <a:t>a</a:t>
            </a:r>
            <a:r>
              <a:rPr lang="vi-VN" sz="2400" b="0" i="0" dirty="0">
                <a:solidFill>
                  <a:srgbClr val="FF0000"/>
                </a:solidFill>
                <a:effectLst/>
                <a:latin typeface="+mj-lt"/>
              </a:rPr>
              <a:t>) Thành phần tình thái: hình như</a:t>
            </a:r>
          </a:p>
          <a:p>
            <a:pPr algn="l"/>
            <a:r>
              <a:rPr lang="vi-VN" sz="2400" b="0" i="0" dirty="0">
                <a:solidFill>
                  <a:srgbClr val="FF0000"/>
                </a:solidFill>
                <a:effectLst/>
                <a:latin typeface="+mj-lt"/>
              </a:rPr>
              <a:t>b) Thành phần phụ chú: những người con ở xa</a:t>
            </a:r>
          </a:p>
          <a:p>
            <a:pPr algn="l"/>
            <a:r>
              <a:rPr lang="vi-VN" sz="2400" b="0" i="0" dirty="0">
                <a:solidFill>
                  <a:srgbClr val="FF0000"/>
                </a:solidFill>
                <a:effectLst/>
                <a:latin typeface="+mj-lt"/>
              </a:rPr>
              <a:t>c) Thành phần cảm thán: Ôi</a:t>
            </a:r>
          </a:p>
        </p:txBody>
      </p:sp>
      <p:sp>
        <p:nvSpPr>
          <p:cNvPr id="9" name="Text Box 2">
            <a:extLst>
              <a:ext uri="{FF2B5EF4-FFF2-40B4-BE49-F238E27FC236}">
                <a16:creationId xmlns:a16="http://schemas.microsoft.com/office/drawing/2014/main" id="{EA2DF66B-47B9-3798-3D36-7342F0462868}"/>
              </a:ext>
            </a:extLst>
          </p:cNvPr>
          <p:cNvSpPr txBox="1">
            <a:spLocks noChangeArrowheads="1"/>
          </p:cNvSpPr>
          <p:nvPr/>
        </p:nvSpPr>
        <p:spPr bwMode="auto">
          <a:xfrm>
            <a:off x="381000" y="3429000"/>
            <a:ext cx="4419600" cy="457200"/>
          </a:xfrm>
          <a:prstGeom prst="rect">
            <a:avLst/>
          </a:prstGeom>
          <a:noFill/>
          <a:ln w="9525">
            <a:noFill/>
            <a:miter lim="800000"/>
            <a:headEnd/>
            <a:tailEnd/>
          </a:ln>
          <a:effectLst/>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ĐÁP ÁN:</a:t>
            </a:r>
          </a:p>
        </p:txBody>
      </p:sp>
    </p:spTree>
    <p:extLst>
      <p:ext uri="{BB962C8B-B14F-4D97-AF65-F5344CB8AC3E}">
        <p14:creationId xmlns:p14="http://schemas.microsoft.com/office/powerpoint/2010/main" val="450709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6" presetClass="entr" presetSubtype="0" fill="hold" grpId="0" nodeType="after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80">
                                          <p:stCondLst>
                                            <p:cond delay="0"/>
                                          </p:stCondLst>
                                        </p:cTn>
                                        <p:tgtEl>
                                          <p:spTgt spid="6"/>
                                        </p:tgtEl>
                                      </p:cBhvr>
                                    </p:animEffect>
                                    <p:anim calcmode="lin" valueType="num">
                                      <p:cBhvr>
                                        <p:cTn id="1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8" dur="26">
                                          <p:stCondLst>
                                            <p:cond delay="650"/>
                                          </p:stCondLst>
                                        </p:cTn>
                                        <p:tgtEl>
                                          <p:spTgt spid="6"/>
                                        </p:tgtEl>
                                      </p:cBhvr>
                                      <p:to x="100000" y="60000"/>
                                    </p:animScale>
                                    <p:animScale>
                                      <p:cBhvr>
                                        <p:cTn id="19" dur="166" decel="50000">
                                          <p:stCondLst>
                                            <p:cond delay="676"/>
                                          </p:stCondLst>
                                        </p:cTn>
                                        <p:tgtEl>
                                          <p:spTgt spid="6"/>
                                        </p:tgtEl>
                                      </p:cBhvr>
                                      <p:to x="100000" y="100000"/>
                                    </p:animScale>
                                    <p:animScale>
                                      <p:cBhvr>
                                        <p:cTn id="20" dur="26">
                                          <p:stCondLst>
                                            <p:cond delay="1312"/>
                                          </p:stCondLst>
                                        </p:cTn>
                                        <p:tgtEl>
                                          <p:spTgt spid="6"/>
                                        </p:tgtEl>
                                      </p:cBhvr>
                                      <p:to x="100000" y="80000"/>
                                    </p:animScale>
                                    <p:animScale>
                                      <p:cBhvr>
                                        <p:cTn id="21" dur="166" decel="50000">
                                          <p:stCondLst>
                                            <p:cond delay="1338"/>
                                          </p:stCondLst>
                                        </p:cTn>
                                        <p:tgtEl>
                                          <p:spTgt spid="6"/>
                                        </p:tgtEl>
                                      </p:cBhvr>
                                      <p:to x="100000" y="100000"/>
                                    </p:animScale>
                                    <p:animScale>
                                      <p:cBhvr>
                                        <p:cTn id="22" dur="26">
                                          <p:stCondLst>
                                            <p:cond delay="1642"/>
                                          </p:stCondLst>
                                        </p:cTn>
                                        <p:tgtEl>
                                          <p:spTgt spid="6"/>
                                        </p:tgtEl>
                                      </p:cBhvr>
                                      <p:to x="100000" y="90000"/>
                                    </p:animScale>
                                    <p:animScale>
                                      <p:cBhvr>
                                        <p:cTn id="23" dur="166" decel="50000">
                                          <p:stCondLst>
                                            <p:cond delay="1668"/>
                                          </p:stCondLst>
                                        </p:cTn>
                                        <p:tgtEl>
                                          <p:spTgt spid="6"/>
                                        </p:tgtEl>
                                      </p:cBhvr>
                                      <p:to x="100000" y="100000"/>
                                    </p:animScale>
                                    <p:animScale>
                                      <p:cBhvr>
                                        <p:cTn id="24" dur="26">
                                          <p:stCondLst>
                                            <p:cond delay="1808"/>
                                          </p:stCondLst>
                                        </p:cTn>
                                        <p:tgtEl>
                                          <p:spTgt spid="6"/>
                                        </p:tgtEl>
                                      </p:cBhvr>
                                      <p:to x="100000" y="95000"/>
                                    </p:animScale>
                                    <p:animScale>
                                      <p:cBhvr>
                                        <p:cTn id="25" dur="166" decel="50000">
                                          <p:stCondLst>
                                            <p:cond delay="1834"/>
                                          </p:stCondLst>
                                        </p:cTn>
                                        <p:tgtEl>
                                          <p:spTgt spid="6"/>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fade">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1000" fill="hold"/>
                                        <p:tgtEl>
                                          <p:spTgt spid="8"/>
                                        </p:tgtEl>
                                        <p:attrNameLst>
                                          <p:attrName>ppt_w</p:attrName>
                                        </p:attrNameLst>
                                      </p:cBhvr>
                                      <p:tavLst>
                                        <p:tav tm="0">
                                          <p:val>
                                            <p:fltVal val="0"/>
                                          </p:val>
                                        </p:tav>
                                        <p:tav tm="100000">
                                          <p:val>
                                            <p:strVal val="#ppt_w"/>
                                          </p:val>
                                        </p:tav>
                                      </p:tavLst>
                                    </p:anim>
                                    <p:anim calcmode="lin" valueType="num">
                                      <p:cBhvr>
                                        <p:cTn id="36" dur="1000" fill="hold"/>
                                        <p:tgtEl>
                                          <p:spTgt spid="8"/>
                                        </p:tgtEl>
                                        <p:attrNameLst>
                                          <p:attrName>ppt_h</p:attrName>
                                        </p:attrNameLst>
                                      </p:cBhvr>
                                      <p:tavLst>
                                        <p:tav tm="0">
                                          <p:val>
                                            <p:fltVal val="0"/>
                                          </p:val>
                                        </p:tav>
                                        <p:tav tm="100000">
                                          <p:val>
                                            <p:strVal val="#ppt_h"/>
                                          </p:val>
                                        </p:tav>
                                      </p:tavLst>
                                    </p:anim>
                                    <p:anim calcmode="lin" valueType="num">
                                      <p:cBhvr>
                                        <p:cTn id="37" dur="1000" fill="hold"/>
                                        <p:tgtEl>
                                          <p:spTgt spid="8"/>
                                        </p:tgtEl>
                                        <p:attrNameLst>
                                          <p:attrName>style.rotation</p:attrName>
                                        </p:attrNameLst>
                                      </p:cBhvr>
                                      <p:tavLst>
                                        <p:tav tm="0">
                                          <p:val>
                                            <p:fltVal val="90"/>
                                          </p:val>
                                        </p:tav>
                                        <p:tav tm="100000">
                                          <p:val>
                                            <p:fltVal val="0"/>
                                          </p:val>
                                        </p:tav>
                                      </p:tavLst>
                                    </p:anim>
                                    <p:animEffect transition="in" filter="fade">
                                      <p:cBhvr>
                                        <p:cTn id="38"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705725" cy="5259388"/>
            <a:chOff x="158" y="164"/>
            <a:chExt cx="4854" cy="3265"/>
          </a:xfrm>
        </p:grpSpPr>
        <p:sp>
          <p:nvSpPr>
            <p:cNvPr id="18444" name="Line 3"/>
            <p:cNvSpPr>
              <a:spLocks noChangeShapeType="1"/>
            </p:cNvSpPr>
            <p:nvPr/>
          </p:nvSpPr>
          <p:spPr bwMode="auto">
            <a:xfrm flipH="1" flipV="1">
              <a:off x="249" y="254"/>
              <a:ext cx="4627" cy="0"/>
            </a:xfrm>
            <a:prstGeom prst="line">
              <a:avLst/>
            </a:prstGeom>
            <a:noFill/>
            <a:ln w="28575">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5" name="Line 4"/>
            <p:cNvSpPr>
              <a:spLocks noChangeShapeType="1"/>
            </p:cNvSpPr>
            <p:nvPr/>
          </p:nvSpPr>
          <p:spPr bwMode="auto">
            <a:xfrm flipH="1" flipV="1">
              <a:off x="158" y="164"/>
              <a:ext cx="4854" cy="0"/>
            </a:xfrm>
            <a:prstGeom prst="line">
              <a:avLst/>
            </a:prstGeom>
            <a:noFill/>
            <a:ln w="76200">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6" name="Line 5"/>
            <p:cNvSpPr>
              <a:spLocks noChangeShapeType="1"/>
            </p:cNvSpPr>
            <p:nvPr/>
          </p:nvSpPr>
          <p:spPr bwMode="auto">
            <a:xfrm flipH="1">
              <a:off x="158" y="164"/>
              <a:ext cx="0" cy="3265"/>
            </a:xfrm>
            <a:prstGeom prst="line">
              <a:avLst/>
            </a:prstGeom>
            <a:noFill/>
            <a:ln w="76200">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7" name="Line 6"/>
            <p:cNvSpPr>
              <a:spLocks noChangeShapeType="1"/>
            </p:cNvSpPr>
            <p:nvPr/>
          </p:nvSpPr>
          <p:spPr bwMode="auto">
            <a:xfrm flipH="1">
              <a:off x="249" y="254"/>
              <a:ext cx="0" cy="3085"/>
            </a:xfrm>
            <a:prstGeom prst="line">
              <a:avLst/>
            </a:prstGeom>
            <a:noFill/>
            <a:ln w="28575">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3" name="Group 7"/>
          <p:cNvGrpSpPr>
            <a:grpSpLocks/>
          </p:cNvGrpSpPr>
          <p:nvPr/>
        </p:nvGrpSpPr>
        <p:grpSpPr bwMode="auto">
          <a:xfrm>
            <a:off x="1358900" y="1589088"/>
            <a:ext cx="7705725" cy="5183187"/>
            <a:chOff x="748" y="845"/>
            <a:chExt cx="4854" cy="3265"/>
          </a:xfrm>
        </p:grpSpPr>
        <p:sp>
          <p:nvSpPr>
            <p:cNvPr id="18440" name="Line 8"/>
            <p:cNvSpPr>
              <a:spLocks noChangeShapeType="1"/>
            </p:cNvSpPr>
            <p:nvPr/>
          </p:nvSpPr>
          <p:spPr bwMode="auto">
            <a:xfrm>
              <a:off x="884" y="4020"/>
              <a:ext cx="4627" cy="0"/>
            </a:xfrm>
            <a:prstGeom prst="line">
              <a:avLst/>
            </a:prstGeom>
            <a:noFill/>
            <a:ln w="28575">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1" name="Line 9"/>
            <p:cNvSpPr>
              <a:spLocks noChangeShapeType="1"/>
            </p:cNvSpPr>
            <p:nvPr/>
          </p:nvSpPr>
          <p:spPr bwMode="auto">
            <a:xfrm>
              <a:off x="748" y="4110"/>
              <a:ext cx="4854" cy="0"/>
            </a:xfrm>
            <a:prstGeom prst="line">
              <a:avLst/>
            </a:prstGeom>
            <a:noFill/>
            <a:ln w="76200">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2" name="Line 10"/>
            <p:cNvSpPr>
              <a:spLocks noChangeShapeType="1"/>
            </p:cNvSpPr>
            <p:nvPr/>
          </p:nvSpPr>
          <p:spPr bwMode="auto">
            <a:xfrm flipV="1">
              <a:off x="5602" y="845"/>
              <a:ext cx="0" cy="3265"/>
            </a:xfrm>
            <a:prstGeom prst="line">
              <a:avLst/>
            </a:prstGeom>
            <a:noFill/>
            <a:ln w="76200">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3" name="Line 11"/>
            <p:cNvSpPr>
              <a:spLocks noChangeShapeType="1"/>
            </p:cNvSpPr>
            <p:nvPr/>
          </p:nvSpPr>
          <p:spPr bwMode="auto">
            <a:xfrm flipV="1">
              <a:off x="5511" y="935"/>
              <a:ext cx="0" cy="3085"/>
            </a:xfrm>
            <a:prstGeom prst="line">
              <a:avLst/>
            </a:prstGeom>
            <a:noFill/>
            <a:ln w="28575">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23576" name="Text Box 24"/>
          <p:cNvSpPr txBox="1">
            <a:spLocks noChangeArrowheads="1"/>
          </p:cNvSpPr>
          <p:nvPr/>
        </p:nvSpPr>
        <p:spPr bwMode="auto">
          <a:xfrm>
            <a:off x="381000" y="152400"/>
            <a:ext cx="8382000" cy="523220"/>
          </a:xfrm>
          <a:prstGeom prst="rect">
            <a:avLst/>
          </a:prstGeom>
          <a:noFill/>
          <a:ln>
            <a:noFill/>
          </a:ln>
          <a:effectLst/>
        </p:spPr>
        <p:txBody>
          <a:bodyPr wrap="square">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Times New Roman" pitchFamily="18" charset="0"/>
                <a:ea typeface="+mn-ea"/>
                <a:cs typeface="Times New Roman" pitchFamily="18" charset="0"/>
              </a:rPr>
              <a:t>CÁC THÀNH PHẦN BIỆT LẬP (</a:t>
            </a:r>
            <a:r>
              <a:rPr kumimoji="0" lang="en-US" sz="2800" b="1" i="0" u="none" strike="noStrike" kern="1200" cap="none" spc="0" normalizeH="0" baseline="0" noProof="0" dirty="0" err="1">
                <a:ln>
                  <a:noFill/>
                </a:ln>
                <a:solidFill>
                  <a:srgbClr val="FF0000"/>
                </a:solidFill>
                <a:effectLst>
                  <a:outerShdw blurRad="38100" dist="38100" dir="2700000" algn="tl">
                    <a:srgbClr val="C0C0C0"/>
                  </a:outerShdw>
                </a:effectLst>
                <a:uLnTx/>
                <a:uFillTx/>
                <a:latin typeface="Times New Roman" pitchFamily="18" charset="0"/>
                <a:ea typeface="+mn-ea"/>
                <a:cs typeface="Times New Roman" pitchFamily="18" charset="0"/>
              </a:rPr>
              <a:t>tiếp</a:t>
            </a:r>
            <a:r>
              <a:rPr kumimoji="0" lang="en-US" sz="28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srgbClr val="FF0000"/>
                </a:solidFill>
                <a:effectLst>
                  <a:outerShdw blurRad="38100" dist="38100" dir="2700000" algn="tl">
                    <a:srgbClr val="C0C0C0"/>
                  </a:outerShdw>
                </a:effectLst>
                <a:uLnTx/>
                <a:uFillTx/>
                <a:latin typeface="Times New Roman" pitchFamily="18" charset="0"/>
                <a:ea typeface="+mn-ea"/>
                <a:cs typeface="Times New Roman" pitchFamily="18" charset="0"/>
              </a:rPr>
              <a:t>theo</a:t>
            </a:r>
            <a:r>
              <a:rPr kumimoji="0" lang="en-US" sz="28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Times New Roman" pitchFamily="18" charset="0"/>
                <a:ea typeface="+mn-ea"/>
                <a:cs typeface="Times New Roman" pitchFamily="18" charset="0"/>
              </a:rPr>
              <a:t>)</a:t>
            </a:r>
          </a:p>
        </p:txBody>
      </p:sp>
      <p:sp>
        <p:nvSpPr>
          <p:cNvPr id="19" name="Text Box 2"/>
          <p:cNvSpPr txBox="1">
            <a:spLocks noChangeArrowheads="1"/>
          </p:cNvSpPr>
          <p:nvPr/>
        </p:nvSpPr>
        <p:spPr bwMode="auto">
          <a:xfrm>
            <a:off x="228600" y="533400"/>
            <a:ext cx="4419600" cy="457200"/>
          </a:xfrm>
          <a:prstGeom prst="rect">
            <a:avLst/>
          </a:prstGeom>
          <a:noFill/>
          <a:ln w="9525">
            <a:noFill/>
            <a:miter lim="800000"/>
            <a:headEnd/>
            <a:tailEnd/>
          </a:ln>
          <a:effectLst/>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IV.  BÀI TẬP THÊM:</a:t>
            </a:r>
          </a:p>
        </p:txBody>
      </p:sp>
      <p:sp>
        <p:nvSpPr>
          <p:cNvPr id="9" name="Text Box 2">
            <a:extLst>
              <a:ext uri="{FF2B5EF4-FFF2-40B4-BE49-F238E27FC236}">
                <a16:creationId xmlns:a16="http://schemas.microsoft.com/office/drawing/2014/main" id="{EA2DF66B-47B9-3798-3D36-7342F0462868}"/>
              </a:ext>
            </a:extLst>
          </p:cNvPr>
          <p:cNvSpPr txBox="1">
            <a:spLocks noChangeArrowheads="1"/>
          </p:cNvSpPr>
          <p:nvPr/>
        </p:nvSpPr>
        <p:spPr bwMode="auto">
          <a:xfrm>
            <a:off x="228600" y="5334000"/>
            <a:ext cx="4419600" cy="457200"/>
          </a:xfrm>
          <a:prstGeom prst="rect">
            <a:avLst/>
          </a:prstGeom>
          <a:noFill/>
          <a:ln w="9525">
            <a:noFill/>
            <a:miter lim="800000"/>
            <a:headEnd/>
            <a:tailEnd/>
          </a:ln>
          <a:effectLst/>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ĐÁP ÁN:</a:t>
            </a:r>
          </a:p>
        </p:txBody>
      </p:sp>
      <p:sp>
        <p:nvSpPr>
          <p:cNvPr id="7" name="TextBox 6">
            <a:extLst>
              <a:ext uri="{FF2B5EF4-FFF2-40B4-BE49-F238E27FC236}">
                <a16:creationId xmlns:a16="http://schemas.microsoft.com/office/drawing/2014/main" id="{73AA7E59-D844-AA8D-D401-BF31A76C7EFA}"/>
              </a:ext>
            </a:extLst>
          </p:cNvPr>
          <p:cNvSpPr txBox="1"/>
          <p:nvPr/>
        </p:nvSpPr>
        <p:spPr>
          <a:xfrm>
            <a:off x="288926" y="885885"/>
            <a:ext cx="8486772" cy="4524315"/>
          </a:xfrm>
          <a:prstGeom prst="rect">
            <a:avLst/>
          </a:prstGeom>
          <a:noFill/>
        </p:spPr>
        <p:txBody>
          <a:bodyPr wrap="square">
            <a:spAutoFit/>
          </a:bodyPr>
          <a:lstStyle/>
          <a:p>
            <a:pPr algn="l"/>
            <a:r>
              <a:rPr lang="vi-VN" sz="2400" b="0" i="0" dirty="0">
                <a:effectLst/>
                <a:latin typeface="+mj-lt"/>
              </a:rPr>
              <a:t>Bài tập 2 : Tìm các thành phần tình thái, cảm thán trong những câu sau đây :</a:t>
            </a:r>
          </a:p>
          <a:p>
            <a:pPr algn="l"/>
            <a:r>
              <a:rPr lang="vi-VN" sz="2400" b="0" i="0" dirty="0">
                <a:effectLst/>
                <a:latin typeface="+mj-lt"/>
              </a:rPr>
              <a:t>a, Nhưng còn cái này nữa mà ông sợ, có lẽ còn ghê rợn hơn cả những tiếng kia nhiều.</a:t>
            </a:r>
          </a:p>
          <a:p>
            <a:pPr algn="l"/>
            <a:r>
              <a:rPr lang="vi-VN" sz="2400" b="0" i="0" dirty="0">
                <a:effectLst/>
                <a:latin typeface="+mj-lt"/>
              </a:rPr>
              <a:t>(Kim Lân, Làng)</a:t>
            </a:r>
          </a:p>
          <a:p>
            <a:pPr algn="l"/>
            <a:r>
              <a:rPr lang="vi-VN" sz="2400" b="0" i="0" dirty="0">
                <a:effectLst/>
                <a:latin typeface="+mj-lt"/>
              </a:rPr>
              <a:t>b, Chao ôi, bắt gặp một con người như anh ta là một cơ hội hãn hữu cho sáng tác, nhưng hoàn thành sáng tác còn là một chặng đường dài.</a:t>
            </a:r>
          </a:p>
          <a:p>
            <a:pPr algn="l"/>
            <a:r>
              <a:rPr lang="vi-VN" sz="2400" b="0" i="0" dirty="0">
                <a:effectLst/>
                <a:latin typeface="+mj-lt"/>
              </a:rPr>
              <a:t>(Nguyễn Thành Long, Lặng lẽ Sa Pa)</a:t>
            </a:r>
          </a:p>
          <a:p>
            <a:pPr algn="l"/>
            <a:r>
              <a:rPr lang="vi-VN" sz="2400" b="0" i="0" dirty="0">
                <a:effectLst/>
                <a:latin typeface="+mj-lt"/>
              </a:rPr>
              <a:t>c, Ông lão bỗng ngừng lại ngờ ngợ như lời mình không được đúng lắm. Chả nhẽ cái bọn ở làng lại đổ đốn đến thế được.</a:t>
            </a:r>
          </a:p>
          <a:p>
            <a:pPr algn="l"/>
            <a:r>
              <a:rPr lang="vi-VN" sz="2400" b="0" i="0" dirty="0">
                <a:effectLst/>
                <a:latin typeface="+mj-lt"/>
              </a:rPr>
              <a:t>(Kim Lân, Làng)</a:t>
            </a:r>
          </a:p>
        </p:txBody>
      </p:sp>
      <p:sp>
        <p:nvSpPr>
          <p:cNvPr id="11" name="TextBox 10">
            <a:extLst>
              <a:ext uri="{FF2B5EF4-FFF2-40B4-BE49-F238E27FC236}">
                <a16:creationId xmlns:a16="http://schemas.microsoft.com/office/drawing/2014/main" id="{97D03A4C-BE44-7939-5ACF-2092C6992977}"/>
              </a:ext>
            </a:extLst>
          </p:cNvPr>
          <p:cNvSpPr txBox="1"/>
          <p:nvPr/>
        </p:nvSpPr>
        <p:spPr>
          <a:xfrm>
            <a:off x="2747320" y="5325070"/>
            <a:ext cx="4720280" cy="1200329"/>
          </a:xfrm>
          <a:prstGeom prst="rect">
            <a:avLst/>
          </a:prstGeom>
          <a:noFill/>
        </p:spPr>
        <p:txBody>
          <a:bodyPr wrap="square">
            <a:spAutoFit/>
          </a:bodyPr>
          <a:lstStyle/>
          <a:p>
            <a:pPr algn="l"/>
            <a:r>
              <a:rPr lang="en-US" sz="2400" b="0" i="0" dirty="0">
                <a:solidFill>
                  <a:srgbClr val="FF0000"/>
                </a:solidFill>
                <a:effectLst/>
                <a:latin typeface="Times New Roman" panose="02020603050405020304" pitchFamily="18" charset="0"/>
                <a:cs typeface="Times New Roman" panose="02020603050405020304" pitchFamily="18" charset="0"/>
              </a:rPr>
              <a:t>a, </a:t>
            </a:r>
            <a:r>
              <a:rPr lang="en-US" sz="2400" b="0" i="0" dirty="0" err="1">
                <a:solidFill>
                  <a:srgbClr val="FF0000"/>
                </a:solidFill>
                <a:effectLst/>
                <a:latin typeface="Times New Roman" panose="02020603050405020304" pitchFamily="18" charset="0"/>
                <a:cs typeface="Times New Roman" panose="02020603050405020304" pitchFamily="18" charset="0"/>
              </a:rPr>
              <a:t>Thành</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phần</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tình</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thái</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có</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lẽ</a:t>
            </a:r>
            <a:endParaRPr lang="en-US" sz="2400" b="0" i="0" dirty="0">
              <a:solidFill>
                <a:srgbClr val="FF0000"/>
              </a:solidFill>
              <a:effectLst/>
              <a:latin typeface="Times New Roman" panose="02020603050405020304" pitchFamily="18" charset="0"/>
              <a:cs typeface="Times New Roman" panose="02020603050405020304" pitchFamily="18" charset="0"/>
            </a:endParaRPr>
          </a:p>
          <a:p>
            <a:pPr algn="l"/>
            <a:r>
              <a:rPr lang="en-US" sz="2400" b="0" i="0" dirty="0">
                <a:solidFill>
                  <a:srgbClr val="FF0000"/>
                </a:solidFill>
                <a:effectLst/>
                <a:latin typeface="Times New Roman" panose="02020603050405020304" pitchFamily="18" charset="0"/>
                <a:cs typeface="Times New Roman" panose="02020603050405020304" pitchFamily="18" charset="0"/>
              </a:rPr>
              <a:t>b, </a:t>
            </a:r>
            <a:r>
              <a:rPr lang="en-US" sz="2400" b="0" i="0" dirty="0" err="1">
                <a:solidFill>
                  <a:srgbClr val="FF0000"/>
                </a:solidFill>
                <a:effectLst/>
                <a:latin typeface="Times New Roman" panose="02020603050405020304" pitchFamily="18" charset="0"/>
                <a:cs typeface="Times New Roman" panose="02020603050405020304" pitchFamily="18" charset="0"/>
              </a:rPr>
              <a:t>Thành</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phần</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cảm</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thán</a:t>
            </a:r>
            <a:r>
              <a:rPr lang="en-US" sz="2400" b="0" i="0" dirty="0">
                <a:solidFill>
                  <a:srgbClr val="FF0000"/>
                </a:solidFill>
                <a:effectLst/>
                <a:latin typeface="Times New Roman" panose="02020603050405020304" pitchFamily="18" charset="0"/>
                <a:cs typeface="Times New Roman" panose="02020603050405020304" pitchFamily="18" charset="0"/>
              </a:rPr>
              <a:t>: Chao </a:t>
            </a:r>
            <a:r>
              <a:rPr lang="en-US" sz="2400" b="0" i="0" dirty="0" err="1">
                <a:solidFill>
                  <a:srgbClr val="FF0000"/>
                </a:solidFill>
                <a:effectLst/>
                <a:latin typeface="Times New Roman" panose="02020603050405020304" pitchFamily="18" charset="0"/>
                <a:cs typeface="Times New Roman" panose="02020603050405020304" pitchFamily="18" charset="0"/>
              </a:rPr>
              <a:t>ôi</a:t>
            </a:r>
            <a:endParaRPr lang="en-US" sz="2400" b="0" i="0" dirty="0">
              <a:solidFill>
                <a:srgbClr val="FF0000"/>
              </a:solidFill>
              <a:effectLst/>
              <a:latin typeface="Times New Roman" panose="02020603050405020304" pitchFamily="18" charset="0"/>
              <a:cs typeface="Times New Roman" panose="02020603050405020304" pitchFamily="18" charset="0"/>
            </a:endParaRPr>
          </a:p>
          <a:p>
            <a:pPr algn="l"/>
            <a:r>
              <a:rPr lang="en-US" sz="2400" b="0" i="0" dirty="0">
                <a:solidFill>
                  <a:srgbClr val="FF0000"/>
                </a:solidFill>
                <a:effectLst/>
                <a:latin typeface="Times New Roman" panose="02020603050405020304" pitchFamily="18" charset="0"/>
                <a:cs typeface="Times New Roman" panose="02020603050405020304" pitchFamily="18" charset="0"/>
              </a:rPr>
              <a:t>c, </a:t>
            </a:r>
            <a:r>
              <a:rPr lang="en-US" sz="2400" b="0" i="0" dirty="0" err="1">
                <a:solidFill>
                  <a:srgbClr val="FF0000"/>
                </a:solidFill>
                <a:effectLst/>
                <a:latin typeface="Times New Roman" panose="02020603050405020304" pitchFamily="18" charset="0"/>
                <a:cs typeface="Times New Roman" panose="02020603050405020304" pitchFamily="18" charset="0"/>
              </a:rPr>
              <a:t>Thành</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phần</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tình</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thái</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Chả</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nhẽ</a:t>
            </a:r>
            <a:endParaRPr lang="en-US" sz="2400" b="0" i="0" dirty="0">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5234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1000"/>
                                        <p:tgtEl>
                                          <p:spTgt spid="11"/>
                                        </p:tgtEl>
                                      </p:cBhvr>
                                    </p:animEffect>
                                    <p:anim calcmode="lin" valueType="num">
                                      <p:cBhvr>
                                        <p:cTn id="18" dur="1000" fill="hold"/>
                                        <p:tgtEl>
                                          <p:spTgt spid="11"/>
                                        </p:tgtEl>
                                        <p:attrNameLst>
                                          <p:attrName>ppt_x</p:attrName>
                                        </p:attrNameLst>
                                      </p:cBhvr>
                                      <p:tavLst>
                                        <p:tav tm="0">
                                          <p:val>
                                            <p:strVal val="#ppt_x"/>
                                          </p:val>
                                        </p:tav>
                                        <p:tav tm="100000">
                                          <p:val>
                                            <p:strVal val="#ppt_x"/>
                                          </p:val>
                                        </p:tav>
                                      </p:tavLst>
                                    </p:anim>
                                    <p:anim calcmode="lin" valueType="num">
                                      <p:cBhvr>
                                        <p:cTn id="1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7" grpId="0"/>
      <p:bldP spid="11"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705725" cy="5259388"/>
            <a:chOff x="158" y="164"/>
            <a:chExt cx="4854" cy="3265"/>
          </a:xfrm>
        </p:grpSpPr>
        <p:sp>
          <p:nvSpPr>
            <p:cNvPr id="18444" name="Line 3"/>
            <p:cNvSpPr>
              <a:spLocks noChangeShapeType="1"/>
            </p:cNvSpPr>
            <p:nvPr/>
          </p:nvSpPr>
          <p:spPr bwMode="auto">
            <a:xfrm flipH="1" flipV="1">
              <a:off x="249" y="254"/>
              <a:ext cx="4627" cy="0"/>
            </a:xfrm>
            <a:prstGeom prst="line">
              <a:avLst/>
            </a:prstGeom>
            <a:noFill/>
            <a:ln w="28575">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5" name="Line 4"/>
            <p:cNvSpPr>
              <a:spLocks noChangeShapeType="1"/>
            </p:cNvSpPr>
            <p:nvPr/>
          </p:nvSpPr>
          <p:spPr bwMode="auto">
            <a:xfrm flipH="1" flipV="1">
              <a:off x="158" y="164"/>
              <a:ext cx="4854" cy="0"/>
            </a:xfrm>
            <a:prstGeom prst="line">
              <a:avLst/>
            </a:prstGeom>
            <a:noFill/>
            <a:ln w="76200">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6" name="Line 5"/>
            <p:cNvSpPr>
              <a:spLocks noChangeShapeType="1"/>
            </p:cNvSpPr>
            <p:nvPr/>
          </p:nvSpPr>
          <p:spPr bwMode="auto">
            <a:xfrm flipH="1">
              <a:off x="158" y="164"/>
              <a:ext cx="0" cy="3265"/>
            </a:xfrm>
            <a:prstGeom prst="line">
              <a:avLst/>
            </a:prstGeom>
            <a:noFill/>
            <a:ln w="76200">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7" name="Line 6"/>
            <p:cNvSpPr>
              <a:spLocks noChangeShapeType="1"/>
            </p:cNvSpPr>
            <p:nvPr/>
          </p:nvSpPr>
          <p:spPr bwMode="auto">
            <a:xfrm flipH="1">
              <a:off x="249" y="254"/>
              <a:ext cx="0" cy="3085"/>
            </a:xfrm>
            <a:prstGeom prst="line">
              <a:avLst/>
            </a:prstGeom>
            <a:noFill/>
            <a:ln w="28575">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grpSp>
        <p:nvGrpSpPr>
          <p:cNvPr id="3" name="Group 7"/>
          <p:cNvGrpSpPr>
            <a:grpSpLocks/>
          </p:cNvGrpSpPr>
          <p:nvPr/>
        </p:nvGrpSpPr>
        <p:grpSpPr bwMode="auto">
          <a:xfrm>
            <a:off x="1358900" y="1589088"/>
            <a:ext cx="7705725" cy="5183187"/>
            <a:chOff x="748" y="845"/>
            <a:chExt cx="4854" cy="3265"/>
          </a:xfrm>
        </p:grpSpPr>
        <p:sp>
          <p:nvSpPr>
            <p:cNvPr id="18440" name="Line 8"/>
            <p:cNvSpPr>
              <a:spLocks noChangeShapeType="1"/>
            </p:cNvSpPr>
            <p:nvPr/>
          </p:nvSpPr>
          <p:spPr bwMode="auto">
            <a:xfrm>
              <a:off x="884" y="4020"/>
              <a:ext cx="4627" cy="0"/>
            </a:xfrm>
            <a:prstGeom prst="line">
              <a:avLst/>
            </a:prstGeom>
            <a:noFill/>
            <a:ln w="28575">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1" name="Line 9"/>
            <p:cNvSpPr>
              <a:spLocks noChangeShapeType="1"/>
            </p:cNvSpPr>
            <p:nvPr/>
          </p:nvSpPr>
          <p:spPr bwMode="auto">
            <a:xfrm>
              <a:off x="748" y="4110"/>
              <a:ext cx="4854" cy="0"/>
            </a:xfrm>
            <a:prstGeom prst="line">
              <a:avLst/>
            </a:prstGeom>
            <a:noFill/>
            <a:ln w="76200">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2" name="Line 10"/>
            <p:cNvSpPr>
              <a:spLocks noChangeShapeType="1"/>
            </p:cNvSpPr>
            <p:nvPr/>
          </p:nvSpPr>
          <p:spPr bwMode="auto">
            <a:xfrm flipV="1">
              <a:off x="5602" y="845"/>
              <a:ext cx="0" cy="3265"/>
            </a:xfrm>
            <a:prstGeom prst="line">
              <a:avLst/>
            </a:prstGeom>
            <a:noFill/>
            <a:ln w="76200">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8443" name="Line 11"/>
            <p:cNvSpPr>
              <a:spLocks noChangeShapeType="1"/>
            </p:cNvSpPr>
            <p:nvPr/>
          </p:nvSpPr>
          <p:spPr bwMode="auto">
            <a:xfrm flipV="1">
              <a:off x="5511" y="935"/>
              <a:ext cx="0" cy="3085"/>
            </a:xfrm>
            <a:prstGeom prst="line">
              <a:avLst/>
            </a:prstGeom>
            <a:noFill/>
            <a:ln w="28575">
              <a:solidFill>
                <a:srgbClr val="996600"/>
              </a:solidFill>
              <a:round/>
              <a:headEnd/>
              <a:tailEnd/>
            </a:ln>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23576" name="Text Box 24"/>
          <p:cNvSpPr txBox="1">
            <a:spLocks noChangeArrowheads="1"/>
          </p:cNvSpPr>
          <p:nvPr/>
        </p:nvSpPr>
        <p:spPr bwMode="auto">
          <a:xfrm>
            <a:off x="381000" y="152400"/>
            <a:ext cx="8382000" cy="523220"/>
          </a:xfrm>
          <a:prstGeom prst="rect">
            <a:avLst/>
          </a:prstGeom>
          <a:noFill/>
          <a:ln>
            <a:noFill/>
          </a:ln>
          <a:effectLst/>
        </p:spPr>
        <p:txBody>
          <a:bodyPr wrap="square">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8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Times New Roman" pitchFamily="18" charset="0"/>
                <a:ea typeface="+mn-ea"/>
                <a:cs typeface="Times New Roman" pitchFamily="18" charset="0"/>
              </a:rPr>
              <a:t>CÁC THÀNH PHẦN BIỆT LẬP (</a:t>
            </a:r>
            <a:r>
              <a:rPr kumimoji="0" lang="en-US" sz="2800" b="1" i="0" u="none" strike="noStrike" kern="1200" cap="none" spc="0" normalizeH="0" baseline="0" noProof="0" dirty="0" err="1">
                <a:ln>
                  <a:noFill/>
                </a:ln>
                <a:solidFill>
                  <a:srgbClr val="FF0000"/>
                </a:solidFill>
                <a:effectLst>
                  <a:outerShdw blurRad="38100" dist="38100" dir="2700000" algn="tl">
                    <a:srgbClr val="C0C0C0"/>
                  </a:outerShdw>
                </a:effectLst>
                <a:uLnTx/>
                <a:uFillTx/>
                <a:latin typeface="Times New Roman" pitchFamily="18" charset="0"/>
                <a:ea typeface="+mn-ea"/>
                <a:cs typeface="Times New Roman" pitchFamily="18" charset="0"/>
              </a:rPr>
              <a:t>tiếp</a:t>
            </a:r>
            <a:r>
              <a:rPr kumimoji="0" lang="en-US" sz="28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Times New Roman" pitchFamily="18" charset="0"/>
                <a:ea typeface="+mn-ea"/>
                <a:cs typeface="Times New Roman" pitchFamily="18" charset="0"/>
              </a:rPr>
              <a:t> </a:t>
            </a:r>
            <a:r>
              <a:rPr kumimoji="0" lang="en-US" sz="2800" b="1" i="0" u="none" strike="noStrike" kern="1200" cap="none" spc="0" normalizeH="0" baseline="0" noProof="0" dirty="0" err="1">
                <a:ln>
                  <a:noFill/>
                </a:ln>
                <a:solidFill>
                  <a:srgbClr val="FF0000"/>
                </a:solidFill>
                <a:effectLst>
                  <a:outerShdw blurRad="38100" dist="38100" dir="2700000" algn="tl">
                    <a:srgbClr val="C0C0C0"/>
                  </a:outerShdw>
                </a:effectLst>
                <a:uLnTx/>
                <a:uFillTx/>
                <a:latin typeface="Times New Roman" pitchFamily="18" charset="0"/>
                <a:ea typeface="+mn-ea"/>
                <a:cs typeface="Times New Roman" pitchFamily="18" charset="0"/>
              </a:rPr>
              <a:t>theo</a:t>
            </a:r>
            <a:r>
              <a:rPr kumimoji="0" lang="en-US" sz="2800" b="1" i="0" u="none" strike="noStrike" kern="1200" cap="none" spc="0" normalizeH="0" baseline="0" noProof="0" dirty="0">
                <a:ln>
                  <a:noFill/>
                </a:ln>
                <a:solidFill>
                  <a:srgbClr val="FF0000"/>
                </a:solidFill>
                <a:effectLst>
                  <a:outerShdw blurRad="38100" dist="38100" dir="2700000" algn="tl">
                    <a:srgbClr val="C0C0C0"/>
                  </a:outerShdw>
                </a:effectLst>
                <a:uLnTx/>
                <a:uFillTx/>
                <a:latin typeface="Times New Roman" pitchFamily="18" charset="0"/>
                <a:ea typeface="+mn-ea"/>
                <a:cs typeface="Times New Roman" pitchFamily="18" charset="0"/>
              </a:rPr>
              <a:t>)</a:t>
            </a:r>
          </a:p>
        </p:txBody>
      </p:sp>
      <p:sp>
        <p:nvSpPr>
          <p:cNvPr id="19" name="Text Box 2"/>
          <p:cNvSpPr txBox="1">
            <a:spLocks noChangeArrowheads="1"/>
          </p:cNvSpPr>
          <p:nvPr/>
        </p:nvSpPr>
        <p:spPr bwMode="auto">
          <a:xfrm>
            <a:off x="228600" y="533400"/>
            <a:ext cx="4419600" cy="457200"/>
          </a:xfrm>
          <a:prstGeom prst="rect">
            <a:avLst/>
          </a:prstGeom>
          <a:noFill/>
          <a:ln w="9525">
            <a:noFill/>
            <a:miter lim="800000"/>
            <a:headEnd/>
            <a:tailEnd/>
          </a:ln>
          <a:effectLst/>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IV.  BÀI TẬP THÊM:</a:t>
            </a:r>
          </a:p>
        </p:txBody>
      </p:sp>
      <p:sp>
        <p:nvSpPr>
          <p:cNvPr id="9" name="Text Box 2">
            <a:extLst>
              <a:ext uri="{FF2B5EF4-FFF2-40B4-BE49-F238E27FC236}">
                <a16:creationId xmlns:a16="http://schemas.microsoft.com/office/drawing/2014/main" id="{EA2DF66B-47B9-3798-3D36-7342F0462868}"/>
              </a:ext>
            </a:extLst>
          </p:cNvPr>
          <p:cNvSpPr txBox="1">
            <a:spLocks noChangeArrowheads="1"/>
          </p:cNvSpPr>
          <p:nvPr/>
        </p:nvSpPr>
        <p:spPr bwMode="auto">
          <a:xfrm>
            <a:off x="228600" y="4800600"/>
            <a:ext cx="4419600" cy="457200"/>
          </a:xfrm>
          <a:prstGeom prst="rect">
            <a:avLst/>
          </a:prstGeom>
          <a:noFill/>
          <a:ln w="9525">
            <a:noFill/>
            <a:miter lim="800000"/>
            <a:headEnd/>
            <a:tailEnd/>
          </a:ln>
          <a:effectLst/>
        </p:spPr>
        <p:txBody>
          <a:bodyPr>
            <a:spAutoFit/>
          </a:body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en-US" sz="2400" b="1" i="0" u="none" strike="noStrike" kern="1200" cap="none" spc="0" normalizeH="0" baseline="0" noProof="0" dirty="0">
                <a:ln>
                  <a:noFill/>
                </a:ln>
                <a:solidFill>
                  <a:srgbClr val="FF0000"/>
                </a:solidFill>
                <a:effectLst/>
                <a:uLnTx/>
                <a:uFillTx/>
                <a:latin typeface="Times New Roman" pitchFamily="18" charset="0"/>
                <a:ea typeface="+mn-ea"/>
                <a:cs typeface="Times New Roman" pitchFamily="18" charset="0"/>
              </a:rPr>
              <a:t>    ĐÁP ÁN:</a:t>
            </a:r>
          </a:p>
        </p:txBody>
      </p:sp>
      <p:sp>
        <p:nvSpPr>
          <p:cNvPr id="5" name="TextBox 4">
            <a:extLst>
              <a:ext uri="{FF2B5EF4-FFF2-40B4-BE49-F238E27FC236}">
                <a16:creationId xmlns:a16="http://schemas.microsoft.com/office/drawing/2014/main" id="{7B5FF3B1-8E25-D796-BB9A-64015D6B32F0}"/>
              </a:ext>
            </a:extLst>
          </p:cNvPr>
          <p:cNvSpPr txBox="1"/>
          <p:nvPr/>
        </p:nvSpPr>
        <p:spPr>
          <a:xfrm>
            <a:off x="288926" y="990600"/>
            <a:ext cx="8397862" cy="3785652"/>
          </a:xfrm>
          <a:prstGeom prst="rect">
            <a:avLst/>
          </a:prstGeom>
          <a:noFill/>
        </p:spPr>
        <p:txBody>
          <a:bodyPr wrap="square">
            <a:spAutoFit/>
          </a:bodyPr>
          <a:lstStyle/>
          <a:p>
            <a:pPr algn="just"/>
            <a:r>
              <a:rPr lang="vi-VN" sz="2400" b="0" i="0" dirty="0">
                <a:effectLst/>
                <a:latin typeface="+mj-lt"/>
              </a:rPr>
              <a:t>Bài tập 3: Xác định thành phần phụ chú, thành phần khởi ngữ trong các ví dụ sau:</a:t>
            </a:r>
          </a:p>
          <a:p>
            <a:pPr algn="just"/>
            <a:r>
              <a:rPr lang="vi-VN" sz="2400" b="0" i="0" dirty="0">
                <a:effectLst/>
                <a:latin typeface="+mj-lt"/>
              </a:rPr>
              <a:t>a, Thế rồi bỗng một hôm, chắc rằng hai cậu bàn cãi mãi, hai cậu chợt nghĩ kế rủ Oanh chung tiền mở cái trường</a:t>
            </a:r>
          </a:p>
          <a:p>
            <a:pPr algn="just"/>
            <a:r>
              <a:rPr lang="vi-VN" sz="2400" b="0" i="0" dirty="0">
                <a:effectLst/>
                <a:latin typeface="+mj-lt"/>
              </a:rPr>
              <a:t>b) Lan – bạn thân của tôi – học giỏi nhất lớp.</a:t>
            </a:r>
          </a:p>
          <a:p>
            <a:pPr algn="just"/>
            <a:r>
              <a:rPr lang="vi-VN" sz="2400" b="0" i="0" dirty="0">
                <a:effectLst/>
                <a:latin typeface="+mj-lt"/>
              </a:rPr>
              <a:t>c. Nhìn cảnh ấy mọi người đều chảy nước mắt, còn tôi, tôi cảm thấy như</a:t>
            </a:r>
          </a:p>
          <a:p>
            <a:pPr algn="just"/>
            <a:r>
              <a:rPr lang="vi-VN" sz="2400" b="0" i="0" dirty="0">
                <a:effectLst/>
                <a:latin typeface="+mj-lt"/>
              </a:rPr>
              <a:t>có ai đang bóp nghẹt tim tôi.</a:t>
            </a:r>
          </a:p>
          <a:p>
            <a:pPr algn="just"/>
            <a:r>
              <a:rPr lang="vi-VN" sz="2400" b="0" i="0" dirty="0">
                <a:effectLst/>
                <a:latin typeface="+mj-lt"/>
              </a:rPr>
              <a:t>(Nguyễn Quang Sáng – Chiếc lược ngà)</a:t>
            </a:r>
          </a:p>
          <a:p>
            <a:pPr algn="just"/>
            <a:r>
              <a:rPr lang="vi-VN" sz="2400" b="0" i="0" dirty="0">
                <a:effectLst/>
                <a:latin typeface="+mj-lt"/>
              </a:rPr>
              <a:t>d. Kẹo đây, con lấy mà chia cho em.</a:t>
            </a:r>
          </a:p>
        </p:txBody>
      </p:sp>
      <mc:AlternateContent xmlns:mc="http://schemas.openxmlformats.org/markup-compatibility/2006" xmlns:pslz="http://schemas.microsoft.com/office/powerpoint/2016/slidezoom">
        <mc:Choice Requires="pslz">
          <p:graphicFrame>
            <p:nvGraphicFramePr>
              <p:cNvPr id="8" name="Slide Zoom 7">
                <a:extLst>
                  <a:ext uri="{FF2B5EF4-FFF2-40B4-BE49-F238E27FC236}">
                    <a16:creationId xmlns:a16="http://schemas.microsoft.com/office/drawing/2014/main" id="{C865C057-E415-DC62-2E45-47F597023E6F}"/>
                  </a:ext>
                </a:extLst>
              </p:cNvPr>
              <p:cNvGraphicFramePr>
                <a:graphicFrameLocks noChangeAspect="1"/>
              </p:cNvGraphicFramePr>
              <p:nvPr>
                <p:extLst>
                  <p:ext uri="{D42A27DB-BD31-4B8C-83A1-F6EECF244321}">
                    <p14:modId xmlns:p14="http://schemas.microsoft.com/office/powerpoint/2010/main" val="2294441918"/>
                  </p:ext>
                </p:extLst>
              </p:nvPr>
            </p:nvGraphicFramePr>
            <p:xfrm>
              <a:off x="-2959163" y="521441"/>
              <a:ext cx="2286000" cy="1714500"/>
            </p:xfrm>
            <a:graphic>
              <a:graphicData uri="http://schemas.microsoft.com/office/powerpoint/2016/slidezoom">
                <pslz:sldZm>
                  <pslz:sldZmObj sldId="366" cId="450709652">
                    <pslz:zmPr id="{3E20ACA7-62DB-4754-8DF1-C5B8EAFA47EE}" returnToParent="0" transitionDur="1000">
                      <p166:blipFill xmlns:p166="http://schemas.microsoft.com/office/powerpoint/2016/6/main">
                        <a:blip r:embed="rId3"/>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xmlns="">
          <p:pic>
            <p:nvPicPr>
              <p:cNvPr id="8" name="Slide Zoom 7">
                <a:hlinkClick r:id="rId4" action="ppaction://hlinksldjump"/>
                <a:extLst>
                  <a:ext uri="{FF2B5EF4-FFF2-40B4-BE49-F238E27FC236}">
                    <a16:creationId xmlns:a16="http://schemas.microsoft.com/office/drawing/2014/main" id="{C865C057-E415-DC62-2E45-47F597023E6F}"/>
                  </a:ext>
                </a:extLst>
              </p:cNvPr>
              <p:cNvPicPr>
                <a:picLocks noGrp="1" noRot="1" noChangeAspect="1" noMove="1" noResize="1" noEditPoints="1" noAdjustHandles="1" noChangeArrowheads="1" noChangeShapeType="1"/>
              </p:cNvPicPr>
              <p:nvPr/>
            </p:nvPicPr>
            <p:blipFill>
              <a:blip r:embed="rId5"/>
              <a:stretch>
                <a:fillRect/>
              </a:stretch>
            </p:blipFill>
            <p:spPr>
              <a:xfrm>
                <a:off x="-2959163" y="521441"/>
                <a:ext cx="2286000" cy="1714500"/>
              </a:xfrm>
              <a:prstGeom prst="rect">
                <a:avLst/>
              </a:prstGeom>
              <a:ln w="3175">
                <a:solidFill>
                  <a:prstClr val="ltGray"/>
                </a:solidFill>
              </a:ln>
            </p:spPr>
          </p:pic>
        </mc:Fallback>
      </mc:AlternateContent>
      <p:sp>
        <p:nvSpPr>
          <p:cNvPr id="14" name="TextBox 13">
            <a:extLst>
              <a:ext uri="{FF2B5EF4-FFF2-40B4-BE49-F238E27FC236}">
                <a16:creationId xmlns:a16="http://schemas.microsoft.com/office/drawing/2014/main" id="{89B27615-641B-1BBC-3516-7CC41CD0ED0D}"/>
              </a:ext>
            </a:extLst>
          </p:cNvPr>
          <p:cNvSpPr txBox="1"/>
          <p:nvPr/>
        </p:nvSpPr>
        <p:spPr>
          <a:xfrm>
            <a:off x="1828800" y="4800600"/>
            <a:ext cx="7543795" cy="1569660"/>
          </a:xfrm>
          <a:prstGeom prst="rect">
            <a:avLst/>
          </a:prstGeom>
          <a:noFill/>
        </p:spPr>
        <p:txBody>
          <a:bodyPr wrap="square">
            <a:spAutoFit/>
          </a:bodyPr>
          <a:lstStyle/>
          <a:p>
            <a:pPr algn="l"/>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Thành</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phần</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phụ</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chú</a:t>
            </a:r>
            <a:r>
              <a:rPr lang="en-US" sz="2400" b="0" i="0" dirty="0">
                <a:solidFill>
                  <a:srgbClr val="FF0000"/>
                </a:solidFill>
                <a:effectLst/>
                <a:latin typeface="Times New Roman" panose="02020603050405020304" pitchFamily="18" charset="0"/>
                <a:cs typeface="Times New Roman" panose="02020603050405020304" pitchFamily="18" charset="0"/>
              </a:rPr>
              <a:t>: a) </a:t>
            </a:r>
            <a:r>
              <a:rPr lang="en-US" sz="2400" b="0" i="0" dirty="0" err="1">
                <a:solidFill>
                  <a:srgbClr val="FF0000"/>
                </a:solidFill>
                <a:effectLst/>
                <a:latin typeface="Times New Roman" panose="02020603050405020304" pitchFamily="18" charset="0"/>
                <a:cs typeface="Times New Roman" panose="02020603050405020304" pitchFamily="18" charset="0"/>
              </a:rPr>
              <a:t>chắc</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rằng</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hai</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cậu</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bàn</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cãi</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mãi</a:t>
            </a:r>
            <a:endParaRPr lang="en-US" sz="2400" b="0" i="0" dirty="0">
              <a:solidFill>
                <a:srgbClr val="FF0000"/>
              </a:solidFill>
              <a:effectLst/>
              <a:latin typeface="Times New Roman" panose="02020603050405020304" pitchFamily="18" charset="0"/>
              <a:cs typeface="Times New Roman" panose="02020603050405020304" pitchFamily="18" charset="0"/>
            </a:endParaRPr>
          </a:p>
          <a:p>
            <a:pPr algn="l"/>
            <a:r>
              <a:rPr lang="en-US" sz="2400" b="0" i="0" dirty="0">
                <a:solidFill>
                  <a:srgbClr val="FF0000"/>
                </a:solidFill>
                <a:effectLst/>
                <a:latin typeface="Times New Roman" panose="02020603050405020304" pitchFamily="18" charset="0"/>
                <a:cs typeface="Times New Roman" panose="02020603050405020304" pitchFamily="18" charset="0"/>
              </a:rPr>
              <a:t>                                      b) </a:t>
            </a:r>
            <a:r>
              <a:rPr lang="en-US" sz="2400" b="0" i="0" dirty="0" err="1">
                <a:solidFill>
                  <a:srgbClr val="FF0000"/>
                </a:solidFill>
                <a:effectLst/>
                <a:latin typeface="Times New Roman" panose="02020603050405020304" pitchFamily="18" charset="0"/>
                <a:cs typeface="Times New Roman" panose="02020603050405020304" pitchFamily="18" charset="0"/>
              </a:rPr>
              <a:t>bạn</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thân</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của</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tôi</a:t>
            </a:r>
            <a:endParaRPr lang="en-US" sz="2400" b="0" i="0" dirty="0">
              <a:solidFill>
                <a:srgbClr val="FF0000"/>
              </a:solidFill>
              <a:effectLst/>
              <a:latin typeface="Times New Roman" panose="02020603050405020304" pitchFamily="18" charset="0"/>
              <a:cs typeface="Times New Roman" panose="02020603050405020304" pitchFamily="18" charset="0"/>
            </a:endParaRPr>
          </a:p>
          <a:p>
            <a:pPr algn="l"/>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Thành</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phần</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khởi</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ngữ</a:t>
            </a:r>
            <a:r>
              <a:rPr lang="en-US" sz="2400" b="0" i="0" dirty="0">
                <a:solidFill>
                  <a:srgbClr val="FF0000"/>
                </a:solidFill>
                <a:effectLst/>
                <a:latin typeface="Times New Roman" panose="02020603050405020304" pitchFamily="18" charset="0"/>
                <a:cs typeface="Times New Roman" panose="02020603050405020304" pitchFamily="18" charset="0"/>
              </a:rPr>
              <a:t>: c) </a:t>
            </a:r>
            <a:r>
              <a:rPr lang="en-US" sz="2400" b="0" i="0" dirty="0" err="1">
                <a:solidFill>
                  <a:srgbClr val="FF0000"/>
                </a:solidFill>
                <a:effectLst/>
                <a:latin typeface="Times New Roman" panose="02020603050405020304" pitchFamily="18" charset="0"/>
                <a:cs typeface="Times New Roman" panose="02020603050405020304" pitchFamily="18" charset="0"/>
              </a:rPr>
              <a:t>còn</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tôi</a:t>
            </a:r>
            <a:r>
              <a:rPr lang="en-US" sz="2400" b="0" i="0" dirty="0">
                <a:solidFill>
                  <a:srgbClr val="FF0000"/>
                </a:solidFill>
                <a:effectLst/>
                <a:latin typeface="Times New Roman" panose="02020603050405020304" pitchFamily="18" charset="0"/>
                <a:cs typeface="Times New Roman" panose="02020603050405020304" pitchFamily="18" charset="0"/>
              </a:rPr>
              <a:t>,</a:t>
            </a:r>
          </a:p>
          <a:p>
            <a:pPr algn="l"/>
            <a:r>
              <a:rPr lang="en-US" sz="2400" b="0" i="0" dirty="0">
                <a:solidFill>
                  <a:srgbClr val="FF0000"/>
                </a:solidFill>
                <a:effectLst/>
                <a:latin typeface="Times New Roman" panose="02020603050405020304" pitchFamily="18" charset="0"/>
                <a:cs typeface="Times New Roman" panose="02020603050405020304" pitchFamily="18" charset="0"/>
              </a:rPr>
              <a:t>                                       d) </a:t>
            </a:r>
            <a:r>
              <a:rPr lang="en-US" sz="2400" b="0" i="0" dirty="0" err="1">
                <a:solidFill>
                  <a:srgbClr val="FF0000"/>
                </a:solidFill>
                <a:effectLst/>
                <a:latin typeface="Times New Roman" panose="02020603050405020304" pitchFamily="18" charset="0"/>
                <a:cs typeface="Times New Roman" panose="02020603050405020304" pitchFamily="18" charset="0"/>
              </a:rPr>
              <a:t>kẹo</a:t>
            </a:r>
            <a:r>
              <a:rPr lang="en-US" sz="2400" b="0" i="0" dirty="0">
                <a:solidFill>
                  <a:srgbClr val="FF0000"/>
                </a:solidFill>
                <a:effectLst/>
                <a:latin typeface="Times New Roman" panose="02020603050405020304" pitchFamily="18" charset="0"/>
                <a:cs typeface="Times New Roman" panose="02020603050405020304" pitchFamily="18" charset="0"/>
              </a:rPr>
              <a:t> </a:t>
            </a:r>
            <a:r>
              <a:rPr lang="en-US" sz="2400" b="0" i="0" dirty="0" err="1">
                <a:solidFill>
                  <a:srgbClr val="FF0000"/>
                </a:solidFill>
                <a:effectLst/>
                <a:latin typeface="Times New Roman" panose="02020603050405020304" pitchFamily="18" charset="0"/>
                <a:cs typeface="Times New Roman" panose="02020603050405020304" pitchFamily="18" charset="0"/>
              </a:rPr>
              <a:t>đây</a:t>
            </a:r>
            <a:endParaRPr lang="en-US" sz="2400" b="0" i="0" dirty="0">
              <a:solidFill>
                <a:srgbClr val="FF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7747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fade">
                                      <p:cBhvr>
                                        <p:cTn id="11" dur="500"/>
                                        <p:tgtEl>
                                          <p:spTgt spid="9"/>
                                        </p:tgtEl>
                                      </p:cBhvr>
                                    </p:animEffect>
                                  </p:childTnLst>
                                </p:cTn>
                              </p:par>
                            </p:childTnLst>
                          </p:cTn>
                        </p:par>
                      </p:childTnLst>
                    </p:cTn>
                  </p:par>
                  <p:par>
                    <p:cTn id="12" fill="hold">
                      <p:stCondLst>
                        <p:cond delay="indefinite"/>
                      </p:stCondLst>
                      <p:childTnLst>
                        <p:par>
                          <p:cTn id="13" fill="hold">
                            <p:stCondLst>
                              <p:cond delay="0"/>
                            </p:stCondLst>
                            <p:childTnLst>
                              <p:par>
                                <p:cTn id="14" presetID="6" presetClass="entr" presetSubtype="16" fill="hold" grpId="0" nodeType="click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circle(in)">
                                      <p:cBhvr>
                                        <p:cTn id="16"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5" grpId="0"/>
      <p:bldP spid="1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2">
            <a:extLst>
              <a:ext uri="{FF2B5EF4-FFF2-40B4-BE49-F238E27FC236}">
                <a16:creationId xmlns:a16="http://schemas.microsoft.com/office/drawing/2014/main" id="{D5BD21B6-01C3-F9B1-736C-637E4F729FE7}"/>
              </a:ext>
            </a:extLst>
          </p:cNvPr>
          <p:cNvGrpSpPr>
            <a:grpSpLocks/>
          </p:cNvGrpSpPr>
          <p:nvPr/>
        </p:nvGrpSpPr>
        <p:grpSpPr bwMode="auto">
          <a:xfrm>
            <a:off x="0" y="0"/>
            <a:ext cx="7705725" cy="5259388"/>
            <a:chOff x="158" y="164"/>
            <a:chExt cx="4854" cy="3265"/>
          </a:xfrm>
        </p:grpSpPr>
        <p:sp>
          <p:nvSpPr>
            <p:cNvPr id="55330" name="Line 3">
              <a:extLst>
                <a:ext uri="{FF2B5EF4-FFF2-40B4-BE49-F238E27FC236}">
                  <a16:creationId xmlns:a16="http://schemas.microsoft.com/office/drawing/2014/main" id="{8B36A521-9D45-D7D9-17FE-132232FB6429}"/>
                </a:ext>
              </a:extLst>
            </p:cNvPr>
            <p:cNvSpPr>
              <a:spLocks noChangeShapeType="1"/>
            </p:cNvSpPr>
            <p:nvPr/>
          </p:nvSpPr>
          <p:spPr bwMode="auto">
            <a:xfrm flipH="1" flipV="1">
              <a:off x="249" y="254"/>
              <a:ext cx="4627" cy="0"/>
            </a:xfrm>
            <a:prstGeom prst="line">
              <a:avLst/>
            </a:prstGeom>
            <a:noFill/>
            <a:ln w="28575">
              <a:solidFill>
                <a:srgbClr val="9966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VnTime" panose="020B7200000000000000" pitchFamily="34" charset="0"/>
                <a:ea typeface="+mn-ea"/>
                <a:cs typeface="Arial" panose="020B0604020202020204" pitchFamily="34" charset="0"/>
              </a:endParaRPr>
            </a:p>
          </p:txBody>
        </p:sp>
        <p:sp>
          <p:nvSpPr>
            <p:cNvPr id="55331" name="Line 4">
              <a:extLst>
                <a:ext uri="{FF2B5EF4-FFF2-40B4-BE49-F238E27FC236}">
                  <a16:creationId xmlns:a16="http://schemas.microsoft.com/office/drawing/2014/main" id="{FFFBE229-ACCF-A772-03AD-7EB37BF939AF}"/>
                </a:ext>
              </a:extLst>
            </p:cNvPr>
            <p:cNvSpPr>
              <a:spLocks noChangeShapeType="1"/>
            </p:cNvSpPr>
            <p:nvPr/>
          </p:nvSpPr>
          <p:spPr bwMode="auto">
            <a:xfrm flipH="1" flipV="1">
              <a:off x="158" y="164"/>
              <a:ext cx="4854" cy="0"/>
            </a:xfrm>
            <a:prstGeom prst="line">
              <a:avLst/>
            </a:prstGeom>
            <a:noFill/>
            <a:ln w="76200">
              <a:solidFill>
                <a:srgbClr val="9966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VnTime" panose="020B7200000000000000" pitchFamily="34" charset="0"/>
                <a:ea typeface="+mn-ea"/>
                <a:cs typeface="Arial" panose="020B0604020202020204" pitchFamily="34" charset="0"/>
              </a:endParaRPr>
            </a:p>
          </p:txBody>
        </p:sp>
        <p:sp>
          <p:nvSpPr>
            <p:cNvPr id="55332" name="Line 5">
              <a:extLst>
                <a:ext uri="{FF2B5EF4-FFF2-40B4-BE49-F238E27FC236}">
                  <a16:creationId xmlns:a16="http://schemas.microsoft.com/office/drawing/2014/main" id="{3D4D0675-BD7C-6786-27AC-AF1D25CC5DDD}"/>
                </a:ext>
              </a:extLst>
            </p:cNvPr>
            <p:cNvSpPr>
              <a:spLocks noChangeShapeType="1"/>
            </p:cNvSpPr>
            <p:nvPr/>
          </p:nvSpPr>
          <p:spPr bwMode="auto">
            <a:xfrm flipH="1">
              <a:off x="158" y="164"/>
              <a:ext cx="0" cy="3265"/>
            </a:xfrm>
            <a:prstGeom prst="line">
              <a:avLst/>
            </a:prstGeom>
            <a:noFill/>
            <a:ln w="76200">
              <a:solidFill>
                <a:srgbClr val="9966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VnTime" panose="020B7200000000000000" pitchFamily="34" charset="0"/>
                <a:ea typeface="+mn-ea"/>
                <a:cs typeface="Arial" panose="020B0604020202020204" pitchFamily="34" charset="0"/>
              </a:endParaRPr>
            </a:p>
          </p:txBody>
        </p:sp>
        <p:sp>
          <p:nvSpPr>
            <p:cNvPr id="55333" name="Line 6">
              <a:extLst>
                <a:ext uri="{FF2B5EF4-FFF2-40B4-BE49-F238E27FC236}">
                  <a16:creationId xmlns:a16="http://schemas.microsoft.com/office/drawing/2014/main" id="{4C6A7978-D3A5-D1F1-C32F-BB5D27942C3B}"/>
                </a:ext>
              </a:extLst>
            </p:cNvPr>
            <p:cNvSpPr>
              <a:spLocks noChangeShapeType="1"/>
            </p:cNvSpPr>
            <p:nvPr/>
          </p:nvSpPr>
          <p:spPr bwMode="auto">
            <a:xfrm flipH="1">
              <a:off x="249" y="254"/>
              <a:ext cx="0" cy="3088"/>
            </a:xfrm>
            <a:prstGeom prst="line">
              <a:avLst/>
            </a:prstGeom>
            <a:noFill/>
            <a:ln w="28575">
              <a:solidFill>
                <a:srgbClr val="9966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VnTime" panose="020B7200000000000000" pitchFamily="34" charset="0"/>
                <a:ea typeface="+mn-ea"/>
                <a:cs typeface="Arial" panose="020B0604020202020204" pitchFamily="34" charset="0"/>
              </a:endParaRPr>
            </a:p>
          </p:txBody>
        </p:sp>
      </p:grpSp>
      <p:pic>
        <p:nvPicPr>
          <p:cNvPr id="26627" name="Picture 16" descr="HOLLY2">
            <a:hlinkClick r:id="" action="ppaction://macro?name=SlideShowNext"/>
            <a:extLst>
              <a:ext uri="{FF2B5EF4-FFF2-40B4-BE49-F238E27FC236}">
                <a16:creationId xmlns:a16="http://schemas.microsoft.com/office/drawing/2014/main" id="{B21B56AF-5839-7B9C-36E5-5B1B8D06E93A}"/>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467600" y="5257800"/>
            <a:ext cx="1244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0" name="Line 17">
            <a:extLst>
              <a:ext uri="{FF2B5EF4-FFF2-40B4-BE49-F238E27FC236}">
                <a16:creationId xmlns:a16="http://schemas.microsoft.com/office/drawing/2014/main" id="{2623C23A-030E-E654-2C4E-98E8C5E397C4}"/>
              </a:ext>
            </a:extLst>
          </p:cNvPr>
          <p:cNvSpPr>
            <a:spLocks noChangeShapeType="1"/>
          </p:cNvSpPr>
          <p:nvPr/>
        </p:nvSpPr>
        <p:spPr bwMode="auto">
          <a:xfrm>
            <a:off x="4724400" y="990600"/>
            <a:ext cx="0" cy="5638800"/>
          </a:xfrm>
          <a:prstGeom prst="line">
            <a:avLst/>
          </a:prstGeom>
          <a:noFill/>
          <a:ln w="28575">
            <a:solidFill>
              <a:srgbClr val="FF0000"/>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VnTime" panose="020B7200000000000000" pitchFamily="34" charset="0"/>
              <a:ea typeface="+mn-ea"/>
              <a:cs typeface="Arial" panose="020B0604020202020204" pitchFamily="34" charset="0"/>
            </a:endParaRPr>
          </a:p>
        </p:txBody>
      </p:sp>
      <p:sp>
        <p:nvSpPr>
          <p:cNvPr id="26629" name="AutoShape 7">
            <a:extLst>
              <a:ext uri="{FF2B5EF4-FFF2-40B4-BE49-F238E27FC236}">
                <a16:creationId xmlns:a16="http://schemas.microsoft.com/office/drawing/2014/main" id="{F35A67B2-66C7-D27B-4D40-7A2E0686C58A}"/>
              </a:ext>
            </a:extLst>
          </p:cNvPr>
          <p:cNvSpPr>
            <a:spLocks noChangeArrowheads="1"/>
          </p:cNvSpPr>
          <p:nvPr/>
        </p:nvSpPr>
        <p:spPr bwMode="auto">
          <a:xfrm>
            <a:off x="0" y="0"/>
            <a:ext cx="9144000" cy="1828800"/>
          </a:xfrm>
          <a:prstGeom prst="flowChartAlternateProcess">
            <a:avLst/>
          </a:prstGeom>
          <a:gradFill rotWithShape="1">
            <a:gsLst>
              <a:gs pos="0">
                <a:srgbClr val="00FF00"/>
              </a:gs>
              <a:gs pos="100000">
                <a:schemeClr val="bg1"/>
              </a:gs>
            </a:gsLst>
            <a:lin ang="2700000" scaled="1"/>
          </a:gra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4000" b="1"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4000" b="1"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                             </a:t>
            </a:r>
            <a:r>
              <a:rPr kumimoji="0" lang="en-US" altLang="en-US" sz="3600" b="1"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BÀI THƠ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600" b="1"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                 VỀ TIỂU ĐỘI XE KHÔNG KÍNH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600" b="1"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                                                        </a:t>
            </a:r>
            <a:r>
              <a:rPr kumimoji="0" lang="en-US" altLang="en-US" sz="2400" b="1"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-Phạm Tiến Duật-</a:t>
            </a:r>
            <a:endParaRPr kumimoji="0" lang="en-US" altLang="en-US" sz="2400" b="1"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3600" b="1"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                                                      </a:t>
            </a:r>
          </a:p>
        </p:txBody>
      </p:sp>
      <p:sp>
        <p:nvSpPr>
          <p:cNvPr id="55302" name="Oval 3">
            <a:extLst>
              <a:ext uri="{FF2B5EF4-FFF2-40B4-BE49-F238E27FC236}">
                <a16:creationId xmlns:a16="http://schemas.microsoft.com/office/drawing/2014/main" id="{22AB070D-5DAB-BE1B-FBF1-BD02B35BF3D7}"/>
              </a:ext>
            </a:extLst>
          </p:cNvPr>
          <p:cNvSpPr>
            <a:spLocks noChangeArrowheads="1"/>
          </p:cNvSpPr>
          <p:nvPr/>
        </p:nvSpPr>
        <p:spPr bwMode="auto">
          <a:xfrm>
            <a:off x="0" y="0"/>
            <a:ext cx="1981200" cy="1828800"/>
          </a:xfrm>
          <a:prstGeom prst="ellipse">
            <a:avLst/>
          </a:prstGeom>
          <a:solidFill>
            <a:srgbClr val="99FFCC"/>
          </a:solidFill>
          <a:ln w="9525">
            <a:solidFill>
              <a:schemeClr val="hlink"/>
            </a:solidFill>
            <a:round/>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8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 Tiết 46</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8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Văn bản: </a:t>
            </a:r>
            <a:endParaRPr kumimoji="0" lang="en-US" altLang="en-US" sz="2800" b="1" i="0" u="none" strike="noStrike" kern="1200" cap="none" spc="0" normalizeH="0" baseline="0" noProof="0">
              <a:ln>
                <a:noFill/>
              </a:ln>
              <a:solidFill>
                <a:srgbClr val="0033CC"/>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FF"/>
              </a:solidFill>
              <a:effectLst/>
              <a:uLnTx/>
              <a:uFillTx/>
              <a:latin typeface=".VnTime" panose="020B7200000000000000" pitchFamily="34" charset="0"/>
              <a:ea typeface="+mn-ea"/>
              <a:cs typeface="Arial" panose="020B0604020202020204" pitchFamily="34" charset="0"/>
            </a:endParaRPr>
          </a:p>
        </p:txBody>
      </p:sp>
      <p:sp>
        <p:nvSpPr>
          <p:cNvPr id="55303" name="Text Box 6">
            <a:extLst>
              <a:ext uri="{FF2B5EF4-FFF2-40B4-BE49-F238E27FC236}">
                <a16:creationId xmlns:a16="http://schemas.microsoft.com/office/drawing/2014/main" id="{939D824B-3F72-DD0E-EAAD-D981BD7F158B}"/>
              </a:ext>
            </a:extLst>
          </p:cNvPr>
          <p:cNvSpPr txBox="1">
            <a:spLocks noChangeArrowheads="1"/>
          </p:cNvSpPr>
          <p:nvPr/>
        </p:nvSpPr>
        <p:spPr bwMode="auto">
          <a:xfrm>
            <a:off x="228600" y="1824038"/>
            <a:ext cx="3200400" cy="49212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FF"/>
                </a:solidFill>
                <a:effectLst/>
                <a:uLnTx/>
                <a:uFillTx/>
                <a:latin typeface=".VnTime" panose="020B7200000000000000" pitchFamily="34" charset="0"/>
                <a:ea typeface="+mn-ea"/>
                <a:cs typeface="Arial" panose="020B0604020202020204" pitchFamily="34" charset="0"/>
              </a:rPr>
              <a:t>I. </a:t>
            </a:r>
            <a:r>
              <a:rPr kumimoji="0" lang="en-US" altLang="en-US" sz="2600" b="1" i="0" u="sng"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Tìm hiểu chung</a:t>
            </a:r>
          </a:p>
        </p:txBody>
      </p:sp>
      <p:sp>
        <p:nvSpPr>
          <p:cNvPr id="26632" name="Text Box 6">
            <a:extLst>
              <a:ext uri="{FF2B5EF4-FFF2-40B4-BE49-F238E27FC236}">
                <a16:creationId xmlns:a16="http://schemas.microsoft.com/office/drawing/2014/main" id="{77BE7E01-8C72-04FC-5F12-DAD6A7B5FEC6}"/>
              </a:ext>
            </a:extLst>
          </p:cNvPr>
          <p:cNvSpPr txBox="1">
            <a:spLocks noChangeArrowheads="1"/>
          </p:cNvSpPr>
          <p:nvPr/>
        </p:nvSpPr>
        <p:spPr bwMode="auto">
          <a:xfrm>
            <a:off x="228600" y="2286000"/>
            <a:ext cx="36576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II. </a:t>
            </a:r>
            <a:r>
              <a:rPr kumimoji="0" lang="en-US" altLang="en-US" sz="2600" b="1" i="0" u="sng" strike="noStrike" kern="1200" cap="none" spc="0" normalizeH="0" baseline="0" noProof="0">
                <a:ln>
                  <a:noFill/>
                </a:ln>
                <a:solidFill>
                  <a:srgbClr val="0000FF"/>
                </a:solidFill>
                <a:effectLst/>
                <a:uLnTx/>
                <a:uFillTx/>
                <a:latin typeface="Times New Roman" panose="02020603050405020304" pitchFamily="18" charset="0"/>
                <a:ea typeface="+mn-ea"/>
                <a:cs typeface="Times New Roman" panose="02020603050405020304" pitchFamily="18" charset="0"/>
              </a:rPr>
              <a:t>Đọc hiểu văn bản </a:t>
            </a:r>
          </a:p>
        </p:txBody>
      </p:sp>
      <p:sp>
        <p:nvSpPr>
          <p:cNvPr id="26633" name="Text Box 6">
            <a:extLst>
              <a:ext uri="{FF2B5EF4-FFF2-40B4-BE49-F238E27FC236}">
                <a16:creationId xmlns:a16="http://schemas.microsoft.com/office/drawing/2014/main" id="{A5FF43B9-5319-B58A-4B89-F6B0D7F1B7DF}"/>
              </a:ext>
            </a:extLst>
          </p:cNvPr>
          <p:cNvSpPr txBox="1">
            <a:spLocks noChangeArrowheads="1"/>
          </p:cNvSpPr>
          <p:nvPr/>
        </p:nvSpPr>
        <p:spPr bwMode="auto">
          <a:xfrm>
            <a:off x="381000" y="2743200"/>
            <a:ext cx="42672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1. </a:t>
            </a:r>
            <a:r>
              <a:rPr kumimoji="0" lang="en-US" altLang="en-US" sz="2600" b="1" i="0" u="sng"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Đọc - Tìm hiểu chú thích</a:t>
            </a:r>
          </a:p>
        </p:txBody>
      </p:sp>
      <p:sp>
        <p:nvSpPr>
          <p:cNvPr id="26634" name="Text Box 6">
            <a:extLst>
              <a:ext uri="{FF2B5EF4-FFF2-40B4-BE49-F238E27FC236}">
                <a16:creationId xmlns:a16="http://schemas.microsoft.com/office/drawing/2014/main" id="{CADF40EF-07DF-0AEA-D9DB-BE37F7E1B1E2}"/>
              </a:ext>
            </a:extLst>
          </p:cNvPr>
          <p:cNvSpPr txBox="1">
            <a:spLocks noChangeArrowheads="1"/>
          </p:cNvSpPr>
          <p:nvPr/>
        </p:nvSpPr>
        <p:spPr bwMode="auto">
          <a:xfrm>
            <a:off x="381000" y="3151188"/>
            <a:ext cx="35814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2. </a:t>
            </a:r>
            <a:r>
              <a:rPr kumimoji="0" lang="en-US" altLang="en-US" sz="2600" b="1" i="0" u="sng"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Nhan đề bài thơ</a:t>
            </a:r>
          </a:p>
        </p:txBody>
      </p:sp>
      <p:sp>
        <p:nvSpPr>
          <p:cNvPr id="26635" name="Text Box 6">
            <a:extLst>
              <a:ext uri="{FF2B5EF4-FFF2-40B4-BE49-F238E27FC236}">
                <a16:creationId xmlns:a16="http://schemas.microsoft.com/office/drawing/2014/main" id="{6BD66BBE-DC59-B974-601D-12DCF0D6C84C}"/>
              </a:ext>
            </a:extLst>
          </p:cNvPr>
          <p:cNvSpPr txBox="1">
            <a:spLocks noChangeArrowheads="1"/>
          </p:cNvSpPr>
          <p:nvPr/>
        </p:nvSpPr>
        <p:spPr bwMode="auto">
          <a:xfrm>
            <a:off x="381000" y="3576638"/>
            <a:ext cx="3581400"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600" b="1"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3. </a:t>
            </a:r>
            <a:r>
              <a:rPr kumimoji="0" lang="en-US" altLang="en-US" sz="2600" b="1" i="0" u="sng"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Phân tích</a:t>
            </a:r>
          </a:p>
        </p:txBody>
      </p:sp>
      <p:sp>
        <p:nvSpPr>
          <p:cNvPr id="26636" name="Text Box 6">
            <a:extLst>
              <a:ext uri="{FF2B5EF4-FFF2-40B4-BE49-F238E27FC236}">
                <a16:creationId xmlns:a16="http://schemas.microsoft.com/office/drawing/2014/main" id="{7B3D2177-706D-7194-CF19-D7DA626D0CA9}"/>
              </a:ext>
            </a:extLst>
          </p:cNvPr>
          <p:cNvSpPr txBox="1">
            <a:spLocks noChangeArrowheads="1"/>
          </p:cNvSpPr>
          <p:nvPr/>
        </p:nvSpPr>
        <p:spPr bwMode="auto">
          <a:xfrm>
            <a:off x="533400" y="3957638"/>
            <a:ext cx="4114800"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1"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3.1.  </a:t>
            </a:r>
            <a:r>
              <a:rPr kumimoji="0" lang="en-US" altLang="en-US" sz="2400" b="1" i="0" u="sng"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Hình ảnh những chiếc xe không kính</a:t>
            </a:r>
          </a:p>
        </p:txBody>
      </p:sp>
      <p:sp>
        <p:nvSpPr>
          <p:cNvPr id="26637" name="Text Box 6">
            <a:extLst>
              <a:ext uri="{FF2B5EF4-FFF2-40B4-BE49-F238E27FC236}">
                <a16:creationId xmlns:a16="http://schemas.microsoft.com/office/drawing/2014/main" id="{0D50EDD3-B026-5CDD-F6E1-656BBCA55DF2}"/>
              </a:ext>
            </a:extLst>
          </p:cNvPr>
          <p:cNvSpPr txBox="1">
            <a:spLocks noChangeArrowheads="1"/>
          </p:cNvSpPr>
          <p:nvPr/>
        </p:nvSpPr>
        <p:spPr bwMode="auto">
          <a:xfrm>
            <a:off x="533400" y="4654550"/>
            <a:ext cx="41148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400" b="1" i="0" u="none" strike="noStrike" kern="1200" cap="none" spc="0" normalizeH="0" baseline="0" noProof="0">
                <a:ln>
                  <a:noFill/>
                </a:ln>
                <a:solidFill>
                  <a:srgbClr val="0000CC"/>
                </a:solidFill>
                <a:effectLst/>
                <a:uLnTx/>
                <a:uFillTx/>
                <a:latin typeface="Times New Roman" panose="02020603050405020304" pitchFamily="18" charset="0"/>
                <a:ea typeface="+mn-ea"/>
                <a:cs typeface="Times New Roman" panose="02020603050405020304" pitchFamily="18" charset="0"/>
              </a:rPr>
              <a:t>     Hiện thực khốc liệt thời chiến tranh: bom đạn kẻ thù, những con đường ra trận để lại dấu tích trên những chiếc xe không kính. </a:t>
            </a:r>
          </a:p>
        </p:txBody>
      </p:sp>
      <p:pic>
        <p:nvPicPr>
          <p:cNvPr id="26638" name="Picture 2" descr="C:\Users\VIETSTAR\Downloads\hn 28.jpg">
            <a:extLst>
              <a:ext uri="{FF2B5EF4-FFF2-40B4-BE49-F238E27FC236}">
                <a16:creationId xmlns:a16="http://schemas.microsoft.com/office/drawing/2014/main" id="{FA55A8FF-9F58-DC9C-12C0-5CFF6FECCBB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0"/>
            <a:ext cx="9144000" cy="718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6639" name="Group 5">
            <a:extLst>
              <a:ext uri="{FF2B5EF4-FFF2-40B4-BE49-F238E27FC236}">
                <a16:creationId xmlns:a16="http://schemas.microsoft.com/office/drawing/2014/main" id="{02D54156-327A-E917-7B38-900EF4CF2C9A}"/>
              </a:ext>
            </a:extLst>
          </p:cNvPr>
          <p:cNvGrpSpPr>
            <a:grpSpLocks/>
          </p:cNvGrpSpPr>
          <p:nvPr/>
        </p:nvGrpSpPr>
        <p:grpSpPr bwMode="auto">
          <a:xfrm rot="5400000">
            <a:off x="-3086100" y="3086100"/>
            <a:ext cx="6858000" cy="685800"/>
            <a:chOff x="0" y="3944"/>
            <a:chExt cx="5328" cy="376"/>
          </a:xfrm>
        </p:grpSpPr>
        <p:pic>
          <p:nvPicPr>
            <p:cNvPr id="26657" name="Picture 6" descr="494891de_hoa">
              <a:extLst>
                <a:ext uri="{FF2B5EF4-FFF2-40B4-BE49-F238E27FC236}">
                  <a16:creationId xmlns:a16="http://schemas.microsoft.com/office/drawing/2014/main" id="{62954D09-C26E-6EE9-FE68-49781F8C04E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44"/>
              <a:ext cx="1776" cy="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8" name="Picture 7" descr="494891de_hoa">
              <a:extLst>
                <a:ext uri="{FF2B5EF4-FFF2-40B4-BE49-F238E27FC236}">
                  <a16:creationId xmlns:a16="http://schemas.microsoft.com/office/drawing/2014/main" id="{1395398A-D679-745A-2323-8131581E83D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6" y="3944"/>
              <a:ext cx="1776" cy="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9" name="Picture 8" descr="494891de_hoa">
              <a:extLst>
                <a:ext uri="{FF2B5EF4-FFF2-40B4-BE49-F238E27FC236}">
                  <a16:creationId xmlns:a16="http://schemas.microsoft.com/office/drawing/2014/main" id="{E6116239-5A82-AF0E-A355-5D6723E4701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2" y="3944"/>
              <a:ext cx="1776" cy="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640" name="Group 5">
            <a:extLst>
              <a:ext uri="{FF2B5EF4-FFF2-40B4-BE49-F238E27FC236}">
                <a16:creationId xmlns:a16="http://schemas.microsoft.com/office/drawing/2014/main" id="{250D4AB1-2B04-BCD8-1AA0-4C601F2DF22D}"/>
              </a:ext>
            </a:extLst>
          </p:cNvPr>
          <p:cNvGrpSpPr>
            <a:grpSpLocks/>
          </p:cNvGrpSpPr>
          <p:nvPr/>
        </p:nvGrpSpPr>
        <p:grpSpPr bwMode="auto">
          <a:xfrm rot="5400000">
            <a:off x="5257800" y="3200400"/>
            <a:ext cx="7086600" cy="685800"/>
            <a:chOff x="0" y="3944"/>
            <a:chExt cx="5328" cy="376"/>
          </a:xfrm>
        </p:grpSpPr>
        <p:pic>
          <p:nvPicPr>
            <p:cNvPr id="26654" name="Picture 6" descr="494891de_hoa">
              <a:extLst>
                <a:ext uri="{FF2B5EF4-FFF2-40B4-BE49-F238E27FC236}">
                  <a16:creationId xmlns:a16="http://schemas.microsoft.com/office/drawing/2014/main" id="{998519EF-9891-DEAF-56B2-14EDDA9A4AD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44"/>
              <a:ext cx="1776" cy="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5" name="Picture 7" descr="494891de_hoa">
              <a:extLst>
                <a:ext uri="{FF2B5EF4-FFF2-40B4-BE49-F238E27FC236}">
                  <a16:creationId xmlns:a16="http://schemas.microsoft.com/office/drawing/2014/main" id="{E41BD0F2-C0EC-B967-4882-161A4C9B50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6" y="3944"/>
              <a:ext cx="1776" cy="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6" name="Picture 8" descr="494891de_hoa">
              <a:extLst>
                <a:ext uri="{FF2B5EF4-FFF2-40B4-BE49-F238E27FC236}">
                  <a16:creationId xmlns:a16="http://schemas.microsoft.com/office/drawing/2014/main" id="{A367B005-2B91-01E2-778B-8A4656C6AEA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2" y="3944"/>
              <a:ext cx="1776" cy="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641" name="Group 5">
            <a:extLst>
              <a:ext uri="{FF2B5EF4-FFF2-40B4-BE49-F238E27FC236}">
                <a16:creationId xmlns:a16="http://schemas.microsoft.com/office/drawing/2014/main" id="{986B93C5-FC9B-828F-2AB5-1F3AE2C7B7B6}"/>
              </a:ext>
            </a:extLst>
          </p:cNvPr>
          <p:cNvGrpSpPr>
            <a:grpSpLocks/>
          </p:cNvGrpSpPr>
          <p:nvPr/>
        </p:nvGrpSpPr>
        <p:grpSpPr bwMode="auto">
          <a:xfrm>
            <a:off x="152400" y="6400800"/>
            <a:ext cx="8991600" cy="685800"/>
            <a:chOff x="0" y="3944"/>
            <a:chExt cx="5328" cy="376"/>
          </a:xfrm>
        </p:grpSpPr>
        <p:pic>
          <p:nvPicPr>
            <p:cNvPr id="26651" name="Picture 6" descr="494891de_hoa">
              <a:extLst>
                <a:ext uri="{FF2B5EF4-FFF2-40B4-BE49-F238E27FC236}">
                  <a16:creationId xmlns:a16="http://schemas.microsoft.com/office/drawing/2014/main" id="{7766C526-921E-EA4B-5891-62DE95424A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44"/>
              <a:ext cx="1776" cy="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2" name="Picture 7" descr="494891de_hoa">
              <a:extLst>
                <a:ext uri="{FF2B5EF4-FFF2-40B4-BE49-F238E27FC236}">
                  <a16:creationId xmlns:a16="http://schemas.microsoft.com/office/drawing/2014/main" id="{0772B394-43CD-38C7-F4BC-D9FA28D7749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6" y="3944"/>
              <a:ext cx="1776" cy="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3" name="Picture 8" descr="494891de_hoa">
              <a:extLst>
                <a:ext uri="{FF2B5EF4-FFF2-40B4-BE49-F238E27FC236}">
                  <a16:creationId xmlns:a16="http://schemas.microsoft.com/office/drawing/2014/main" id="{0E63348E-13DC-E751-F327-892E3AC546E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2" y="3944"/>
              <a:ext cx="1776" cy="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6642" name="Group 5">
            <a:extLst>
              <a:ext uri="{FF2B5EF4-FFF2-40B4-BE49-F238E27FC236}">
                <a16:creationId xmlns:a16="http://schemas.microsoft.com/office/drawing/2014/main" id="{32CDB408-A1B2-E331-7D58-52BE400C09C2}"/>
              </a:ext>
            </a:extLst>
          </p:cNvPr>
          <p:cNvGrpSpPr>
            <a:grpSpLocks/>
          </p:cNvGrpSpPr>
          <p:nvPr/>
        </p:nvGrpSpPr>
        <p:grpSpPr bwMode="auto">
          <a:xfrm>
            <a:off x="457200" y="0"/>
            <a:ext cx="8991600" cy="685800"/>
            <a:chOff x="0" y="3944"/>
            <a:chExt cx="5328" cy="376"/>
          </a:xfrm>
        </p:grpSpPr>
        <p:pic>
          <p:nvPicPr>
            <p:cNvPr id="26648" name="Picture 6" descr="494891de_hoa">
              <a:extLst>
                <a:ext uri="{FF2B5EF4-FFF2-40B4-BE49-F238E27FC236}">
                  <a16:creationId xmlns:a16="http://schemas.microsoft.com/office/drawing/2014/main" id="{B1892B16-7300-9C24-C349-85596D95C9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3944"/>
              <a:ext cx="1776" cy="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49" name="Picture 7" descr="494891de_hoa">
              <a:extLst>
                <a:ext uri="{FF2B5EF4-FFF2-40B4-BE49-F238E27FC236}">
                  <a16:creationId xmlns:a16="http://schemas.microsoft.com/office/drawing/2014/main" id="{03ACB490-EED5-F6E9-D8FA-AD79440015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76" y="3944"/>
              <a:ext cx="1776" cy="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50" name="Picture 8" descr="494891de_hoa">
              <a:extLst>
                <a:ext uri="{FF2B5EF4-FFF2-40B4-BE49-F238E27FC236}">
                  <a16:creationId xmlns:a16="http://schemas.microsoft.com/office/drawing/2014/main" id="{2020974B-E8B7-8806-C53A-C1D68FA0529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52" y="3944"/>
              <a:ext cx="1776" cy="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6083" name="WordArt 3">
            <a:extLst>
              <a:ext uri="{FF2B5EF4-FFF2-40B4-BE49-F238E27FC236}">
                <a16:creationId xmlns:a16="http://schemas.microsoft.com/office/drawing/2014/main" id="{D8846E1A-F507-DD3E-4ABE-461F01743F0E}"/>
              </a:ext>
            </a:extLst>
          </p:cNvPr>
          <p:cNvSpPr>
            <a:spLocks noChangeArrowheads="1" noChangeShapeType="1" noTextEdit="1"/>
          </p:cNvSpPr>
          <p:nvPr/>
        </p:nvSpPr>
        <p:spPr bwMode="auto">
          <a:xfrm>
            <a:off x="2209800" y="609600"/>
            <a:ext cx="4629150" cy="762000"/>
          </a:xfrm>
          <a:prstGeom prst="rect">
            <a:avLst/>
          </a:prstGeom>
        </p:spPr>
        <p:txBody>
          <a:bodyPr wrap="none" fromWordArt="1">
            <a:prstTxWarp prst="textSlantUp">
              <a:avLst>
                <a:gd name="adj" fmla="val 0"/>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vi-VN" sz="3600" b="1" i="0" u="none" strike="noStrike" kern="10" cap="none" spc="0" normalizeH="0" baseline="0" noProof="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uLnTx/>
                <a:uFillTx/>
                <a:latin typeface="Times New Roman" panose="02020603050405020304" pitchFamily="18" charset="0"/>
                <a:ea typeface="+mn-ea"/>
                <a:cs typeface="Times New Roman" panose="02020603050405020304" pitchFamily="18" charset="0"/>
              </a:rPr>
              <a:t>HƯỚNG DẪN VỀ NHÀ</a:t>
            </a:r>
            <a:endParaRPr kumimoji="0" lang="en-US" sz="3600" b="1" i="0" u="none" strike="noStrike" kern="10" cap="none" spc="0" normalizeH="0" baseline="0" noProof="0">
              <a:ln w="9525">
                <a:solidFill>
                  <a:srgbClr val="CC99FF"/>
                </a:solidFill>
                <a:round/>
                <a:headEnd/>
                <a:tailEnd/>
              </a:ln>
              <a:gradFill rotWithShape="1">
                <a:gsLst>
                  <a:gs pos="0">
                    <a:srgbClr val="6600CC"/>
                  </a:gs>
                  <a:gs pos="100000">
                    <a:srgbClr val="CC00CC"/>
                  </a:gs>
                </a:gsLst>
                <a:lin ang="5400000" scaled="1"/>
              </a:gradFill>
              <a:effectLst>
                <a:outerShdw dist="53882" dir="2700000" algn="ctr" rotWithShape="0">
                  <a:srgbClr val="9999FF">
                    <a:alpha val="79999"/>
                  </a:srgbClr>
                </a:outerShdw>
              </a:effectLst>
              <a:uLnTx/>
              <a:uFillTx/>
              <a:latin typeface="Times New Roman" panose="02020603050405020304" pitchFamily="18" charset="0"/>
              <a:ea typeface="+mn-ea"/>
              <a:cs typeface="Times New Roman" panose="02020603050405020304" pitchFamily="18" charset="0"/>
            </a:endParaRPr>
          </a:p>
        </p:txBody>
      </p:sp>
      <p:sp>
        <p:nvSpPr>
          <p:cNvPr id="46084" name="Text Box 4">
            <a:extLst>
              <a:ext uri="{FF2B5EF4-FFF2-40B4-BE49-F238E27FC236}">
                <a16:creationId xmlns:a16="http://schemas.microsoft.com/office/drawing/2014/main" id="{34C85003-26D1-39E6-DA57-C5BCAE7B9705}"/>
              </a:ext>
            </a:extLst>
          </p:cNvPr>
          <p:cNvSpPr txBox="1">
            <a:spLocks noChangeArrowheads="1"/>
          </p:cNvSpPr>
          <p:nvPr/>
        </p:nvSpPr>
        <p:spPr bwMode="auto">
          <a:xfrm>
            <a:off x="609600" y="1447800"/>
            <a:ext cx="7939088" cy="904875"/>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400" b="1" i="0" u="none" strike="noStrike" kern="1200" cap="none" spc="0" normalizeH="0" baseline="0" noProof="0" dirty="0">
                <a:ln>
                  <a:noFill/>
                </a:ln>
                <a:solidFill>
                  <a:srgbClr val="FF3300"/>
                </a:solidFill>
                <a:effectLst/>
                <a:uLnTx/>
                <a:uFillTx/>
                <a:latin typeface="Times New Roman" panose="02020603050405020304" pitchFamily="18" charset="0"/>
                <a:ea typeface="+mn-ea"/>
                <a:cs typeface="Arial" panose="020B0604020202020204" pitchFamily="34" charset="0"/>
              </a:rPr>
              <a:t>1- </a:t>
            </a:r>
            <a:r>
              <a:rPr kumimoji="0" lang="en-US" altLang="en-US" sz="2400" b="1" i="0" u="sng" strike="noStrike" kern="1200" cap="none" spc="0" normalizeH="0" baseline="0" noProof="0" dirty="0" err="1">
                <a:ln>
                  <a:noFill/>
                </a:ln>
                <a:solidFill>
                  <a:srgbClr val="FF3300"/>
                </a:solidFill>
                <a:effectLst/>
                <a:uLnTx/>
                <a:uFillTx/>
                <a:latin typeface="Times New Roman" panose="02020603050405020304" pitchFamily="18" charset="0"/>
                <a:ea typeface="+mn-ea"/>
                <a:cs typeface="Arial" panose="020B0604020202020204" pitchFamily="34" charset="0"/>
              </a:rPr>
              <a:t>Bài</a:t>
            </a:r>
            <a:r>
              <a:rPr kumimoji="0" lang="en-US" altLang="en-US" sz="2400" b="1" i="0" u="sng" strike="noStrike" kern="1200" cap="none" spc="0" normalizeH="0" baseline="0" noProof="0" dirty="0">
                <a:ln>
                  <a:noFill/>
                </a:ln>
                <a:solidFill>
                  <a:srgbClr val="FF3300"/>
                </a:solidFill>
                <a:effectLst/>
                <a:uLnTx/>
                <a:uFillTx/>
                <a:latin typeface="Times New Roman" panose="02020603050405020304" pitchFamily="18" charset="0"/>
                <a:ea typeface="+mn-ea"/>
                <a:cs typeface="Arial" panose="020B0604020202020204" pitchFamily="34" charset="0"/>
              </a:rPr>
              <a:t> </a:t>
            </a:r>
            <a:r>
              <a:rPr kumimoji="0" lang="en-US" altLang="en-US" sz="2400" b="1" i="0" u="sng" strike="noStrike" kern="1200" cap="none" spc="0" normalizeH="0" baseline="0" noProof="0" dirty="0" err="1">
                <a:ln>
                  <a:noFill/>
                </a:ln>
                <a:solidFill>
                  <a:srgbClr val="FF3300"/>
                </a:solidFill>
                <a:effectLst/>
                <a:uLnTx/>
                <a:uFillTx/>
                <a:latin typeface="Times New Roman" panose="02020603050405020304" pitchFamily="18" charset="0"/>
                <a:ea typeface="+mn-ea"/>
                <a:cs typeface="Arial" panose="020B0604020202020204" pitchFamily="34" charset="0"/>
              </a:rPr>
              <a:t>vừa</a:t>
            </a:r>
            <a:r>
              <a:rPr kumimoji="0" lang="en-US" altLang="en-US" sz="2400" b="1" i="0" u="sng" strike="noStrike" kern="1200" cap="none" spc="0" normalizeH="0" baseline="0" noProof="0" dirty="0">
                <a:ln>
                  <a:noFill/>
                </a:ln>
                <a:solidFill>
                  <a:srgbClr val="FF3300"/>
                </a:solidFill>
                <a:effectLst/>
                <a:uLnTx/>
                <a:uFillTx/>
                <a:latin typeface="Times New Roman" panose="02020603050405020304" pitchFamily="18" charset="0"/>
                <a:ea typeface="+mn-ea"/>
                <a:cs typeface="Arial" panose="020B0604020202020204" pitchFamily="34" charset="0"/>
              </a:rPr>
              <a:t> </a:t>
            </a:r>
            <a:r>
              <a:rPr kumimoji="0" lang="en-US" altLang="en-US" sz="2400" b="1" i="0" u="sng" strike="noStrike" kern="1200" cap="none" spc="0" normalizeH="0" baseline="0" noProof="0" dirty="0" err="1">
                <a:ln>
                  <a:noFill/>
                </a:ln>
                <a:solidFill>
                  <a:srgbClr val="FF3300"/>
                </a:solidFill>
                <a:effectLst/>
                <a:uLnTx/>
                <a:uFillTx/>
                <a:latin typeface="Times New Roman" panose="02020603050405020304" pitchFamily="18" charset="0"/>
                <a:ea typeface="+mn-ea"/>
                <a:cs typeface="Arial" panose="020B0604020202020204" pitchFamily="34" charset="0"/>
              </a:rPr>
              <a:t>học</a:t>
            </a:r>
            <a:r>
              <a:rPr kumimoji="0" lang="en-US" altLang="en-US" sz="2400" b="1" i="0" u="none" strike="noStrike" kern="1200" cap="none" spc="0" normalizeH="0" baseline="0" noProof="0" dirty="0">
                <a:ln>
                  <a:noFill/>
                </a:ln>
                <a:solidFill>
                  <a:srgbClr val="FF3300"/>
                </a:solidFill>
                <a:effectLst/>
                <a:uLnTx/>
                <a:uFillTx/>
                <a:latin typeface="Times New Roman" panose="02020603050405020304" pitchFamily="18" charset="0"/>
                <a:ea typeface="+mn-ea"/>
                <a:cs typeface="Arial" panose="020B0604020202020204" pitchFamily="34" charset="0"/>
              </a:rPr>
              <a:t>:</a:t>
            </a:r>
          </a:p>
          <a:p>
            <a:pPr marL="0" marR="0" lvl="0" indent="0" algn="l" defTabSz="914400" rtl="0" eaLnBrk="0" fontAlgn="base" latinLnBrk="0" hangingPunct="0">
              <a:lnSpc>
                <a:spcPct val="107000"/>
              </a:lnSpc>
              <a:spcBef>
                <a:spcPct val="20000"/>
              </a:spcBef>
              <a:spcAft>
                <a:spcPts val="800"/>
              </a:spcAft>
              <a:buClrTx/>
              <a:buSzTx/>
              <a:buFontTx/>
              <a:buNone/>
              <a:tabLst/>
              <a:defRPr/>
            </a:pPr>
            <a:endParaRPr kumimoji="0" lang="en-US" altLang="en-US" sz="24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Arial" panose="020B0604020202020204" pitchFamily="34" charset="0"/>
            </a:endParaRPr>
          </a:p>
        </p:txBody>
      </p:sp>
      <p:sp>
        <p:nvSpPr>
          <p:cNvPr id="46085" name="Text Box 5">
            <a:extLst>
              <a:ext uri="{FF2B5EF4-FFF2-40B4-BE49-F238E27FC236}">
                <a16:creationId xmlns:a16="http://schemas.microsoft.com/office/drawing/2014/main" id="{B028A87C-73EE-BB60-C53F-1AE2437C6270}"/>
              </a:ext>
            </a:extLst>
          </p:cNvPr>
          <p:cNvSpPr txBox="1">
            <a:spLocks noChangeArrowheads="1"/>
          </p:cNvSpPr>
          <p:nvPr/>
        </p:nvSpPr>
        <p:spPr bwMode="auto">
          <a:xfrm>
            <a:off x="685800" y="4414837"/>
            <a:ext cx="8229600" cy="461963"/>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altLang="en-US" sz="2400" b="1" i="0" u="none" strike="noStrike" kern="1200" cap="none" spc="0" normalizeH="0" baseline="0" noProof="0" dirty="0">
                <a:ln>
                  <a:noFill/>
                </a:ln>
                <a:solidFill>
                  <a:srgbClr val="FF3300"/>
                </a:solidFill>
                <a:effectLst/>
                <a:uLnTx/>
                <a:uFillTx/>
                <a:latin typeface="Times New Roman" panose="02020603050405020304" pitchFamily="18" charset="0"/>
                <a:ea typeface="+mn-ea"/>
                <a:cs typeface="Arial" panose="020B0604020202020204" pitchFamily="34" charset="0"/>
              </a:rPr>
              <a:t>2- </a:t>
            </a:r>
            <a:r>
              <a:rPr kumimoji="0" lang="en-US" altLang="en-US" sz="2400" b="1" i="0" u="sng" strike="noStrike" kern="1200" cap="none" spc="0" normalizeH="0" baseline="0" noProof="0" dirty="0" err="1">
                <a:ln>
                  <a:noFill/>
                </a:ln>
                <a:solidFill>
                  <a:srgbClr val="FF3300"/>
                </a:solidFill>
                <a:effectLst/>
                <a:uLnTx/>
                <a:uFillTx/>
                <a:latin typeface="Times New Roman" panose="02020603050405020304" pitchFamily="18" charset="0"/>
                <a:ea typeface="+mn-ea"/>
                <a:cs typeface="Arial" panose="020B0604020202020204" pitchFamily="34" charset="0"/>
              </a:rPr>
              <a:t>Bài</a:t>
            </a:r>
            <a:r>
              <a:rPr kumimoji="0" lang="en-US" altLang="en-US" sz="2400" b="1" i="0" u="sng" strike="noStrike" kern="1200" cap="none" spc="0" normalizeH="0" baseline="0" noProof="0" dirty="0">
                <a:ln>
                  <a:noFill/>
                </a:ln>
                <a:solidFill>
                  <a:srgbClr val="FF3300"/>
                </a:solidFill>
                <a:effectLst/>
                <a:uLnTx/>
                <a:uFillTx/>
                <a:latin typeface="Times New Roman" panose="02020603050405020304" pitchFamily="18" charset="0"/>
                <a:ea typeface="+mn-ea"/>
                <a:cs typeface="Arial" panose="020B0604020202020204" pitchFamily="34" charset="0"/>
              </a:rPr>
              <a:t> </a:t>
            </a:r>
            <a:r>
              <a:rPr kumimoji="0" lang="en-US" altLang="en-US" sz="2400" b="1" i="0" u="sng" strike="noStrike" kern="1200" cap="none" spc="0" normalizeH="0" baseline="0" noProof="0" dirty="0" err="1">
                <a:ln>
                  <a:noFill/>
                </a:ln>
                <a:solidFill>
                  <a:srgbClr val="FF3300"/>
                </a:solidFill>
                <a:effectLst/>
                <a:uLnTx/>
                <a:uFillTx/>
                <a:latin typeface="Times New Roman" panose="02020603050405020304" pitchFamily="18" charset="0"/>
                <a:ea typeface="+mn-ea"/>
                <a:cs typeface="Arial" panose="020B0604020202020204" pitchFamily="34" charset="0"/>
              </a:rPr>
              <a:t>sắp</a:t>
            </a:r>
            <a:r>
              <a:rPr kumimoji="0" lang="en-US" altLang="en-US" sz="2400" b="1" i="0" u="sng" strike="noStrike" kern="1200" cap="none" spc="0" normalizeH="0" baseline="0" noProof="0" dirty="0">
                <a:ln>
                  <a:noFill/>
                </a:ln>
                <a:solidFill>
                  <a:srgbClr val="FF3300"/>
                </a:solidFill>
                <a:effectLst/>
                <a:uLnTx/>
                <a:uFillTx/>
                <a:latin typeface="Times New Roman" panose="02020603050405020304" pitchFamily="18" charset="0"/>
                <a:ea typeface="+mn-ea"/>
                <a:cs typeface="Arial" panose="020B0604020202020204" pitchFamily="34" charset="0"/>
              </a:rPr>
              <a:t> </a:t>
            </a:r>
            <a:r>
              <a:rPr kumimoji="0" lang="en-US" altLang="en-US" sz="2400" b="1" i="0" u="sng" strike="noStrike" kern="1200" cap="none" spc="0" normalizeH="0" baseline="0" noProof="0" dirty="0" err="1">
                <a:ln>
                  <a:noFill/>
                </a:ln>
                <a:solidFill>
                  <a:srgbClr val="FF3300"/>
                </a:solidFill>
                <a:effectLst/>
                <a:uLnTx/>
                <a:uFillTx/>
                <a:latin typeface="Times New Roman" panose="02020603050405020304" pitchFamily="18" charset="0"/>
                <a:ea typeface="+mn-ea"/>
                <a:cs typeface="Arial" panose="020B0604020202020204" pitchFamily="34" charset="0"/>
              </a:rPr>
              <a:t>học</a:t>
            </a:r>
            <a:r>
              <a:rPr kumimoji="0" lang="en-US" altLang="en-US" sz="2400" b="1" i="0" u="none" strike="noStrike" kern="1200" cap="none" spc="0" normalizeH="0" baseline="0" noProof="0" dirty="0">
                <a:ln>
                  <a:noFill/>
                </a:ln>
                <a:solidFill>
                  <a:srgbClr val="FF3300"/>
                </a:solidFill>
                <a:effectLst/>
                <a:uLnTx/>
                <a:uFillTx/>
                <a:latin typeface="Times New Roman" panose="02020603050405020304" pitchFamily="18" charset="0"/>
                <a:ea typeface="+mn-ea"/>
                <a:cs typeface="Arial" panose="020B0604020202020204" pitchFamily="34" charset="0"/>
              </a:rPr>
              <a:t>:</a:t>
            </a:r>
            <a:endParaRPr kumimoji="0" lang="en-US" altLang="en-US" sz="2100" b="1" i="0" u="none" strike="noStrike" kern="1200" cap="none" spc="0" normalizeH="0" baseline="0" noProof="0" dirty="0">
              <a:ln>
                <a:noFill/>
              </a:ln>
              <a:solidFill>
                <a:srgbClr val="FF00FF"/>
              </a:solidFill>
              <a:effectLst/>
              <a:uLnTx/>
              <a:uFillTx/>
              <a:latin typeface="Times New Roman" panose="02020603050405020304" pitchFamily="18" charset="0"/>
              <a:ea typeface="+mn-ea"/>
              <a:cs typeface="Arial" panose="020B0604020202020204" pitchFamily="34" charset="0"/>
            </a:endParaRPr>
          </a:p>
        </p:txBody>
      </p:sp>
      <p:sp>
        <p:nvSpPr>
          <p:cNvPr id="2" name="Rectangle 1">
            <a:extLst>
              <a:ext uri="{FF2B5EF4-FFF2-40B4-BE49-F238E27FC236}">
                <a16:creationId xmlns:a16="http://schemas.microsoft.com/office/drawing/2014/main" id="{58510F6B-8ED8-330E-118C-26B16BBB270E}"/>
              </a:ext>
            </a:extLst>
          </p:cNvPr>
          <p:cNvSpPr>
            <a:spLocks noChangeArrowheads="1"/>
          </p:cNvSpPr>
          <p:nvPr/>
        </p:nvSpPr>
        <p:spPr bwMode="auto">
          <a:xfrm>
            <a:off x="868363" y="1905000"/>
            <a:ext cx="6904037" cy="2600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l" defTabSz="914400" rtl="0" eaLnBrk="1" fontAlgn="base" latinLnBrk="0" hangingPunct="1">
              <a:lnSpc>
                <a:spcPct val="150000"/>
              </a:lnSpc>
              <a:spcBef>
                <a:spcPct val="0"/>
              </a:spcBef>
              <a:spcAft>
                <a:spcPct val="0"/>
              </a:spcAft>
              <a:buClrTx/>
              <a:buSzTx/>
              <a:buNone/>
              <a:tabLst/>
              <a:defRPr/>
            </a:pPr>
            <a:r>
              <a:rPr kumimoji="0" lang="en-US" altLang="en-US" sz="28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vi-VN" altLang="en-US" sz="28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Học thuộc ghi nhớ (sgk – trang 83).</a:t>
            </a:r>
          </a:p>
          <a:p>
            <a:pPr marL="0" marR="0" lvl="0" indent="0" algn="l" defTabSz="914400" rtl="0" eaLnBrk="1" fontAlgn="base" latinLnBrk="0" hangingPunct="1">
              <a:lnSpc>
                <a:spcPct val="150000"/>
              </a:lnSpc>
              <a:spcBef>
                <a:spcPct val="0"/>
              </a:spcBef>
              <a:spcAft>
                <a:spcPct val="0"/>
              </a:spcAft>
              <a:buClrTx/>
              <a:buSzTx/>
              <a:buNone/>
              <a:tabLst/>
              <a:defRPr/>
            </a:pPr>
            <a:r>
              <a:rPr kumimoji="0" lang="en-US" altLang="en-US" sz="28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 </a:t>
            </a:r>
            <a:r>
              <a:rPr kumimoji="0" lang="vi-VN" altLang="en-US" sz="28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Hoàn thiện bài tập viết đoạn</a:t>
            </a:r>
            <a:endParaRPr kumimoji="0" lang="en-US" altLang="en-US" sz="28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base" latinLnBrk="0" hangingPunct="1">
              <a:lnSpc>
                <a:spcPct val="150000"/>
              </a:lnSpc>
              <a:spcBef>
                <a:spcPct val="0"/>
              </a:spcBef>
              <a:spcAft>
                <a:spcPct val="0"/>
              </a:spcAft>
              <a:buClrTx/>
              <a:buSzTx/>
              <a:buNone/>
              <a:tabLst/>
              <a:defRPr/>
            </a:pPr>
            <a:r>
              <a:rPr lang="en-US" altLang="en-US" sz="2800" noProof="0" dirty="0">
                <a:solidFill>
                  <a:srgbClr val="0000FF"/>
                </a:solidFill>
                <a:latin typeface="Times New Roman" panose="02020603050405020304" pitchFamily="18" charset="0"/>
                <a:cs typeface="Times New Roman" panose="02020603050405020304" pitchFamily="18" charset="0"/>
              </a:rPr>
              <a:t>- </a:t>
            </a:r>
            <a:r>
              <a:rPr lang="en-US" altLang="en-US" sz="2800" noProof="0" dirty="0" err="1">
                <a:solidFill>
                  <a:srgbClr val="0000FF"/>
                </a:solidFill>
                <a:latin typeface="Times New Roman" panose="02020603050405020304" pitchFamily="18" charset="0"/>
                <a:cs typeface="Times New Roman" panose="02020603050405020304" pitchFamily="18" charset="0"/>
              </a:rPr>
              <a:t>Tập</a:t>
            </a:r>
            <a:r>
              <a:rPr lang="en-US" altLang="en-US" sz="2800" noProof="0" dirty="0">
                <a:solidFill>
                  <a:srgbClr val="0000FF"/>
                </a:solidFill>
                <a:latin typeface="Times New Roman" panose="02020603050405020304" pitchFamily="18" charset="0"/>
                <a:cs typeface="Times New Roman" panose="02020603050405020304" pitchFamily="18" charset="0"/>
              </a:rPr>
              <a:t> </a:t>
            </a:r>
            <a:r>
              <a:rPr lang="en-US" altLang="en-US" sz="2800" noProof="0" dirty="0" err="1">
                <a:solidFill>
                  <a:srgbClr val="0000FF"/>
                </a:solidFill>
                <a:latin typeface="Times New Roman" panose="02020603050405020304" pitchFamily="18" charset="0"/>
                <a:cs typeface="Times New Roman" panose="02020603050405020304" pitchFamily="18" charset="0"/>
              </a:rPr>
              <a:t>nhận</a:t>
            </a:r>
            <a:r>
              <a:rPr lang="en-US" altLang="en-US" sz="2800" noProof="0" dirty="0">
                <a:solidFill>
                  <a:srgbClr val="0000FF"/>
                </a:solidFill>
                <a:latin typeface="Times New Roman" panose="02020603050405020304" pitchFamily="18" charset="0"/>
                <a:cs typeface="Times New Roman" panose="02020603050405020304" pitchFamily="18" charset="0"/>
              </a:rPr>
              <a:t> </a:t>
            </a:r>
            <a:r>
              <a:rPr lang="en-US" altLang="en-US" sz="2800" noProof="0" dirty="0" err="1">
                <a:solidFill>
                  <a:srgbClr val="0000FF"/>
                </a:solidFill>
                <a:latin typeface="Times New Roman" panose="02020603050405020304" pitchFamily="18" charset="0"/>
                <a:cs typeface="Times New Roman" panose="02020603050405020304" pitchFamily="18" charset="0"/>
              </a:rPr>
              <a:t>diện</a:t>
            </a:r>
            <a:r>
              <a:rPr lang="en-US" altLang="en-US" sz="2800" noProof="0" dirty="0">
                <a:solidFill>
                  <a:srgbClr val="0000FF"/>
                </a:solidFill>
                <a:latin typeface="Times New Roman" panose="02020603050405020304" pitchFamily="18" charset="0"/>
                <a:cs typeface="Times New Roman" panose="02020603050405020304" pitchFamily="18" charset="0"/>
              </a:rPr>
              <a:t> 4 </a:t>
            </a:r>
            <a:r>
              <a:rPr lang="en-US" altLang="en-US" sz="2800" noProof="0" dirty="0" err="1">
                <a:solidFill>
                  <a:srgbClr val="0000FF"/>
                </a:solidFill>
                <a:latin typeface="Times New Roman" panose="02020603050405020304" pitchFamily="18" charset="0"/>
                <a:cs typeface="Times New Roman" panose="02020603050405020304" pitchFamily="18" charset="0"/>
              </a:rPr>
              <a:t>thành</a:t>
            </a:r>
            <a:r>
              <a:rPr lang="en-US" altLang="en-US" sz="2800" noProof="0" dirty="0">
                <a:solidFill>
                  <a:srgbClr val="0000FF"/>
                </a:solidFill>
                <a:latin typeface="Times New Roman" panose="02020603050405020304" pitchFamily="18" charset="0"/>
                <a:cs typeface="Times New Roman" panose="02020603050405020304" pitchFamily="18" charset="0"/>
              </a:rPr>
              <a:t> </a:t>
            </a:r>
            <a:r>
              <a:rPr lang="en-US" altLang="en-US" sz="2800" noProof="0" dirty="0" err="1">
                <a:solidFill>
                  <a:srgbClr val="0000FF"/>
                </a:solidFill>
                <a:latin typeface="Times New Roman" panose="02020603050405020304" pitchFamily="18" charset="0"/>
                <a:cs typeface="Times New Roman" panose="02020603050405020304" pitchFamily="18" charset="0"/>
              </a:rPr>
              <a:t>phần</a:t>
            </a:r>
            <a:r>
              <a:rPr lang="en-US" altLang="en-US" sz="2800" noProof="0" dirty="0">
                <a:solidFill>
                  <a:srgbClr val="0000FF"/>
                </a:solidFill>
                <a:latin typeface="Times New Roman" panose="02020603050405020304" pitchFamily="18" charset="0"/>
                <a:cs typeface="Times New Roman" panose="02020603050405020304" pitchFamily="18" charset="0"/>
              </a:rPr>
              <a:t> </a:t>
            </a:r>
            <a:r>
              <a:rPr lang="en-US" altLang="en-US" sz="2800" noProof="0" dirty="0" err="1">
                <a:solidFill>
                  <a:srgbClr val="0000FF"/>
                </a:solidFill>
                <a:latin typeface="Times New Roman" panose="02020603050405020304" pitchFamily="18" charset="0"/>
                <a:cs typeface="Times New Roman" panose="02020603050405020304" pitchFamily="18" charset="0"/>
              </a:rPr>
              <a:t>biệt</a:t>
            </a:r>
            <a:r>
              <a:rPr lang="en-US" altLang="en-US" sz="2800" noProof="0" dirty="0">
                <a:solidFill>
                  <a:srgbClr val="0000FF"/>
                </a:solidFill>
                <a:latin typeface="Times New Roman" panose="02020603050405020304" pitchFamily="18" charset="0"/>
                <a:cs typeface="Times New Roman" panose="02020603050405020304" pitchFamily="18" charset="0"/>
              </a:rPr>
              <a:t> </a:t>
            </a:r>
            <a:r>
              <a:rPr lang="en-US" altLang="en-US" sz="2800" noProof="0" dirty="0" err="1">
                <a:solidFill>
                  <a:srgbClr val="0000FF"/>
                </a:solidFill>
                <a:latin typeface="Times New Roman" panose="02020603050405020304" pitchFamily="18" charset="0"/>
                <a:cs typeface="Times New Roman" panose="02020603050405020304" pitchFamily="18" charset="0"/>
              </a:rPr>
              <a:t>lập</a:t>
            </a:r>
            <a:r>
              <a:rPr lang="en-US" altLang="en-US" sz="2800" noProof="0" dirty="0">
                <a:solidFill>
                  <a:srgbClr val="0000FF"/>
                </a:solidFill>
                <a:latin typeface="Times New Roman" panose="02020603050405020304" pitchFamily="18" charset="0"/>
                <a:cs typeface="Times New Roman" panose="02020603050405020304" pitchFamily="18" charset="0"/>
              </a:rPr>
              <a:t> qua </a:t>
            </a:r>
            <a:r>
              <a:rPr lang="en-US" altLang="en-US" sz="2800" noProof="0" dirty="0" err="1">
                <a:solidFill>
                  <a:srgbClr val="0000FF"/>
                </a:solidFill>
                <a:latin typeface="Times New Roman" panose="02020603050405020304" pitchFamily="18" charset="0"/>
                <a:cs typeface="Times New Roman" panose="02020603050405020304" pitchFamily="18" charset="0"/>
              </a:rPr>
              <a:t>các</a:t>
            </a:r>
            <a:r>
              <a:rPr lang="en-US" altLang="en-US" sz="2800" noProof="0" dirty="0">
                <a:solidFill>
                  <a:srgbClr val="0000FF"/>
                </a:solidFill>
                <a:latin typeface="Times New Roman" panose="02020603050405020304" pitchFamily="18" charset="0"/>
                <a:cs typeface="Times New Roman" panose="02020603050405020304" pitchFamily="18" charset="0"/>
              </a:rPr>
              <a:t> </a:t>
            </a:r>
            <a:r>
              <a:rPr lang="en-US" altLang="en-US" sz="2800" noProof="0" dirty="0" err="1">
                <a:solidFill>
                  <a:srgbClr val="0000FF"/>
                </a:solidFill>
                <a:latin typeface="Times New Roman" panose="02020603050405020304" pitchFamily="18" charset="0"/>
                <a:cs typeface="Times New Roman" panose="02020603050405020304" pitchFamily="18" charset="0"/>
              </a:rPr>
              <a:t>văn</a:t>
            </a:r>
            <a:r>
              <a:rPr lang="en-US" altLang="en-US" sz="2800" noProof="0" dirty="0">
                <a:solidFill>
                  <a:srgbClr val="0000FF"/>
                </a:solidFill>
                <a:latin typeface="Times New Roman" panose="02020603050405020304" pitchFamily="18" charset="0"/>
                <a:cs typeface="Times New Roman" panose="02020603050405020304" pitchFamily="18" charset="0"/>
              </a:rPr>
              <a:t> </a:t>
            </a:r>
            <a:r>
              <a:rPr lang="en-US" altLang="en-US" sz="2800" noProof="0" dirty="0" err="1">
                <a:solidFill>
                  <a:srgbClr val="0000FF"/>
                </a:solidFill>
                <a:latin typeface="Times New Roman" panose="02020603050405020304" pitchFamily="18" charset="0"/>
                <a:cs typeface="Times New Roman" panose="02020603050405020304" pitchFamily="18" charset="0"/>
              </a:rPr>
              <a:t>bản</a:t>
            </a:r>
            <a:r>
              <a:rPr lang="en-US" altLang="en-US" sz="2800" noProof="0" dirty="0">
                <a:solidFill>
                  <a:srgbClr val="0000FF"/>
                </a:solidFill>
                <a:latin typeface="Times New Roman" panose="02020603050405020304" pitchFamily="18" charset="0"/>
                <a:cs typeface="Times New Roman" panose="02020603050405020304" pitchFamily="18" charset="0"/>
              </a:rPr>
              <a:t> SGK. </a:t>
            </a:r>
            <a:endParaRPr kumimoji="0" lang="vi-VN" altLang="en-US" sz="2800" b="0"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endParaRPr>
          </a:p>
        </p:txBody>
      </p:sp>
      <p:sp>
        <p:nvSpPr>
          <p:cNvPr id="3" name="Rectangle 2">
            <a:extLst>
              <a:ext uri="{FF2B5EF4-FFF2-40B4-BE49-F238E27FC236}">
                <a16:creationId xmlns:a16="http://schemas.microsoft.com/office/drawing/2014/main" id="{8FB9D0B7-5AAF-FF77-32FB-14B949A85A8E}"/>
              </a:ext>
            </a:extLst>
          </p:cNvPr>
          <p:cNvSpPr>
            <a:spLocks noChangeArrowheads="1"/>
          </p:cNvSpPr>
          <p:nvPr/>
        </p:nvSpPr>
        <p:spPr bwMode="auto">
          <a:xfrm>
            <a:off x="2708275" y="4254500"/>
            <a:ext cx="5749925"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marR="0" lvl="0" indent="0" algn="ctr" defTabSz="914400" rtl="0" eaLnBrk="1" fontAlgn="base" latinLnBrk="0" hangingPunct="1">
              <a:lnSpc>
                <a:spcPct val="150000"/>
              </a:lnSpc>
              <a:spcBef>
                <a:spcPct val="0"/>
              </a:spcBef>
              <a:spcAft>
                <a:spcPct val="0"/>
              </a:spcAft>
              <a:buClrTx/>
              <a:buSzTx/>
              <a:buFontTx/>
              <a:buNone/>
              <a:tabLst/>
              <a:defRPr/>
            </a:pPr>
            <a:r>
              <a:rPr kumimoji="0" lang="en-US"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rPr>
              <a:t>LUYỆN NÓI: NGHỊ LUẬN VỀ MỘT ĐOẠN THƠ, BÀI THƠ</a:t>
            </a:r>
            <a:endParaRPr kumimoji="0" lang="vi-VN" altLang="en-US" sz="2800" b="1" i="0" u="none" strike="noStrike" kern="1200" cap="none" spc="0" normalizeH="0" baseline="0" noProof="0" dirty="0">
              <a:ln>
                <a:noFill/>
              </a:ln>
              <a:solidFill>
                <a:srgbClr val="0000FF"/>
              </a:solidFill>
              <a:effectLst/>
              <a:uLnTx/>
              <a:uFillTx/>
              <a:latin typeface="Times New Roman" panose="02020603050405020304" pitchFamily="18" charset="0"/>
              <a:ea typeface="+mn-ea"/>
              <a:cs typeface="Times New Roman" panose="02020603050405020304" pitchFamily="18" charset="0"/>
            </a:endParaRPr>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6083"/>
                                        </p:tgtEl>
                                        <p:attrNameLst>
                                          <p:attrName>style.visibility</p:attrName>
                                        </p:attrNameLst>
                                      </p:cBhvr>
                                      <p:to>
                                        <p:strVal val="visible"/>
                                      </p:to>
                                    </p:set>
                                    <p:anim calcmode="lin" valueType="num">
                                      <p:cBhvr additive="base">
                                        <p:cTn id="7" dur="500" fill="hold"/>
                                        <p:tgtEl>
                                          <p:spTgt spid="46083"/>
                                        </p:tgtEl>
                                        <p:attrNameLst>
                                          <p:attrName>ppt_x</p:attrName>
                                        </p:attrNameLst>
                                      </p:cBhvr>
                                      <p:tavLst>
                                        <p:tav tm="0">
                                          <p:val>
                                            <p:strVal val="#ppt_x"/>
                                          </p:val>
                                        </p:tav>
                                        <p:tav tm="100000">
                                          <p:val>
                                            <p:strVal val="#ppt_x"/>
                                          </p:val>
                                        </p:tav>
                                      </p:tavLst>
                                    </p:anim>
                                    <p:anim calcmode="lin" valueType="num">
                                      <p:cBhvr additive="base">
                                        <p:cTn id="8" dur="500" fill="hold"/>
                                        <p:tgtEl>
                                          <p:spTgt spid="4608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55" presetClass="entr" presetSubtype="0" fill="hold" nodeType="clickEffect">
                                  <p:stCondLst>
                                    <p:cond delay="0"/>
                                  </p:stCondLst>
                                  <p:childTnLst>
                                    <p:set>
                                      <p:cBhvr>
                                        <p:cTn id="12" dur="1" fill="hold">
                                          <p:stCondLst>
                                            <p:cond delay="0"/>
                                          </p:stCondLst>
                                        </p:cTn>
                                        <p:tgtEl>
                                          <p:spTgt spid="46084"/>
                                        </p:tgtEl>
                                        <p:attrNameLst>
                                          <p:attrName>style.visibility</p:attrName>
                                        </p:attrNameLst>
                                      </p:cBhvr>
                                      <p:to>
                                        <p:strVal val="visible"/>
                                      </p:to>
                                    </p:set>
                                    <p:anim calcmode="lin" valueType="num">
                                      <p:cBhvr>
                                        <p:cTn id="13" dur="1000" fill="hold"/>
                                        <p:tgtEl>
                                          <p:spTgt spid="46084"/>
                                        </p:tgtEl>
                                        <p:attrNameLst>
                                          <p:attrName>ppt_w</p:attrName>
                                        </p:attrNameLst>
                                      </p:cBhvr>
                                      <p:tavLst>
                                        <p:tav tm="0">
                                          <p:val>
                                            <p:strVal val="#ppt_w*0.70"/>
                                          </p:val>
                                        </p:tav>
                                        <p:tav tm="100000">
                                          <p:val>
                                            <p:strVal val="#ppt_w"/>
                                          </p:val>
                                        </p:tav>
                                      </p:tavLst>
                                    </p:anim>
                                    <p:anim calcmode="lin" valueType="num">
                                      <p:cBhvr>
                                        <p:cTn id="14" dur="1000" fill="hold"/>
                                        <p:tgtEl>
                                          <p:spTgt spid="46084"/>
                                        </p:tgtEl>
                                        <p:attrNameLst>
                                          <p:attrName>ppt_h</p:attrName>
                                        </p:attrNameLst>
                                      </p:cBhvr>
                                      <p:tavLst>
                                        <p:tav tm="0">
                                          <p:val>
                                            <p:strVal val="#ppt_h"/>
                                          </p:val>
                                        </p:tav>
                                        <p:tav tm="100000">
                                          <p:val>
                                            <p:strVal val="#ppt_h"/>
                                          </p:val>
                                        </p:tav>
                                      </p:tavLst>
                                    </p:anim>
                                    <p:animEffect transition="in" filter="fade">
                                      <p:cBhvr>
                                        <p:cTn id="15" dur="1000"/>
                                        <p:tgtEl>
                                          <p:spTgt spid="46084"/>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55" presetClass="entr" presetSubtype="0" fill="hold" nodeType="clickEffect">
                                  <p:stCondLst>
                                    <p:cond delay="0"/>
                                  </p:stCondLst>
                                  <p:childTnLst>
                                    <p:set>
                                      <p:cBhvr>
                                        <p:cTn id="19" dur="1" fill="hold">
                                          <p:stCondLst>
                                            <p:cond delay="0"/>
                                          </p:stCondLst>
                                        </p:cTn>
                                        <p:tgtEl>
                                          <p:spTgt spid="46085"/>
                                        </p:tgtEl>
                                        <p:attrNameLst>
                                          <p:attrName>style.visibility</p:attrName>
                                        </p:attrNameLst>
                                      </p:cBhvr>
                                      <p:to>
                                        <p:strVal val="visible"/>
                                      </p:to>
                                    </p:set>
                                    <p:anim calcmode="lin" valueType="num">
                                      <p:cBhvr>
                                        <p:cTn id="20" dur="1000" fill="hold"/>
                                        <p:tgtEl>
                                          <p:spTgt spid="46085"/>
                                        </p:tgtEl>
                                        <p:attrNameLst>
                                          <p:attrName>ppt_w</p:attrName>
                                        </p:attrNameLst>
                                      </p:cBhvr>
                                      <p:tavLst>
                                        <p:tav tm="0">
                                          <p:val>
                                            <p:strVal val="#ppt_w*0.70"/>
                                          </p:val>
                                        </p:tav>
                                        <p:tav tm="100000">
                                          <p:val>
                                            <p:strVal val="#ppt_w"/>
                                          </p:val>
                                        </p:tav>
                                      </p:tavLst>
                                    </p:anim>
                                    <p:anim calcmode="lin" valueType="num">
                                      <p:cBhvr>
                                        <p:cTn id="21" dur="1000" fill="hold"/>
                                        <p:tgtEl>
                                          <p:spTgt spid="46085"/>
                                        </p:tgtEl>
                                        <p:attrNameLst>
                                          <p:attrName>ppt_h</p:attrName>
                                        </p:attrNameLst>
                                      </p:cBhvr>
                                      <p:tavLst>
                                        <p:tav tm="0">
                                          <p:val>
                                            <p:strVal val="#ppt_h"/>
                                          </p:val>
                                        </p:tav>
                                        <p:tav tm="100000">
                                          <p:val>
                                            <p:strVal val="#ppt_h"/>
                                          </p:val>
                                        </p:tav>
                                      </p:tavLst>
                                    </p:anim>
                                    <p:animEffect transition="in" filter="fade">
                                      <p:cBhvr>
                                        <p:cTn id="22" dur="1000"/>
                                        <p:tgtEl>
                                          <p:spTgt spid="4608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21" fill="hold"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barn(inVertical)">
                                      <p:cBhvr>
                                        <p:cTn id="27" dur="500"/>
                                        <p:tgtEl>
                                          <p:spTgt spid="2"/>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barn(inVertical)">
                                      <p:cBhvr>
                                        <p:cTn id="3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4" grpId="0"/>
      <p:bldP spid="46085" grpId="0"/>
      <p:bldP spid="2" grpId="0"/>
      <p:bldP spid="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Anh dep 10"/>
          <p:cNvPicPr>
            <a:picLocks noChangeAspect="1" noChangeArrowheads="1"/>
          </p:cNvPicPr>
          <p:nvPr/>
        </p:nvPicPr>
        <p:blipFill>
          <a:blip r:embed="rId5"/>
          <a:srcRect/>
          <a:stretch>
            <a:fillRect/>
          </a:stretch>
        </p:blipFill>
        <p:spPr bwMode="auto">
          <a:xfrm>
            <a:off x="-279400" y="-685800"/>
            <a:ext cx="9372600" cy="9220200"/>
          </a:xfrm>
          <a:prstGeom prst="rect">
            <a:avLst/>
          </a:prstGeom>
          <a:noFill/>
          <a:ln w="9525">
            <a:noFill/>
            <a:miter lim="800000"/>
            <a:headEnd/>
            <a:tailEnd/>
          </a:ln>
        </p:spPr>
      </p:pic>
      <p:sp>
        <p:nvSpPr>
          <p:cNvPr id="20483" name="WordArt 3"/>
          <p:cNvSpPr>
            <a:spLocks noChangeArrowheads="1" noChangeShapeType="1" noTextEdit="1"/>
          </p:cNvSpPr>
          <p:nvPr/>
        </p:nvSpPr>
        <p:spPr bwMode="auto">
          <a:xfrm rot="-164394">
            <a:off x="1371600" y="2286000"/>
            <a:ext cx="7162800" cy="2057400"/>
          </a:xfrm>
          <a:prstGeom prst="rect">
            <a:avLst/>
          </a:prstGeom>
        </p:spPr>
        <p:txBody>
          <a:bodyPr wrap="none" fromWordArt="1">
            <a:prstTxWarp prst="textDoubleWave1">
              <a:avLst>
                <a:gd name="adj1" fmla="val 6500"/>
                <a:gd name="adj2" fmla="val 0"/>
              </a:avLst>
            </a:prstTxWarp>
          </a:bodyPr>
          <a:lstStyle/>
          <a:p>
            <a:pPr algn="ctr"/>
            <a:r>
              <a:rPr lang="en-US" sz="2800" kern="10">
                <a:ln w="12700">
                  <a:solidFill>
                    <a:srgbClr val="FF0000"/>
                  </a:solidFill>
                  <a:round/>
                  <a:headEnd/>
                  <a:tailEnd/>
                </a:ln>
                <a:solidFill>
                  <a:srgbClr val="FF0000"/>
                </a:solidFill>
                <a:effectLst>
                  <a:outerShdw sy="50000" rotWithShape="0">
                    <a:srgbClr val="C0C0C0">
                      <a:alpha val="50000"/>
                    </a:srgbClr>
                  </a:outerShdw>
                </a:effectLst>
                <a:latin typeface="Arial"/>
                <a:cs typeface="Arial"/>
              </a:rPr>
              <a:t>CHÚC CÁC EM VUI KHOẺ, HỌC GIỎI</a:t>
            </a:r>
          </a:p>
        </p:txBody>
      </p:sp>
      <p:sp>
        <p:nvSpPr>
          <p:cNvPr id="20484" name="AutoShape 4"/>
          <p:cNvSpPr>
            <a:spLocks noChangeArrowheads="1"/>
          </p:cNvSpPr>
          <p:nvPr/>
        </p:nvSpPr>
        <p:spPr bwMode="auto">
          <a:xfrm>
            <a:off x="3810000" y="4191000"/>
            <a:ext cx="1905000" cy="1524000"/>
          </a:xfrm>
          <a:prstGeom prst="star16">
            <a:avLst>
              <a:gd name="adj" fmla="val 10917"/>
            </a:avLst>
          </a:prstGeom>
          <a:solidFill>
            <a:schemeClr val="accent1"/>
          </a:solidFill>
          <a:ln w="28575" algn="ctr">
            <a:solidFill>
              <a:srgbClr val="FF0000"/>
            </a:solidFill>
            <a:miter lim="800000"/>
            <a:headEnd/>
            <a:tailEnd/>
          </a:ln>
        </p:spPr>
        <p:txBody>
          <a:bodyPr wrap="none" anchor="ctr"/>
          <a:lstStyle/>
          <a:p>
            <a:pPr eaLnBrk="1" hangingPunct="1"/>
            <a:endParaRPr lang="en-US" altLang="en-US"/>
          </a:p>
        </p:txBody>
      </p:sp>
      <p:sp>
        <p:nvSpPr>
          <p:cNvPr id="20485" name="AutoShape 5"/>
          <p:cNvSpPr>
            <a:spLocks noChangeArrowheads="1"/>
          </p:cNvSpPr>
          <p:nvPr/>
        </p:nvSpPr>
        <p:spPr bwMode="auto">
          <a:xfrm>
            <a:off x="228600" y="304800"/>
            <a:ext cx="1905000" cy="1600200"/>
          </a:xfrm>
          <a:prstGeom prst="star24">
            <a:avLst>
              <a:gd name="adj" fmla="val 0"/>
            </a:avLst>
          </a:prstGeom>
          <a:solidFill>
            <a:srgbClr val="FF0000"/>
          </a:solidFill>
          <a:ln w="28575" algn="ctr">
            <a:solidFill>
              <a:srgbClr val="99CC00"/>
            </a:solidFill>
            <a:miter lim="800000"/>
            <a:headEnd/>
            <a:tailEnd/>
          </a:ln>
        </p:spPr>
        <p:txBody>
          <a:bodyPr wrap="none" anchor="ctr"/>
          <a:lstStyle/>
          <a:p>
            <a:pPr eaLnBrk="1" hangingPunct="1"/>
            <a:endParaRPr lang="en-US" altLang="en-US"/>
          </a:p>
        </p:txBody>
      </p:sp>
      <p:sp>
        <p:nvSpPr>
          <p:cNvPr id="20486" name="AutoShape 6"/>
          <p:cNvSpPr>
            <a:spLocks noChangeArrowheads="1"/>
          </p:cNvSpPr>
          <p:nvPr/>
        </p:nvSpPr>
        <p:spPr bwMode="auto">
          <a:xfrm>
            <a:off x="3733800" y="4267200"/>
            <a:ext cx="1981200" cy="1143000"/>
          </a:xfrm>
          <a:prstGeom prst="star32">
            <a:avLst>
              <a:gd name="adj" fmla="val 0"/>
            </a:avLst>
          </a:prstGeom>
          <a:solidFill>
            <a:srgbClr val="33CC33"/>
          </a:solidFill>
          <a:ln w="28575" algn="ctr">
            <a:solidFill>
              <a:srgbClr val="FFFF00"/>
            </a:solidFill>
            <a:miter lim="800000"/>
            <a:headEnd/>
            <a:tailEnd/>
          </a:ln>
        </p:spPr>
        <p:txBody>
          <a:bodyPr wrap="none" anchor="ctr"/>
          <a:lstStyle/>
          <a:p>
            <a:pPr eaLnBrk="1" hangingPunct="1"/>
            <a:endParaRPr lang="en-US" altLang="en-US"/>
          </a:p>
        </p:txBody>
      </p:sp>
      <p:pic>
        <p:nvPicPr>
          <p:cNvPr id="32775" name="09 - vox Paradise.mp3">
            <a:hlinkClick r:id="" action="ppaction://media"/>
          </p:cNvPr>
          <p:cNvPicPr>
            <a:picLocks noRot="1" noChangeAspect="1" noChangeArrowheads="1"/>
          </p:cNvPicPr>
          <p:nvPr>
            <a:audioFile r:link="rId1"/>
          </p:nvPr>
        </p:nvPicPr>
        <p:blipFill>
          <a:blip r:embed="rId6"/>
          <a:srcRect/>
          <a:stretch>
            <a:fillRect/>
          </a:stretch>
        </p:blipFill>
        <p:spPr bwMode="auto">
          <a:xfrm>
            <a:off x="9677400" y="-3048000"/>
            <a:ext cx="304800" cy="304800"/>
          </a:xfrm>
          <a:prstGeom prst="rect">
            <a:avLst/>
          </a:prstGeom>
          <a:noFill/>
          <a:ln w="9525">
            <a:noFill/>
            <a:miter lim="800000"/>
            <a:headEnd/>
            <a:tailEnd/>
          </a:ln>
        </p:spPr>
      </p:pic>
      <p:sp>
        <p:nvSpPr>
          <p:cNvPr id="32776" name="AutoShape 8"/>
          <p:cNvSpPr>
            <a:spLocks noChangeArrowheads="1"/>
          </p:cNvSpPr>
          <p:nvPr/>
        </p:nvSpPr>
        <p:spPr bwMode="auto">
          <a:xfrm>
            <a:off x="6477000" y="304800"/>
            <a:ext cx="2438400" cy="1600200"/>
          </a:xfrm>
          <a:prstGeom prst="star32">
            <a:avLst>
              <a:gd name="adj" fmla="val 0"/>
            </a:avLst>
          </a:prstGeom>
          <a:solidFill>
            <a:srgbClr val="33CC33"/>
          </a:solidFill>
          <a:ln w="28575" algn="ctr">
            <a:solidFill>
              <a:srgbClr val="FFFF00"/>
            </a:solidFill>
            <a:miter lim="800000"/>
            <a:headEnd/>
            <a:tailEnd/>
          </a:ln>
        </p:spPr>
        <p:txBody>
          <a:bodyPr wrap="none" anchor="ctr"/>
          <a:lstStyle/>
          <a:p>
            <a:pPr eaLnBrk="1" hangingPunct="1"/>
            <a:endParaRPr lang="en-US" altLang="en-US"/>
          </a:p>
        </p:txBody>
      </p:sp>
      <p:sp>
        <p:nvSpPr>
          <p:cNvPr id="32777" name="AutoShape 9"/>
          <p:cNvSpPr>
            <a:spLocks noChangeArrowheads="1"/>
          </p:cNvSpPr>
          <p:nvPr/>
        </p:nvSpPr>
        <p:spPr bwMode="auto">
          <a:xfrm>
            <a:off x="228600" y="381000"/>
            <a:ext cx="1905000" cy="1600200"/>
          </a:xfrm>
          <a:prstGeom prst="star24">
            <a:avLst>
              <a:gd name="adj" fmla="val 8500"/>
            </a:avLst>
          </a:prstGeom>
          <a:solidFill>
            <a:srgbClr val="FF0000"/>
          </a:solidFill>
          <a:ln w="28575" algn="ctr">
            <a:solidFill>
              <a:srgbClr val="008000"/>
            </a:solidFill>
            <a:miter lim="800000"/>
            <a:headEnd/>
            <a:tailEnd/>
          </a:ln>
        </p:spPr>
        <p:txBody>
          <a:bodyPr wrap="none" anchor="ctr"/>
          <a:lstStyle/>
          <a:p>
            <a:pPr eaLnBrk="1" hangingPunct="1"/>
            <a:endParaRPr lang="en-US" altLang="en-US"/>
          </a:p>
        </p:txBody>
      </p:sp>
      <p:sp>
        <p:nvSpPr>
          <p:cNvPr id="32778" name="AutoShape 10"/>
          <p:cNvSpPr>
            <a:spLocks noChangeArrowheads="1"/>
          </p:cNvSpPr>
          <p:nvPr/>
        </p:nvSpPr>
        <p:spPr bwMode="auto">
          <a:xfrm>
            <a:off x="6477000" y="304800"/>
            <a:ext cx="2438400" cy="1600200"/>
          </a:xfrm>
          <a:prstGeom prst="star32">
            <a:avLst>
              <a:gd name="adj" fmla="val 11069"/>
            </a:avLst>
          </a:prstGeom>
          <a:solidFill>
            <a:srgbClr val="33CC33"/>
          </a:solidFill>
          <a:ln w="28575" algn="ctr">
            <a:solidFill>
              <a:srgbClr val="FF0000"/>
            </a:solidFill>
            <a:miter lim="800000"/>
            <a:headEnd/>
            <a:tailEnd/>
          </a:ln>
        </p:spPr>
        <p:txBody>
          <a:bodyPr wrap="none" anchor="ctr"/>
          <a:lstStyle/>
          <a:p>
            <a:pPr eaLnBrk="1" hangingPunct="1"/>
            <a:endParaRPr lang="en-US" altLang="en-US"/>
          </a:p>
        </p:txBody>
      </p:sp>
      <p:pic>
        <p:nvPicPr>
          <p:cNvPr id="32780" name="Bui phan.mp3">
            <a:hlinkClick r:id="" action="ppaction://media"/>
          </p:cNvPr>
          <p:cNvPicPr>
            <a:picLocks noRot="1" noChangeAspect="1" noChangeArrowheads="1"/>
          </p:cNvPicPr>
          <p:nvPr>
            <a:audioFile r:link="rId2"/>
          </p:nvPr>
        </p:nvPicPr>
        <p:blipFill>
          <a:blip r:embed="rId7"/>
          <a:srcRect/>
          <a:stretch>
            <a:fillRect/>
          </a:stretch>
        </p:blipFill>
        <p:spPr bwMode="auto">
          <a:xfrm>
            <a:off x="8675688" y="5373688"/>
            <a:ext cx="304800" cy="304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mph" presetSubtype="0" repeatCount="indefinite" fill="hold" grpId="0" nodeType="withEffect">
                                  <p:stCondLst>
                                    <p:cond delay="0"/>
                                  </p:stCondLst>
                                  <p:childTnLst>
                                    <p:animRot by="21600000">
                                      <p:cBhvr>
                                        <p:cTn id="6" dur="2000" fill="hold"/>
                                        <p:tgtEl>
                                          <p:spTgt spid="32776"/>
                                        </p:tgtEl>
                                        <p:attrNameLst>
                                          <p:attrName>r</p:attrName>
                                        </p:attrNameLst>
                                      </p:cBhvr>
                                    </p:animRot>
                                  </p:childTnLst>
                                  <p:subTnLst>
                                    <p:audio>
                                      <p:cMediaNode>
                                        <p:cTn display="0" masterRel="sameClick">
                                          <p:stCondLst>
                                            <p:cond evt="begin" delay="0">
                                              <p:tn val="5"/>
                                            </p:cond>
                                          </p:stCondLst>
                                          <p:endCondLst>
                                            <p:cond evt="onStopAudio" delay="0">
                                              <p:tgtEl>
                                                <p:sldTgt/>
                                              </p:tgtEl>
                                            </p:cond>
                                          </p:endCondLst>
                                        </p:cTn>
                                        <p:tgtEl>
                                          <p:sndTgt r:embed="rId4" name="bomb.wav"/>
                                        </p:tgtEl>
                                      </p:cMediaNode>
                                    </p:audio>
                                  </p:subTnLst>
                                </p:cTn>
                              </p:par>
                              <p:par>
                                <p:cTn id="7" presetID="8" presetClass="emph" presetSubtype="0" fill="hold" grpId="1" nodeType="withEffect">
                                  <p:stCondLst>
                                    <p:cond delay="0"/>
                                  </p:stCondLst>
                                  <p:childTnLst>
                                    <p:animRot by="21600000">
                                      <p:cBhvr>
                                        <p:cTn id="8" dur="2000" fill="hold"/>
                                        <p:tgtEl>
                                          <p:spTgt spid="32776"/>
                                        </p:tgtEl>
                                        <p:attrNameLst>
                                          <p:attrName>r</p:attrName>
                                        </p:attrNameLst>
                                      </p:cBhvr>
                                    </p:animRot>
                                  </p:childTnLst>
                                  <p:subTnLst>
                                    <p:audio>
                                      <p:cMediaNode>
                                        <p:cTn display="0" masterRel="sameClick">
                                          <p:stCondLst>
                                            <p:cond evt="begin" delay="0">
                                              <p:tn val="7"/>
                                            </p:cond>
                                          </p:stCondLst>
                                          <p:endCondLst>
                                            <p:cond evt="onStopAudio" delay="0">
                                              <p:tgtEl>
                                                <p:sldTgt/>
                                              </p:tgtEl>
                                            </p:cond>
                                          </p:endCondLst>
                                        </p:cTn>
                                        <p:tgtEl>
                                          <p:sndTgt r:embed="rId4" name="bomb.wav"/>
                                        </p:tgtEl>
                                      </p:cMediaNode>
                                    </p:audio>
                                  </p:subTnLst>
                                </p:cTn>
                              </p:par>
                              <p:par>
                                <p:cTn id="9" presetID="51" presetClass="entr" presetSubtype="0" fill="hold" grpId="0" nodeType="withEffect">
                                  <p:stCondLst>
                                    <p:cond delay="0"/>
                                  </p:stCondLst>
                                  <p:childTnLst>
                                    <p:set>
                                      <p:cBhvr>
                                        <p:cTn id="10" dur="1" fill="hold">
                                          <p:stCondLst>
                                            <p:cond delay="0"/>
                                          </p:stCondLst>
                                        </p:cTn>
                                        <p:tgtEl>
                                          <p:spTgt spid="32777"/>
                                        </p:tgtEl>
                                        <p:attrNameLst>
                                          <p:attrName>style.visibility</p:attrName>
                                        </p:attrNameLst>
                                      </p:cBhvr>
                                      <p:to>
                                        <p:strVal val="visible"/>
                                      </p:to>
                                    </p:set>
                                    <p:animEffect transition="in" filter="fade">
                                      <p:cBhvr>
                                        <p:cTn id="11" dur="770" decel="100000"/>
                                        <p:tgtEl>
                                          <p:spTgt spid="32777"/>
                                        </p:tgtEl>
                                      </p:cBhvr>
                                    </p:animEffect>
                                    <p:animScale>
                                      <p:cBhvr>
                                        <p:cTn id="12" dur="770" decel="100000"/>
                                        <p:tgtEl>
                                          <p:spTgt spid="32777"/>
                                        </p:tgtEl>
                                      </p:cBhvr>
                                      <p:from x="10000" y="10000"/>
                                      <p:to x="200000" y="450000"/>
                                    </p:animScale>
                                    <p:animScale>
                                      <p:cBhvr>
                                        <p:cTn id="13" dur="1230" accel="100000" fill="hold">
                                          <p:stCondLst>
                                            <p:cond delay="770"/>
                                          </p:stCondLst>
                                        </p:cTn>
                                        <p:tgtEl>
                                          <p:spTgt spid="32777"/>
                                        </p:tgtEl>
                                      </p:cBhvr>
                                      <p:from x="200000" y="450000"/>
                                      <p:to x="100000" y="100000"/>
                                    </p:animScale>
                                    <p:set>
                                      <p:cBhvr>
                                        <p:cTn id="14" dur="770" fill="hold"/>
                                        <p:tgtEl>
                                          <p:spTgt spid="32777"/>
                                        </p:tgtEl>
                                        <p:attrNameLst>
                                          <p:attrName>ppt_x</p:attrName>
                                        </p:attrNameLst>
                                      </p:cBhvr>
                                      <p:to>
                                        <p:strVal val="(0.5)"/>
                                      </p:to>
                                    </p:set>
                                    <p:anim from="(0.5)" to="(#ppt_x)" calcmode="lin" valueType="num">
                                      <p:cBhvr>
                                        <p:cTn id="15" dur="1230" accel="100000" fill="hold">
                                          <p:stCondLst>
                                            <p:cond delay="770"/>
                                          </p:stCondLst>
                                        </p:cTn>
                                        <p:tgtEl>
                                          <p:spTgt spid="32777"/>
                                        </p:tgtEl>
                                        <p:attrNameLst>
                                          <p:attrName>ppt_x</p:attrName>
                                        </p:attrNameLst>
                                      </p:cBhvr>
                                    </p:anim>
                                    <p:set>
                                      <p:cBhvr>
                                        <p:cTn id="16" dur="770" fill="hold"/>
                                        <p:tgtEl>
                                          <p:spTgt spid="32777"/>
                                        </p:tgtEl>
                                        <p:attrNameLst>
                                          <p:attrName>ppt_y</p:attrName>
                                        </p:attrNameLst>
                                      </p:cBhvr>
                                      <p:to>
                                        <p:strVal val="(#ppt_y+0.4)"/>
                                      </p:to>
                                    </p:set>
                                    <p:anim from="(#ppt_y+0.4)" to="(#ppt_y)" calcmode="lin" valueType="num">
                                      <p:cBhvr>
                                        <p:cTn id="17" dur="1230" accel="100000" fill="hold">
                                          <p:stCondLst>
                                            <p:cond delay="770"/>
                                          </p:stCondLst>
                                        </p:cTn>
                                        <p:tgtEl>
                                          <p:spTgt spid="32777"/>
                                        </p:tgtEl>
                                        <p:attrNameLst>
                                          <p:attrName>ppt_y</p:attrName>
                                        </p:attrNameLst>
                                      </p:cBhvr>
                                    </p:anim>
                                  </p:childTnLst>
                                  <p:subTnLst>
                                    <p:audio>
                                      <p:cMediaNode>
                                        <p:cTn display="0" masterRel="sameClick">
                                          <p:stCondLst>
                                            <p:cond evt="begin" delay="0">
                                              <p:tn val="9"/>
                                            </p:cond>
                                          </p:stCondLst>
                                          <p:endCondLst>
                                            <p:cond evt="onStopAudio" delay="0">
                                              <p:tgtEl>
                                                <p:sldTgt/>
                                              </p:tgtEl>
                                            </p:cond>
                                          </p:endCondLst>
                                        </p:cTn>
                                        <p:tgtEl>
                                          <p:sndTgt r:embed="rId4" name="bomb.wav"/>
                                        </p:tgtEl>
                                      </p:cMediaNode>
                                    </p:audio>
                                  </p:subTnLst>
                                </p:cTn>
                              </p:par>
                              <p:par>
                                <p:cTn id="18" presetID="8" presetClass="emph" presetSubtype="0" repeatCount="indefinite" fill="hold" grpId="1" nodeType="withEffect">
                                  <p:stCondLst>
                                    <p:cond delay="0"/>
                                  </p:stCondLst>
                                  <p:childTnLst>
                                    <p:animRot by="21600000">
                                      <p:cBhvr>
                                        <p:cTn id="19" dur="2000" fill="hold"/>
                                        <p:tgtEl>
                                          <p:spTgt spid="32777"/>
                                        </p:tgtEl>
                                        <p:attrNameLst>
                                          <p:attrName>r</p:attrName>
                                        </p:attrNameLst>
                                      </p:cBhvr>
                                    </p:animRot>
                                  </p:childTnLst>
                                  <p:subTnLst>
                                    <p:audio>
                                      <p:cMediaNode>
                                        <p:cTn display="0" masterRel="sameClick">
                                          <p:stCondLst>
                                            <p:cond evt="begin" delay="0">
                                              <p:tn val="18"/>
                                            </p:cond>
                                          </p:stCondLst>
                                          <p:endCondLst>
                                            <p:cond evt="onStopAudio" delay="0">
                                              <p:tgtEl>
                                                <p:sldTgt/>
                                              </p:tgtEl>
                                            </p:cond>
                                          </p:endCondLst>
                                        </p:cTn>
                                        <p:tgtEl>
                                          <p:sndTgt r:embed="rId4" name="bomb.wav"/>
                                        </p:tgtEl>
                                      </p:cMediaNode>
                                    </p:audio>
                                  </p:subTnLst>
                                </p:cTn>
                              </p:par>
                              <p:par>
                                <p:cTn id="20" presetID="51" presetClass="entr" presetSubtype="0" fill="hold" grpId="2" nodeType="withEffect">
                                  <p:stCondLst>
                                    <p:cond delay="0"/>
                                  </p:stCondLst>
                                  <p:childTnLst>
                                    <p:set>
                                      <p:cBhvr>
                                        <p:cTn id="21" dur="1" fill="hold">
                                          <p:stCondLst>
                                            <p:cond delay="0"/>
                                          </p:stCondLst>
                                        </p:cTn>
                                        <p:tgtEl>
                                          <p:spTgt spid="32777"/>
                                        </p:tgtEl>
                                        <p:attrNameLst>
                                          <p:attrName>style.visibility</p:attrName>
                                        </p:attrNameLst>
                                      </p:cBhvr>
                                      <p:to>
                                        <p:strVal val="visible"/>
                                      </p:to>
                                    </p:set>
                                    <p:animEffect transition="in" filter="fade">
                                      <p:cBhvr>
                                        <p:cTn id="22" dur="770" decel="100000"/>
                                        <p:tgtEl>
                                          <p:spTgt spid="32777"/>
                                        </p:tgtEl>
                                      </p:cBhvr>
                                    </p:animEffect>
                                    <p:animScale>
                                      <p:cBhvr>
                                        <p:cTn id="23" dur="770" decel="100000"/>
                                        <p:tgtEl>
                                          <p:spTgt spid="32777"/>
                                        </p:tgtEl>
                                      </p:cBhvr>
                                      <p:from x="10000" y="10000"/>
                                      <p:to x="200000" y="450000"/>
                                    </p:animScale>
                                    <p:animScale>
                                      <p:cBhvr>
                                        <p:cTn id="24" dur="1230" accel="100000" fill="hold">
                                          <p:stCondLst>
                                            <p:cond delay="770"/>
                                          </p:stCondLst>
                                        </p:cTn>
                                        <p:tgtEl>
                                          <p:spTgt spid="32777"/>
                                        </p:tgtEl>
                                      </p:cBhvr>
                                      <p:from x="200000" y="450000"/>
                                      <p:to x="100000" y="100000"/>
                                    </p:animScale>
                                    <p:set>
                                      <p:cBhvr>
                                        <p:cTn id="25" dur="770" fill="hold"/>
                                        <p:tgtEl>
                                          <p:spTgt spid="32777"/>
                                        </p:tgtEl>
                                        <p:attrNameLst>
                                          <p:attrName>ppt_x</p:attrName>
                                        </p:attrNameLst>
                                      </p:cBhvr>
                                      <p:to>
                                        <p:strVal val="(0.5)"/>
                                      </p:to>
                                    </p:set>
                                    <p:anim from="(0.5)" to="(#ppt_x)" calcmode="lin" valueType="num">
                                      <p:cBhvr>
                                        <p:cTn id="26" dur="1230" accel="100000" fill="hold">
                                          <p:stCondLst>
                                            <p:cond delay="770"/>
                                          </p:stCondLst>
                                        </p:cTn>
                                        <p:tgtEl>
                                          <p:spTgt spid="32777"/>
                                        </p:tgtEl>
                                        <p:attrNameLst>
                                          <p:attrName>ppt_x</p:attrName>
                                        </p:attrNameLst>
                                      </p:cBhvr>
                                    </p:anim>
                                    <p:set>
                                      <p:cBhvr>
                                        <p:cTn id="27" dur="770" fill="hold"/>
                                        <p:tgtEl>
                                          <p:spTgt spid="32777"/>
                                        </p:tgtEl>
                                        <p:attrNameLst>
                                          <p:attrName>ppt_y</p:attrName>
                                        </p:attrNameLst>
                                      </p:cBhvr>
                                      <p:to>
                                        <p:strVal val="(#ppt_y+0.4)"/>
                                      </p:to>
                                    </p:set>
                                    <p:anim from="(#ppt_y+0.4)" to="(#ppt_y)" calcmode="lin" valueType="num">
                                      <p:cBhvr>
                                        <p:cTn id="28" dur="1230" accel="100000" fill="hold">
                                          <p:stCondLst>
                                            <p:cond delay="770"/>
                                          </p:stCondLst>
                                        </p:cTn>
                                        <p:tgtEl>
                                          <p:spTgt spid="32777"/>
                                        </p:tgtEl>
                                        <p:attrNameLst>
                                          <p:attrName>ppt_y</p:attrName>
                                        </p:attrNameLst>
                                      </p:cBhvr>
                                    </p:anim>
                                  </p:childTnLst>
                                  <p:subTnLst>
                                    <p:audio>
                                      <p:cMediaNode>
                                        <p:cTn display="0" masterRel="sameClick">
                                          <p:stCondLst>
                                            <p:cond evt="begin" delay="0">
                                              <p:tn val="20"/>
                                            </p:cond>
                                          </p:stCondLst>
                                          <p:endCondLst>
                                            <p:cond evt="onStopAudio" delay="0">
                                              <p:tgtEl>
                                                <p:sldTgt/>
                                              </p:tgtEl>
                                            </p:cond>
                                          </p:endCondLst>
                                        </p:cTn>
                                        <p:tgtEl>
                                          <p:sndTgt r:embed="rId4" name="bomb.wav"/>
                                        </p:tgtEl>
                                      </p:cMediaNode>
                                    </p:audio>
                                  </p:subTnLst>
                                </p:cTn>
                              </p:par>
                              <p:par>
                                <p:cTn id="29" presetID="51" presetClass="entr" presetSubtype="0" fill="hold" grpId="0" nodeType="withEffect">
                                  <p:stCondLst>
                                    <p:cond delay="0"/>
                                  </p:stCondLst>
                                  <p:childTnLst>
                                    <p:set>
                                      <p:cBhvr>
                                        <p:cTn id="30" dur="1" fill="hold">
                                          <p:stCondLst>
                                            <p:cond delay="0"/>
                                          </p:stCondLst>
                                        </p:cTn>
                                        <p:tgtEl>
                                          <p:spTgt spid="32778"/>
                                        </p:tgtEl>
                                        <p:attrNameLst>
                                          <p:attrName>style.visibility</p:attrName>
                                        </p:attrNameLst>
                                      </p:cBhvr>
                                      <p:to>
                                        <p:strVal val="visible"/>
                                      </p:to>
                                    </p:set>
                                    <p:animEffect transition="in" filter="fade">
                                      <p:cBhvr>
                                        <p:cTn id="31" dur="770" decel="100000"/>
                                        <p:tgtEl>
                                          <p:spTgt spid="32778"/>
                                        </p:tgtEl>
                                      </p:cBhvr>
                                    </p:animEffect>
                                    <p:animScale>
                                      <p:cBhvr>
                                        <p:cTn id="32" dur="770" decel="100000"/>
                                        <p:tgtEl>
                                          <p:spTgt spid="32778"/>
                                        </p:tgtEl>
                                      </p:cBhvr>
                                      <p:from x="10000" y="10000"/>
                                      <p:to x="200000" y="450000"/>
                                    </p:animScale>
                                    <p:animScale>
                                      <p:cBhvr>
                                        <p:cTn id="33" dur="1230" accel="100000" fill="hold">
                                          <p:stCondLst>
                                            <p:cond delay="770"/>
                                          </p:stCondLst>
                                        </p:cTn>
                                        <p:tgtEl>
                                          <p:spTgt spid="32778"/>
                                        </p:tgtEl>
                                      </p:cBhvr>
                                      <p:from x="200000" y="450000"/>
                                      <p:to x="100000" y="100000"/>
                                    </p:animScale>
                                    <p:set>
                                      <p:cBhvr>
                                        <p:cTn id="34" dur="770" fill="hold"/>
                                        <p:tgtEl>
                                          <p:spTgt spid="32778"/>
                                        </p:tgtEl>
                                        <p:attrNameLst>
                                          <p:attrName>ppt_x</p:attrName>
                                        </p:attrNameLst>
                                      </p:cBhvr>
                                      <p:to>
                                        <p:strVal val="(0.5)"/>
                                      </p:to>
                                    </p:set>
                                    <p:anim from="(0.5)" to="(#ppt_x)" calcmode="lin" valueType="num">
                                      <p:cBhvr>
                                        <p:cTn id="35" dur="1230" accel="100000" fill="hold">
                                          <p:stCondLst>
                                            <p:cond delay="770"/>
                                          </p:stCondLst>
                                        </p:cTn>
                                        <p:tgtEl>
                                          <p:spTgt spid="32778"/>
                                        </p:tgtEl>
                                        <p:attrNameLst>
                                          <p:attrName>ppt_x</p:attrName>
                                        </p:attrNameLst>
                                      </p:cBhvr>
                                    </p:anim>
                                    <p:set>
                                      <p:cBhvr>
                                        <p:cTn id="36" dur="770" fill="hold"/>
                                        <p:tgtEl>
                                          <p:spTgt spid="32778"/>
                                        </p:tgtEl>
                                        <p:attrNameLst>
                                          <p:attrName>ppt_y</p:attrName>
                                        </p:attrNameLst>
                                      </p:cBhvr>
                                      <p:to>
                                        <p:strVal val="(#ppt_y+0.4)"/>
                                      </p:to>
                                    </p:set>
                                    <p:anim from="(#ppt_y+0.4)" to="(#ppt_y)" calcmode="lin" valueType="num">
                                      <p:cBhvr>
                                        <p:cTn id="37" dur="1230" accel="100000" fill="hold">
                                          <p:stCondLst>
                                            <p:cond delay="770"/>
                                          </p:stCondLst>
                                        </p:cTn>
                                        <p:tgtEl>
                                          <p:spTgt spid="32778"/>
                                        </p:tgtEl>
                                        <p:attrNameLst>
                                          <p:attrName>ppt_y</p:attrName>
                                        </p:attrNameLst>
                                      </p:cBhvr>
                                    </p:anim>
                                  </p:childTnLst>
                                  <p:subTnLst>
                                    <p:audio>
                                      <p:cMediaNode>
                                        <p:cTn display="0" masterRel="sameClick">
                                          <p:stCondLst>
                                            <p:cond evt="begin" delay="0">
                                              <p:tn val="29"/>
                                            </p:cond>
                                          </p:stCondLst>
                                          <p:endCondLst>
                                            <p:cond evt="onStopAudio" delay="0">
                                              <p:tgtEl>
                                                <p:sldTgt/>
                                              </p:tgtEl>
                                            </p:cond>
                                          </p:endCondLst>
                                        </p:cTn>
                                        <p:tgtEl>
                                          <p:sndTgt r:embed="rId4" name="bomb.wav"/>
                                        </p:tgtEl>
                                      </p:cMediaNode>
                                    </p:audio>
                                  </p:subTnLst>
                                </p:cTn>
                              </p:par>
                              <p:par>
                                <p:cTn id="38" presetID="8" presetClass="emph" presetSubtype="0" repeatCount="indefinite" fill="hold" grpId="1" nodeType="withEffect">
                                  <p:stCondLst>
                                    <p:cond delay="0"/>
                                  </p:stCondLst>
                                  <p:childTnLst>
                                    <p:animRot by="21600000">
                                      <p:cBhvr>
                                        <p:cTn id="39" dur="2000" fill="hold"/>
                                        <p:tgtEl>
                                          <p:spTgt spid="32778"/>
                                        </p:tgtEl>
                                        <p:attrNameLst>
                                          <p:attrName>r</p:attrName>
                                        </p:attrNameLst>
                                      </p:cBhvr>
                                    </p:animRot>
                                  </p:childTnLst>
                                  <p:subTnLst>
                                    <p:audio>
                                      <p:cMediaNode>
                                        <p:cTn display="0" masterRel="sameClick">
                                          <p:stCondLst>
                                            <p:cond evt="begin" delay="0">
                                              <p:tn val="38"/>
                                            </p:cond>
                                          </p:stCondLst>
                                          <p:endCondLst>
                                            <p:cond evt="onStopAudio" delay="0">
                                              <p:tgtEl>
                                                <p:sldTgt/>
                                              </p:tgtEl>
                                            </p:cond>
                                          </p:endCondLst>
                                        </p:cTn>
                                        <p:tgtEl>
                                          <p:sndTgt r:embed="rId4" name="bomb.wav"/>
                                        </p:tgtEl>
                                      </p:cMediaNode>
                                    </p:audio>
                                  </p:subTnLst>
                                </p:cTn>
                              </p:par>
                              <p:par>
                                <p:cTn id="40" presetID="8" presetClass="emph" presetSubtype="0" fill="hold" grpId="2" nodeType="withEffect">
                                  <p:stCondLst>
                                    <p:cond delay="0"/>
                                  </p:stCondLst>
                                  <p:childTnLst>
                                    <p:animRot by="21600000">
                                      <p:cBhvr>
                                        <p:cTn id="41" dur="2000" fill="hold"/>
                                        <p:tgtEl>
                                          <p:spTgt spid="32778"/>
                                        </p:tgtEl>
                                        <p:attrNameLst>
                                          <p:attrName>r</p:attrName>
                                        </p:attrNameLst>
                                      </p:cBhvr>
                                    </p:animRot>
                                  </p:childTnLst>
                                  <p:subTnLst>
                                    <p:audio>
                                      <p:cMediaNode>
                                        <p:cTn display="0" masterRel="sameClick">
                                          <p:stCondLst>
                                            <p:cond evt="begin" delay="0">
                                              <p:tn val="40"/>
                                            </p:cond>
                                          </p:stCondLst>
                                          <p:endCondLst>
                                            <p:cond evt="onStopAudio" delay="0">
                                              <p:tgtEl>
                                                <p:sldTgt/>
                                              </p:tgtEl>
                                            </p:cond>
                                          </p:endCondLst>
                                        </p:cTn>
                                        <p:tgtEl>
                                          <p:sndTgt r:embed="rId4" name="bomb.wav"/>
                                        </p:tgtEl>
                                      </p:cMediaNode>
                                    </p:audio>
                                  </p:subTnLst>
                                </p:cTn>
                              </p:par>
                            </p:childTnLst>
                          </p:cTn>
                        </p:par>
                        <p:par>
                          <p:cTn id="42" fill="hold" nodeType="afterGroup">
                            <p:stCondLst>
                              <p:cond delay="2000"/>
                            </p:stCondLst>
                            <p:childTnLst>
                              <p:par>
                                <p:cTn id="43" presetID="1" presetClass="mediacall" presetSubtype="0" fill="hold" nodeType="afterEffect">
                                  <p:stCondLst>
                                    <p:cond delay="0"/>
                                  </p:stCondLst>
                                  <p:childTnLst>
                                    <p:cmd type="call" cmd="playFrom(0.0)">
                                      <p:cBhvr>
                                        <p:cTn id="44" dur="222548" fill="hold"/>
                                        <p:tgtEl>
                                          <p:spTgt spid="32780"/>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45" fill="hold" display="0">
                  <p:stCondLst>
                    <p:cond delay="indefinite"/>
                  </p:stCondLst>
                  <p:endCondLst>
                    <p:cond evt="onNext" delay="0">
                      <p:tgtEl>
                        <p:sldTgt/>
                      </p:tgtEl>
                    </p:cond>
                    <p:cond evt="onPrev" delay="0">
                      <p:tgtEl>
                        <p:sldTgt/>
                      </p:tgtEl>
                    </p:cond>
                    <p:cond evt="onStopAudio" delay="0">
                      <p:tgtEl>
                        <p:sldTgt/>
                      </p:tgtEl>
                    </p:cond>
                  </p:endCondLst>
                </p:cTn>
                <p:tgtEl>
                  <p:spTgt spid="32775"/>
                </p:tgtEl>
              </p:cMediaNode>
            </p:audio>
            <p:audio>
              <p:cMediaNode>
                <p:cTn id="46" fill="hold" display="0">
                  <p:stCondLst>
                    <p:cond delay="indefinite"/>
                  </p:stCondLst>
                  <p:endCondLst>
                    <p:cond evt="onNext" delay="0">
                      <p:tgtEl>
                        <p:sldTgt/>
                      </p:tgtEl>
                    </p:cond>
                    <p:cond evt="onPrev" delay="0">
                      <p:tgtEl>
                        <p:sldTgt/>
                      </p:tgtEl>
                    </p:cond>
                    <p:cond evt="onStopAudio" delay="0">
                      <p:tgtEl>
                        <p:sldTgt/>
                      </p:tgtEl>
                    </p:cond>
                  </p:endCondLst>
                </p:cTn>
                <p:tgtEl>
                  <p:spTgt spid="32780"/>
                </p:tgtEl>
              </p:cMediaNode>
            </p:audio>
          </p:childTnLst>
        </p:cTn>
      </p:par>
    </p:tnLst>
    <p:bldLst>
      <p:bldP spid="32776" grpId="0" animBg="1"/>
      <p:bldP spid="32776" grpId="1" animBg="1"/>
      <p:bldP spid="32777" grpId="0" animBg="1"/>
      <p:bldP spid="32777" grpId="1" animBg="1"/>
      <p:bldP spid="32777" grpId="2" animBg="1"/>
      <p:bldP spid="32778" grpId="0" animBg="1"/>
      <p:bldP spid="32778" grpId="1" animBg="1"/>
      <p:bldP spid="32778" grpId="2"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rot="5400000">
            <a:off x="-66675" y="1495425"/>
            <a:ext cx="1512888" cy="134938"/>
            <a:chOff x="0" y="1896"/>
            <a:chExt cx="5760" cy="120"/>
          </a:xfrm>
        </p:grpSpPr>
        <p:sp>
          <p:nvSpPr>
            <p:cNvPr id="44035" name="Rectangle 3"/>
            <p:cNvSpPr>
              <a:spLocks noChangeArrowheads="1"/>
            </p:cNvSpPr>
            <p:nvPr/>
          </p:nvSpPr>
          <p:spPr bwMode="gray">
            <a:xfrm>
              <a:off x="0" y="1896"/>
              <a:ext cx="5760" cy="47"/>
            </a:xfrm>
            <a:prstGeom prst="rect">
              <a:avLst/>
            </a:prstGeom>
            <a:gradFill rotWithShape="1">
              <a:gsLst>
                <a:gs pos="0">
                  <a:srgbClr val="808080"/>
                </a:gs>
                <a:gs pos="100000">
                  <a:srgbClr val="808080">
                    <a:gamma/>
                    <a:tint val="15294"/>
                    <a:invGamma/>
                  </a:srgbClr>
                </a:gs>
              </a:gsLst>
              <a:lin ang="5400000" scaled="1"/>
            </a:gradFill>
            <a:ln w="9525" algn="ctr">
              <a:noFill/>
              <a:miter lim="800000"/>
              <a:headEnd/>
              <a:tailEnd/>
            </a:ln>
            <a:effectLst/>
          </p:spPr>
          <p:txBody>
            <a:bodyPr wrap="none" anchor="ctr"/>
            <a:lstStyle/>
            <a:p>
              <a:endParaRPr lang="en-US"/>
            </a:p>
          </p:txBody>
        </p:sp>
        <p:sp>
          <p:nvSpPr>
            <p:cNvPr id="44036" name="Rectangle 4"/>
            <p:cNvSpPr>
              <a:spLocks noChangeArrowheads="1"/>
            </p:cNvSpPr>
            <p:nvPr/>
          </p:nvSpPr>
          <p:spPr bwMode="gray">
            <a:xfrm>
              <a:off x="0" y="1942"/>
              <a:ext cx="5760" cy="74"/>
            </a:xfrm>
            <a:prstGeom prst="rect">
              <a:avLst/>
            </a:prstGeom>
            <a:gradFill rotWithShape="1">
              <a:gsLst>
                <a:gs pos="0">
                  <a:srgbClr val="5F5F5F">
                    <a:gamma/>
                    <a:tint val="30196"/>
                    <a:invGamma/>
                  </a:srgbClr>
                </a:gs>
                <a:gs pos="100000">
                  <a:srgbClr val="5F5F5F"/>
                </a:gs>
              </a:gsLst>
              <a:lin ang="5400000" scaled="1"/>
            </a:gradFill>
            <a:ln w="9525" algn="ctr">
              <a:noFill/>
              <a:miter lim="800000"/>
              <a:headEnd/>
              <a:tailEnd/>
            </a:ln>
            <a:effectLst/>
          </p:spPr>
          <p:txBody>
            <a:bodyPr wrap="none" anchor="ctr"/>
            <a:lstStyle/>
            <a:p>
              <a:endParaRPr lang="en-US"/>
            </a:p>
          </p:txBody>
        </p:sp>
      </p:grpSp>
      <p:sp>
        <p:nvSpPr>
          <p:cNvPr id="44037" name="AutoShape 5"/>
          <p:cNvSpPr>
            <a:spLocks noChangeArrowheads="1"/>
          </p:cNvSpPr>
          <p:nvPr/>
        </p:nvSpPr>
        <p:spPr bwMode="gray">
          <a:xfrm>
            <a:off x="457200" y="333375"/>
            <a:ext cx="8305800" cy="1223963"/>
          </a:xfrm>
          <a:prstGeom prst="roundRect">
            <a:avLst>
              <a:gd name="adj" fmla="val 50000"/>
            </a:avLst>
          </a:prstGeom>
          <a:solidFill>
            <a:srgbClr val="00FF00"/>
          </a:solidFill>
          <a:ln w="38100" algn="ctr">
            <a:solidFill>
              <a:srgbClr val="FFFFFF"/>
            </a:solidFill>
            <a:round/>
            <a:headEnd/>
            <a:tailEnd/>
          </a:ln>
          <a:effectLst>
            <a:outerShdw dist="63500" dir="3187806" algn="ctr" rotWithShape="0">
              <a:srgbClr val="001D3A"/>
            </a:outerShdw>
          </a:effectLst>
        </p:spPr>
        <p:txBody>
          <a:bodyPr wrap="none" anchor="ctr"/>
          <a:lstStyle/>
          <a:p>
            <a:pPr algn="ctr">
              <a:spcBef>
                <a:spcPct val="50000"/>
              </a:spcBef>
            </a:pPr>
            <a:endParaRPr lang="en-US" sz="2400" b="1"/>
          </a:p>
          <a:p>
            <a:pPr algn="ctr"/>
            <a:r>
              <a:rPr lang="en-US" sz="2400" b="1">
                <a:latin typeface="Times New Roman" pitchFamily="18" charset="0"/>
                <a:cs typeface="Times New Roman" pitchFamily="18" charset="0"/>
              </a:rPr>
              <a:t>Câu 3:Câu nào sau đây có sử dụng thành phần </a:t>
            </a:r>
          </a:p>
          <a:p>
            <a:pPr algn="ctr"/>
            <a:r>
              <a:rPr lang="en-US" sz="2400" b="1">
                <a:latin typeface="Times New Roman" pitchFamily="18" charset="0"/>
                <a:cs typeface="Times New Roman" pitchFamily="18" charset="0"/>
              </a:rPr>
              <a:t>biệt lập cảm thán ?</a:t>
            </a:r>
          </a:p>
          <a:p>
            <a:pPr algn="ctr">
              <a:spcBef>
                <a:spcPct val="50000"/>
              </a:spcBef>
            </a:pPr>
            <a:endParaRPr lang="en-US" sz="2400" b="1">
              <a:solidFill>
                <a:srgbClr val="0000FF"/>
              </a:solidFill>
              <a:effectLst>
                <a:outerShdw blurRad="38100" dist="38100" dir="2700000" algn="tl">
                  <a:srgbClr val="000000"/>
                </a:outerShdw>
              </a:effectLst>
              <a:latin typeface="VNI-Helve-Condense" pitchFamily="2" charset="0"/>
            </a:endParaRPr>
          </a:p>
        </p:txBody>
      </p:sp>
      <p:grpSp>
        <p:nvGrpSpPr>
          <p:cNvPr id="3" name="Group 6"/>
          <p:cNvGrpSpPr>
            <a:grpSpLocks/>
          </p:cNvGrpSpPr>
          <p:nvPr/>
        </p:nvGrpSpPr>
        <p:grpSpPr bwMode="auto">
          <a:xfrm>
            <a:off x="539750" y="1916113"/>
            <a:ext cx="8286750" cy="719137"/>
            <a:chOff x="384" y="1344"/>
            <a:chExt cx="3072" cy="381"/>
          </a:xfrm>
        </p:grpSpPr>
        <p:sp>
          <p:nvSpPr>
            <p:cNvPr id="44039" name="AutoShape 7"/>
            <p:cNvSpPr>
              <a:spLocks noChangeArrowheads="1"/>
            </p:cNvSpPr>
            <p:nvPr/>
          </p:nvSpPr>
          <p:spPr bwMode="gray">
            <a:xfrm>
              <a:off x="384" y="1344"/>
              <a:ext cx="3072" cy="381"/>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sp>
          <p:nvSpPr>
            <p:cNvPr id="44040" name="AutoShape 8"/>
            <p:cNvSpPr>
              <a:spLocks noChangeArrowheads="1"/>
            </p:cNvSpPr>
            <p:nvPr/>
          </p:nvSpPr>
          <p:spPr bwMode="gray">
            <a:xfrm>
              <a:off x="451" y="1379"/>
              <a:ext cx="592" cy="312"/>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headEnd/>
              <a:tailEnd/>
            </a:ln>
            <a:effectLst/>
          </p:spPr>
          <p:txBody>
            <a:bodyPr wrap="none" anchor="ctr"/>
            <a:lstStyle/>
            <a:p>
              <a:endParaRPr lang="en-US"/>
            </a:p>
          </p:txBody>
        </p:sp>
        <p:sp>
          <p:nvSpPr>
            <p:cNvPr id="44041" name="Freeform 9"/>
            <p:cNvSpPr>
              <a:spLocks/>
            </p:cNvSpPr>
            <p:nvPr/>
          </p:nvSpPr>
          <p:spPr bwMode="gray">
            <a:xfrm>
              <a:off x="488" y="1399"/>
              <a:ext cx="295"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endParaRPr lang="en-US"/>
            </a:p>
          </p:txBody>
        </p:sp>
        <p:sp>
          <p:nvSpPr>
            <p:cNvPr id="44042" name="Text Box 10"/>
            <p:cNvSpPr txBox="1">
              <a:spLocks noChangeArrowheads="1"/>
            </p:cNvSpPr>
            <p:nvPr/>
          </p:nvSpPr>
          <p:spPr bwMode="gray">
            <a:xfrm>
              <a:off x="708" y="1373"/>
              <a:ext cx="69" cy="275"/>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eaLnBrk="0" hangingPunct="0"/>
              <a:endParaRPr lang="en-US" sz="2800" b="1">
                <a:solidFill>
                  <a:srgbClr val="FF0000"/>
                </a:solidFill>
                <a:effectLst>
                  <a:outerShdw blurRad="38100" dist="38100" dir="2700000" algn="tl">
                    <a:srgbClr val="000000"/>
                  </a:outerShdw>
                </a:effectLst>
              </a:endParaRPr>
            </a:p>
          </p:txBody>
        </p:sp>
        <p:sp>
          <p:nvSpPr>
            <p:cNvPr id="44043" name="Text Box 11"/>
            <p:cNvSpPr txBox="1">
              <a:spLocks noChangeArrowheads="1"/>
            </p:cNvSpPr>
            <p:nvPr/>
          </p:nvSpPr>
          <p:spPr bwMode="gray">
            <a:xfrm>
              <a:off x="1124" y="1404"/>
              <a:ext cx="2258" cy="242"/>
            </a:xfrm>
            <a:prstGeom prst="rect">
              <a:avLst/>
            </a:prstGeom>
            <a:noFill/>
            <a:ln w="9525" algn="ctr">
              <a:noFill/>
              <a:miter lim="800000"/>
              <a:headEnd/>
              <a:tailEnd/>
            </a:ln>
            <a:effectLst/>
          </p:spPr>
          <p:txBody>
            <a:bodyPr>
              <a:spAutoFit/>
            </a:bodyPr>
            <a:lstStyle/>
            <a:p>
              <a:pPr>
                <a:spcBef>
                  <a:spcPct val="50000"/>
                </a:spcBef>
              </a:pPr>
              <a:endParaRPr lang="en-US" sz="2400" b="1">
                <a:solidFill>
                  <a:srgbClr val="6600FF"/>
                </a:solidFill>
                <a:latin typeface="Times New Roman" pitchFamily="18" charset="0"/>
              </a:endParaRPr>
            </a:p>
          </p:txBody>
        </p:sp>
      </p:grpSp>
      <p:grpSp>
        <p:nvGrpSpPr>
          <p:cNvPr id="4" name="Group 12"/>
          <p:cNvGrpSpPr>
            <a:grpSpLocks/>
          </p:cNvGrpSpPr>
          <p:nvPr/>
        </p:nvGrpSpPr>
        <p:grpSpPr bwMode="auto">
          <a:xfrm rot="5400000">
            <a:off x="-23019" y="1723232"/>
            <a:ext cx="1341437" cy="1295400"/>
            <a:chOff x="1872" y="1824"/>
            <a:chExt cx="2014" cy="1821"/>
          </a:xfrm>
        </p:grpSpPr>
        <p:sp>
          <p:nvSpPr>
            <p:cNvPr id="44045" name="AutoShape 13"/>
            <p:cNvSpPr>
              <a:spLocks noChangeArrowheads="1"/>
            </p:cNvSpPr>
            <p:nvPr/>
          </p:nvSpPr>
          <p:spPr bwMode="gray">
            <a:xfrm rot="16200000" flipH="1">
              <a:off x="1820" y="2528"/>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4046" name="AutoShape 14"/>
            <p:cNvSpPr>
              <a:spLocks noChangeArrowheads="1"/>
            </p:cNvSpPr>
            <p:nvPr/>
          </p:nvSpPr>
          <p:spPr bwMode="gray">
            <a:xfrm rot="5400000" flipH="1">
              <a:off x="3628"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4047" name="AutoShape 15"/>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4048" name="Oval 16"/>
            <p:cNvSpPr>
              <a:spLocks noChangeArrowheads="1"/>
            </p:cNvSpPr>
            <p:nvPr/>
          </p:nvSpPr>
          <p:spPr bwMode="gray">
            <a:xfrm>
              <a:off x="2078" y="1824"/>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solidFill>
                <a:schemeClr val="bg1"/>
              </a:solidFill>
              <a:round/>
              <a:headEnd/>
              <a:tailEnd/>
            </a:ln>
            <a:effectLst/>
          </p:spPr>
          <p:txBody>
            <a:bodyPr wrap="none" anchor="ctr"/>
            <a:lstStyle/>
            <a:p>
              <a:endParaRPr lang="en-US"/>
            </a:p>
          </p:txBody>
        </p:sp>
        <p:sp>
          <p:nvSpPr>
            <p:cNvPr id="44049" name="Oval 17"/>
            <p:cNvSpPr>
              <a:spLocks noChangeArrowheads="1"/>
            </p:cNvSpPr>
            <p:nvPr/>
          </p:nvSpPr>
          <p:spPr bwMode="gray">
            <a:xfrm>
              <a:off x="2170" y="1915"/>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en-US"/>
            </a:p>
          </p:txBody>
        </p:sp>
        <p:sp>
          <p:nvSpPr>
            <p:cNvPr id="44050" name="Oval 18"/>
            <p:cNvSpPr>
              <a:spLocks noChangeArrowheads="1"/>
            </p:cNvSpPr>
            <p:nvPr/>
          </p:nvSpPr>
          <p:spPr bwMode="gray">
            <a:xfrm>
              <a:off x="2254" y="2000"/>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44051" name="Oval 19"/>
            <p:cNvSpPr>
              <a:spLocks noChangeArrowheads="1"/>
            </p:cNvSpPr>
            <p:nvPr/>
          </p:nvSpPr>
          <p:spPr bwMode="gray">
            <a:xfrm>
              <a:off x="2254" y="2000"/>
              <a:ext cx="1262" cy="1264"/>
            </a:xfrm>
            <a:prstGeom prst="ellipse">
              <a:avLst/>
            </a:prstGeom>
            <a:gradFill rotWithShape="1">
              <a:gsLst>
                <a:gs pos="0">
                  <a:srgbClr val="FFCC00">
                    <a:gamma/>
                    <a:shade val="0"/>
                    <a:invGamma/>
                  </a:srgbClr>
                </a:gs>
                <a:gs pos="100000">
                  <a:srgbClr val="FFCC00"/>
                </a:gs>
              </a:gsLst>
              <a:lin ang="2700000" scaled="1"/>
            </a:gradFill>
            <a:ln w="38100" algn="ctr">
              <a:noFill/>
              <a:round/>
              <a:headEnd/>
              <a:tailEnd/>
            </a:ln>
            <a:effectLst/>
          </p:spPr>
          <p:txBody>
            <a:bodyPr wrap="none" anchor="ctr">
              <a:spAutoFit/>
            </a:bodyPr>
            <a:lstStyle/>
            <a:p>
              <a:endParaRPr lang="en-US"/>
            </a:p>
          </p:txBody>
        </p:sp>
        <p:sp>
          <p:nvSpPr>
            <p:cNvPr id="44052" name="Oval 20"/>
            <p:cNvSpPr>
              <a:spLocks noChangeArrowheads="1"/>
            </p:cNvSpPr>
            <p:nvPr/>
          </p:nvSpPr>
          <p:spPr bwMode="gray">
            <a:xfrm>
              <a:off x="2337" y="2083"/>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endParaRPr lang="en-US"/>
            </a:p>
          </p:txBody>
        </p:sp>
        <p:sp>
          <p:nvSpPr>
            <p:cNvPr id="44053" name="Oval 21"/>
            <p:cNvSpPr>
              <a:spLocks noChangeArrowheads="1"/>
            </p:cNvSpPr>
            <p:nvPr/>
          </p:nvSpPr>
          <p:spPr bwMode="gray">
            <a:xfrm>
              <a:off x="2337" y="2083"/>
              <a:ext cx="1096" cy="1098"/>
            </a:xfrm>
            <a:prstGeom prst="ellipse">
              <a:avLst/>
            </a:prstGeom>
            <a:gradFill rotWithShape="1">
              <a:gsLst>
                <a:gs pos="0">
                  <a:srgbClr val="FFCC00"/>
                </a:gs>
                <a:gs pos="100000">
                  <a:srgbClr val="FFCC00">
                    <a:gamma/>
                    <a:shade val="48627"/>
                    <a:invGamma/>
                  </a:srgbClr>
                </a:gs>
              </a:gsLst>
              <a:lin ang="2700000" scaled="1"/>
            </a:gradFill>
            <a:ln w="38100" algn="ctr">
              <a:noFill/>
              <a:round/>
              <a:headEnd/>
              <a:tailEnd/>
            </a:ln>
            <a:effectLst/>
          </p:spPr>
          <p:txBody>
            <a:bodyPr anchor="ctr">
              <a:spAutoFit/>
            </a:bodyPr>
            <a:lstStyle/>
            <a:p>
              <a:endParaRPr lang="en-US"/>
            </a:p>
          </p:txBody>
        </p:sp>
      </p:grpSp>
      <p:sp>
        <p:nvSpPr>
          <p:cNvPr id="44054" name="Text Box 22"/>
          <p:cNvSpPr txBox="1">
            <a:spLocks noChangeArrowheads="1"/>
          </p:cNvSpPr>
          <p:nvPr/>
        </p:nvSpPr>
        <p:spPr bwMode="auto">
          <a:xfrm>
            <a:off x="41275" y="2009775"/>
            <a:ext cx="8542338" cy="641350"/>
          </a:xfrm>
          <a:prstGeom prst="rect">
            <a:avLst/>
          </a:prstGeom>
          <a:noFill/>
          <a:ln w="9525">
            <a:noFill/>
            <a:miter lim="800000"/>
            <a:headEnd/>
            <a:tailEnd/>
          </a:ln>
          <a:effectLst/>
        </p:spPr>
        <p:txBody>
          <a:bodyPr>
            <a:spAutoFit/>
          </a:bodyPr>
          <a:lstStyle/>
          <a:p>
            <a:pPr>
              <a:spcBef>
                <a:spcPct val="50000"/>
              </a:spcBef>
            </a:pPr>
            <a:r>
              <a:rPr lang="en-US" sz="2400" dirty="0"/>
              <a:t>     </a:t>
            </a:r>
            <a:r>
              <a:rPr lang="en-US" sz="3600" dirty="0"/>
              <a:t>A             </a:t>
            </a:r>
            <a:r>
              <a:rPr lang="en-US" sz="2400" dirty="0" err="1">
                <a:latin typeface="Times New Roman" panose="02020603050405020304" pitchFamily="18" charset="0"/>
                <a:cs typeface="Times New Roman" panose="02020603050405020304" pitchFamily="18" charset="0"/>
              </a:rPr>
              <a:t>Tôi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rõ</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mẹ</a:t>
            </a:r>
            <a:r>
              <a:rPr lang="en-US" sz="2400" dirty="0">
                <a:latin typeface="Times New Roman" panose="02020603050405020304" pitchFamily="18" charset="0"/>
                <a:cs typeface="Times New Roman" panose="02020603050405020304" pitchFamily="18" charset="0"/>
              </a:rPr>
              <a:t> con.</a:t>
            </a:r>
          </a:p>
        </p:txBody>
      </p:sp>
      <p:grpSp>
        <p:nvGrpSpPr>
          <p:cNvPr id="5" name="Group 23"/>
          <p:cNvGrpSpPr>
            <a:grpSpLocks/>
          </p:cNvGrpSpPr>
          <p:nvPr/>
        </p:nvGrpSpPr>
        <p:grpSpPr bwMode="auto">
          <a:xfrm rot="5400000">
            <a:off x="211138" y="3325813"/>
            <a:ext cx="1081087" cy="134937"/>
            <a:chOff x="0" y="1896"/>
            <a:chExt cx="5760" cy="120"/>
          </a:xfrm>
        </p:grpSpPr>
        <p:sp>
          <p:nvSpPr>
            <p:cNvPr id="44056" name="Rectangle 24"/>
            <p:cNvSpPr>
              <a:spLocks noChangeArrowheads="1"/>
            </p:cNvSpPr>
            <p:nvPr/>
          </p:nvSpPr>
          <p:spPr bwMode="gray">
            <a:xfrm>
              <a:off x="0" y="1896"/>
              <a:ext cx="5760" cy="47"/>
            </a:xfrm>
            <a:prstGeom prst="rect">
              <a:avLst/>
            </a:prstGeom>
            <a:gradFill rotWithShape="1">
              <a:gsLst>
                <a:gs pos="0">
                  <a:srgbClr val="808080"/>
                </a:gs>
                <a:gs pos="100000">
                  <a:srgbClr val="808080">
                    <a:gamma/>
                    <a:tint val="15294"/>
                    <a:invGamma/>
                  </a:srgbClr>
                </a:gs>
              </a:gsLst>
              <a:lin ang="5400000" scaled="1"/>
            </a:gradFill>
            <a:ln w="9525" algn="ctr">
              <a:noFill/>
              <a:miter lim="800000"/>
              <a:headEnd/>
              <a:tailEnd/>
            </a:ln>
            <a:effectLst/>
          </p:spPr>
          <p:txBody>
            <a:bodyPr wrap="none" anchor="ctr"/>
            <a:lstStyle/>
            <a:p>
              <a:endParaRPr lang="en-US"/>
            </a:p>
          </p:txBody>
        </p:sp>
        <p:sp>
          <p:nvSpPr>
            <p:cNvPr id="44057" name="Rectangle 25"/>
            <p:cNvSpPr>
              <a:spLocks noChangeArrowheads="1"/>
            </p:cNvSpPr>
            <p:nvPr/>
          </p:nvSpPr>
          <p:spPr bwMode="gray">
            <a:xfrm>
              <a:off x="0" y="1942"/>
              <a:ext cx="5760" cy="74"/>
            </a:xfrm>
            <a:prstGeom prst="rect">
              <a:avLst/>
            </a:prstGeom>
            <a:gradFill rotWithShape="1">
              <a:gsLst>
                <a:gs pos="0">
                  <a:srgbClr val="5F5F5F">
                    <a:gamma/>
                    <a:tint val="30196"/>
                    <a:invGamma/>
                  </a:srgbClr>
                </a:gs>
                <a:gs pos="100000">
                  <a:srgbClr val="5F5F5F"/>
                </a:gs>
              </a:gsLst>
              <a:lin ang="5400000" scaled="1"/>
            </a:gradFill>
            <a:ln w="9525" algn="ctr">
              <a:noFill/>
              <a:miter lim="800000"/>
              <a:headEnd/>
              <a:tailEnd/>
            </a:ln>
            <a:effectLst/>
          </p:spPr>
          <p:txBody>
            <a:bodyPr wrap="none" anchor="ctr"/>
            <a:lstStyle/>
            <a:p>
              <a:endParaRPr lang="en-US"/>
            </a:p>
          </p:txBody>
        </p:sp>
      </p:grpSp>
      <p:grpSp>
        <p:nvGrpSpPr>
          <p:cNvPr id="6" name="Group 26"/>
          <p:cNvGrpSpPr>
            <a:grpSpLocks/>
          </p:cNvGrpSpPr>
          <p:nvPr/>
        </p:nvGrpSpPr>
        <p:grpSpPr bwMode="auto">
          <a:xfrm>
            <a:off x="468313" y="3213100"/>
            <a:ext cx="8286750" cy="806450"/>
            <a:chOff x="384" y="1344"/>
            <a:chExt cx="3072" cy="381"/>
          </a:xfrm>
        </p:grpSpPr>
        <p:sp>
          <p:nvSpPr>
            <p:cNvPr id="44059" name="AutoShape 27"/>
            <p:cNvSpPr>
              <a:spLocks noChangeArrowheads="1"/>
            </p:cNvSpPr>
            <p:nvPr/>
          </p:nvSpPr>
          <p:spPr bwMode="gray">
            <a:xfrm>
              <a:off x="384" y="1344"/>
              <a:ext cx="3072" cy="381"/>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sp>
          <p:nvSpPr>
            <p:cNvPr id="44060" name="AutoShape 28"/>
            <p:cNvSpPr>
              <a:spLocks noChangeArrowheads="1"/>
            </p:cNvSpPr>
            <p:nvPr/>
          </p:nvSpPr>
          <p:spPr bwMode="gray">
            <a:xfrm>
              <a:off x="451" y="1379"/>
              <a:ext cx="592" cy="312"/>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headEnd/>
              <a:tailEnd/>
            </a:ln>
            <a:effectLst/>
          </p:spPr>
          <p:txBody>
            <a:bodyPr wrap="none" anchor="ctr"/>
            <a:lstStyle/>
            <a:p>
              <a:endParaRPr lang="en-US"/>
            </a:p>
          </p:txBody>
        </p:sp>
        <p:sp>
          <p:nvSpPr>
            <p:cNvPr id="44061" name="Freeform 29"/>
            <p:cNvSpPr>
              <a:spLocks/>
            </p:cNvSpPr>
            <p:nvPr/>
          </p:nvSpPr>
          <p:spPr bwMode="gray">
            <a:xfrm>
              <a:off x="488" y="1399"/>
              <a:ext cx="295"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endParaRPr lang="en-US"/>
            </a:p>
          </p:txBody>
        </p:sp>
        <p:sp>
          <p:nvSpPr>
            <p:cNvPr id="44062" name="Text Box 30"/>
            <p:cNvSpPr txBox="1">
              <a:spLocks noChangeArrowheads="1"/>
            </p:cNvSpPr>
            <p:nvPr/>
          </p:nvSpPr>
          <p:spPr bwMode="gray">
            <a:xfrm>
              <a:off x="708" y="1373"/>
              <a:ext cx="69" cy="24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eaLnBrk="0" hangingPunct="0"/>
              <a:endParaRPr lang="en-US" sz="2800" b="1">
                <a:solidFill>
                  <a:srgbClr val="FF0000"/>
                </a:solidFill>
                <a:effectLst>
                  <a:outerShdw blurRad="38100" dist="38100" dir="2700000" algn="tl">
                    <a:srgbClr val="000000"/>
                  </a:outerShdw>
                </a:effectLst>
              </a:endParaRPr>
            </a:p>
          </p:txBody>
        </p:sp>
        <p:sp>
          <p:nvSpPr>
            <p:cNvPr id="44063" name="Text Box 31"/>
            <p:cNvSpPr txBox="1">
              <a:spLocks noChangeArrowheads="1"/>
            </p:cNvSpPr>
            <p:nvPr/>
          </p:nvSpPr>
          <p:spPr bwMode="gray">
            <a:xfrm>
              <a:off x="1124" y="1404"/>
              <a:ext cx="2258" cy="216"/>
            </a:xfrm>
            <a:prstGeom prst="rect">
              <a:avLst/>
            </a:prstGeom>
            <a:noFill/>
            <a:ln w="9525" algn="ctr">
              <a:noFill/>
              <a:miter lim="800000"/>
              <a:headEnd/>
              <a:tailEnd/>
            </a:ln>
            <a:effectLst/>
          </p:spPr>
          <p:txBody>
            <a:bodyPr>
              <a:spAutoFit/>
            </a:bodyPr>
            <a:lstStyle/>
            <a:p>
              <a:pPr>
                <a:spcBef>
                  <a:spcPct val="50000"/>
                </a:spcBef>
              </a:pPr>
              <a:endParaRPr lang="en-US" sz="2400" b="1">
                <a:solidFill>
                  <a:srgbClr val="6600FF"/>
                </a:solidFill>
                <a:latin typeface="Times New Roman" pitchFamily="18" charset="0"/>
              </a:endParaRPr>
            </a:p>
          </p:txBody>
        </p:sp>
      </p:grpSp>
      <p:grpSp>
        <p:nvGrpSpPr>
          <p:cNvPr id="7" name="Group 32"/>
          <p:cNvGrpSpPr>
            <a:grpSpLocks/>
          </p:cNvGrpSpPr>
          <p:nvPr/>
        </p:nvGrpSpPr>
        <p:grpSpPr bwMode="auto">
          <a:xfrm rot="5400000">
            <a:off x="-23019" y="3004344"/>
            <a:ext cx="1341438" cy="1295400"/>
            <a:chOff x="1872" y="1824"/>
            <a:chExt cx="2014" cy="1821"/>
          </a:xfrm>
        </p:grpSpPr>
        <p:sp>
          <p:nvSpPr>
            <p:cNvPr id="44065" name="AutoShape 33"/>
            <p:cNvSpPr>
              <a:spLocks noChangeArrowheads="1"/>
            </p:cNvSpPr>
            <p:nvPr/>
          </p:nvSpPr>
          <p:spPr bwMode="gray">
            <a:xfrm rot="16200000" flipH="1">
              <a:off x="1820" y="2528"/>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4066" name="AutoShape 34"/>
            <p:cNvSpPr>
              <a:spLocks noChangeArrowheads="1"/>
            </p:cNvSpPr>
            <p:nvPr/>
          </p:nvSpPr>
          <p:spPr bwMode="gray">
            <a:xfrm rot="5400000" flipH="1">
              <a:off x="3628"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4067" name="AutoShape 35"/>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4068" name="Oval 36"/>
            <p:cNvSpPr>
              <a:spLocks noChangeArrowheads="1"/>
            </p:cNvSpPr>
            <p:nvPr/>
          </p:nvSpPr>
          <p:spPr bwMode="gray">
            <a:xfrm>
              <a:off x="2078" y="1824"/>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solidFill>
                <a:schemeClr val="bg1"/>
              </a:solidFill>
              <a:round/>
              <a:headEnd/>
              <a:tailEnd/>
            </a:ln>
            <a:effectLst/>
          </p:spPr>
          <p:txBody>
            <a:bodyPr wrap="none" anchor="ctr"/>
            <a:lstStyle/>
            <a:p>
              <a:endParaRPr lang="en-US"/>
            </a:p>
          </p:txBody>
        </p:sp>
        <p:sp>
          <p:nvSpPr>
            <p:cNvPr id="44069" name="Oval 37"/>
            <p:cNvSpPr>
              <a:spLocks noChangeArrowheads="1"/>
            </p:cNvSpPr>
            <p:nvPr/>
          </p:nvSpPr>
          <p:spPr bwMode="gray">
            <a:xfrm>
              <a:off x="2170" y="1915"/>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en-US"/>
            </a:p>
          </p:txBody>
        </p:sp>
        <p:sp>
          <p:nvSpPr>
            <p:cNvPr id="44070" name="Oval 38"/>
            <p:cNvSpPr>
              <a:spLocks noChangeArrowheads="1"/>
            </p:cNvSpPr>
            <p:nvPr/>
          </p:nvSpPr>
          <p:spPr bwMode="gray">
            <a:xfrm>
              <a:off x="2254" y="2000"/>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44071" name="Oval 39"/>
            <p:cNvSpPr>
              <a:spLocks noChangeArrowheads="1"/>
            </p:cNvSpPr>
            <p:nvPr/>
          </p:nvSpPr>
          <p:spPr bwMode="gray">
            <a:xfrm>
              <a:off x="2254" y="2000"/>
              <a:ext cx="1262" cy="1264"/>
            </a:xfrm>
            <a:prstGeom prst="ellipse">
              <a:avLst/>
            </a:prstGeom>
            <a:gradFill rotWithShape="1">
              <a:gsLst>
                <a:gs pos="0">
                  <a:srgbClr val="FFCC00">
                    <a:gamma/>
                    <a:shade val="0"/>
                    <a:invGamma/>
                  </a:srgbClr>
                </a:gs>
                <a:gs pos="100000">
                  <a:srgbClr val="FFCC00"/>
                </a:gs>
              </a:gsLst>
              <a:lin ang="2700000" scaled="1"/>
            </a:gradFill>
            <a:ln w="38100" algn="ctr">
              <a:noFill/>
              <a:round/>
              <a:headEnd/>
              <a:tailEnd/>
            </a:ln>
            <a:effectLst/>
          </p:spPr>
          <p:txBody>
            <a:bodyPr wrap="none" anchor="ctr">
              <a:spAutoFit/>
            </a:bodyPr>
            <a:lstStyle/>
            <a:p>
              <a:endParaRPr lang="en-US"/>
            </a:p>
          </p:txBody>
        </p:sp>
        <p:sp>
          <p:nvSpPr>
            <p:cNvPr id="44072" name="Oval 40"/>
            <p:cNvSpPr>
              <a:spLocks noChangeArrowheads="1"/>
            </p:cNvSpPr>
            <p:nvPr/>
          </p:nvSpPr>
          <p:spPr bwMode="gray">
            <a:xfrm>
              <a:off x="2337" y="2083"/>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endParaRPr lang="en-US"/>
            </a:p>
          </p:txBody>
        </p:sp>
        <p:sp>
          <p:nvSpPr>
            <p:cNvPr id="44073" name="Oval 41"/>
            <p:cNvSpPr>
              <a:spLocks noChangeArrowheads="1"/>
            </p:cNvSpPr>
            <p:nvPr/>
          </p:nvSpPr>
          <p:spPr bwMode="gray">
            <a:xfrm>
              <a:off x="2337" y="2083"/>
              <a:ext cx="1096" cy="1098"/>
            </a:xfrm>
            <a:prstGeom prst="ellipse">
              <a:avLst/>
            </a:prstGeom>
            <a:gradFill rotWithShape="1">
              <a:gsLst>
                <a:gs pos="0">
                  <a:srgbClr val="FFCC00"/>
                </a:gs>
                <a:gs pos="100000">
                  <a:srgbClr val="FFCC00">
                    <a:gamma/>
                    <a:shade val="48627"/>
                    <a:invGamma/>
                  </a:srgbClr>
                </a:gs>
              </a:gsLst>
              <a:lin ang="2700000" scaled="1"/>
            </a:gradFill>
            <a:ln w="38100" algn="ctr">
              <a:noFill/>
              <a:round/>
              <a:headEnd/>
              <a:tailEnd/>
            </a:ln>
            <a:effectLst/>
          </p:spPr>
          <p:txBody>
            <a:bodyPr anchor="ctr">
              <a:spAutoFit/>
            </a:bodyPr>
            <a:lstStyle/>
            <a:p>
              <a:endParaRPr lang="en-US"/>
            </a:p>
          </p:txBody>
        </p:sp>
      </p:grpSp>
      <p:sp>
        <p:nvSpPr>
          <p:cNvPr id="44074" name="Rectangle 42"/>
          <p:cNvSpPr>
            <a:spLocks noChangeArrowheads="1"/>
          </p:cNvSpPr>
          <p:nvPr/>
        </p:nvSpPr>
        <p:spPr bwMode="auto">
          <a:xfrm>
            <a:off x="474663" y="3267075"/>
            <a:ext cx="7697787" cy="641350"/>
          </a:xfrm>
          <a:prstGeom prst="rect">
            <a:avLst/>
          </a:prstGeom>
          <a:noFill/>
          <a:ln w="9525">
            <a:noFill/>
            <a:miter lim="800000"/>
            <a:headEnd/>
            <a:tailEnd/>
          </a:ln>
          <a:effectLst/>
        </p:spPr>
        <p:txBody>
          <a:bodyPr>
            <a:spAutoFit/>
          </a:bodyPr>
          <a:lstStyle/>
          <a:p>
            <a:pPr marL="342900" indent="-342900">
              <a:spcBef>
                <a:spcPct val="50000"/>
              </a:spcBef>
            </a:pPr>
            <a:r>
              <a:rPr lang="en-US" sz="3600" b="1" dirty="0"/>
              <a:t>B             </a:t>
            </a:r>
            <a:r>
              <a:rPr lang="en-US" sz="2400" dirty="0">
                <a:latin typeface="Times New Roman" panose="02020603050405020304" pitchFamily="18" charset="0"/>
                <a:cs typeface="Times New Roman" panose="02020603050405020304" pitchFamily="18" charset="0"/>
              </a:rPr>
              <a:t>Chao </a:t>
            </a:r>
            <a:r>
              <a:rPr lang="en-US" sz="2400" dirty="0" err="1">
                <a:latin typeface="Times New Roman" panose="02020603050405020304" pitchFamily="18" charset="0"/>
                <a:cs typeface="Times New Roman" panose="02020603050405020304" pitchFamily="18" charset="0"/>
              </a:rPr>
              <a:t>ôi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quá</a:t>
            </a:r>
            <a:r>
              <a:rPr lang="en-US" sz="2400" dirty="0">
                <a:latin typeface="Times New Roman" panose="02020603050405020304" pitchFamily="18" charset="0"/>
                <a:cs typeface="Times New Roman" panose="02020603050405020304" pitchFamily="18" charset="0"/>
              </a:rPr>
              <a:t>.</a:t>
            </a:r>
          </a:p>
        </p:txBody>
      </p:sp>
      <p:grpSp>
        <p:nvGrpSpPr>
          <p:cNvPr id="8" name="Group 43"/>
          <p:cNvGrpSpPr>
            <a:grpSpLocks/>
          </p:cNvGrpSpPr>
          <p:nvPr/>
        </p:nvGrpSpPr>
        <p:grpSpPr bwMode="auto">
          <a:xfrm rot="5400000">
            <a:off x="211138" y="4591050"/>
            <a:ext cx="1081088" cy="134937"/>
            <a:chOff x="0" y="1896"/>
            <a:chExt cx="5760" cy="120"/>
          </a:xfrm>
        </p:grpSpPr>
        <p:sp>
          <p:nvSpPr>
            <p:cNvPr id="44076" name="Rectangle 44"/>
            <p:cNvSpPr>
              <a:spLocks noChangeArrowheads="1"/>
            </p:cNvSpPr>
            <p:nvPr/>
          </p:nvSpPr>
          <p:spPr bwMode="gray">
            <a:xfrm>
              <a:off x="0" y="1896"/>
              <a:ext cx="5760" cy="47"/>
            </a:xfrm>
            <a:prstGeom prst="rect">
              <a:avLst/>
            </a:prstGeom>
            <a:gradFill rotWithShape="1">
              <a:gsLst>
                <a:gs pos="0">
                  <a:srgbClr val="808080"/>
                </a:gs>
                <a:gs pos="100000">
                  <a:srgbClr val="808080">
                    <a:gamma/>
                    <a:tint val="15294"/>
                    <a:invGamma/>
                  </a:srgbClr>
                </a:gs>
              </a:gsLst>
              <a:lin ang="5400000" scaled="1"/>
            </a:gradFill>
            <a:ln w="9525" algn="ctr">
              <a:noFill/>
              <a:miter lim="800000"/>
              <a:headEnd/>
              <a:tailEnd/>
            </a:ln>
            <a:effectLst/>
          </p:spPr>
          <p:txBody>
            <a:bodyPr wrap="none" anchor="ctr"/>
            <a:lstStyle/>
            <a:p>
              <a:endParaRPr lang="en-US"/>
            </a:p>
          </p:txBody>
        </p:sp>
        <p:sp>
          <p:nvSpPr>
            <p:cNvPr id="44077" name="Rectangle 45"/>
            <p:cNvSpPr>
              <a:spLocks noChangeArrowheads="1"/>
            </p:cNvSpPr>
            <p:nvPr/>
          </p:nvSpPr>
          <p:spPr bwMode="gray">
            <a:xfrm>
              <a:off x="0" y="1942"/>
              <a:ext cx="5760" cy="74"/>
            </a:xfrm>
            <a:prstGeom prst="rect">
              <a:avLst/>
            </a:prstGeom>
            <a:gradFill rotWithShape="1">
              <a:gsLst>
                <a:gs pos="0">
                  <a:srgbClr val="5F5F5F">
                    <a:gamma/>
                    <a:tint val="30196"/>
                    <a:invGamma/>
                  </a:srgbClr>
                </a:gs>
                <a:gs pos="100000">
                  <a:srgbClr val="5F5F5F"/>
                </a:gs>
              </a:gsLst>
              <a:lin ang="5400000" scaled="1"/>
            </a:gradFill>
            <a:ln w="9525" algn="ctr">
              <a:noFill/>
              <a:miter lim="800000"/>
              <a:headEnd/>
              <a:tailEnd/>
            </a:ln>
            <a:effectLst/>
          </p:spPr>
          <p:txBody>
            <a:bodyPr wrap="none" anchor="ctr"/>
            <a:lstStyle/>
            <a:p>
              <a:endParaRPr lang="en-US"/>
            </a:p>
          </p:txBody>
        </p:sp>
      </p:grpSp>
      <p:grpSp>
        <p:nvGrpSpPr>
          <p:cNvPr id="9" name="Group 46"/>
          <p:cNvGrpSpPr>
            <a:grpSpLocks/>
          </p:cNvGrpSpPr>
          <p:nvPr/>
        </p:nvGrpSpPr>
        <p:grpSpPr bwMode="auto">
          <a:xfrm>
            <a:off x="468313" y="4478338"/>
            <a:ext cx="8286750" cy="806450"/>
            <a:chOff x="384" y="1344"/>
            <a:chExt cx="3072" cy="381"/>
          </a:xfrm>
        </p:grpSpPr>
        <p:sp>
          <p:nvSpPr>
            <p:cNvPr id="44079" name="AutoShape 47"/>
            <p:cNvSpPr>
              <a:spLocks noChangeArrowheads="1"/>
            </p:cNvSpPr>
            <p:nvPr/>
          </p:nvSpPr>
          <p:spPr bwMode="gray">
            <a:xfrm>
              <a:off x="384" y="1344"/>
              <a:ext cx="3072" cy="381"/>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sp>
          <p:nvSpPr>
            <p:cNvPr id="44080" name="AutoShape 48"/>
            <p:cNvSpPr>
              <a:spLocks noChangeArrowheads="1"/>
            </p:cNvSpPr>
            <p:nvPr/>
          </p:nvSpPr>
          <p:spPr bwMode="gray">
            <a:xfrm>
              <a:off x="451" y="1379"/>
              <a:ext cx="592" cy="312"/>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headEnd/>
              <a:tailEnd/>
            </a:ln>
            <a:effectLst/>
          </p:spPr>
          <p:txBody>
            <a:bodyPr wrap="none" anchor="ctr"/>
            <a:lstStyle/>
            <a:p>
              <a:endParaRPr lang="en-US"/>
            </a:p>
          </p:txBody>
        </p:sp>
        <p:sp>
          <p:nvSpPr>
            <p:cNvPr id="44081" name="Freeform 49"/>
            <p:cNvSpPr>
              <a:spLocks/>
            </p:cNvSpPr>
            <p:nvPr/>
          </p:nvSpPr>
          <p:spPr bwMode="gray">
            <a:xfrm>
              <a:off x="488" y="1399"/>
              <a:ext cx="295"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endParaRPr lang="en-US"/>
            </a:p>
          </p:txBody>
        </p:sp>
        <p:sp>
          <p:nvSpPr>
            <p:cNvPr id="44082" name="Text Box 50"/>
            <p:cNvSpPr txBox="1">
              <a:spLocks noChangeArrowheads="1"/>
            </p:cNvSpPr>
            <p:nvPr/>
          </p:nvSpPr>
          <p:spPr bwMode="gray">
            <a:xfrm>
              <a:off x="708" y="1373"/>
              <a:ext cx="69" cy="24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eaLnBrk="0" hangingPunct="0"/>
              <a:endParaRPr lang="en-US" sz="2800" b="1">
                <a:solidFill>
                  <a:srgbClr val="FF0000"/>
                </a:solidFill>
                <a:effectLst>
                  <a:outerShdw blurRad="38100" dist="38100" dir="2700000" algn="tl">
                    <a:srgbClr val="000000"/>
                  </a:outerShdw>
                </a:effectLst>
              </a:endParaRPr>
            </a:p>
          </p:txBody>
        </p:sp>
        <p:sp>
          <p:nvSpPr>
            <p:cNvPr id="44083" name="Text Box 51"/>
            <p:cNvSpPr txBox="1">
              <a:spLocks noChangeArrowheads="1"/>
            </p:cNvSpPr>
            <p:nvPr/>
          </p:nvSpPr>
          <p:spPr bwMode="gray">
            <a:xfrm>
              <a:off x="1124" y="1404"/>
              <a:ext cx="2258" cy="216"/>
            </a:xfrm>
            <a:prstGeom prst="rect">
              <a:avLst/>
            </a:prstGeom>
            <a:noFill/>
            <a:ln w="9525" algn="ctr">
              <a:noFill/>
              <a:miter lim="800000"/>
              <a:headEnd/>
              <a:tailEnd/>
            </a:ln>
            <a:effectLst/>
          </p:spPr>
          <p:txBody>
            <a:bodyPr>
              <a:spAutoFit/>
            </a:bodyPr>
            <a:lstStyle/>
            <a:p>
              <a:pPr>
                <a:spcBef>
                  <a:spcPct val="50000"/>
                </a:spcBef>
              </a:pPr>
              <a:endParaRPr lang="en-US" sz="2400" b="1">
                <a:solidFill>
                  <a:srgbClr val="6600FF"/>
                </a:solidFill>
                <a:latin typeface="Times New Roman" pitchFamily="18" charset="0"/>
              </a:endParaRPr>
            </a:p>
          </p:txBody>
        </p:sp>
      </p:grpSp>
      <p:grpSp>
        <p:nvGrpSpPr>
          <p:cNvPr id="10" name="Group 52"/>
          <p:cNvGrpSpPr>
            <a:grpSpLocks/>
          </p:cNvGrpSpPr>
          <p:nvPr/>
        </p:nvGrpSpPr>
        <p:grpSpPr bwMode="auto">
          <a:xfrm rot="5400000">
            <a:off x="-23019" y="4310857"/>
            <a:ext cx="1341437" cy="1295400"/>
            <a:chOff x="1872" y="1824"/>
            <a:chExt cx="2014" cy="1821"/>
          </a:xfrm>
        </p:grpSpPr>
        <p:sp>
          <p:nvSpPr>
            <p:cNvPr id="44085" name="AutoShape 53"/>
            <p:cNvSpPr>
              <a:spLocks noChangeArrowheads="1"/>
            </p:cNvSpPr>
            <p:nvPr/>
          </p:nvSpPr>
          <p:spPr bwMode="gray">
            <a:xfrm rot="16200000" flipH="1">
              <a:off x="1820" y="2528"/>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4086" name="AutoShape 54"/>
            <p:cNvSpPr>
              <a:spLocks noChangeArrowheads="1"/>
            </p:cNvSpPr>
            <p:nvPr/>
          </p:nvSpPr>
          <p:spPr bwMode="gray">
            <a:xfrm rot="5400000" flipH="1">
              <a:off x="3628"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4087" name="AutoShape 55"/>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4088" name="Oval 56"/>
            <p:cNvSpPr>
              <a:spLocks noChangeArrowheads="1"/>
            </p:cNvSpPr>
            <p:nvPr/>
          </p:nvSpPr>
          <p:spPr bwMode="gray">
            <a:xfrm>
              <a:off x="2078" y="1824"/>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solidFill>
                <a:schemeClr val="bg1"/>
              </a:solidFill>
              <a:round/>
              <a:headEnd/>
              <a:tailEnd/>
            </a:ln>
            <a:effectLst/>
          </p:spPr>
          <p:txBody>
            <a:bodyPr wrap="none" anchor="ctr"/>
            <a:lstStyle/>
            <a:p>
              <a:endParaRPr lang="en-US"/>
            </a:p>
          </p:txBody>
        </p:sp>
        <p:sp>
          <p:nvSpPr>
            <p:cNvPr id="44089" name="Oval 57"/>
            <p:cNvSpPr>
              <a:spLocks noChangeArrowheads="1"/>
            </p:cNvSpPr>
            <p:nvPr/>
          </p:nvSpPr>
          <p:spPr bwMode="gray">
            <a:xfrm>
              <a:off x="2170" y="1915"/>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en-US"/>
            </a:p>
          </p:txBody>
        </p:sp>
        <p:sp>
          <p:nvSpPr>
            <p:cNvPr id="44090" name="Oval 58"/>
            <p:cNvSpPr>
              <a:spLocks noChangeArrowheads="1"/>
            </p:cNvSpPr>
            <p:nvPr/>
          </p:nvSpPr>
          <p:spPr bwMode="gray">
            <a:xfrm>
              <a:off x="2254" y="2000"/>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44091" name="Oval 59"/>
            <p:cNvSpPr>
              <a:spLocks noChangeArrowheads="1"/>
            </p:cNvSpPr>
            <p:nvPr/>
          </p:nvSpPr>
          <p:spPr bwMode="gray">
            <a:xfrm>
              <a:off x="2254" y="2000"/>
              <a:ext cx="1262" cy="1264"/>
            </a:xfrm>
            <a:prstGeom prst="ellipse">
              <a:avLst/>
            </a:prstGeom>
            <a:gradFill rotWithShape="1">
              <a:gsLst>
                <a:gs pos="0">
                  <a:srgbClr val="FFCC00">
                    <a:gamma/>
                    <a:shade val="0"/>
                    <a:invGamma/>
                  </a:srgbClr>
                </a:gs>
                <a:gs pos="100000">
                  <a:srgbClr val="FFCC00"/>
                </a:gs>
              </a:gsLst>
              <a:lin ang="2700000" scaled="1"/>
            </a:gradFill>
            <a:ln w="38100" algn="ctr">
              <a:noFill/>
              <a:round/>
              <a:headEnd/>
              <a:tailEnd/>
            </a:ln>
            <a:effectLst/>
          </p:spPr>
          <p:txBody>
            <a:bodyPr wrap="none" anchor="ctr">
              <a:spAutoFit/>
            </a:bodyPr>
            <a:lstStyle/>
            <a:p>
              <a:endParaRPr lang="en-US"/>
            </a:p>
          </p:txBody>
        </p:sp>
        <p:sp>
          <p:nvSpPr>
            <p:cNvPr id="44092" name="Oval 60"/>
            <p:cNvSpPr>
              <a:spLocks noChangeArrowheads="1"/>
            </p:cNvSpPr>
            <p:nvPr/>
          </p:nvSpPr>
          <p:spPr bwMode="gray">
            <a:xfrm>
              <a:off x="2337" y="2083"/>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endParaRPr lang="en-US"/>
            </a:p>
          </p:txBody>
        </p:sp>
        <p:sp>
          <p:nvSpPr>
            <p:cNvPr id="44093" name="Oval 61"/>
            <p:cNvSpPr>
              <a:spLocks noChangeArrowheads="1"/>
            </p:cNvSpPr>
            <p:nvPr/>
          </p:nvSpPr>
          <p:spPr bwMode="gray">
            <a:xfrm>
              <a:off x="2337" y="2083"/>
              <a:ext cx="1096" cy="1098"/>
            </a:xfrm>
            <a:prstGeom prst="ellipse">
              <a:avLst/>
            </a:prstGeom>
            <a:gradFill rotWithShape="1">
              <a:gsLst>
                <a:gs pos="0">
                  <a:srgbClr val="FFCC00"/>
                </a:gs>
                <a:gs pos="100000">
                  <a:srgbClr val="FFCC00">
                    <a:gamma/>
                    <a:shade val="48627"/>
                    <a:invGamma/>
                  </a:srgbClr>
                </a:gs>
              </a:gsLst>
              <a:lin ang="2700000" scaled="1"/>
            </a:gradFill>
            <a:ln w="38100" algn="ctr">
              <a:noFill/>
              <a:round/>
              <a:headEnd/>
              <a:tailEnd/>
            </a:ln>
            <a:effectLst/>
          </p:spPr>
          <p:txBody>
            <a:bodyPr anchor="ctr">
              <a:spAutoFit/>
            </a:bodyPr>
            <a:lstStyle/>
            <a:p>
              <a:endParaRPr lang="en-US"/>
            </a:p>
          </p:txBody>
        </p:sp>
      </p:grpSp>
      <p:sp>
        <p:nvSpPr>
          <p:cNvPr id="44094" name="Rectangle 62"/>
          <p:cNvSpPr>
            <a:spLocks noChangeArrowheads="1"/>
          </p:cNvSpPr>
          <p:nvPr/>
        </p:nvSpPr>
        <p:spPr bwMode="auto">
          <a:xfrm>
            <a:off x="457200" y="4611688"/>
            <a:ext cx="7096125" cy="641350"/>
          </a:xfrm>
          <a:prstGeom prst="rect">
            <a:avLst/>
          </a:prstGeom>
          <a:noFill/>
          <a:ln w="9525">
            <a:noFill/>
            <a:miter lim="800000"/>
            <a:headEnd/>
            <a:tailEnd/>
          </a:ln>
          <a:effectLst/>
        </p:spPr>
        <p:txBody>
          <a:bodyPr>
            <a:spAutoFit/>
          </a:bodyPr>
          <a:lstStyle/>
          <a:p>
            <a:pPr>
              <a:spcBef>
                <a:spcPct val="50000"/>
              </a:spcBef>
            </a:pPr>
            <a:r>
              <a:rPr lang="en-US" sz="3600" b="1" dirty="0"/>
              <a:t>C             </a:t>
            </a:r>
            <a:r>
              <a:rPr lang="en-US" sz="2400" dirty="0" err="1">
                <a:latin typeface="Times New Roman" panose="02020603050405020304" pitchFamily="18" charset="0"/>
                <a:cs typeface="Times New Roman" panose="02020603050405020304" pitchFamily="18" charset="0"/>
              </a:rPr>
              <a:t>Có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mai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sẽ</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píc-níc</a:t>
            </a:r>
            <a:r>
              <a:rPr lang="en-US" sz="2400" dirty="0">
                <a:latin typeface="Times New Roman" panose="02020603050405020304" pitchFamily="18" charset="0"/>
                <a:cs typeface="Times New Roman" panose="02020603050405020304" pitchFamily="18" charset="0"/>
              </a:rPr>
              <a:t>.</a:t>
            </a:r>
          </a:p>
        </p:txBody>
      </p:sp>
      <p:grpSp>
        <p:nvGrpSpPr>
          <p:cNvPr id="11" name="Group 63"/>
          <p:cNvGrpSpPr>
            <a:grpSpLocks/>
          </p:cNvGrpSpPr>
          <p:nvPr/>
        </p:nvGrpSpPr>
        <p:grpSpPr bwMode="auto">
          <a:xfrm rot="5400000">
            <a:off x="215900" y="5878513"/>
            <a:ext cx="1081087" cy="134938"/>
            <a:chOff x="0" y="1896"/>
            <a:chExt cx="5760" cy="120"/>
          </a:xfrm>
        </p:grpSpPr>
        <p:sp>
          <p:nvSpPr>
            <p:cNvPr id="44096" name="Rectangle 64"/>
            <p:cNvSpPr>
              <a:spLocks noChangeArrowheads="1"/>
            </p:cNvSpPr>
            <p:nvPr/>
          </p:nvSpPr>
          <p:spPr bwMode="gray">
            <a:xfrm>
              <a:off x="0" y="1896"/>
              <a:ext cx="5760" cy="47"/>
            </a:xfrm>
            <a:prstGeom prst="rect">
              <a:avLst/>
            </a:prstGeom>
            <a:gradFill rotWithShape="1">
              <a:gsLst>
                <a:gs pos="0">
                  <a:srgbClr val="808080"/>
                </a:gs>
                <a:gs pos="100000">
                  <a:srgbClr val="808080">
                    <a:gamma/>
                    <a:tint val="15294"/>
                    <a:invGamma/>
                  </a:srgbClr>
                </a:gs>
              </a:gsLst>
              <a:lin ang="5400000" scaled="1"/>
            </a:gradFill>
            <a:ln w="9525" algn="ctr">
              <a:noFill/>
              <a:miter lim="800000"/>
              <a:headEnd/>
              <a:tailEnd/>
            </a:ln>
            <a:effectLst/>
          </p:spPr>
          <p:txBody>
            <a:bodyPr wrap="none" anchor="ctr"/>
            <a:lstStyle/>
            <a:p>
              <a:endParaRPr lang="en-US"/>
            </a:p>
          </p:txBody>
        </p:sp>
        <p:sp>
          <p:nvSpPr>
            <p:cNvPr id="44097" name="Rectangle 65"/>
            <p:cNvSpPr>
              <a:spLocks noChangeArrowheads="1"/>
            </p:cNvSpPr>
            <p:nvPr/>
          </p:nvSpPr>
          <p:spPr bwMode="gray">
            <a:xfrm>
              <a:off x="0" y="1942"/>
              <a:ext cx="5760" cy="74"/>
            </a:xfrm>
            <a:prstGeom prst="rect">
              <a:avLst/>
            </a:prstGeom>
            <a:gradFill rotWithShape="1">
              <a:gsLst>
                <a:gs pos="0">
                  <a:srgbClr val="5F5F5F">
                    <a:gamma/>
                    <a:tint val="30196"/>
                    <a:invGamma/>
                  </a:srgbClr>
                </a:gs>
                <a:gs pos="100000">
                  <a:srgbClr val="5F5F5F"/>
                </a:gs>
              </a:gsLst>
              <a:lin ang="5400000" scaled="1"/>
            </a:gradFill>
            <a:ln w="9525" algn="ctr">
              <a:noFill/>
              <a:miter lim="800000"/>
              <a:headEnd/>
              <a:tailEnd/>
            </a:ln>
            <a:effectLst/>
          </p:spPr>
          <p:txBody>
            <a:bodyPr wrap="none" anchor="ctr"/>
            <a:lstStyle/>
            <a:p>
              <a:endParaRPr lang="en-US"/>
            </a:p>
          </p:txBody>
        </p:sp>
      </p:grpSp>
      <p:grpSp>
        <p:nvGrpSpPr>
          <p:cNvPr id="12" name="Group 66"/>
          <p:cNvGrpSpPr>
            <a:grpSpLocks/>
          </p:cNvGrpSpPr>
          <p:nvPr/>
        </p:nvGrpSpPr>
        <p:grpSpPr bwMode="auto">
          <a:xfrm>
            <a:off x="473075" y="5765800"/>
            <a:ext cx="8286750" cy="806450"/>
            <a:chOff x="384" y="1344"/>
            <a:chExt cx="3072" cy="381"/>
          </a:xfrm>
        </p:grpSpPr>
        <p:sp>
          <p:nvSpPr>
            <p:cNvPr id="44099" name="AutoShape 67"/>
            <p:cNvSpPr>
              <a:spLocks noChangeArrowheads="1"/>
            </p:cNvSpPr>
            <p:nvPr/>
          </p:nvSpPr>
          <p:spPr bwMode="gray">
            <a:xfrm>
              <a:off x="384" y="1344"/>
              <a:ext cx="3072" cy="381"/>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sp>
          <p:nvSpPr>
            <p:cNvPr id="44100" name="AutoShape 68"/>
            <p:cNvSpPr>
              <a:spLocks noChangeArrowheads="1"/>
            </p:cNvSpPr>
            <p:nvPr/>
          </p:nvSpPr>
          <p:spPr bwMode="gray">
            <a:xfrm>
              <a:off x="451" y="1379"/>
              <a:ext cx="592" cy="312"/>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headEnd/>
              <a:tailEnd/>
            </a:ln>
            <a:effectLst/>
          </p:spPr>
          <p:txBody>
            <a:bodyPr wrap="none" anchor="ctr"/>
            <a:lstStyle/>
            <a:p>
              <a:endParaRPr lang="en-US"/>
            </a:p>
          </p:txBody>
        </p:sp>
        <p:sp>
          <p:nvSpPr>
            <p:cNvPr id="44101" name="Freeform 69"/>
            <p:cNvSpPr>
              <a:spLocks/>
            </p:cNvSpPr>
            <p:nvPr/>
          </p:nvSpPr>
          <p:spPr bwMode="gray">
            <a:xfrm>
              <a:off x="488" y="1399"/>
              <a:ext cx="295"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endParaRPr lang="en-US"/>
            </a:p>
          </p:txBody>
        </p:sp>
        <p:sp>
          <p:nvSpPr>
            <p:cNvPr id="44102" name="Text Box 70"/>
            <p:cNvSpPr txBox="1">
              <a:spLocks noChangeArrowheads="1"/>
            </p:cNvSpPr>
            <p:nvPr/>
          </p:nvSpPr>
          <p:spPr bwMode="gray">
            <a:xfrm>
              <a:off x="708" y="1373"/>
              <a:ext cx="69" cy="24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eaLnBrk="0" hangingPunct="0"/>
              <a:endParaRPr lang="en-US" sz="2800" b="1">
                <a:solidFill>
                  <a:srgbClr val="FF0000"/>
                </a:solidFill>
                <a:effectLst>
                  <a:outerShdw blurRad="38100" dist="38100" dir="2700000" algn="tl">
                    <a:srgbClr val="000000"/>
                  </a:outerShdw>
                </a:effectLst>
              </a:endParaRPr>
            </a:p>
          </p:txBody>
        </p:sp>
        <p:sp>
          <p:nvSpPr>
            <p:cNvPr id="44103" name="Text Box 71"/>
            <p:cNvSpPr txBox="1">
              <a:spLocks noChangeArrowheads="1"/>
            </p:cNvSpPr>
            <p:nvPr/>
          </p:nvSpPr>
          <p:spPr bwMode="gray">
            <a:xfrm>
              <a:off x="1124" y="1404"/>
              <a:ext cx="2258" cy="216"/>
            </a:xfrm>
            <a:prstGeom prst="rect">
              <a:avLst/>
            </a:prstGeom>
            <a:noFill/>
            <a:ln w="9525" algn="ctr">
              <a:noFill/>
              <a:miter lim="800000"/>
              <a:headEnd/>
              <a:tailEnd/>
            </a:ln>
            <a:effectLst/>
          </p:spPr>
          <p:txBody>
            <a:bodyPr>
              <a:spAutoFit/>
            </a:bodyPr>
            <a:lstStyle/>
            <a:p>
              <a:pPr>
                <a:spcBef>
                  <a:spcPct val="50000"/>
                </a:spcBef>
              </a:pPr>
              <a:endParaRPr lang="en-US" sz="2400" b="1">
                <a:solidFill>
                  <a:srgbClr val="6600FF"/>
                </a:solidFill>
                <a:latin typeface="Times New Roman" pitchFamily="18" charset="0"/>
              </a:endParaRPr>
            </a:p>
          </p:txBody>
        </p:sp>
      </p:grpSp>
      <p:grpSp>
        <p:nvGrpSpPr>
          <p:cNvPr id="13" name="Group 72"/>
          <p:cNvGrpSpPr>
            <a:grpSpLocks/>
          </p:cNvGrpSpPr>
          <p:nvPr/>
        </p:nvGrpSpPr>
        <p:grpSpPr bwMode="auto">
          <a:xfrm rot="5400000">
            <a:off x="-18256" y="5598319"/>
            <a:ext cx="1341438" cy="1295400"/>
            <a:chOff x="1872" y="1824"/>
            <a:chExt cx="2014" cy="1821"/>
          </a:xfrm>
        </p:grpSpPr>
        <p:sp>
          <p:nvSpPr>
            <p:cNvPr id="44105" name="AutoShape 73"/>
            <p:cNvSpPr>
              <a:spLocks noChangeArrowheads="1"/>
            </p:cNvSpPr>
            <p:nvPr/>
          </p:nvSpPr>
          <p:spPr bwMode="gray">
            <a:xfrm rot="16200000" flipH="1">
              <a:off x="1820" y="2528"/>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4106" name="AutoShape 74"/>
            <p:cNvSpPr>
              <a:spLocks noChangeArrowheads="1"/>
            </p:cNvSpPr>
            <p:nvPr/>
          </p:nvSpPr>
          <p:spPr bwMode="gray">
            <a:xfrm rot="5400000" flipH="1">
              <a:off x="3628"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4107" name="AutoShape 75"/>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4108" name="Oval 76"/>
            <p:cNvSpPr>
              <a:spLocks noChangeArrowheads="1"/>
            </p:cNvSpPr>
            <p:nvPr/>
          </p:nvSpPr>
          <p:spPr bwMode="gray">
            <a:xfrm>
              <a:off x="2078" y="1824"/>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solidFill>
                <a:schemeClr val="bg1"/>
              </a:solidFill>
              <a:round/>
              <a:headEnd/>
              <a:tailEnd/>
            </a:ln>
            <a:effectLst/>
          </p:spPr>
          <p:txBody>
            <a:bodyPr wrap="none" anchor="ctr"/>
            <a:lstStyle/>
            <a:p>
              <a:endParaRPr lang="en-US"/>
            </a:p>
          </p:txBody>
        </p:sp>
        <p:sp>
          <p:nvSpPr>
            <p:cNvPr id="44109" name="Oval 77"/>
            <p:cNvSpPr>
              <a:spLocks noChangeArrowheads="1"/>
            </p:cNvSpPr>
            <p:nvPr/>
          </p:nvSpPr>
          <p:spPr bwMode="gray">
            <a:xfrm>
              <a:off x="2170" y="1915"/>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en-US"/>
            </a:p>
          </p:txBody>
        </p:sp>
        <p:sp>
          <p:nvSpPr>
            <p:cNvPr id="44110" name="Oval 78"/>
            <p:cNvSpPr>
              <a:spLocks noChangeArrowheads="1"/>
            </p:cNvSpPr>
            <p:nvPr/>
          </p:nvSpPr>
          <p:spPr bwMode="gray">
            <a:xfrm>
              <a:off x="2254" y="2000"/>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44111" name="Oval 79"/>
            <p:cNvSpPr>
              <a:spLocks noChangeArrowheads="1"/>
            </p:cNvSpPr>
            <p:nvPr/>
          </p:nvSpPr>
          <p:spPr bwMode="gray">
            <a:xfrm>
              <a:off x="2254" y="2000"/>
              <a:ext cx="1262" cy="1264"/>
            </a:xfrm>
            <a:prstGeom prst="ellipse">
              <a:avLst/>
            </a:prstGeom>
            <a:gradFill rotWithShape="1">
              <a:gsLst>
                <a:gs pos="0">
                  <a:srgbClr val="FFCC00">
                    <a:gamma/>
                    <a:shade val="0"/>
                    <a:invGamma/>
                  </a:srgbClr>
                </a:gs>
                <a:gs pos="100000">
                  <a:srgbClr val="FFCC00"/>
                </a:gs>
              </a:gsLst>
              <a:lin ang="2700000" scaled="1"/>
            </a:gradFill>
            <a:ln w="38100" algn="ctr">
              <a:noFill/>
              <a:round/>
              <a:headEnd/>
              <a:tailEnd/>
            </a:ln>
            <a:effectLst/>
          </p:spPr>
          <p:txBody>
            <a:bodyPr wrap="none" anchor="ctr">
              <a:spAutoFit/>
            </a:bodyPr>
            <a:lstStyle/>
            <a:p>
              <a:endParaRPr lang="en-US"/>
            </a:p>
          </p:txBody>
        </p:sp>
        <p:sp>
          <p:nvSpPr>
            <p:cNvPr id="44112" name="Oval 80"/>
            <p:cNvSpPr>
              <a:spLocks noChangeArrowheads="1"/>
            </p:cNvSpPr>
            <p:nvPr/>
          </p:nvSpPr>
          <p:spPr bwMode="gray">
            <a:xfrm>
              <a:off x="2337" y="2083"/>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endParaRPr lang="en-US"/>
            </a:p>
          </p:txBody>
        </p:sp>
        <p:sp>
          <p:nvSpPr>
            <p:cNvPr id="44113" name="Oval 81"/>
            <p:cNvSpPr>
              <a:spLocks noChangeArrowheads="1"/>
            </p:cNvSpPr>
            <p:nvPr/>
          </p:nvSpPr>
          <p:spPr bwMode="gray">
            <a:xfrm>
              <a:off x="2337" y="2083"/>
              <a:ext cx="1096" cy="1098"/>
            </a:xfrm>
            <a:prstGeom prst="ellipse">
              <a:avLst/>
            </a:prstGeom>
            <a:gradFill rotWithShape="1">
              <a:gsLst>
                <a:gs pos="0">
                  <a:srgbClr val="FFCC00"/>
                </a:gs>
                <a:gs pos="100000">
                  <a:srgbClr val="FFCC00">
                    <a:gamma/>
                    <a:shade val="48627"/>
                    <a:invGamma/>
                  </a:srgbClr>
                </a:gs>
              </a:gsLst>
              <a:lin ang="2700000" scaled="1"/>
            </a:gradFill>
            <a:ln w="38100" algn="ctr">
              <a:noFill/>
              <a:round/>
              <a:headEnd/>
              <a:tailEnd/>
            </a:ln>
            <a:effectLst/>
          </p:spPr>
          <p:txBody>
            <a:bodyPr anchor="ctr">
              <a:spAutoFit/>
            </a:bodyPr>
            <a:lstStyle/>
            <a:p>
              <a:endParaRPr lang="en-US"/>
            </a:p>
          </p:txBody>
        </p:sp>
      </p:grpSp>
      <p:sp>
        <p:nvSpPr>
          <p:cNvPr id="44114" name="Rectangle 82"/>
          <p:cNvSpPr>
            <a:spLocks noChangeArrowheads="1"/>
          </p:cNvSpPr>
          <p:nvPr/>
        </p:nvSpPr>
        <p:spPr bwMode="auto">
          <a:xfrm>
            <a:off x="539750" y="5876925"/>
            <a:ext cx="6913563" cy="641350"/>
          </a:xfrm>
          <a:prstGeom prst="rect">
            <a:avLst/>
          </a:prstGeom>
          <a:noFill/>
          <a:ln w="9525">
            <a:noFill/>
            <a:miter lim="800000"/>
            <a:headEnd/>
            <a:tailEnd/>
          </a:ln>
          <a:effectLst/>
        </p:spPr>
        <p:txBody>
          <a:bodyPr>
            <a:spAutoFit/>
          </a:bodyPr>
          <a:lstStyle/>
          <a:p>
            <a:pPr>
              <a:spcBef>
                <a:spcPct val="50000"/>
              </a:spcBef>
            </a:pPr>
            <a:r>
              <a:rPr lang="en-US" sz="3600" b="1" dirty="0"/>
              <a:t>D             </a:t>
            </a:r>
            <a:r>
              <a:rPr lang="en-US" sz="2400" dirty="0" err="1">
                <a:latin typeface="Times New Roman" panose="02020603050405020304" pitchFamily="18" charset="0"/>
                <a:cs typeface="Times New Roman" panose="02020603050405020304" pitchFamily="18" charset="0"/>
              </a:rPr>
              <a:t>Bạn</a:t>
            </a:r>
            <a:r>
              <a:rPr lang="en-US" sz="2400" dirty="0">
                <a:latin typeface="Times New Roman" panose="02020603050405020304" pitchFamily="18" charset="0"/>
                <a:cs typeface="Times New Roman" panose="02020603050405020304" pitchFamily="18" charset="0"/>
              </a:rPr>
              <a:t> An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học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giỏi</a:t>
            </a:r>
            <a:r>
              <a:rPr lang="en-US" sz="2400" dirty="0">
                <a:latin typeface="Times New Roman" panose="02020603050405020304" pitchFamily="18" charset="0"/>
                <a:cs typeface="Times New Roman" panose="02020603050405020304" pitchFamily="18" charset="0"/>
              </a:rPr>
              <a:t>.</a:t>
            </a:r>
          </a:p>
        </p:txBody>
      </p:sp>
      <p:sp>
        <p:nvSpPr>
          <p:cNvPr id="44115" name="Oval 83">
            <a:hlinkClick r:id="rId3" action="ppaction://hlinksldjump"/>
          </p:cNvPr>
          <p:cNvSpPr>
            <a:spLocks noChangeArrowheads="1"/>
          </p:cNvSpPr>
          <p:nvPr/>
        </p:nvSpPr>
        <p:spPr bwMode="auto">
          <a:xfrm>
            <a:off x="8748713" y="0"/>
            <a:ext cx="395287" cy="404813"/>
          </a:xfrm>
          <a:prstGeom prst="ellipse">
            <a:avLst/>
          </a:prstGeom>
          <a:gradFill rotWithShape="1">
            <a:gsLst>
              <a:gs pos="0">
                <a:srgbClr val="33FB76"/>
              </a:gs>
              <a:gs pos="100000">
                <a:srgbClr val="FF3300"/>
              </a:gs>
            </a:gsLst>
            <a:path path="shape">
              <a:fillToRect l="50000" t="50000" r="50000" b="50000"/>
            </a:path>
          </a:gradFill>
          <a:ln w="9525">
            <a:solidFill>
              <a:schemeClr val="tx1"/>
            </a:solidFill>
            <a:round/>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childTnLst>
                                    <p:set>
                                      <p:cBhvr>
                                        <p:cTn id="6" dur="1" fill="hold">
                                          <p:stCondLst>
                                            <p:cond delay="0"/>
                                          </p:stCondLst>
                                        </p:cTn>
                                        <p:tgtEl>
                                          <p:spTgt spid="44037"/>
                                        </p:tgtEl>
                                        <p:attrNameLst>
                                          <p:attrName>style.visibility</p:attrName>
                                        </p:attrNameLst>
                                      </p:cBhvr>
                                      <p:to>
                                        <p:strVal val="visible"/>
                                      </p:to>
                                    </p:set>
                                    <p:animEffect transition="in" filter="fade">
                                      <p:cBhvr>
                                        <p:cTn id="7" dur="1000"/>
                                        <p:tgtEl>
                                          <p:spTgt spid="44037"/>
                                        </p:tgtEl>
                                      </p:cBhvr>
                                    </p:animEffect>
                                    <p:anim calcmode="lin" valueType="num">
                                      <p:cBhvr>
                                        <p:cTn id="8" dur="1000" fill="hold"/>
                                        <p:tgtEl>
                                          <p:spTgt spid="44037"/>
                                        </p:tgtEl>
                                        <p:attrNameLst>
                                          <p:attrName>ppt_x</p:attrName>
                                        </p:attrNameLst>
                                      </p:cBhvr>
                                      <p:tavLst>
                                        <p:tav tm="0">
                                          <p:val>
                                            <p:strVal val="#ppt_x-.1"/>
                                          </p:val>
                                        </p:tav>
                                        <p:tav tm="100000">
                                          <p:val>
                                            <p:strVal val="#ppt_x"/>
                                          </p:val>
                                        </p:tav>
                                      </p:tavLst>
                                    </p:anim>
                                    <p:anim calcmode="lin" valueType="num">
                                      <p:cBhvr>
                                        <p:cTn id="9" dur="1000" fill="hold"/>
                                        <p:tgtEl>
                                          <p:spTgt spid="44037"/>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2" presetClass="entr" presetSubtype="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slide(fromTop)">
                                      <p:cBhvr>
                                        <p:cTn id="14" dur="500"/>
                                        <p:tgtEl>
                                          <p:spTgt spid="2"/>
                                        </p:tgtEl>
                                      </p:cBhvr>
                                    </p:animEffect>
                                  </p:childTnLst>
                                </p:cTn>
                              </p:par>
                            </p:childTnLst>
                          </p:cTn>
                        </p:par>
                        <p:par>
                          <p:cTn id="15" fill="hold">
                            <p:stCondLst>
                              <p:cond delay="500"/>
                            </p:stCondLst>
                            <p:childTnLst>
                              <p:par>
                                <p:cTn id="16" presetID="49" presetClass="entr" presetSubtype="0" decel="100000"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fltVal val="0"/>
                                          </p:val>
                                        </p:tav>
                                        <p:tav tm="100000">
                                          <p:val>
                                            <p:strVal val="#ppt_h"/>
                                          </p:val>
                                        </p:tav>
                                      </p:tavLst>
                                    </p:anim>
                                    <p:anim calcmode="lin" valueType="num">
                                      <p:cBhvr>
                                        <p:cTn id="20" dur="500" fill="hold"/>
                                        <p:tgtEl>
                                          <p:spTgt spid="4"/>
                                        </p:tgtEl>
                                        <p:attrNameLst>
                                          <p:attrName>style.rotation</p:attrName>
                                        </p:attrNameLst>
                                      </p:cBhvr>
                                      <p:tavLst>
                                        <p:tav tm="0">
                                          <p:val>
                                            <p:fltVal val="360"/>
                                          </p:val>
                                        </p:tav>
                                        <p:tav tm="100000">
                                          <p:val>
                                            <p:fltVal val="0"/>
                                          </p:val>
                                        </p:tav>
                                      </p:tavLst>
                                    </p:anim>
                                    <p:animEffect transition="in" filter="fade">
                                      <p:cBhvr>
                                        <p:cTn id="21" dur="500"/>
                                        <p:tgtEl>
                                          <p:spTgt spid="4"/>
                                        </p:tgtEl>
                                      </p:cBhvr>
                                    </p:animEffect>
                                  </p:childTnLst>
                                </p:cTn>
                              </p:par>
                            </p:childTnLst>
                          </p:cTn>
                        </p:par>
                        <p:par>
                          <p:cTn id="22" fill="hold">
                            <p:stCondLst>
                              <p:cond delay="1000"/>
                            </p:stCondLst>
                            <p:childTnLst>
                              <p:par>
                                <p:cTn id="23" presetID="17" presetClass="entr" presetSubtype="8"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500" fill="hold"/>
                                        <p:tgtEl>
                                          <p:spTgt spid="3"/>
                                        </p:tgtEl>
                                        <p:attrNameLst>
                                          <p:attrName>ppt_x</p:attrName>
                                        </p:attrNameLst>
                                      </p:cBhvr>
                                      <p:tavLst>
                                        <p:tav tm="0">
                                          <p:val>
                                            <p:strVal val="#ppt_x-#ppt_w/2"/>
                                          </p:val>
                                        </p:tav>
                                        <p:tav tm="100000">
                                          <p:val>
                                            <p:strVal val="#ppt_x"/>
                                          </p:val>
                                        </p:tav>
                                      </p:tavLst>
                                    </p:anim>
                                    <p:anim calcmode="lin" valueType="num">
                                      <p:cBhvr>
                                        <p:cTn id="26" dur="500" fill="hold"/>
                                        <p:tgtEl>
                                          <p:spTgt spid="3"/>
                                        </p:tgtEl>
                                        <p:attrNameLst>
                                          <p:attrName>ppt_y</p:attrName>
                                        </p:attrNameLst>
                                      </p:cBhvr>
                                      <p:tavLst>
                                        <p:tav tm="0">
                                          <p:val>
                                            <p:strVal val="#ppt_y"/>
                                          </p:val>
                                        </p:tav>
                                        <p:tav tm="100000">
                                          <p:val>
                                            <p:strVal val="#ppt_y"/>
                                          </p:val>
                                        </p:tav>
                                      </p:tavLst>
                                    </p:anim>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par>
                    <p:cTn id="29" fill="hold">
                      <p:stCondLst>
                        <p:cond delay="indefinite"/>
                      </p:stCondLst>
                      <p:childTnLst>
                        <p:par>
                          <p:cTn id="30" fill="hold">
                            <p:stCondLst>
                              <p:cond delay="0"/>
                            </p:stCondLst>
                            <p:childTnLst>
                              <p:par>
                                <p:cTn id="31" presetID="17" presetClass="entr" presetSubtype="10" fill="hold" grpId="0" nodeType="clickEffect">
                                  <p:stCondLst>
                                    <p:cond delay="0"/>
                                  </p:stCondLst>
                                  <p:childTnLst>
                                    <p:set>
                                      <p:cBhvr>
                                        <p:cTn id="32" dur="1" fill="hold">
                                          <p:stCondLst>
                                            <p:cond delay="0"/>
                                          </p:stCondLst>
                                        </p:cTn>
                                        <p:tgtEl>
                                          <p:spTgt spid="44054"/>
                                        </p:tgtEl>
                                        <p:attrNameLst>
                                          <p:attrName>style.visibility</p:attrName>
                                        </p:attrNameLst>
                                      </p:cBhvr>
                                      <p:to>
                                        <p:strVal val="visible"/>
                                      </p:to>
                                    </p:set>
                                    <p:anim calcmode="lin" valueType="num">
                                      <p:cBhvr>
                                        <p:cTn id="33" dur="500" fill="hold"/>
                                        <p:tgtEl>
                                          <p:spTgt spid="44054"/>
                                        </p:tgtEl>
                                        <p:attrNameLst>
                                          <p:attrName>ppt_w</p:attrName>
                                        </p:attrNameLst>
                                      </p:cBhvr>
                                      <p:tavLst>
                                        <p:tav tm="0">
                                          <p:val>
                                            <p:fltVal val="0"/>
                                          </p:val>
                                        </p:tav>
                                        <p:tav tm="100000">
                                          <p:val>
                                            <p:strVal val="#ppt_w"/>
                                          </p:val>
                                        </p:tav>
                                      </p:tavLst>
                                    </p:anim>
                                    <p:anim calcmode="lin" valueType="num">
                                      <p:cBhvr>
                                        <p:cTn id="34" dur="500" fill="hold"/>
                                        <p:tgtEl>
                                          <p:spTgt spid="44054"/>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12" presetClass="entr" presetSubtype="1"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slide(fromTop)">
                                      <p:cBhvr>
                                        <p:cTn id="39" dur="500"/>
                                        <p:tgtEl>
                                          <p:spTgt spid="5"/>
                                        </p:tgtEl>
                                      </p:cBhvr>
                                    </p:animEffect>
                                  </p:childTnLst>
                                </p:cTn>
                              </p:par>
                            </p:childTnLst>
                          </p:cTn>
                        </p:par>
                        <p:par>
                          <p:cTn id="40" fill="hold">
                            <p:stCondLst>
                              <p:cond delay="500"/>
                            </p:stCondLst>
                            <p:childTnLst>
                              <p:par>
                                <p:cTn id="41" presetID="49" presetClass="entr" presetSubtype="0" decel="100000" fill="hold" nodeType="after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p:cTn id="43" dur="500" fill="hold"/>
                                        <p:tgtEl>
                                          <p:spTgt spid="7"/>
                                        </p:tgtEl>
                                        <p:attrNameLst>
                                          <p:attrName>ppt_w</p:attrName>
                                        </p:attrNameLst>
                                      </p:cBhvr>
                                      <p:tavLst>
                                        <p:tav tm="0">
                                          <p:val>
                                            <p:fltVal val="0"/>
                                          </p:val>
                                        </p:tav>
                                        <p:tav tm="100000">
                                          <p:val>
                                            <p:strVal val="#ppt_w"/>
                                          </p:val>
                                        </p:tav>
                                      </p:tavLst>
                                    </p:anim>
                                    <p:anim calcmode="lin" valueType="num">
                                      <p:cBhvr>
                                        <p:cTn id="44" dur="500" fill="hold"/>
                                        <p:tgtEl>
                                          <p:spTgt spid="7"/>
                                        </p:tgtEl>
                                        <p:attrNameLst>
                                          <p:attrName>ppt_h</p:attrName>
                                        </p:attrNameLst>
                                      </p:cBhvr>
                                      <p:tavLst>
                                        <p:tav tm="0">
                                          <p:val>
                                            <p:fltVal val="0"/>
                                          </p:val>
                                        </p:tav>
                                        <p:tav tm="100000">
                                          <p:val>
                                            <p:strVal val="#ppt_h"/>
                                          </p:val>
                                        </p:tav>
                                      </p:tavLst>
                                    </p:anim>
                                    <p:anim calcmode="lin" valueType="num">
                                      <p:cBhvr>
                                        <p:cTn id="45" dur="500" fill="hold"/>
                                        <p:tgtEl>
                                          <p:spTgt spid="7"/>
                                        </p:tgtEl>
                                        <p:attrNameLst>
                                          <p:attrName>style.rotation</p:attrName>
                                        </p:attrNameLst>
                                      </p:cBhvr>
                                      <p:tavLst>
                                        <p:tav tm="0">
                                          <p:val>
                                            <p:fltVal val="360"/>
                                          </p:val>
                                        </p:tav>
                                        <p:tav tm="100000">
                                          <p:val>
                                            <p:fltVal val="0"/>
                                          </p:val>
                                        </p:tav>
                                      </p:tavLst>
                                    </p:anim>
                                    <p:animEffect transition="in" filter="fade">
                                      <p:cBhvr>
                                        <p:cTn id="46" dur="500"/>
                                        <p:tgtEl>
                                          <p:spTgt spid="7"/>
                                        </p:tgtEl>
                                      </p:cBhvr>
                                    </p:animEffect>
                                  </p:childTnLst>
                                </p:cTn>
                              </p:par>
                            </p:childTnLst>
                          </p:cTn>
                        </p:par>
                        <p:par>
                          <p:cTn id="47" fill="hold">
                            <p:stCondLst>
                              <p:cond delay="1000"/>
                            </p:stCondLst>
                            <p:childTnLst>
                              <p:par>
                                <p:cTn id="48" presetID="17" presetClass="entr" presetSubtype="8" fill="hold" nodeType="afterEffect">
                                  <p:stCondLst>
                                    <p:cond delay="0"/>
                                  </p:stCondLst>
                                  <p:childTnLst>
                                    <p:set>
                                      <p:cBhvr>
                                        <p:cTn id="49" dur="1" fill="hold">
                                          <p:stCondLst>
                                            <p:cond delay="0"/>
                                          </p:stCondLst>
                                        </p:cTn>
                                        <p:tgtEl>
                                          <p:spTgt spid="6"/>
                                        </p:tgtEl>
                                        <p:attrNameLst>
                                          <p:attrName>style.visibility</p:attrName>
                                        </p:attrNameLst>
                                      </p:cBhvr>
                                      <p:to>
                                        <p:strVal val="visible"/>
                                      </p:to>
                                    </p:set>
                                    <p:anim calcmode="lin" valueType="num">
                                      <p:cBhvr>
                                        <p:cTn id="50" dur="500" fill="hold"/>
                                        <p:tgtEl>
                                          <p:spTgt spid="6"/>
                                        </p:tgtEl>
                                        <p:attrNameLst>
                                          <p:attrName>ppt_x</p:attrName>
                                        </p:attrNameLst>
                                      </p:cBhvr>
                                      <p:tavLst>
                                        <p:tav tm="0">
                                          <p:val>
                                            <p:strVal val="#ppt_x-#ppt_w/2"/>
                                          </p:val>
                                        </p:tav>
                                        <p:tav tm="100000">
                                          <p:val>
                                            <p:strVal val="#ppt_x"/>
                                          </p:val>
                                        </p:tav>
                                      </p:tavLst>
                                    </p:anim>
                                    <p:anim calcmode="lin" valueType="num">
                                      <p:cBhvr>
                                        <p:cTn id="51" dur="500" fill="hold"/>
                                        <p:tgtEl>
                                          <p:spTgt spid="6"/>
                                        </p:tgtEl>
                                        <p:attrNameLst>
                                          <p:attrName>ppt_y</p:attrName>
                                        </p:attrNameLst>
                                      </p:cBhvr>
                                      <p:tavLst>
                                        <p:tav tm="0">
                                          <p:val>
                                            <p:strVal val="#ppt_y"/>
                                          </p:val>
                                        </p:tav>
                                        <p:tav tm="100000">
                                          <p:val>
                                            <p:strVal val="#ppt_y"/>
                                          </p:val>
                                        </p:tav>
                                      </p:tavLst>
                                    </p:anim>
                                    <p:anim calcmode="lin" valueType="num">
                                      <p:cBhvr>
                                        <p:cTn id="52" dur="500" fill="hold"/>
                                        <p:tgtEl>
                                          <p:spTgt spid="6"/>
                                        </p:tgtEl>
                                        <p:attrNameLst>
                                          <p:attrName>ppt_w</p:attrName>
                                        </p:attrNameLst>
                                      </p:cBhvr>
                                      <p:tavLst>
                                        <p:tav tm="0">
                                          <p:val>
                                            <p:fltVal val="0"/>
                                          </p:val>
                                        </p:tav>
                                        <p:tav tm="100000">
                                          <p:val>
                                            <p:strVal val="#ppt_w"/>
                                          </p:val>
                                        </p:tav>
                                      </p:tavLst>
                                    </p:anim>
                                    <p:anim calcmode="lin" valueType="num">
                                      <p:cBhvr>
                                        <p:cTn id="53" dur="500" fill="hold"/>
                                        <p:tgtEl>
                                          <p:spTgt spid="6"/>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48"/>
                                            </p:cond>
                                          </p:stCondLst>
                                          <p:endCondLst>
                                            <p:cond evt="onStopAudio" delay="0">
                                              <p:tgtEl>
                                                <p:sldTgt/>
                                              </p:tgtEl>
                                            </p:cond>
                                          </p:endCondLst>
                                        </p:cTn>
                                        <p:tgtEl>
                                          <p:sndTgt r:embed="rId2" name="whoosh.wav"/>
                                        </p:tgtEl>
                                      </p:cMediaNode>
                                    </p:audio>
                                  </p:subTnLst>
                                </p:cTn>
                              </p:par>
                            </p:childTnLst>
                          </p:cTn>
                        </p:par>
                      </p:childTnLst>
                    </p:cTn>
                  </p:par>
                  <p:par>
                    <p:cTn id="54" fill="hold">
                      <p:stCondLst>
                        <p:cond delay="indefinite"/>
                      </p:stCondLst>
                      <p:childTnLst>
                        <p:par>
                          <p:cTn id="55" fill="hold">
                            <p:stCondLst>
                              <p:cond delay="0"/>
                            </p:stCondLst>
                            <p:childTnLst>
                              <p:par>
                                <p:cTn id="56" presetID="17" presetClass="entr" presetSubtype="10" fill="hold" grpId="0" nodeType="clickEffect">
                                  <p:stCondLst>
                                    <p:cond delay="0"/>
                                  </p:stCondLst>
                                  <p:iterate type="lt">
                                    <p:tmPct val="0"/>
                                  </p:iterate>
                                  <p:childTnLst>
                                    <p:set>
                                      <p:cBhvr>
                                        <p:cTn id="57" dur="1" fill="hold">
                                          <p:stCondLst>
                                            <p:cond delay="0"/>
                                          </p:stCondLst>
                                        </p:cTn>
                                        <p:tgtEl>
                                          <p:spTgt spid="44074"/>
                                        </p:tgtEl>
                                        <p:attrNameLst>
                                          <p:attrName>style.visibility</p:attrName>
                                        </p:attrNameLst>
                                      </p:cBhvr>
                                      <p:to>
                                        <p:strVal val="visible"/>
                                      </p:to>
                                    </p:set>
                                    <p:anim calcmode="lin" valueType="num">
                                      <p:cBhvr>
                                        <p:cTn id="58" dur="500" fill="hold"/>
                                        <p:tgtEl>
                                          <p:spTgt spid="44074"/>
                                        </p:tgtEl>
                                        <p:attrNameLst>
                                          <p:attrName>ppt_w</p:attrName>
                                        </p:attrNameLst>
                                      </p:cBhvr>
                                      <p:tavLst>
                                        <p:tav tm="0">
                                          <p:val>
                                            <p:fltVal val="0"/>
                                          </p:val>
                                        </p:tav>
                                        <p:tav tm="100000">
                                          <p:val>
                                            <p:strVal val="#ppt_w"/>
                                          </p:val>
                                        </p:tav>
                                      </p:tavLst>
                                    </p:anim>
                                    <p:anim calcmode="lin" valueType="num">
                                      <p:cBhvr>
                                        <p:cTn id="59" dur="500" fill="hold"/>
                                        <p:tgtEl>
                                          <p:spTgt spid="44074"/>
                                        </p:tgtEl>
                                        <p:attrNameLst>
                                          <p:attrName>ppt_h</p:attrName>
                                        </p:attrNameLst>
                                      </p:cBhvr>
                                      <p:tavLst>
                                        <p:tav tm="0">
                                          <p:val>
                                            <p:strVal val="#ppt_h"/>
                                          </p:val>
                                        </p:tav>
                                        <p:tav tm="100000">
                                          <p:val>
                                            <p:strVal val="#ppt_h"/>
                                          </p:val>
                                        </p:tav>
                                      </p:tavLst>
                                    </p:anim>
                                  </p:childTnLst>
                                </p:cTn>
                              </p:par>
                            </p:childTnLst>
                          </p:cTn>
                        </p:par>
                      </p:childTnLst>
                    </p:cTn>
                  </p:par>
                  <p:par>
                    <p:cTn id="60" fill="hold">
                      <p:stCondLst>
                        <p:cond delay="indefinite"/>
                      </p:stCondLst>
                      <p:childTnLst>
                        <p:par>
                          <p:cTn id="61" fill="hold">
                            <p:stCondLst>
                              <p:cond delay="0"/>
                            </p:stCondLst>
                            <p:childTnLst>
                              <p:par>
                                <p:cTn id="62" presetID="12" presetClass="entr" presetSubtype="1" fill="hold" nodeType="clickEffect">
                                  <p:stCondLst>
                                    <p:cond delay="0"/>
                                  </p:stCondLst>
                                  <p:childTnLst>
                                    <p:set>
                                      <p:cBhvr>
                                        <p:cTn id="63" dur="1" fill="hold">
                                          <p:stCondLst>
                                            <p:cond delay="0"/>
                                          </p:stCondLst>
                                        </p:cTn>
                                        <p:tgtEl>
                                          <p:spTgt spid="8"/>
                                        </p:tgtEl>
                                        <p:attrNameLst>
                                          <p:attrName>style.visibility</p:attrName>
                                        </p:attrNameLst>
                                      </p:cBhvr>
                                      <p:to>
                                        <p:strVal val="visible"/>
                                      </p:to>
                                    </p:set>
                                    <p:animEffect transition="in" filter="slide(fromTop)">
                                      <p:cBhvr>
                                        <p:cTn id="64" dur="500"/>
                                        <p:tgtEl>
                                          <p:spTgt spid="8"/>
                                        </p:tgtEl>
                                      </p:cBhvr>
                                    </p:animEffect>
                                  </p:childTnLst>
                                </p:cTn>
                              </p:par>
                            </p:childTnLst>
                          </p:cTn>
                        </p:par>
                        <p:par>
                          <p:cTn id="65" fill="hold">
                            <p:stCondLst>
                              <p:cond delay="500"/>
                            </p:stCondLst>
                            <p:childTnLst>
                              <p:par>
                                <p:cTn id="66" presetID="49" presetClass="entr" presetSubtype="0" decel="100000" fill="hold" nodeType="afterEffect">
                                  <p:stCondLst>
                                    <p:cond delay="0"/>
                                  </p:stCondLst>
                                  <p:childTnLst>
                                    <p:set>
                                      <p:cBhvr>
                                        <p:cTn id="67" dur="1" fill="hold">
                                          <p:stCondLst>
                                            <p:cond delay="0"/>
                                          </p:stCondLst>
                                        </p:cTn>
                                        <p:tgtEl>
                                          <p:spTgt spid="10"/>
                                        </p:tgtEl>
                                        <p:attrNameLst>
                                          <p:attrName>style.visibility</p:attrName>
                                        </p:attrNameLst>
                                      </p:cBhvr>
                                      <p:to>
                                        <p:strVal val="visible"/>
                                      </p:to>
                                    </p:set>
                                    <p:anim calcmode="lin" valueType="num">
                                      <p:cBhvr>
                                        <p:cTn id="68" dur="500" fill="hold"/>
                                        <p:tgtEl>
                                          <p:spTgt spid="10"/>
                                        </p:tgtEl>
                                        <p:attrNameLst>
                                          <p:attrName>ppt_w</p:attrName>
                                        </p:attrNameLst>
                                      </p:cBhvr>
                                      <p:tavLst>
                                        <p:tav tm="0">
                                          <p:val>
                                            <p:fltVal val="0"/>
                                          </p:val>
                                        </p:tav>
                                        <p:tav tm="100000">
                                          <p:val>
                                            <p:strVal val="#ppt_w"/>
                                          </p:val>
                                        </p:tav>
                                      </p:tavLst>
                                    </p:anim>
                                    <p:anim calcmode="lin" valueType="num">
                                      <p:cBhvr>
                                        <p:cTn id="69" dur="500" fill="hold"/>
                                        <p:tgtEl>
                                          <p:spTgt spid="10"/>
                                        </p:tgtEl>
                                        <p:attrNameLst>
                                          <p:attrName>ppt_h</p:attrName>
                                        </p:attrNameLst>
                                      </p:cBhvr>
                                      <p:tavLst>
                                        <p:tav tm="0">
                                          <p:val>
                                            <p:fltVal val="0"/>
                                          </p:val>
                                        </p:tav>
                                        <p:tav tm="100000">
                                          <p:val>
                                            <p:strVal val="#ppt_h"/>
                                          </p:val>
                                        </p:tav>
                                      </p:tavLst>
                                    </p:anim>
                                    <p:anim calcmode="lin" valueType="num">
                                      <p:cBhvr>
                                        <p:cTn id="70" dur="500" fill="hold"/>
                                        <p:tgtEl>
                                          <p:spTgt spid="10"/>
                                        </p:tgtEl>
                                        <p:attrNameLst>
                                          <p:attrName>style.rotation</p:attrName>
                                        </p:attrNameLst>
                                      </p:cBhvr>
                                      <p:tavLst>
                                        <p:tav tm="0">
                                          <p:val>
                                            <p:fltVal val="360"/>
                                          </p:val>
                                        </p:tav>
                                        <p:tav tm="100000">
                                          <p:val>
                                            <p:fltVal val="0"/>
                                          </p:val>
                                        </p:tav>
                                      </p:tavLst>
                                    </p:anim>
                                    <p:animEffect transition="in" filter="fade">
                                      <p:cBhvr>
                                        <p:cTn id="71" dur="500"/>
                                        <p:tgtEl>
                                          <p:spTgt spid="10"/>
                                        </p:tgtEl>
                                      </p:cBhvr>
                                    </p:animEffect>
                                  </p:childTnLst>
                                </p:cTn>
                              </p:par>
                            </p:childTnLst>
                          </p:cTn>
                        </p:par>
                        <p:par>
                          <p:cTn id="72" fill="hold">
                            <p:stCondLst>
                              <p:cond delay="1000"/>
                            </p:stCondLst>
                            <p:childTnLst>
                              <p:par>
                                <p:cTn id="73" presetID="17" presetClass="entr" presetSubtype="8" fill="hold" nodeType="afterEffect">
                                  <p:stCondLst>
                                    <p:cond delay="0"/>
                                  </p:stCondLst>
                                  <p:childTnLst>
                                    <p:set>
                                      <p:cBhvr>
                                        <p:cTn id="74" dur="1" fill="hold">
                                          <p:stCondLst>
                                            <p:cond delay="0"/>
                                          </p:stCondLst>
                                        </p:cTn>
                                        <p:tgtEl>
                                          <p:spTgt spid="9"/>
                                        </p:tgtEl>
                                        <p:attrNameLst>
                                          <p:attrName>style.visibility</p:attrName>
                                        </p:attrNameLst>
                                      </p:cBhvr>
                                      <p:to>
                                        <p:strVal val="visible"/>
                                      </p:to>
                                    </p:set>
                                    <p:anim calcmode="lin" valueType="num">
                                      <p:cBhvr>
                                        <p:cTn id="75" dur="500" fill="hold"/>
                                        <p:tgtEl>
                                          <p:spTgt spid="9"/>
                                        </p:tgtEl>
                                        <p:attrNameLst>
                                          <p:attrName>ppt_x</p:attrName>
                                        </p:attrNameLst>
                                      </p:cBhvr>
                                      <p:tavLst>
                                        <p:tav tm="0">
                                          <p:val>
                                            <p:strVal val="#ppt_x-#ppt_w/2"/>
                                          </p:val>
                                        </p:tav>
                                        <p:tav tm="100000">
                                          <p:val>
                                            <p:strVal val="#ppt_x"/>
                                          </p:val>
                                        </p:tav>
                                      </p:tavLst>
                                    </p:anim>
                                    <p:anim calcmode="lin" valueType="num">
                                      <p:cBhvr>
                                        <p:cTn id="76" dur="500" fill="hold"/>
                                        <p:tgtEl>
                                          <p:spTgt spid="9"/>
                                        </p:tgtEl>
                                        <p:attrNameLst>
                                          <p:attrName>ppt_y</p:attrName>
                                        </p:attrNameLst>
                                      </p:cBhvr>
                                      <p:tavLst>
                                        <p:tav tm="0">
                                          <p:val>
                                            <p:strVal val="#ppt_y"/>
                                          </p:val>
                                        </p:tav>
                                        <p:tav tm="100000">
                                          <p:val>
                                            <p:strVal val="#ppt_y"/>
                                          </p:val>
                                        </p:tav>
                                      </p:tavLst>
                                    </p:anim>
                                    <p:anim calcmode="lin" valueType="num">
                                      <p:cBhvr>
                                        <p:cTn id="77" dur="500" fill="hold"/>
                                        <p:tgtEl>
                                          <p:spTgt spid="9"/>
                                        </p:tgtEl>
                                        <p:attrNameLst>
                                          <p:attrName>ppt_w</p:attrName>
                                        </p:attrNameLst>
                                      </p:cBhvr>
                                      <p:tavLst>
                                        <p:tav tm="0">
                                          <p:val>
                                            <p:fltVal val="0"/>
                                          </p:val>
                                        </p:tav>
                                        <p:tav tm="100000">
                                          <p:val>
                                            <p:strVal val="#ppt_w"/>
                                          </p:val>
                                        </p:tav>
                                      </p:tavLst>
                                    </p:anim>
                                    <p:anim calcmode="lin" valueType="num">
                                      <p:cBhvr>
                                        <p:cTn id="78" dur="500" fill="hold"/>
                                        <p:tgtEl>
                                          <p:spTgt spid="9"/>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73"/>
                                            </p:cond>
                                          </p:stCondLst>
                                          <p:endCondLst>
                                            <p:cond evt="onStopAudio" delay="0">
                                              <p:tgtEl>
                                                <p:sldTgt/>
                                              </p:tgtEl>
                                            </p:cond>
                                          </p:endCondLst>
                                        </p:cTn>
                                        <p:tgtEl>
                                          <p:sndTgt r:embed="rId2" name="whoosh.wav"/>
                                        </p:tgtEl>
                                      </p:cMediaNode>
                                    </p:audio>
                                  </p:subTnLst>
                                </p:cTn>
                              </p:par>
                            </p:childTnLst>
                          </p:cTn>
                        </p:par>
                      </p:childTnLst>
                    </p:cTn>
                  </p:par>
                  <p:par>
                    <p:cTn id="79" fill="hold">
                      <p:stCondLst>
                        <p:cond delay="indefinite"/>
                      </p:stCondLst>
                      <p:childTnLst>
                        <p:par>
                          <p:cTn id="80" fill="hold">
                            <p:stCondLst>
                              <p:cond delay="0"/>
                            </p:stCondLst>
                            <p:childTnLst>
                              <p:par>
                                <p:cTn id="81" presetID="17" presetClass="entr" presetSubtype="10" fill="hold" grpId="0" nodeType="clickEffect">
                                  <p:stCondLst>
                                    <p:cond delay="0"/>
                                  </p:stCondLst>
                                  <p:childTnLst>
                                    <p:set>
                                      <p:cBhvr>
                                        <p:cTn id="82" dur="1" fill="hold">
                                          <p:stCondLst>
                                            <p:cond delay="0"/>
                                          </p:stCondLst>
                                        </p:cTn>
                                        <p:tgtEl>
                                          <p:spTgt spid="44094"/>
                                        </p:tgtEl>
                                        <p:attrNameLst>
                                          <p:attrName>style.visibility</p:attrName>
                                        </p:attrNameLst>
                                      </p:cBhvr>
                                      <p:to>
                                        <p:strVal val="visible"/>
                                      </p:to>
                                    </p:set>
                                    <p:anim calcmode="lin" valueType="num">
                                      <p:cBhvr>
                                        <p:cTn id="83" dur="500" fill="hold"/>
                                        <p:tgtEl>
                                          <p:spTgt spid="44094"/>
                                        </p:tgtEl>
                                        <p:attrNameLst>
                                          <p:attrName>ppt_w</p:attrName>
                                        </p:attrNameLst>
                                      </p:cBhvr>
                                      <p:tavLst>
                                        <p:tav tm="0">
                                          <p:val>
                                            <p:fltVal val="0"/>
                                          </p:val>
                                        </p:tav>
                                        <p:tav tm="100000">
                                          <p:val>
                                            <p:strVal val="#ppt_w"/>
                                          </p:val>
                                        </p:tav>
                                      </p:tavLst>
                                    </p:anim>
                                    <p:anim calcmode="lin" valueType="num">
                                      <p:cBhvr>
                                        <p:cTn id="84" dur="500" fill="hold"/>
                                        <p:tgtEl>
                                          <p:spTgt spid="44094"/>
                                        </p:tgtEl>
                                        <p:attrNameLst>
                                          <p:attrName>ppt_h</p:attrName>
                                        </p:attrNameLst>
                                      </p:cBhvr>
                                      <p:tavLst>
                                        <p:tav tm="0">
                                          <p:val>
                                            <p:strVal val="#ppt_h"/>
                                          </p:val>
                                        </p:tav>
                                        <p:tav tm="100000">
                                          <p:val>
                                            <p:strVal val="#ppt_h"/>
                                          </p:val>
                                        </p:tav>
                                      </p:tavLst>
                                    </p:anim>
                                  </p:childTnLst>
                                </p:cTn>
                              </p:par>
                            </p:childTnLst>
                          </p:cTn>
                        </p:par>
                      </p:childTnLst>
                    </p:cTn>
                  </p:par>
                  <p:par>
                    <p:cTn id="85" fill="hold">
                      <p:stCondLst>
                        <p:cond delay="indefinite"/>
                      </p:stCondLst>
                      <p:childTnLst>
                        <p:par>
                          <p:cTn id="86" fill="hold">
                            <p:stCondLst>
                              <p:cond delay="0"/>
                            </p:stCondLst>
                            <p:childTnLst>
                              <p:par>
                                <p:cTn id="87" presetID="12" presetClass="entr" presetSubtype="1" fill="hold" nodeType="clickEffect">
                                  <p:stCondLst>
                                    <p:cond delay="0"/>
                                  </p:stCondLst>
                                  <p:childTnLst>
                                    <p:set>
                                      <p:cBhvr>
                                        <p:cTn id="88" dur="1" fill="hold">
                                          <p:stCondLst>
                                            <p:cond delay="0"/>
                                          </p:stCondLst>
                                        </p:cTn>
                                        <p:tgtEl>
                                          <p:spTgt spid="11"/>
                                        </p:tgtEl>
                                        <p:attrNameLst>
                                          <p:attrName>style.visibility</p:attrName>
                                        </p:attrNameLst>
                                      </p:cBhvr>
                                      <p:to>
                                        <p:strVal val="visible"/>
                                      </p:to>
                                    </p:set>
                                    <p:animEffect transition="in" filter="slide(fromTop)">
                                      <p:cBhvr>
                                        <p:cTn id="89" dur="500"/>
                                        <p:tgtEl>
                                          <p:spTgt spid="11"/>
                                        </p:tgtEl>
                                      </p:cBhvr>
                                    </p:animEffect>
                                  </p:childTnLst>
                                </p:cTn>
                              </p:par>
                            </p:childTnLst>
                          </p:cTn>
                        </p:par>
                        <p:par>
                          <p:cTn id="90" fill="hold">
                            <p:stCondLst>
                              <p:cond delay="500"/>
                            </p:stCondLst>
                            <p:childTnLst>
                              <p:par>
                                <p:cTn id="91" presetID="49" presetClass="entr" presetSubtype="0" decel="100000" fill="hold" nodeType="afterEffect">
                                  <p:stCondLst>
                                    <p:cond delay="0"/>
                                  </p:stCondLst>
                                  <p:childTnLst>
                                    <p:set>
                                      <p:cBhvr>
                                        <p:cTn id="92" dur="1" fill="hold">
                                          <p:stCondLst>
                                            <p:cond delay="0"/>
                                          </p:stCondLst>
                                        </p:cTn>
                                        <p:tgtEl>
                                          <p:spTgt spid="13"/>
                                        </p:tgtEl>
                                        <p:attrNameLst>
                                          <p:attrName>style.visibility</p:attrName>
                                        </p:attrNameLst>
                                      </p:cBhvr>
                                      <p:to>
                                        <p:strVal val="visible"/>
                                      </p:to>
                                    </p:set>
                                    <p:anim calcmode="lin" valueType="num">
                                      <p:cBhvr>
                                        <p:cTn id="93" dur="500" fill="hold"/>
                                        <p:tgtEl>
                                          <p:spTgt spid="13"/>
                                        </p:tgtEl>
                                        <p:attrNameLst>
                                          <p:attrName>ppt_w</p:attrName>
                                        </p:attrNameLst>
                                      </p:cBhvr>
                                      <p:tavLst>
                                        <p:tav tm="0">
                                          <p:val>
                                            <p:fltVal val="0"/>
                                          </p:val>
                                        </p:tav>
                                        <p:tav tm="100000">
                                          <p:val>
                                            <p:strVal val="#ppt_w"/>
                                          </p:val>
                                        </p:tav>
                                      </p:tavLst>
                                    </p:anim>
                                    <p:anim calcmode="lin" valueType="num">
                                      <p:cBhvr>
                                        <p:cTn id="94" dur="500" fill="hold"/>
                                        <p:tgtEl>
                                          <p:spTgt spid="13"/>
                                        </p:tgtEl>
                                        <p:attrNameLst>
                                          <p:attrName>ppt_h</p:attrName>
                                        </p:attrNameLst>
                                      </p:cBhvr>
                                      <p:tavLst>
                                        <p:tav tm="0">
                                          <p:val>
                                            <p:fltVal val="0"/>
                                          </p:val>
                                        </p:tav>
                                        <p:tav tm="100000">
                                          <p:val>
                                            <p:strVal val="#ppt_h"/>
                                          </p:val>
                                        </p:tav>
                                      </p:tavLst>
                                    </p:anim>
                                    <p:anim calcmode="lin" valueType="num">
                                      <p:cBhvr>
                                        <p:cTn id="95" dur="500" fill="hold"/>
                                        <p:tgtEl>
                                          <p:spTgt spid="13"/>
                                        </p:tgtEl>
                                        <p:attrNameLst>
                                          <p:attrName>style.rotation</p:attrName>
                                        </p:attrNameLst>
                                      </p:cBhvr>
                                      <p:tavLst>
                                        <p:tav tm="0">
                                          <p:val>
                                            <p:fltVal val="360"/>
                                          </p:val>
                                        </p:tav>
                                        <p:tav tm="100000">
                                          <p:val>
                                            <p:fltVal val="0"/>
                                          </p:val>
                                        </p:tav>
                                      </p:tavLst>
                                    </p:anim>
                                    <p:animEffect transition="in" filter="fade">
                                      <p:cBhvr>
                                        <p:cTn id="96" dur="500"/>
                                        <p:tgtEl>
                                          <p:spTgt spid="13"/>
                                        </p:tgtEl>
                                      </p:cBhvr>
                                    </p:animEffect>
                                  </p:childTnLst>
                                </p:cTn>
                              </p:par>
                            </p:childTnLst>
                          </p:cTn>
                        </p:par>
                        <p:par>
                          <p:cTn id="97" fill="hold">
                            <p:stCondLst>
                              <p:cond delay="1000"/>
                            </p:stCondLst>
                            <p:childTnLst>
                              <p:par>
                                <p:cTn id="98" presetID="17" presetClass="entr" presetSubtype="8" fill="hold" nodeType="afterEffect">
                                  <p:stCondLst>
                                    <p:cond delay="0"/>
                                  </p:stCondLst>
                                  <p:childTnLst>
                                    <p:set>
                                      <p:cBhvr>
                                        <p:cTn id="99" dur="1" fill="hold">
                                          <p:stCondLst>
                                            <p:cond delay="0"/>
                                          </p:stCondLst>
                                        </p:cTn>
                                        <p:tgtEl>
                                          <p:spTgt spid="12"/>
                                        </p:tgtEl>
                                        <p:attrNameLst>
                                          <p:attrName>style.visibility</p:attrName>
                                        </p:attrNameLst>
                                      </p:cBhvr>
                                      <p:to>
                                        <p:strVal val="visible"/>
                                      </p:to>
                                    </p:set>
                                    <p:anim calcmode="lin" valueType="num">
                                      <p:cBhvr>
                                        <p:cTn id="100" dur="500" fill="hold"/>
                                        <p:tgtEl>
                                          <p:spTgt spid="12"/>
                                        </p:tgtEl>
                                        <p:attrNameLst>
                                          <p:attrName>ppt_x</p:attrName>
                                        </p:attrNameLst>
                                      </p:cBhvr>
                                      <p:tavLst>
                                        <p:tav tm="0">
                                          <p:val>
                                            <p:strVal val="#ppt_x-#ppt_w/2"/>
                                          </p:val>
                                        </p:tav>
                                        <p:tav tm="100000">
                                          <p:val>
                                            <p:strVal val="#ppt_x"/>
                                          </p:val>
                                        </p:tav>
                                      </p:tavLst>
                                    </p:anim>
                                    <p:anim calcmode="lin" valueType="num">
                                      <p:cBhvr>
                                        <p:cTn id="101" dur="500" fill="hold"/>
                                        <p:tgtEl>
                                          <p:spTgt spid="12"/>
                                        </p:tgtEl>
                                        <p:attrNameLst>
                                          <p:attrName>ppt_y</p:attrName>
                                        </p:attrNameLst>
                                      </p:cBhvr>
                                      <p:tavLst>
                                        <p:tav tm="0">
                                          <p:val>
                                            <p:strVal val="#ppt_y"/>
                                          </p:val>
                                        </p:tav>
                                        <p:tav tm="100000">
                                          <p:val>
                                            <p:strVal val="#ppt_y"/>
                                          </p:val>
                                        </p:tav>
                                      </p:tavLst>
                                    </p:anim>
                                    <p:anim calcmode="lin" valueType="num">
                                      <p:cBhvr>
                                        <p:cTn id="102" dur="500" fill="hold"/>
                                        <p:tgtEl>
                                          <p:spTgt spid="12"/>
                                        </p:tgtEl>
                                        <p:attrNameLst>
                                          <p:attrName>ppt_w</p:attrName>
                                        </p:attrNameLst>
                                      </p:cBhvr>
                                      <p:tavLst>
                                        <p:tav tm="0">
                                          <p:val>
                                            <p:fltVal val="0"/>
                                          </p:val>
                                        </p:tav>
                                        <p:tav tm="100000">
                                          <p:val>
                                            <p:strVal val="#ppt_w"/>
                                          </p:val>
                                        </p:tav>
                                      </p:tavLst>
                                    </p:anim>
                                    <p:anim calcmode="lin" valueType="num">
                                      <p:cBhvr>
                                        <p:cTn id="103" dur="500" fill="hold"/>
                                        <p:tgtEl>
                                          <p:spTgt spid="12"/>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98"/>
                                            </p:cond>
                                          </p:stCondLst>
                                          <p:endCondLst>
                                            <p:cond evt="onStopAudio" delay="0">
                                              <p:tgtEl>
                                                <p:sldTgt/>
                                              </p:tgtEl>
                                            </p:cond>
                                          </p:endCondLst>
                                        </p:cTn>
                                        <p:tgtEl>
                                          <p:sndTgt r:embed="rId2" name="whoosh.wav"/>
                                        </p:tgtEl>
                                      </p:cMediaNode>
                                    </p:audio>
                                  </p:subTnLst>
                                </p:cTn>
                              </p:par>
                            </p:childTnLst>
                          </p:cTn>
                        </p:par>
                      </p:childTnLst>
                    </p:cTn>
                  </p:par>
                  <p:par>
                    <p:cTn id="104" fill="hold">
                      <p:stCondLst>
                        <p:cond delay="indefinite"/>
                      </p:stCondLst>
                      <p:childTnLst>
                        <p:par>
                          <p:cTn id="105" fill="hold">
                            <p:stCondLst>
                              <p:cond delay="0"/>
                            </p:stCondLst>
                            <p:childTnLst>
                              <p:par>
                                <p:cTn id="106" presetID="17" presetClass="entr" presetSubtype="10" fill="hold" grpId="0" nodeType="clickEffect">
                                  <p:stCondLst>
                                    <p:cond delay="0"/>
                                  </p:stCondLst>
                                  <p:childTnLst>
                                    <p:set>
                                      <p:cBhvr>
                                        <p:cTn id="107" dur="1" fill="hold">
                                          <p:stCondLst>
                                            <p:cond delay="0"/>
                                          </p:stCondLst>
                                        </p:cTn>
                                        <p:tgtEl>
                                          <p:spTgt spid="44114"/>
                                        </p:tgtEl>
                                        <p:attrNameLst>
                                          <p:attrName>style.visibility</p:attrName>
                                        </p:attrNameLst>
                                      </p:cBhvr>
                                      <p:to>
                                        <p:strVal val="visible"/>
                                      </p:to>
                                    </p:set>
                                    <p:anim calcmode="lin" valueType="num">
                                      <p:cBhvr>
                                        <p:cTn id="108" dur="500" fill="hold"/>
                                        <p:tgtEl>
                                          <p:spTgt spid="44114"/>
                                        </p:tgtEl>
                                        <p:attrNameLst>
                                          <p:attrName>ppt_w</p:attrName>
                                        </p:attrNameLst>
                                      </p:cBhvr>
                                      <p:tavLst>
                                        <p:tav tm="0">
                                          <p:val>
                                            <p:fltVal val="0"/>
                                          </p:val>
                                        </p:tav>
                                        <p:tav tm="100000">
                                          <p:val>
                                            <p:strVal val="#ppt_w"/>
                                          </p:val>
                                        </p:tav>
                                      </p:tavLst>
                                    </p:anim>
                                    <p:anim calcmode="lin" valueType="num">
                                      <p:cBhvr>
                                        <p:cTn id="109" dur="500" fill="hold"/>
                                        <p:tgtEl>
                                          <p:spTgt spid="44114"/>
                                        </p:tgtEl>
                                        <p:attrNameLst>
                                          <p:attrName>ppt_h</p:attrName>
                                        </p:attrNameLst>
                                      </p:cBhvr>
                                      <p:tavLst>
                                        <p:tav tm="0">
                                          <p:val>
                                            <p:strVal val="#ppt_h"/>
                                          </p:val>
                                        </p:tav>
                                        <p:tav tm="100000">
                                          <p:val>
                                            <p:strVal val="#ppt_h"/>
                                          </p:val>
                                        </p:tav>
                                      </p:tavLst>
                                    </p:anim>
                                  </p:childTnLst>
                                </p:cTn>
                              </p:par>
                            </p:childTnLst>
                          </p:cTn>
                        </p:par>
                      </p:childTnLst>
                    </p:cTn>
                  </p:par>
                  <p:par>
                    <p:cTn id="110" fill="hold">
                      <p:stCondLst>
                        <p:cond delay="indefinite"/>
                      </p:stCondLst>
                      <p:childTnLst>
                        <p:par>
                          <p:cTn id="111" fill="hold">
                            <p:stCondLst>
                              <p:cond delay="0"/>
                            </p:stCondLst>
                            <p:childTnLst>
                              <p:par>
                                <p:cTn id="112" presetID="20" presetClass="emph" presetSubtype="0" fill="hold" grpId="1" nodeType="clickEffect">
                                  <p:stCondLst>
                                    <p:cond delay="0"/>
                                  </p:stCondLst>
                                  <p:iterate type="lt">
                                    <p:tmPct val="10000"/>
                                  </p:iterate>
                                  <p:childTnLst>
                                    <p:set>
                                      <p:cBhvr override="childStyle">
                                        <p:cTn id="113" dur="500" autoRev="1" fill="hold"/>
                                        <p:tgtEl>
                                          <p:spTgt spid="44074"/>
                                        </p:tgtEl>
                                        <p:attrNameLst>
                                          <p:attrName>style.color</p:attrName>
                                        </p:attrNameLst>
                                      </p:cBhvr>
                                      <p:to>
                                        <p:clrVal>
                                          <a:srgbClr val="FF0000"/>
                                        </p:clrVal>
                                      </p:to>
                                    </p:set>
                                    <p:set>
                                      <p:cBhvr>
                                        <p:cTn id="114" dur="500" autoRev="1" fill="hold"/>
                                        <p:tgtEl>
                                          <p:spTgt spid="44074"/>
                                        </p:tgtEl>
                                        <p:attrNameLst>
                                          <p:attrName>fillcolor</p:attrName>
                                        </p:attrNameLst>
                                      </p:cBhvr>
                                      <p:to>
                                        <p:clrVal>
                                          <a:srgbClr val="FF0000"/>
                                        </p:clrVal>
                                      </p:to>
                                    </p:set>
                                    <p:set>
                                      <p:cBhvr>
                                        <p:cTn id="115" dur="500" autoRev="1" fill="hold"/>
                                        <p:tgtEl>
                                          <p:spTgt spid="4407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7" grpId="0" animBg="1"/>
      <p:bldP spid="44054" grpId="0"/>
      <p:bldP spid="44074" grpId="0"/>
      <p:bldP spid="44074" grpId="1"/>
      <p:bldP spid="44094" grpId="0"/>
      <p:bldP spid="441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rot="5400000">
            <a:off x="-4762" y="1525588"/>
            <a:ext cx="1512887" cy="134937"/>
            <a:chOff x="0" y="1896"/>
            <a:chExt cx="5760" cy="120"/>
          </a:xfrm>
        </p:grpSpPr>
        <p:sp>
          <p:nvSpPr>
            <p:cNvPr id="40963" name="Rectangle 3"/>
            <p:cNvSpPr>
              <a:spLocks noChangeArrowheads="1"/>
            </p:cNvSpPr>
            <p:nvPr/>
          </p:nvSpPr>
          <p:spPr bwMode="gray">
            <a:xfrm>
              <a:off x="0" y="1896"/>
              <a:ext cx="5760" cy="47"/>
            </a:xfrm>
            <a:prstGeom prst="rect">
              <a:avLst/>
            </a:prstGeom>
            <a:gradFill rotWithShape="1">
              <a:gsLst>
                <a:gs pos="0">
                  <a:srgbClr val="808080"/>
                </a:gs>
                <a:gs pos="100000">
                  <a:srgbClr val="808080">
                    <a:gamma/>
                    <a:tint val="15294"/>
                    <a:invGamma/>
                  </a:srgbClr>
                </a:gs>
              </a:gsLst>
              <a:lin ang="5400000" scaled="1"/>
            </a:gradFill>
            <a:ln w="9525" algn="ctr">
              <a:noFill/>
              <a:miter lim="800000"/>
              <a:headEnd/>
              <a:tailEnd/>
            </a:ln>
            <a:effectLst/>
          </p:spPr>
          <p:txBody>
            <a:bodyPr wrap="none" anchor="ctr"/>
            <a:lstStyle/>
            <a:p>
              <a:endParaRPr lang="en-US"/>
            </a:p>
          </p:txBody>
        </p:sp>
        <p:sp>
          <p:nvSpPr>
            <p:cNvPr id="40964" name="Rectangle 4"/>
            <p:cNvSpPr>
              <a:spLocks noChangeArrowheads="1"/>
            </p:cNvSpPr>
            <p:nvPr/>
          </p:nvSpPr>
          <p:spPr bwMode="gray">
            <a:xfrm>
              <a:off x="0" y="1942"/>
              <a:ext cx="5760" cy="74"/>
            </a:xfrm>
            <a:prstGeom prst="rect">
              <a:avLst/>
            </a:prstGeom>
            <a:gradFill rotWithShape="1">
              <a:gsLst>
                <a:gs pos="0">
                  <a:srgbClr val="5F5F5F">
                    <a:gamma/>
                    <a:tint val="30196"/>
                    <a:invGamma/>
                  </a:srgbClr>
                </a:gs>
                <a:gs pos="100000">
                  <a:srgbClr val="5F5F5F"/>
                </a:gs>
              </a:gsLst>
              <a:lin ang="5400000" scaled="1"/>
            </a:gradFill>
            <a:ln w="9525" algn="ctr">
              <a:noFill/>
              <a:miter lim="800000"/>
              <a:headEnd/>
              <a:tailEnd/>
            </a:ln>
            <a:effectLst/>
          </p:spPr>
          <p:txBody>
            <a:bodyPr wrap="none" anchor="ctr"/>
            <a:lstStyle/>
            <a:p>
              <a:endParaRPr lang="en-US"/>
            </a:p>
          </p:txBody>
        </p:sp>
      </p:grpSp>
      <p:sp>
        <p:nvSpPr>
          <p:cNvPr id="40965" name="AutoShape 5"/>
          <p:cNvSpPr>
            <a:spLocks noChangeArrowheads="1"/>
          </p:cNvSpPr>
          <p:nvPr/>
        </p:nvSpPr>
        <p:spPr bwMode="gray">
          <a:xfrm>
            <a:off x="457200" y="333375"/>
            <a:ext cx="8305800" cy="1223963"/>
          </a:xfrm>
          <a:prstGeom prst="roundRect">
            <a:avLst>
              <a:gd name="adj" fmla="val 50000"/>
            </a:avLst>
          </a:prstGeom>
          <a:solidFill>
            <a:srgbClr val="00FF00"/>
          </a:solidFill>
          <a:ln w="38100" algn="ctr">
            <a:solidFill>
              <a:srgbClr val="FFFFFF"/>
            </a:solidFill>
            <a:round/>
            <a:headEnd/>
            <a:tailEnd/>
          </a:ln>
          <a:effectLst>
            <a:outerShdw dist="63500" dir="3187806" algn="ctr" rotWithShape="0">
              <a:srgbClr val="001D3A"/>
            </a:outerShdw>
          </a:effectLst>
        </p:spPr>
        <p:txBody>
          <a:bodyPr wrap="none" anchor="ctr"/>
          <a:lstStyle/>
          <a:p>
            <a:pPr algn="ctr"/>
            <a:r>
              <a:rPr lang="en-US" sz="2400" b="1">
                <a:latin typeface="Times New Roman" pitchFamily="18" charset="0"/>
                <a:cs typeface="Times New Roman" pitchFamily="18" charset="0"/>
              </a:rPr>
              <a:t>Câu 4 : Trong các từ ngữ sau đây, từ ngữ nào có độ </a:t>
            </a:r>
          </a:p>
          <a:p>
            <a:pPr algn="ctr"/>
            <a:r>
              <a:rPr lang="en-US" sz="2400" b="1">
                <a:latin typeface="Times New Roman" pitchFamily="18" charset="0"/>
                <a:cs typeface="Times New Roman" pitchFamily="18" charset="0"/>
              </a:rPr>
              <a:t>tin cậy cao nhất ?</a:t>
            </a:r>
            <a:endParaRPr lang="en-US" sz="2400" b="1">
              <a:solidFill>
                <a:srgbClr val="0000FF"/>
              </a:solidFill>
              <a:effectLst>
                <a:outerShdw blurRad="38100" dist="38100" dir="2700000" algn="tl">
                  <a:srgbClr val="000000"/>
                </a:outerShdw>
              </a:effectLst>
              <a:latin typeface="Times New Roman" pitchFamily="18" charset="0"/>
              <a:cs typeface="Times New Roman" pitchFamily="18" charset="0"/>
            </a:endParaRPr>
          </a:p>
        </p:txBody>
      </p:sp>
      <p:grpSp>
        <p:nvGrpSpPr>
          <p:cNvPr id="3" name="Group 6"/>
          <p:cNvGrpSpPr>
            <a:grpSpLocks/>
          </p:cNvGrpSpPr>
          <p:nvPr/>
        </p:nvGrpSpPr>
        <p:grpSpPr bwMode="auto">
          <a:xfrm>
            <a:off x="539750" y="1916113"/>
            <a:ext cx="8286750" cy="792162"/>
            <a:chOff x="384" y="1344"/>
            <a:chExt cx="3072" cy="381"/>
          </a:xfrm>
        </p:grpSpPr>
        <p:sp>
          <p:nvSpPr>
            <p:cNvPr id="40967" name="AutoShape 7"/>
            <p:cNvSpPr>
              <a:spLocks noChangeArrowheads="1"/>
            </p:cNvSpPr>
            <p:nvPr/>
          </p:nvSpPr>
          <p:spPr bwMode="gray">
            <a:xfrm>
              <a:off x="384" y="1344"/>
              <a:ext cx="3072" cy="381"/>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sp>
          <p:nvSpPr>
            <p:cNvPr id="40968" name="AutoShape 8"/>
            <p:cNvSpPr>
              <a:spLocks noChangeArrowheads="1"/>
            </p:cNvSpPr>
            <p:nvPr/>
          </p:nvSpPr>
          <p:spPr bwMode="gray">
            <a:xfrm>
              <a:off x="451" y="1379"/>
              <a:ext cx="592" cy="312"/>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headEnd/>
              <a:tailEnd/>
            </a:ln>
            <a:effectLst/>
          </p:spPr>
          <p:txBody>
            <a:bodyPr wrap="none" anchor="ctr"/>
            <a:lstStyle/>
            <a:p>
              <a:endParaRPr lang="en-US"/>
            </a:p>
          </p:txBody>
        </p:sp>
        <p:sp>
          <p:nvSpPr>
            <p:cNvPr id="40969" name="Freeform 9"/>
            <p:cNvSpPr>
              <a:spLocks/>
            </p:cNvSpPr>
            <p:nvPr/>
          </p:nvSpPr>
          <p:spPr bwMode="gray">
            <a:xfrm>
              <a:off x="488" y="1399"/>
              <a:ext cx="295"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endParaRPr lang="en-US"/>
            </a:p>
          </p:txBody>
        </p:sp>
        <p:sp>
          <p:nvSpPr>
            <p:cNvPr id="40970" name="Text Box 10"/>
            <p:cNvSpPr txBox="1">
              <a:spLocks noChangeArrowheads="1"/>
            </p:cNvSpPr>
            <p:nvPr/>
          </p:nvSpPr>
          <p:spPr bwMode="gray">
            <a:xfrm>
              <a:off x="708" y="1373"/>
              <a:ext cx="69" cy="250"/>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eaLnBrk="0" hangingPunct="0"/>
              <a:endParaRPr lang="en-US" sz="2800" b="1">
                <a:solidFill>
                  <a:srgbClr val="FF0000"/>
                </a:solidFill>
                <a:effectLst>
                  <a:outerShdw blurRad="38100" dist="38100" dir="2700000" algn="tl">
                    <a:srgbClr val="000000"/>
                  </a:outerShdw>
                </a:effectLst>
              </a:endParaRPr>
            </a:p>
          </p:txBody>
        </p:sp>
        <p:sp>
          <p:nvSpPr>
            <p:cNvPr id="40971" name="Text Box 11"/>
            <p:cNvSpPr txBox="1">
              <a:spLocks noChangeArrowheads="1"/>
            </p:cNvSpPr>
            <p:nvPr/>
          </p:nvSpPr>
          <p:spPr bwMode="gray">
            <a:xfrm>
              <a:off x="1124" y="1404"/>
              <a:ext cx="2258" cy="220"/>
            </a:xfrm>
            <a:prstGeom prst="rect">
              <a:avLst/>
            </a:prstGeom>
            <a:noFill/>
            <a:ln w="9525" algn="ctr">
              <a:noFill/>
              <a:miter lim="800000"/>
              <a:headEnd/>
              <a:tailEnd/>
            </a:ln>
            <a:effectLst/>
          </p:spPr>
          <p:txBody>
            <a:bodyPr>
              <a:spAutoFit/>
            </a:bodyPr>
            <a:lstStyle/>
            <a:p>
              <a:pPr>
                <a:spcBef>
                  <a:spcPct val="50000"/>
                </a:spcBef>
              </a:pPr>
              <a:endParaRPr lang="en-US" sz="2400" b="1">
                <a:solidFill>
                  <a:srgbClr val="6600FF"/>
                </a:solidFill>
                <a:latin typeface="Times New Roman" pitchFamily="18" charset="0"/>
              </a:endParaRPr>
            </a:p>
          </p:txBody>
        </p:sp>
      </p:grpSp>
      <p:grpSp>
        <p:nvGrpSpPr>
          <p:cNvPr id="4" name="Group 12"/>
          <p:cNvGrpSpPr>
            <a:grpSpLocks/>
          </p:cNvGrpSpPr>
          <p:nvPr/>
        </p:nvGrpSpPr>
        <p:grpSpPr bwMode="auto">
          <a:xfrm rot="5400000">
            <a:off x="-23019" y="1723232"/>
            <a:ext cx="1341437" cy="1295400"/>
            <a:chOff x="1872" y="1824"/>
            <a:chExt cx="2014" cy="1821"/>
          </a:xfrm>
        </p:grpSpPr>
        <p:sp>
          <p:nvSpPr>
            <p:cNvPr id="40973" name="AutoShape 13"/>
            <p:cNvSpPr>
              <a:spLocks noChangeArrowheads="1"/>
            </p:cNvSpPr>
            <p:nvPr/>
          </p:nvSpPr>
          <p:spPr bwMode="gray">
            <a:xfrm rot="16200000" flipH="1">
              <a:off x="1820" y="2528"/>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0974" name="AutoShape 14"/>
            <p:cNvSpPr>
              <a:spLocks noChangeArrowheads="1"/>
            </p:cNvSpPr>
            <p:nvPr/>
          </p:nvSpPr>
          <p:spPr bwMode="gray">
            <a:xfrm rot="5400000" flipH="1">
              <a:off x="3628"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0975" name="AutoShape 15"/>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0976" name="Oval 16"/>
            <p:cNvSpPr>
              <a:spLocks noChangeArrowheads="1"/>
            </p:cNvSpPr>
            <p:nvPr/>
          </p:nvSpPr>
          <p:spPr bwMode="gray">
            <a:xfrm>
              <a:off x="2078" y="1824"/>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solidFill>
                <a:schemeClr val="bg1"/>
              </a:solidFill>
              <a:round/>
              <a:headEnd/>
              <a:tailEnd/>
            </a:ln>
            <a:effectLst/>
          </p:spPr>
          <p:txBody>
            <a:bodyPr wrap="none" anchor="ctr"/>
            <a:lstStyle/>
            <a:p>
              <a:endParaRPr lang="en-US"/>
            </a:p>
          </p:txBody>
        </p:sp>
        <p:sp>
          <p:nvSpPr>
            <p:cNvPr id="40977" name="Oval 17"/>
            <p:cNvSpPr>
              <a:spLocks noChangeArrowheads="1"/>
            </p:cNvSpPr>
            <p:nvPr/>
          </p:nvSpPr>
          <p:spPr bwMode="gray">
            <a:xfrm>
              <a:off x="2170" y="1915"/>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en-US"/>
            </a:p>
          </p:txBody>
        </p:sp>
        <p:sp>
          <p:nvSpPr>
            <p:cNvPr id="40978" name="Oval 18"/>
            <p:cNvSpPr>
              <a:spLocks noChangeArrowheads="1"/>
            </p:cNvSpPr>
            <p:nvPr/>
          </p:nvSpPr>
          <p:spPr bwMode="gray">
            <a:xfrm>
              <a:off x="2254" y="2000"/>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40979" name="Oval 19"/>
            <p:cNvSpPr>
              <a:spLocks noChangeArrowheads="1"/>
            </p:cNvSpPr>
            <p:nvPr/>
          </p:nvSpPr>
          <p:spPr bwMode="gray">
            <a:xfrm>
              <a:off x="2254" y="2000"/>
              <a:ext cx="1262" cy="1264"/>
            </a:xfrm>
            <a:prstGeom prst="ellipse">
              <a:avLst/>
            </a:prstGeom>
            <a:gradFill rotWithShape="1">
              <a:gsLst>
                <a:gs pos="0">
                  <a:srgbClr val="FFCC00">
                    <a:gamma/>
                    <a:shade val="0"/>
                    <a:invGamma/>
                  </a:srgbClr>
                </a:gs>
                <a:gs pos="100000">
                  <a:srgbClr val="FFCC00"/>
                </a:gs>
              </a:gsLst>
              <a:lin ang="2700000" scaled="1"/>
            </a:gradFill>
            <a:ln w="38100" algn="ctr">
              <a:noFill/>
              <a:round/>
              <a:headEnd/>
              <a:tailEnd/>
            </a:ln>
            <a:effectLst/>
          </p:spPr>
          <p:txBody>
            <a:bodyPr wrap="none" anchor="ctr">
              <a:spAutoFit/>
            </a:bodyPr>
            <a:lstStyle/>
            <a:p>
              <a:endParaRPr lang="en-US"/>
            </a:p>
          </p:txBody>
        </p:sp>
        <p:sp>
          <p:nvSpPr>
            <p:cNvPr id="40980" name="Oval 20"/>
            <p:cNvSpPr>
              <a:spLocks noChangeArrowheads="1"/>
            </p:cNvSpPr>
            <p:nvPr/>
          </p:nvSpPr>
          <p:spPr bwMode="gray">
            <a:xfrm>
              <a:off x="2337" y="2083"/>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endParaRPr lang="en-US"/>
            </a:p>
          </p:txBody>
        </p:sp>
        <p:sp>
          <p:nvSpPr>
            <p:cNvPr id="40981" name="Oval 21"/>
            <p:cNvSpPr>
              <a:spLocks noChangeArrowheads="1"/>
            </p:cNvSpPr>
            <p:nvPr/>
          </p:nvSpPr>
          <p:spPr bwMode="gray">
            <a:xfrm>
              <a:off x="2337" y="2083"/>
              <a:ext cx="1096" cy="1098"/>
            </a:xfrm>
            <a:prstGeom prst="ellipse">
              <a:avLst/>
            </a:prstGeom>
            <a:gradFill rotWithShape="1">
              <a:gsLst>
                <a:gs pos="0">
                  <a:srgbClr val="FFCC00"/>
                </a:gs>
                <a:gs pos="100000">
                  <a:srgbClr val="FFCC00">
                    <a:gamma/>
                    <a:shade val="48627"/>
                    <a:invGamma/>
                  </a:srgbClr>
                </a:gs>
              </a:gsLst>
              <a:lin ang="2700000" scaled="1"/>
            </a:gradFill>
            <a:ln w="38100" algn="ctr">
              <a:noFill/>
              <a:round/>
              <a:headEnd/>
              <a:tailEnd/>
            </a:ln>
            <a:effectLst/>
          </p:spPr>
          <p:txBody>
            <a:bodyPr anchor="ctr">
              <a:spAutoFit/>
            </a:bodyPr>
            <a:lstStyle/>
            <a:p>
              <a:endParaRPr lang="en-US"/>
            </a:p>
          </p:txBody>
        </p:sp>
      </p:grpSp>
      <p:sp>
        <p:nvSpPr>
          <p:cNvPr id="40982" name="Text Box 22"/>
          <p:cNvSpPr txBox="1">
            <a:spLocks noChangeArrowheads="1"/>
          </p:cNvSpPr>
          <p:nvPr/>
        </p:nvSpPr>
        <p:spPr bwMode="auto">
          <a:xfrm>
            <a:off x="61913" y="2019300"/>
            <a:ext cx="7956550" cy="641350"/>
          </a:xfrm>
          <a:prstGeom prst="rect">
            <a:avLst/>
          </a:prstGeom>
          <a:noFill/>
          <a:ln w="9525">
            <a:noFill/>
            <a:miter lim="800000"/>
            <a:headEnd/>
            <a:tailEnd/>
          </a:ln>
          <a:effectLst/>
        </p:spPr>
        <p:txBody>
          <a:bodyPr>
            <a:spAutoFit/>
          </a:bodyPr>
          <a:lstStyle/>
          <a:p>
            <a:pPr>
              <a:spcBef>
                <a:spcPct val="50000"/>
              </a:spcBef>
            </a:pPr>
            <a:r>
              <a:rPr lang="en-US" sz="2400" dirty="0"/>
              <a:t>     </a:t>
            </a:r>
            <a:r>
              <a:rPr lang="en-US" sz="3600" dirty="0"/>
              <a:t>A</a:t>
            </a:r>
            <a:r>
              <a:rPr lang="en-US" sz="2400" dirty="0"/>
              <a:t>                                  </a:t>
            </a:r>
            <a:r>
              <a:rPr lang="en-US" sz="2400" dirty="0" err="1">
                <a:latin typeface="Times New Roman" panose="02020603050405020304" pitchFamily="18" charset="0"/>
                <a:cs typeface="Times New Roman" panose="02020603050405020304" pitchFamily="18" charset="0"/>
              </a:rPr>
              <a:t>Chắc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p>
        </p:txBody>
      </p:sp>
      <p:grpSp>
        <p:nvGrpSpPr>
          <p:cNvPr id="5" name="Group 23"/>
          <p:cNvGrpSpPr>
            <a:grpSpLocks/>
          </p:cNvGrpSpPr>
          <p:nvPr/>
        </p:nvGrpSpPr>
        <p:grpSpPr bwMode="auto">
          <a:xfrm rot="5400000">
            <a:off x="211138" y="3325813"/>
            <a:ext cx="1081087" cy="134937"/>
            <a:chOff x="0" y="1896"/>
            <a:chExt cx="5760" cy="120"/>
          </a:xfrm>
        </p:grpSpPr>
        <p:sp>
          <p:nvSpPr>
            <p:cNvPr id="40984" name="Rectangle 24"/>
            <p:cNvSpPr>
              <a:spLocks noChangeArrowheads="1"/>
            </p:cNvSpPr>
            <p:nvPr/>
          </p:nvSpPr>
          <p:spPr bwMode="gray">
            <a:xfrm>
              <a:off x="0" y="1896"/>
              <a:ext cx="5760" cy="47"/>
            </a:xfrm>
            <a:prstGeom prst="rect">
              <a:avLst/>
            </a:prstGeom>
            <a:gradFill rotWithShape="1">
              <a:gsLst>
                <a:gs pos="0">
                  <a:srgbClr val="808080"/>
                </a:gs>
                <a:gs pos="100000">
                  <a:srgbClr val="808080">
                    <a:gamma/>
                    <a:tint val="15294"/>
                    <a:invGamma/>
                  </a:srgbClr>
                </a:gs>
              </a:gsLst>
              <a:lin ang="5400000" scaled="1"/>
            </a:gradFill>
            <a:ln w="9525" algn="ctr">
              <a:noFill/>
              <a:miter lim="800000"/>
              <a:headEnd/>
              <a:tailEnd/>
            </a:ln>
            <a:effectLst/>
          </p:spPr>
          <p:txBody>
            <a:bodyPr wrap="none" anchor="ctr"/>
            <a:lstStyle/>
            <a:p>
              <a:endParaRPr lang="en-US"/>
            </a:p>
          </p:txBody>
        </p:sp>
        <p:sp>
          <p:nvSpPr>
            <p:cNvPr id="40985" name="Rectangle 25"/>
            <p:cNvSpPr>
              <a:spLocks noChangeArrowheads="1"/>
            </p:cNvSpPr>
            <p:nvPr/>
          </p:nvSpPr>
          <p:spPr bwMode="gray">
            <a:xfrm>
              <a:off x="0" y="1942"/>
              <a:ext cx="5760" cy="74"/>
            </a:xfrm>
            <a:prstGeom prst="rect">
              <a:avLst/>
            </a:prstGeom>
            <a:gradFill rotWithShape="1">
              <a:gsLst>
                <a:gs pos="0">
                  <a:srgbClr val="5F5F5F">
                    <a:gamma/>
                    <a:tint val="30196"/>
                    <a:invGamma/>
                  </a:srgbClr>
                </a:gs>
                <a:gs pos="100000">
                  <a:srgbClr val="5F5F5F"/>
                </a:gs>
              </a:gsLst>
              <a:lin ang="5400000" scaled="1"/>
            </a:gradFill>
            <a:ln w="9525" algn="ctr">
              <a:noFill/>
              <a:miter lim="800000"/>
              <a:headEnd/>
              <a:tailEnd/>
            </a:ln>
            <a:effectLst/>
          </p:spPr>
          <p:txBody>
            <a:bodyPr wrap="none" anchor="ctr"/>
            <a:lstStyle/>
            <a:p>
              <a:endParaRPr lang="en-US"/>
            </a:p>
          </p:txBody>
        </p:sp>
      </p:grpSp>
      <p:grpSp>
        <p:nvGrpSpPr>
          <p:cNvPr id="6" name="Group 26"/>
          <p:cNvGrpSpPr>
            <a:grpSpLocks/>
          </p:cNvGrpSpPr>
          <p:nvPr/>
        </p:nvGrpSpPr>
        <p:grpSpPr bwMode="auto">
          <a:xfrm>
            <a:off x="468313" y="3213100"/>
            <a:ext cx="8286750" cy="806450"/>
            <a:chOff x="384" y="1344"/>
            <a:chExt cx="3072" cy="381"/>
          </a:xfrm>
        </p:grpSpPr>
        <p:sp>
          <p:nvSpPr>
            <p:cNvPr id="40987" name="AutoShape 27"/>
            <p:cNvSpPr>
              <a:spLocks noChangeArrowheads="1"/>
            </p:cNvSpPr>
            <p:nvPr/>
          </p:nvSpPr>
          <p:spPr bwMode="gray">
            <a:xfrm>
              <a:off x="384" y="1344"/>
              <a:ext cx="3072" cy="381"/>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sp>
          <p:nvSpPr>
            <p:cNvPr id="40988" name="AutoShape 28"/>
            <p:cNvSpPr>
              <a:spLocks noChangeArrowheads="1"/>
            </p:cNvSpPr>
            <p:nvPr/>
          </p:nvSpPr>
          <p:spPr bwMode="gray">
            <a:xfrm>
              <a:off x="451" y="1379"/>
              <a:ext cx="592" cy="312"/>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headEnd/>
              <a:tailEnd/>
            </a:ln>
            <a:effectLst/>
          </p:spPr>
          <p:txBody>
            <a:bodyPr wrap="none" anchor="ctr"/>
            <a:lstStyle/>
            <a:p>
              <a:endParaRPr lang="en-US"/>
            </a:p>
          </p:txBody>
        </p:sp>
        <p:sp>
          <p:nvSpPr>
            <p:cNvPr id="40989" name="Freeform 29"/>
            <p:cNvSpPr>
              <a:spLocks/>
            </p:cNvSpPr>
            <p:nvPr/>
          </p:nvSpPr>
          <p:spPr bwMode="gray">
            <a:xfrm>
              <a:off x="488" y="1399"/>
              <a:ext cx="295"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endParaRPr lang="en-US"/>
            </a:p>
          </p:txBody>
        </p:sp>
        <p:sp>
          <p:nvSpPr>
            <p:cNvPr id="40990" name="Text Box 30"/>
            <p:cNvSpPr txBox="1">
              <a:spLocks noChangeArrowheads="1"/>
            </p:cNvSpPr>
            <p:nvPr/>
          </p:nvSpPr>
          <p:spPr bwMode="gray">
            <a:xfrm>
              <a:off x="708" y="1373"/>
              <a:ext cx="69" cy="24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eaLnBrk="0" hangingPunct="0"/>
              <a:endParaRPr lang="en-US" sz="2800" b="1">
                <a:solidFill>
                  <a:srgbClr val="FF0000"/>
                </a:solidFill>
                <a:effectLst>
                  <a:outerShdw blurRad="38100" dist="38100" dir="2700000" algn="tl">
                    <a:srgbClr val="000000"/>
                  </a:outerShdw>
                </a:effectLst>
              </a:endParaRPr>
            </a:p>
          </p:txBody>
        </p:sp>
        <p:sp>
          <p:nvSpPr>
            <p:cNvPr id="40991" name="Text Box 31"/>
            <p:cNvSpPr txBox="1">
              <a:spLocks noChangeArrowheads="1"/>
            </p:cNvSpPr>
            <p:nvPr/>
          </p:nvSpPr>
          <p:spPr bwMode="gray">
            <a:xfrm>
              <a:off x="1124" y="1404"/>
              <a:ext cx="2258" cy="216"/>
            </a:xfrm>
            <a:prstGeom prst="rect">
              <a:avLst/>
            </a:prstGeom>
            <a:noFill/>
            <a:ln w="9525" algn="ctr">
              <a:noFill/>
              <a:miter lim="800000"/>
              <a:headEnd/>
              <a:tailEnd/>
            </a:ln>
            <a:effectLst/>
          </p:spPr>
          <p:txBody>
            <a:bodyPr>
              <a:spAutoFit/>
            </a:bodyPr>
            <a:lstStyle/>
            <a:p>
              <a:pPr>
                <a:spcBef>
                  <a:spcPct val="50000"/>
                </a:spcBef>
              </a:pPr>
              <a:endParaRPr lang="en-US" sz="2400" b="1">
                <a:solidFill>
                  <a:srgbClr val="6600FF"/>
                </a:solidFill>
                <a:latin typeface="Times New Roman" pitchFamily="18" charset="0"/>
              </a:endParaRPr>
            </a:p>
          </p:txBody>
        </p:sp>
      </p:grpSp>
      <p:grpSp>
        <p:nvGrpSpPr>
          <p:cNvPr id="7" name="Group 32"/>
          <p:cNvGrpSpPr>
            <a:grpSpLocks/>
          </p:cNvGrpSpPr>
          <p:nvPr/>
        </p:nvGrpSpPr>
        <p:grpSpPr bwMode="auto">
          <a:xfrm rot="5400000">
            <a:off x="-23019" y="2947194"/>
            <a:ext cx="1341438" cy="1295400"/>
            <a:chOff x="1872" y="1824"/>
            <a:chExt cx="2014" cy="1821"/>
          </a:xfrm>
        </p:grpSpPr>
        <p:sp>
          <p:nvSpPr>
            <p:cNvPr id="40993" name="AutoShape 33"/>
            <p:cNvSpPr>
              <a:spLocks noChangeArrowheads="1"/>
            </p:cNvSpPr>
            <p:nvPr/>
          </p:nvSpPr>
          <p:spPr bwMode="gray">
            <a:xfrm rot="16200000" flipH="1">
              <a:off x="1820" y="2528"/>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0994" name="AutoShape 34"/>
            <p:cNvSpPr>
              <a:spLocks noChangeArrowheads="1"/>
            </p:cNvSpPr>
            <p:nvPr/>
          </p:nvSpPr>
          <p:spPr bwMode="gray">
            <a:xfrm rot="5400000" flipH="1">
              <a:off x="3628"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0995" name="AutoShape 35"/>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0996" name="Oval 36"/>
            <p:cNvSpPr>
              <a:spLocks noChangeArrowheads="1"/>
            </p:cNvSpPr>
            <p:nvPr/>
          </p:nvSpPr>
          <p:spPr bwMode="gray">
            <a:xfrm>
              <a:off x="2078" y="1824"/>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solidFill>
                <a:schemeClr val="bg1"/>
              </a:solidFill>
              <a:round/>
              <a:headEnd/>
              <a:tailEnd/>
            </a:ln>
            <a:effectLst/>
          </p:spPr>
          <p:txBody>
            <a:bodyPr wrap="none" anchor="ctr"/>
            <a:lstStyle/>
            <a:p>
              <a:endParaRPr lang="en-US"/>
            </a:p>
          </p:txBody>
        </p:sp>
        <p:sp>
          <p:nvSpPr>
            <p:cNvPr id="40997" name="Oval 37"/>
            <p:cNvSpPr>
              <a:spLocks noChangeArrowheads="1"/>
            </p:cNvSpPr>
            <p:nvPr/>
          </p:nvSpPr>
          <p:spPr bwMode="gray">
            <a:xfrm>
              <a:off x="2170" y="1915"/>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en-US"/>
            </a:p>
          </p:txBody>
        </p:sp>
        <p:sp>
          <p:nvSpPr>
            <p:cNvPr id="40998" name="Oval 38"/>
            <p:cNvSpPr>
              <a:spLocks noChangeArrowheads="1"/>
            </p:cNvSpPr>
            <p:nvPr/>
          </p:nvSpPr>
          <p:spPr bwMode="gray">
            <a:xfrm>
              <a:off x="2254" y="2000"/>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40999" name="Oval 39"/>
            <p:cNvSpPr>
              <a:spLocks noChangeArrowheads="1"/>
            </p:cNvSpPr>
            <p:nvPr/>
          </p:nvSpPr>
          <p:spPr bwMode="gray">
            <a:xfrm>
              <a:off x="2254" y="2000"/>
              <a:ext cx="1262" cy="1264"/>
            </a:xfrm>
            <a:prstGeom prst="ellipse">
              <a:avLst/>
            </a:prstGeom>
            <a:gradFill rotWithShape="1">
              <a:gsLst>
                <a:gs pos="0">
                  <a:srgbClr val="FFCC00">
                    <a:gamma/>
                    <a:shade val="0"/>
                    <a:invGamma/>
                  </a:srgbClr>
                </a:gs>
                <a:gs pos="100000">
                  <a:srgbClr val="FFCC00"/>
                </a:gs>
              </a:gsLst>
              <a:lin ang="2700000" scaled="1"/>
            </a:gradFill>
            <a:ln w="38100" algn="ctr">
              <a:noFill/>
              <a:round/>
              <a:headEnd/>
              <a:tailEnd/>
            </a:ln>
            <a:effectLst/>
          </p:spPr>
          <p:txBody>
            <a:bodyPr wrap="none" anchor="ctr">
              <a:spAutoFit/>
            </a:bodyPr>
            <a:lstStyle/>
            <a:p>
              <a:endParaRPr lang="en-US"/>
            </a:p>
          </p:txBody>
        </p:sp>
        <p:sp>
          <p:nvSpPr>
            <p:cNvPr id="41000" name="Oval 40"/>
            <p:cNvSpPr>
              <a:spLocks noChangeArrowheads="1"/>
            </p:cNvSpPr>
            <p:nvPr/>
          </p:nvSpPr>
          <p:spPr bwMode="gray">
            <a:xfrm>
              <a:off x="2337" y="2083"/>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endParaRPr lang="en-US"/>
            </a:p>
          </p:txBody>
        </p:sp>
        <p:sp>
          <p:nvSpPr>
            <p:cNvPr id="41001" name="Oval 41"/>
            <p:cNvSpPr>
              <a:spLocks noChangeArrowheads="1"/>
            </p:cNvSpPr>
            <p:nvPr/>
          </p:nvSpPr>
          <p:spPr bwMode="gray">
            <a:xfrm>
              <a:off x="2337" y="2083"/>
              <a:ext cx="1096" cy="1098"/>
            </a:xfrm>
            <a:prstGeom prst="ellipse">
              <a:avLst/>
            </a:prstGeom>
            <a:gradFill rotWithShape="1">
              <a:gsLst>
                <a:gs pos="0">
                  <a:srgbClr val="FFCC00"/>
                </a:gs>
                <a:gs pos="100000">
                  <a:srgbClr val="FFCC00">
                    <a:gamma/>
                    <a:shade val="48627"/>
                    <a:invGamma/>
                  </a:srgbClr>
                </a:gs>
              </a:gsLst>
              <a:lin ang="2700000" scaled="1"/>
            </a:gradFill>
            <a:ln w="38100" algn="ctr">
              <a:noFill/>
              <a:round/>
              <a:headEnd/>
              <a:tailEnd/>
            </a:ln>
            <a:effectLst/>
          </p:spPr>
          <p:txBody>
            <a:bodyPr anchor="ctr">
              <a:spAutoFit/>
            </a:bodyPr>
            <a:lstStyle/>
            <a:p>
              <a:endParaRPr lang="en-US"/>
            </a:p>
          </p:txBody>
        </p:sp>
      </p:grpSp>
      <p:sp>
        <p:nvSpPr>
          <p:cNvPr id="41002" name="Text Box 42"/>
          <p:cNvSpPr txBox="1">
            <a:spLocks noChangeArrowheads="1"/>
          </p:cNvSpPr>
          <p:nvPr/>
        </p:nvSpPr>
        <p:spPr bwMode="auto">
          <a:xfrm>
            <a:off x="468313" y="3305175"/>
            <a:ext cx="7775575" cy="641350"/>
          </a:xfrm>
          <a:prstGeom prst="rect">
            <a:avLst/>
          </a:prstGeom>
          <a:noFill/>
          <a:ln w="9525">
            <a:noFill/>
            <a:miter lim="800000"/>
            <a:headEnd/>
            <a:tailEnd/>
          </a:ln>
          <a:effectLst/>
        </p:spPr>
        <p:txBody>
          <a:bodyPr>
            <a:spAutoFit/>
          </a:bodyPr>
          <a:lstStyle/>
          <a:p>
            <a:pPr marL="342900" indent="-342900">
              <a:spcBef>
                <a:spcPct val="50000"/>
              </a:spcBef>
            </a:pPr>
            <a:r>
              <a:rPr lang="en-US" sz="3600" b="1" dirty="0"/>
              <a:t>B</a:t>
            </a:r>
            <a:r>
              <a:rPr lang="en-US" sz="2400" dirty="0"/>
              <a:t>                                  </a:t>
            </a:r>
            <a:r>
              <a:rPr lang="en-US" sz="2400" dirty="0" err="1">
                <a:latin typeface="Times New Roman" panose="02020603050405020304" pitchFamily="18" charset="0"/>
                <a:cs typeface="Times New Roman" panose="02020603050405020304" pitchFamily="18" charset="0"/>
              </a:rPr>
              <a:t>Chắc</a:t>
            </a:r>
            <a:endParaRPr lang="en-US" sz="2400" dirty="0">
              <a:latin typeface="Times New Roman" panose="02020603050405020304" pitchFamily="18" charset="0"/>
              <a:cs typeface="Times New Roman" panose="02020603050405020304" pitchFamily="18" charset="0"/>
            </a:endParaRPr>
          </a:p>
        </p:txBody>
      </p:sp>
      <p:grpSp>
        <p:nvGrpSpPr>
          <p:cNvPr id="8" name="Group 43"/>
          <p:cNvGrpSpPr>
            <a:grpSpLocks/>
          </p:cNvGrpSpPr>
          <p:nvPr/>
        </p:nvGrpSpPr>
        <p:grpSpPr bwMode="auto">
          <a:xfrm rot="5400000">
            <a:off x="237331" y="4595020"/>
            <a:ext cx="955675" cy="207962"/>
            <a:chOff x="0" y="1896"/>
            <a:chExt cx="5760" cy="120"/>
          </a:xfrm>
        </p:grpSpPr>
        <p:sp>
          <p:nvSpPr>
            <p:cNvPr id="41004" name="Rectangle 44"/>
            <p:cNvSpPr>
              <a:spLocks noChangeArrowheads="1"/>
            </p:cNvSpPr>
            <p:nvPr/>
          </p:nvSpPr>
          <p:spPr bwMode="gray">
            <a:xfrm>
              <a:off x="0" y="1896"/>
              <a:ext cx="5760" cy="47"/>
            </a:xfrm>
            <a:prstGeom prst="rect">
              <a:avLst/>
            </a:prstGeom>
            <a:gradFill rotWithShape="1">
              <a:gsLst>
                <a:gs pos="0">
                  <a:srgbClr val="808080"/>
                </a:gs>
                <a:gs pos="100000">
                  <a:srgbClr val="808080">
                    <a:gamma/>
                    <a:tint val="15294"/>
                    <a:invGamma/>
                  </a:srgbClr>
                </a:gs>
              </a:gsLst>
              <a:lin ang="5400000" scaled="1"/>
            </a:gradFill>
            <a:ln w="9525" algn="ctr">
              <a:noFill/>
              <a:miter lim="800000"/>
              <a:headEnd/>
              <a:tailEnd/>
            </a:ln>
            <a:effectLst/>
          </p:spPr>
          <p:txBody>
            <a:bodyPr wrap="none" anchor="ctr"/>
            <a:lstStyle/>
            <a:p>
              <a:endParaRPr lang="en-US"/>
            </a:p>
          </p:txBody>
        </p:sp>
        <p:sp>
          <p:nvSpPr>
            <p:cNvPr id="41005" name="Rectangle 45"/>
            <p:cNvSpPr>
              <a:spLocks noChangeArrowheads="1"/>
            </p:cNvSpPr>
            <p:nvPr/>
          </p:nvSpPr>
          <p:spPr bwMode="gray">
            <a:xfrm>
              <a:off x="0" y="1942"/>
              <a:ext cx="5760" cy="74"/>
            </a:xfrm>
            <a:prstGeom prst="rect">
              <a:avLst/>
            </a:prstGeom>
            <a:gradFill rotWithShape="1">
              <a:gsLst>
                <a:gs pos="0">
                  <a:srgbClr val="5F5F5F">
                    <a:gamma/>
                    <a:tint val="30196"/>
                    <a:invGamma/>
                  </a:srgbClr>
                </a:gs>
                <a:gs pos="100000">
                  <a:srgbClr val="5F5F5F"/>
                </a:gs>
              </a:gsLst>
              <a:lin ang="5400000" scaled="1"/>
            </a:gradFill>
            <a:ln w="9525" algn="ctr">
              <a:noFill/>
              <a:miter lim="800000"/>
              <a:headEnd/>
              <a:tailEnd/>
            </a:ln>
            <a:effectLst/>
          </p:spPr>
          <p:txBody>
            <a:bodyPr wrap="none" anchor="ctr"/>
            <a:lstStyle/>
            <a:p>
              <a:endParaRPr lang="en-US"/>
            </a:p>
          </p:txBody>
        </p:sp>
      </p:grpSp>
      <p:grpSp>
        <p:nvGrpSpPr>
          <p:cNvPr id="9" name="Group 46"/>
          <p:cNvGrpSpPr>
            <a:grpSpLocks/>
          </p:cNvGrpSpPr>
          <p:nvPr/>
        </p:nvGrpSpPr>
        <p:grpSpPr bwMode="auto">
          <a:xfrm>
            <a:off x="533400" y="4567238"/>
            <a:ext cx="8286750" cy="744537"/>
            <a:chOff x="384" y="1344"/>
            <a:chExt cx="3072" cy="381"/>
          </a:xfrm>
        </p:grpSpPr>
        <p:sp>
          <p:nvSpPr>
            <p:cNvPr id="41007" name="AutoShape 47"/>
            <p:cNvSpPr>
              <a:spLocks noChangeArrowheads="1"/>
            </p:cNvSpPr>
            <p:nvPr/>
          </p:nvSpPr>
          <p:spPr bwMode="gray">
            <a:xfrm>
              <a:off x="384" y="1344"/>
              <a:ext cx="3072" cy="381"/>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sp>
          <p:nvSpPr>
            <p:cNvPr id="41008" name="AutoShape 48"/>
            <p:cNvSpPr>
              <a:spLocks noChangeArrowheads="1"/>
            </p:cNvSpPr>
            <p:nvPr/>
          </p:nvSpPr>
          <p:spPr bwMode="gray">
            <a:xfrm>
              <a:off x="451" y="1379"/>
              <a:ext cx="592" cy="312"/>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headEnd/>
              <a:tailEnd/>
            </a:ln>
            <a:effectLst/>
          </p:spPr>
          <p:txBody>
            <a:bodyPr wrap="none" anchor="ctr"/>
            <a:lstStyle/>
            <a:p>
              <a:endParaRPr lang="en-US"/>
            </a:p>
          </p:txBody>
        </p:sp>
        <p:sp>
          <p:nvSpPr>
            <p:cNvPr id="41009" name="Freeform 49"/>
            <p:cNvSpPr>
              <a:spLocks/>
            </p:cNvSpPr>
            <p:nvPr/>
          </p:nvSpPr>
          <p:spPr bwMode="gray">
            <a:xfrm>
              <a:off x="488" y="1399"/>
              <a:ext cx="295"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endParaRPr lang="en-US"/>
            </a:p>
          </p:txBody>
        </p:sp>
        <p:sp>
          <p:nvSpPr>
            <p:cNvPr id="41010" name="Text Box 50"/>
            <p:cNvSpPr txBox="1">
              <a:spLocks noChangeArrowheads="1"/>
            </p:cNvSpPr>
            <p:nvPr/>
          </p:nvSpPr>
          <p:spPr bwMode="gray">
            <a:xfrm>
              <a:off x="708" y="1373"/>
              <a:ext cx="69" cy="26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eaLnBrk="0" hangingPunct="0"/>
              <a:endParaRPr lang="en-US" sz="2800" b="1">
                <a:solidFill>
                  <a:srgbClr val="FF0000"/>
                </a:solidFill>
                <a:effectLst>
                  <a:outerShdw blurRad="38100" dist="38100" dir="2700000" algn="tl">
                    <a:srgbClr val="000000"/>
                  </a:outerShdw>
                </a:effectLst>
              </a:endParaRPr>
            </a:p>
          </p:txBody>
        </p:sp>
        <p:sp>
          <p:nvSpPr>
            <p:cNvPr id="41011" name="Text Box 51"/>
            <p:cNvSpPr txBox="1">
              <a:spLocks noChangeArrowheads="1"/>
            </p:cNvSpPr>
            <p:nvPr/>
          </p:nvSpPr>
          <p:spPr bwMode="gray">
            <a:xfrm>
              <a:off x="1124" y="1404"/>
              <a:ext cx="2258" cy="234"/>
            </a:xfrm>
            <a:prstGeom prst="rect">
              <a:avLst/>
            </a:prstGeom>
            <a:noFill/>
            <a:ln w="9525" algn="ctr">
              <a:noFill/>
              <a:miter lim="800000"/>
              <a:headEnd/>
              <a:tailEnd/>
            </a:ln>
            <a:effectLst/>
          </p:spPr>
          <p:txBody>
            <a:bodyPr>
              <a:spAutoFit/>
            </a:bodyPr>
            <a:lstStyle/>
            <a:p>
              <a:pPr>
                <a:spcBef>
                  <a:spcPct val="50000"/>
                </a:spcBef>
              </a:pPr>
              <a:endParaRPr lang="en-US" sz="2400" b="1">
                <a:solidFill>
                  <a:srgbClr val="6600FF"/>
                </a:solidFill>
                <a:latin typeface="Times New Roman" pitchFamily="18" charset="0"/>
              </a:endParaRPr>
            </a:p>
          </p:txBody>
        </p:sp>
      </p:grpSp>
      <p:grpSp>
        <p:nvGrpSpPr>
          <p:cNvPr id="10" name="Group 52"/>
          <p:cNvGrpSpPr>
            <a:grpSpLocks/>
          </p:cNvGrpSpPr>
          <p:nvPr/>
        </p:nvGrpSpPr>
        <p:grpSpPr bwMode="auto">
          <a:xfrm rot="5400000">
            <a:off x="-23019" y="4315619"/>
            <a:ext cx="1341438" cy="1295400"/>
            <a:chOff x="1872" y="1824"/>
            <a:chExt cx="2014" cy="1821"/>
          </a:xfrm>
        </p:grpSpPr>
        <p:sp>
          <p:nvSpPr>
            <p:cNvPr id="41013" name="AutoShape 53"/>
            <p:cNvSpPr>
              <a:spLocks noChangeArrowheads="1"/>
            </p:cNvSpPr>
            <p:nvPr/>
          </p:nvSpPr>
          <p:spPr bwMode="gray">
            <a:xfrm rot="16200000" flipH="1">
              <a:off x="1820" y="2528"/>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1014" name="AutoShape 54"/>
            <p:cNvSpPr>
              <a:spLocks noChangeArrowheads="1"/>
            </p:cNvSpPr>
            <p:nvPr/>
          </p:nvSpPr>
          <p:spPr bwMode="gray">
            <a:xfrm rot="5400000" flipH="1">
              <a:off x="3628"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1015" name="AutoShape 55"/>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1016" name="Oval 56"/>
            <p:cNvSpPr>
              <a:spLocks noChangeArrowheads="1"/>
            </p:cNvSpPr>
            <p:nvPr/>
          </p:nvSpPr>
          <p:spPr bwMode="gray">
            <a:xfrm>
              <a:off x="2078" y="1824"/>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solidFill>
                <a:schemeClr val="bg1"/>
              </a:solidFill>
              <a:round/>
              <a:headEnd/>
              <a:tailEnd/>
            </a:ln>
            <a:effectLst/>
          </p:spPr>
          <p:txBody>
            <a:bodyPr wrap="none" anchor="ctr"/>
            <a:lstStyle/>
            <a:p>
              <a:endParaRPr lang="en-US"/>
            </a:p>
          </p:txBody>
        </p:sp>
        <p:sp>
          <p:nvSpPr>
            <p:cNvPr id="41017" name="Oval 57"/>
            <p:cNvSpPr>
              <a:spLocks noChangeArrowheads="1"/>
            </p:cNvSpPr>
            <p:nvPr/>
          </p:nvSpPr>
          <p:spPr bwMode="gray">
            <a:xfrm>
              <a:off x="2170" y="1915"/>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en-US"/>
            </a:p>
          </p:txBody>
        </p:sp>
        <p:sp>
          <p:nvSpPr>
            <p:cNvPr id="41018" name="Oval 58"/>
            <p:cNvSpPr>
              <a:spLocks noChangeArrowheads="1"/>
            </p:cNvSpPr>
            <p:nvPr/>
          </p:nvSpPr>
          <p:spPr bwMode="gray">
            <a:xfrm>
              <a:off x="2254" y="2000"/>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41019" name="Oval 59"/>
            <p:cNvSpPr>
              <a:spLocks noChangeArrowheads="1"/>
            </p:cNvSpPr>
            <p:nvPr/>
          </p:nvSpPr>
          <p:spPr bwMode="gray">
            <a:xfrm>
              <a:off x="2254" y="2000"/>
              <a:ext cx="1262" cy="1264"/>
            </a:xfrm>
            <a:prstGeom prst="ellipse">
              <a:avLst/>
            </a:prstGeom>
            <a:gradFill rotWithShape="1">
              <a:gsLst>
                <a:gs pos="0">
                  <a:srgbClr val="FFCC00">
                    <a:gamma/>
                    <a:shade val="0"/>
                    <a:invGamma/>
                  </a:srgbClr>
                </a:gs>
                <a:gs pos="100000">
                  <a:srgbClr val="FFCC00"/>
                </a:gs>
              </a:gsLst>
              <a:lin ang="2700000" scaled="1"/>
            </a:gradFill>
            <a:ln w="38100" algn="ctr">
              <a:noFill/>
              <a:round/>
              <a:headEnd/>
              <a:tailEnd/>
            </a:ln>
            <a:effectLst/>
          </p:spPr>
          <p:txBody>
            <a:bodyPr wrap="none" anchor="ctr">
              <a:spAutoFit/>
            </a:bodyPr>
            <a:lstStyle/>
            <a:p>
              <a:endParaRPr lang="en-US"/>
            </a:p>
          </p:txBody>
        </p:sp>
        <p:sp>
          <p:nvSpPr>
            <p:cNvPr id="41020" name="Oval 60"/>
            <p:cNvSpPr>
              <a:spLocks noChangeArrowheads="1"/>
            </p:cNvSpPr>
            <p:nvPr/>
          </p:nvSpPr>
          <p:spPr bwMode="gray">
            <a:xfrm>
              <a:off x="2337" y="2083"/>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endParaRPr lang="en-US"/>
            </a:p>
          </p:txBody>
        </p:sp>
        <p:sp>
          <p:nvSpPr>
            <p:cNvPr id="41021" name="Oval 61"/>
            <p:cNvSpPr>
              <a:spLocks noChangeArrowheads="1"/>
            </p:cNvSpPr>
            <p:nvPr/>
          </p:nvSpPr>
          <p:spPr bwMode="gray">
            <a:xfrm>
              <a:off x="2337" y="2083"/>
              <a:ext cx="1096" cy="1098"/>
            </a:xfrm>
            <a:prstGeom prst="ellipse">
              <a:avLst/>
            </a:prstGeom>
            <a:gradFill rotWithShape="1">
              <a:gsLst>
                <a:gs pos="0">
                  <a:srgbClr val="FFCC00"/>
                </a:gs>
                <a:gs pos="100000">
                  <a:srgbClr val="FFCC00">
                    <a:gamma/>
                    <a:shade val="48627"/>
                    <a:invGamma/>
                  </a:srgbClr>
                </a:gs>
              </a:gsLst>
              <a:lin ang="2700000" scaled="1"/>
            </a:gradFill>
            <a:ln w="38100" algn="ctr">
              <a:noFill/>
              <a:round/>
              <a:headEnd/>
              <a:tailEnd/>
            </a:ln>
            <a:effectLst/>
          </p:spPr>
          <p:txBody>
            <a:bodyPr anchor="ctr">
              <a:spAutoFit/>
            </a:bodyPr>
            <a:lstStyle/>
            <a:p>
              <a:endParaRPr lang="en-US"/>
            </a:p>
          </p:txBody>
        </p:sp>
      </p:grpSp>
      <p:grpSp>
        <p:nvGrpSpPr>
          <p:cNvPr id="11" name="Group 62"/>
          <p:cNvGrpSpPr>
            <a:grpSpLocks/>
          </p:cNvGrpSpPr>
          <p:nvPr/>
        </p:nvGrpSpPr>
        <p:grpSpPr bwMode="auto">
          <a:xfrm rot="5400000">
            <a:off x="200819" y="5818981"/>
            <a:ext cx="955675" cy="207963"/>
            <a:chOff x="0" y="1896"/>
            <a:chExt cx="5760" cy="120"/>
          </a:xfrm>
        </p:grpSpPr>
        <p:sp>
          <p:nvSpPr>
            <p:cNvPr id="41023" name="Rectangle 63"/>
            <p:cNvSpPr>
              <a:spLocks noChangeArrowheads="1"/>
            </p:cNvSpPr>
            <p:nvPr/>
          </p:nvSpPr>
          <p:spPr bwMode="gray">
            <a:xfrm>
              <a:off x="0" y="1896"/>
              <a:ext cx="5760" cy="47"/>
            </a:xfrm>
            <a:prstGeom prst="rect">
              <a:avLst/>
            </a:prstGeom>
            <a:gradFill rotWithShape="1">
              <a:gsLst>
                <a:gs pos="0">
                  <a:srgbClr val="808080"/>
                </a:gs>
                <a:gs pos="100000">
                  <a:srgbClr val="808080">
                    <a:gamma/>
                    <a:tint val="15294"/>
                    <a:invGamma/>
                  </a:srgbClr>
                </a:gs>
              </a:gsLst>
              <a:lin ang="5400000" scaled="1"/>
            </a:gradFill>
            <a:ln w="9525" algn="ctr">
              <a:noFill/>
              <a:miter lim="800000"/>
              <a:headEnd/>
              <a:tailEnd/>
            </a:ln>
            <a:effectLst/>
          </p:spPr>
          <p:txBody>
            <a:bodyPr wrap="none" anchor="ctr"/>
            <a:lstStyle/>
            <a:p>
              <a:endParaRPr lang="en-US"/>
            </a:p>
          </p:txBody>
        </p:sp>
        <p:sp>
          <p:nvSpPr>
            <p:cNvPr id="41024" name="Rectangle 64"/>
            <p:cNvSpPr>
              <a:spLocks noChangeArrowheads="1"/>
            </p:cNvSpPr>
            <p:nvPr/>
          </p:nvSpPr>
          <p:spPr bwMode="gray">
            <a:xfrm>
              <a:off x="0" y="1942"/>
              <a:ext cx="5760" cy="74"/>
            </a:xfrm>
            <a:prstGeom prst="rect">
              <a:avLst/>
            </a:prstGeom>
            <a:gradFill rotWithShape="1">
              <a:gsLst>
                <a:gs pos="0">
                  <a:srgbClr val="5F5F5F">
                    <a:gamma/>
                    <a:tint val="30196"/>
                    <a:invGamma/>
                  </a:srgbClr>
                </a:gs>
                <a:gs pos="100000">
                  <a:srgbClr val="5F5F5F"/>
                </a:gs>
              </a:gsLst>
              <a:lin ang="5400000" scaled="1"/>
            </a:gradFill>
            <a:ln w="9525" algn="ctr">
              <a:noFill/>
              <a:miter lim="800000"/>
              <a:headEnd/>
              <a:tailEnd/>
            </a:ln>
            <a:effectLst/>
          </p:spPr>
          <p:txBody>
            <a:bodyPr wrap="none" anchor="ctr"/>
            <a:lstStyle/>
            <a:p>
              <a:endParaRPr lang="en-US"/>
            </a:p>
          </p:txBody>
        </p:sp>
      </p:grpSp>
      <p:grpSp>
        <p:nvGrpSpPr>
          <p:cNvPr id="12" name="Group 65"/>
          <p:cNvGrpSpPr>
            <a:grpSpLocks/>
          </p:cNvGrpSpPr>
          <p:nvPr/>
        </p:nvGrpSpPr>
        <p:grpSpPr bwMode="auto">
          <a:xfrm>
            <a:off x="496888" y="5864225"/>
            <a:ext cx="8286750" cy="744538"/>
            <a:chOff x="384" y="1344"/>
            <a:chExt cx="3072" cy="381"/>
          </a:xfrm>
        </p:grpSpPr>
        <p:sp>
          <p:nvSpPr>
            <p:cNvPr id="41026" name="AutoShape 66"/>
            <p:cNvSpPr>
              <a:spLocks noChangeArrowheads="1"/>
            </p:cNvSpPr>
            <p:nvPr/>
          </p:nvSpPr>
          <p:spPr bwMode="gray">
            <a:xfrm>
              <a:off x="384" y="1344"/>
              <a:ext cx="3072" cy="381"/>
            </a:xfrm>
            <a:prstGeom prst="roundRect">
              <a:avLst>
                <a:gd name="adj" fmla="val 10889"/>
              </a:avLst>
            </a:prstGeom>
            <a:gradFill rotWithShape="1">
              <a:gsLst>
                <a:gs pos="0">
                  <a:srgbClr val="DDDDDD"/>
                </a:gs>
                <a:gs pos="50000">
                  <a:srgbClr val="DDDDDD">
                    <a:gamma/>
                    <a:tint val="36471"/>
                    <a:invGamma/>
                  </a:srgbClr>
                </a:gs>
                <a:gs pos="100000">
                  <a:srgbClr val="DDDDDD"/>
                </a:gs>
              </a:gsLst>
              <a:lin ang="2700000" scaled="1"/>
            </a:gradFill>
            <a:ln w="38100">
              <a:solidFill>
                <a:srgbClr val="FFFFFF"/>
              </a:solidFill>
              <a:round/>
              <a:headEnd/>
              <a:tailEnd/>
            </a:ln>
            <a:effectLst>
              <a:outerShdw dist="135003" dir="2928844" algn="ctr" rotWithShape="0">
                <a:srgbClr val="000000">
                  <a:alpha val="50000"/>
                </a:srgbClr>
              </a:outerShdw>
            </a:effectLst>
          </p:spPr>
          <p:txBody>
            <a:bodyPr wrap="none" anchor="ctr"/>
            <a:lstStyle/>
            <a:p>
              <a:endParaRPr lang="en-US"/>
            </a:p>
          </p:txBody>
        </p:sp>
        <p:sp>
          <p:nvSpPr>
            <p:cNvPr id="41027" name="AutoShape 67"/>
            <p:cNvSpPr>
              <a:spLocks noChangeArrowheads="1"/>
            </p:cNvSpPr>
            <p:nvPr/>
          </p:nvSpPr>
          <p:spPr bwMode="gray">
            <a:xfrm>
              <a:off x="451" y="1379"/>
              <a:ext cx="592" cy="312"/>
            </a:xfrm>
            <a:prstGeom prst="roundRect">
              <a:avLst>
                <a:gd name="adj" fmla="val 11921"/>
              </a:avLst>
            </a:prstGeom>
            <a:gradFill rotWithShape="1">
              <a:gsLst>
                <a:gs pos="0">
                  <a:schemeClr val="accent1"/>
                </a:gs>
                <a:gs pos="100000">
                  <a:schemeClr val="accent1">
                    <a:gamma/>
                    <a:shade val="69804"/>
                    <a:invGamma/>
                  </a:schemeClr>
                </a:gs>
              </a:gsLst>
              <a:lin ang="5400000" scaled="1"/>
            </a:gradFill>
            <a:ln w="38100">
              <a:solidFill>
                <a:schemeClr val="bg1"/>
              </a:solidFill>
              <a:round/>
              <a:headEnd/>
              <a:tailEnd/>
            </a:ln>
            <a:effectLst/>
          </p:spPr>
          <p:txBody>
            <a:bodyPr wrap="none" anchor="ctr"/>
            <a:lstStyle/>
            <a:p>
              <a:endParaRPr lang="en-US"/>
            </a:p>
          </p:txBody>
        </p:sp>
        <p:sp>
          <p:nvSpPr>
            <p:cNvPr id="41028" name="Freeform 68"/>
            <p:cNvSpPr>
              <a:spLocks/>
            </p:cNvSpPr>
            <p:nvPr/>
          </p:nvSpPr>
          <p:spPr bwMode="gray">
            <a:xfrm>
              <a:off x="488" y="1399"/>
              <a:ext cx="295" cy="156"/>
            </a:xfrm>
            <a:custGeom>
              <a:avLst/>
              <a:gdLst/>
              <a:ahLst/>
              <a:cxnLst>
                <a:cxn ang="0">
                  <a:pos x="118" y="0"/>
                </a:cxn>
                <a:cxn ang="0">
                  <a:pos x="0" y="118"/>
                </a:cxn>
                <a:cxn ang="0">
                  <a:pos x="0" y="589"/>
                </a:cxn>
                <a:cxn ang="0">
                  <a:pos x="161" y="174"/>
                </a:cxn>
                <a:cxn ang="0">
                  <a:pos x="589" y="0"/>
                </a:cxn>
                <a:cxn ang="0">
                  <a:pos x="118" y="0"/>
                </a:cxn>
              </a:cxnLst>
              <a:rect l="0" t="0" r="r" b="b"/>
              <a:pathLst>
                <a:path w="596" h="598">
                  <a:moveTo>
                    <a:pt x="118" y="0"/>
                  </a:moveTo>
                  <a:cubicBezTo>
                    <a:pt x="53" y="0"/>
                    <a:pt x="0" y="53"/>
                    <a:pt x="0" y="118"/>
                  </a:cubicBezTo>
                  <a:lnTo>
                    <a:pt x="0" y="589"/>
                  </a:lnTo>
                  <a:cubicBezTo>
                    <a:pt x="27" y="598"/>
                    <a:pt x="12" y="309"/>
                    <a:pt x="161" y="174"/>
                  </a:cubicBezTo>
                  <a:cubicBezTo>
                    <a:pt x="310" y="39"/>
                    <a:pt x="596" y="29"/>
                    <a:pt x="589" y="0"/>
                  </a:cubicBezTo>
                  <a:lnTo>
                    <a:pt x="118" y="0"/>
                  </a:lnTo>
                  <a:close/>
                </a:path>
              </a:pathLst>
            </a:custGeom>
            <a:gradFill rotWithShape="1">
              <a:gsLst>
                <a:gs pos="0">
                  <a:schemeClr val="accent1">
                    <a:gamma/>
                    <a:tint val="54510"/>
                    <a:invGamma/>
                  </a:schemeClr>
                </a:gs>
                <a:gs pos="50000">
                  <a:schemeClr val="accent1">
                    <a:alpha val="0"/>
                  </a:schemeClr>
                </a:gs>
                <a:gs pos="100000">
                  <a:schemeClr val="accent1">
                    <a:gamma/>
                    <a:tint val="54510"/>
                    <a:invGamma/>
                  </a:schemeClr>
                </a:gs>
              </a:gsLst>
              <a:lin ang="2700000" scaled="1"/>
            </a:gradFill>
            <a:ln w="0">
              <a:noFill/>
              <a:prstDash val="solid"/>
              <a:round/>
              <a:headEnd/>
              <a:tailEnd/>
            </a:ln>
          </p:spPr>
          <p:txBody>
            <a:bodyPr/>
            <a:lstStyle/>
            <a:p>
              <a:endParaRPr lang="en-US"/>
            </a:p>
          </p:txBody>
        </p:sp>
        <p:sp>
          <p:nvSpPr>
            <p:cNvPr id="41029" name="Text Box 69"/>
            <p:cNvSpPr txBox="1">
              <a:spLocks noChangeArrowheads="1"/>
            </p:cNvSpPr>
            <p:nvPr/>
          </p:nvSpPr>
          <p:spPr bwMode="gray">
            <a:xfrm>
              <a:off x="708" y="1373"/>
              <a:ext cx="69" cy="266"/>
            </a:xfrm>
            <a:prstGeom prst="rect">
              <a:avLst/>
            </a:prstGeom>
            <a:noFill/>
            <a:ln w="9525" algn="ctr">
              <a:noFill/>
              <a:miter lim="800000"/>
              <a:headEnd/>
              <a:tailEnd/>
            </a:ln>
            <a:effectLst>
              <a:outerShdw dist="35921" dir="2700000" algn="ctr" rotWithShape="0">
                <a:schemeClr val="tx1"/>
              </a:outerShdw>
            </a:effectLst>
          </p:spPr>
          <p:txBody>
            <a:bodyPr wrap="none">
              <a:spAutoFit/>
            </a:bodyPr>
            <a:lstStyle/>
            <a:p>
              <a:pPr algn="ctr" eaLnBrk="0" hangingPunct="0"/>
              <a:endParaRPr lang="en-US" sz="2800" b="1">
                <a:solidFill>
                  <a:srgbClr val="FF0000"/>
                </a:solidFill>
                <a:effectLst>
                  <a:outerShdw blurRad="38100" dist="38100" dir="2700000" algn="tl">
                    <a:srgbClr val="000000"/>
                  </a:outerShdw>
                </a:effectLst>
              </a:endParaRPr>
            </a:p>
          </p:txBody>
        </p:sp>
        <p:sp>
          <p:nvSpPr>
            <p:cNvPr id="41030" name="Text Box 70"/>
            <p:cNvSpPr txBox="1">
              <a:spLocks noChangeArrowheads="1"/>
            </p:cNvSpPr>
            <p:nvPr/>
          </p:nvSpPr>
          <p:spPr bwMode="gray">
            <a:xfrm>
              <a:off x="1124" y="1404"/>
              <a:ext cx="2258" cy="234"/>
            </a:xfrm>
            <a:prstGeom prst="rect">
              <a:avLst/>
            </a:prstGeom>
            <a:noFill/>
            <a:ln w="9525" algn="ctr">
              <a:noFill/>
              <a:miter lim="800000"/>
              <a:headEnd/>
              <a:tailEnd/>
            </a:ln>
            <a:effectLst/>
          </p:spPr>
          <p:txBody>
            <a:bodyPr>
              <a:spAutoFit/>
            </a:bodyPr>
            <a:lstStyle/>
            <a:p>
              <a:pPr>
                <a:spcBef>
                  <a:spcPct val="50000"/>
                </a:spcBef>
              </a:pPr>
              <a:endParaRPr lang="en-US" sz="2400" b="1">
                <a:solidFill>
                  <a:srgbClr val="6600FF"/>
                </a:solidFill>
                <a:latin typeface="Times New Roman" pitchFamily="18" charset="0"/>
              </a:endParaRPr>
            </a:p>
          </p:txBody>
        </p:sp>
      </p:grpSp>
      <p:grpSp>
        <p:nvGrpSpPr>
          <p:cNvPr id="13" name="Group 71"/>
          <p:cNvGrpSpPr>
            <a:grpSpLocks/>
          </p:cNvGrpSpPr>
          <p:nvPr/>
        </p:nvGrpSpPr>
        <p:grpSpPr bwMode="auto">
          <a:xfrm rot="5400000">
            <a:off x="-59531" y="5612606"/>
            <a:ext cx="1341437" cy="1295401"/>
            <a:chOff x="1872" y="1824"/>
            <a:chExt cx="2014" cy="1821"/>
          </a:xfrm>
        </p:grpSpPr>
        <p:sp>
          <p:nvSpPr>
            <p:cNvPr id="41032" name="AutoShape 72"/>
            <p:cNvSpPr>
              <a:spLocks noChangeArrowheads="1"/>
            </p:cNvSpPr>
            <p:nvPr/>
          </p:nvSpPr>
          <p:spPr bwMode="gray">
            <a:xfrm rot="16200000" flipH="1">
              <a:off x="1820" y="2528"/>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1033" name="AutoShape 73"/>
            <p:cNvSpPr>
              <a:spLocks noChangeArrowheads="1"/>
            </p:cNvSpPr>
            <p:nvPr/>
          </p:nvSpPr>
          <p:spPr bwMode="gray">
            <a:xfrm rot="5400000" flipH="1">
              <a:off x="3628" y="2494"/>
              <a:ext cx="309"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1034" name="AutoShape 74"/>
            <p:cNvSpPr>
              <a:spLocks noChangeArrowheads="1"/>
            </p:cNvSpPr>
            <p:nvPr/>
          </p:nvSpPr>
          <p:spPr bwMode="gray">
            <a:xfrm rot="10800000" flipH="1">
              <a:off x="2725" y="3439"/>
              <a:ext cx="308" cy="206"/>
            </a:xfrm>
            <a:prstGeom prst="upArrow">
              <a:avLst>
                <a:gd name="adj1" fmla="val 51676"/>
                <a:gd name="adj2" fmla="val 100000"/>
              </a:avLst>
            </a:prstGeom>
            <a:gradFill rotWithShape="1">
              <a:gsLst>
                <a:gs pos="0">
                  <a:schemeClr val="tx2"/>
                </a:gs>
                <a:gs pos="100000">
                  <a:schemeClr val="tx2">
                    <a:gamma/>
                    <a:tint val="39216"/>
                    <a:invGamma/>
                  </a:schemeClr>
                </a:gs>
              </a:gsLst>
              <a:lin ang="0" scaled="1"/>
            </a:gradFill>
            <a:ln w="9525" algn="ctr">
              <a:noFill/>
              <a:miter lim="800000"/>
              <a:headEnd/>
              <a:tailEnd/>
            </a:ln>
            <a:effectLst/>
          </p:spPr>
          <p:txBody>
            <a:bodyPr wrap="none" anchor="ctr"/>
            <a:lstStyle/>
            <a:p>
              <a:endParaRPr lang="en-US"/>
            </a:p>
          </p:txBody>
        </p:sp>
        <p:sp>
          <p:nvSpPr>
            <p:cNvPr id="41035" name="Oval 75"/>
            <p:cNvSpPr>
              <a:spLocks noChangeArrowheads="1"/>
            </p:cNvSpPr>
            <p:nvPr/>
          </p:nvSpPr>
          <p:spPr bwMode="gray">
            <a:xfrm>
              <a:off x="2078" y="1824"/>
              <a:ext cx="1615" cy="1615"/>
            </a:xfrm>
            <a:prstGeom prst="ellipse">
              <a:avLst/>
            </a:prstGeom>
            <a:gradFill rotWithShape="1">
              <a:gsLst>
                <a:gs pos="0">
                  <a:srgbClr val="FFFFFF">
                    <a:gamma/>
                    <a:shade val="46275"/>
                    <a:invGamma/>
                  </a:srgbClr>
                </a:gs>
                <a:gs pos="50000">
                  <a:srgbClr val="FFFFFF"/>
                </a:gs>
                <a:gs pos="100000">
                  <a:srgbClr val="FFFFFF">
                    <a:gamma/>
                    <a:shade val="46275"/>
                    <a:invGamma/>
                  </a:srgbClr>
                </a:gs>
              </a:gsLst>
              <a:lin ang="5400000" scaled="1"/>
            </a:gradFill>
            <a:ln w="57150" algn="ctr">
              <a:solidFill>
                <a:schemeClr val="bg1"/>
              </a:solidFill>
              <a:round/>
              <a:headEnd/>
              <a:tailEnd/>
            </a:ln>
            <a:effectLst/>
          </p:spPr>
          <p:txBody>
            <a:bodyPr wrap="none" anchor="ctr"/>
            <a:lstStyle/>
            <a:p>
              <a:endParaRPr lang="en-US"/>
            </a:p>
          </p:txBody>
        </p:sp>
        <p:sp>
          <p:nvSpPr>
            <p:cNvPr id="41036" name="Oval 76"/>
            <p:cNvSpPr>
              <a:spLocks noChangeArrowheads="1"/>
            </p:cNvSpPr>
            <p:nvPr/>
          </p:nvSpPr>
          <p:spPr bwMode="gray">
            <a:xfrm>
              <a:off x="2170" y="1915"/>
              <a:ext cx="1430" cy="1430"/>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w="9525" algn="ctr">
              <a:noFill/>
              <a:round/>
              <a:headEnd/>
              <a:tailEnd/>
            </a:ln>
            <a:effectLst/>
          </p:spPr>
          <p:txBody>
            <a:bodyPr wrap="none" anchor="ctr"/>
            <a:lstStyle/>
            <a:p>
              <a:endParaRPr lang="en-US"/>
            </a:p>
          </p:txBody>
        </p:sp>
        <p:sp>
          <p:nvSpPr>
            <p:cNvPr id="41037" name="Oval 77"/>
            <p:cNvSpPr>
              <a:spLocks noChangeArrowheads="1"/>
            </p:cNvSpPr>
            <p:nvPr/>
          </p:nvSpPr>
          <p:spPr bwMode="gray">
            <a:xfrm>
              <a:off x="2254" y="2000"/>
              <a:ext cx="1262" cy="1264"/>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w="38100" algn="ctr">
              <a:noFill/>
              <a:round/>
              <a:headEnd/>
              <a:tailEnd/>
            </a:ln>
            <a:effectLst/>
          </p:spPr>
          <p:txBody>
            <a:bodyPr wrap="none" anchor="ctr">
              <a:spAutoFit/>
            </a:bodyPr>
            <a:lstStyle/>
            <a:p>
              <a:endParaRPr lang="en-US"/>
            </a:p>
          </p:txBody>
        </p:sp>
        <p:sp>
          <p:nvSpPr>
            <p:cNvPr id="41038" name="Oval 78"/>
            <p:cNvSpPr>
              <a:spLocks noChangeArrowheads="1"/>
            </p:cNvSpPr>
            <p:nvPr/>
          </p:nvSpPr>
          <p:spPr bwMode="gray">
            <a:xfrm>
              <a:off x="2254" y="2000"/>
              <a:ext cx="1262" cy="1264"/>
            </a:xfrm>
            <a:prstGeom prst="ellipse">
              <a:avLst/>
            </a:prstGeom>
            <a:gradFill rotWithShape="1">
              <a:gsLst>
                <a:gs pos="0">
                  <a:srgbClr val="FFCC00">
                    <a:gamma/>
                    <a:shade val="0"/>
                    <a:invGamma/>
                  </a:srgbClr>
                </a:gs>
                <a:gs pos="100000">
                  <a:srgbClr val="FFCC00"/>
                </a:gs>
              </a:gsLst>
              <a:lin ang="2700000" scaled="1"/>
            </a:gradFill>
            <a:ln w="38100" algn="ctr">
              <a:noFill/>
              <a:round/>
              <a:headEnd/>
              <a:tailEnd/>
            </a:ln>
            <a:effectLst/>
          </p:spPr>
          <p:txBody>
            <a:bodyPr wrap="none" anchor="ctr">
              <a:spAutoFit/>
            </a:bodyPr>
            <a:lstStyle/>
            <a:p>
              <a:endParaRPr lang="en-US"/>
            </a:p>
          </p:txBody>
        </p:sp>
        <p:sp>
          <p:nvSpPr>
            <p:cNvPr id="41039" name="Oval 79"/>
            <p:cNvSpPr>
              <a:spLocks noChangeArrowheads="1"/>
            </p:cNvSpPr>
            <p:nvPr/>
          </p:nvSpPr>
          <p:spPr bwMode="gray">
            <a:xfrm>
              <a:off x="2337" y="2083"/>
              <a:ext cx="1096" cy="1098"/>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w="38100" algn="ctr">
              <a:noFill/>
              <a:round/>
              <a:headEnd/>
              <a:tailEnd/>
            </a:ln>
            <a:effectLst/>
          </p:spPr>
          <p:txBody>
            <a:bodyPr anchor="ctr">
              <a:spAutoFit/>
            </a:bodyPr>
            <a:lstStyle/>
            <a:p>
              <a:endParaRPr lang="en-US"/>
            </a:p>
          </p:txBody>
        </p:sp>
        <p:sp>
          <p:nvSpPr>
            <p:cNvPr id="41040" name="Oval 80"/>
            <p:cNvSpPr>
              <a:spLocks noChangeArrowheads="1"/>
            </p:cNvSpPr>
            <p:nvPr/>
          </p:nvSpPr>
          <p:spPr bwMode="gray">
            <a:xfrm>
              <a:off x="2337" y="2083"/>
              <a:ext cx="1096" cy="1098"/>
            </a:xfrm>
            <a:prstGeom prst="ellipse">
              <a:avLst/>
            </a:prstGeom>
            <a:gradFill rotWithShape="1">
              <a:gsLst>
                <a:gs pos="0">
                  <a:srgbClr val="FFCC00"/>
                </a:gs>
                <a:gs pos="100000">
                  <a:srgbClr val="FFCC00">
                    <a:gamma/>
                    <a:shade val="48627"/>
                    <a:invGamma/>
                  </a:srgbClr>
                </a:gs>
              </a:gsLst>
              <a:lin ang="2700000" scaled="1"/>
            </a:gradFill>
            <a:ln w="38100" algn="ctr">
              <a:noFill/>
              <a:round/>
              <a:headEnd/>
              <a:tailEnd/>
            </a:ln>
            <a:effectLst/>
          </p:spPr>
          <p:txBody>
            <a:bodyPr anchor="ctr">
              <a:spAutoFit/>
            </a:bodyPr>
            <a:lstStyle/>
            <a:p>
              <a:endParaRPr lang="en-US"/>
            </a:p>
          </p:txBody>
        </p:sp>
      </p:grpSp>
      <p:sp>
        <p:nvSpPr>
          <p:cNvPr id="41041" name="Text Box 81"/>
          <p:cNvSpPr txBox="1">
            <a:spLocks noChangeArrowheads="1"/>
          </p:cNvSpPr>
          <p:nvPr/>
        </p:nvSpPr>
        <p:spPr bwMode="auto">
          <a:xfrm>
            <a:off x="323850" y="4581525"/>
            <a:ext cx="9290050" cy="641350"/>
          </a:xfrm>
          <a:prstGeom prst="rect">
            <a:avLst/>
          </a:prstGeom>
          <a:noFill/>
          <a:ln w="9525">
            <a:noFill/>
            <a:miter lim="800000"/>
            <a:headEnd/>
            <a:tailEnd/>
          </a:ln>
          <a:effectLst/>
        </p:spPr>
        <p:txBody>
          <a:bodyPr>
            <a:spAutoFit/>
          </a:bodyPr>
          <a:lstStyle/>
          <a:p>
            <a:pPr>
              <a:spcBef>
                <a:spcPct val="50000"/>
              </a:spcBef>
            </a:pPr>
            <a:r>
              <a:rPr lang="en-US" sz="2400" dirty="0"/>
              <a:t>  </a:t>
            </a:r>
            <a:r>
              <a:rPr lang="en-US" sz="3600" b="1" dirty="0"/>
              <a:t>C</a:t>
            </a:r>
            <a:r>
              <a:rPr lang="en-US" sz="2400" dirty="0"/>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p>
        </p:txBody>
      </p:sp>
      <p:sp>
        <p:nvSpPr>
          <p:cNvPr id="41042" name="Text Box 82"/>
          <p:cNvSpPr txBox="1">
            <a:spLocks noChangeArrowheads="1"/>
          </p:cNvSpPr>
          <p:nvPr/>
        </p:nvSpPr>
        <p:spPr bwMode="auto">
          <a:xfrm>
            <a:off x="0" y="5876925"/>
            <a:ext cx="9866313" cy="641350"/>
          </a:xfrm>
          <a:prstGeom prst="rect">
            <a:avLst/>
          </a:prstGeom>
          <a:noFill/>
          <a:ln w="9525">
            <a:noFill/>
            <a:miter lim="800000"/>
            <a:headEnd/>
            <a:tailEnd/>
          </a:ln>
          <a:effectLst/>
        </p:spPr>
        <p:txBody>
          <a:bodyPr>
            <a:spAutoFit/>
          </a:bodyPr>
          <a:lstStyle/>
          <a:p>
            <a:pPr>
              <a:spcBef>
                <a:spcPct val="50000"/>
              </a:spcBef>
            </a:pPr>
            <a:r>
              <a:rPr lang="en-US" sz="2400" dirty="0"/>
              <a:t>     </a:t>
            </a:r>
            <a:r>
              <a:rPr lang="en-US" sz="3600" b="1" dirty="0"/>
              <a:t>D</a:t>
            </a:r>
            <a:r>
              <a:rPr lang="en-US" sz="3600" dirty="0"/>
              <a:t>                      </a:t>
            </a:r>
            <a:r>
              <a:rPr lang="en-US" sz="2400" dirty="0" err="1">
                <a:latin typeface="Times New Roman" panose="02020603050405020304" pitchFamily="18" charset="0"/>
                <a:cs typeface="Times New Roman" panose="02020603050405020304" pitchFamily="18" charset="0"/>
              </a:rPr>
              <a:t>Chắc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chắn</a:t>
            </a:r>
            <a:endParaRPr lang="en-US" sz="2400" dirty="0">
              <a:latin typeface="Times New Roman" panose="02020603050405020304" pitchFamily="18" charset="0"/>
              <a:cs typeface="Times New Roman" panose="02020603050405020304" pitchFamily="18" charset="0"/>
            </a:endParaRPr>
          </a:p>
        </p:txBody>
      </p:sp>
      <p:sp>
        <p:nvSpPr>
          <p:cNvPr id="41043" name="Oval 83">
            <a:hlinkClick r:id="rId3" action="ppaction://hlinksldjump"/>
          </p:cNvPr>
          <p:cNvSpPr>
            <a:spLocks noChangeArrowheads="1"/>
          </p:cNvSpPr>
          <p:nvPr/>
        </p:nvSpPr>
        <p:spPr bwMode="auto">
          <a:xfrm>
            <a:off x="8748713" y="0"/>
            <a:ext cx="395287" cy="404813"/>
          </a:xfrm>
          <a:prstGeom prst="ellipse">
            <a:avLst/>
          </a:prstGeom>
          <a:gradFill rotWithShape="1">
            <a:gsLst>
              <a:gs pos="0">
                <a:srgbClr val="33FB76"/>
              </a:gs>
              <a:gs pos="100000">
                <a:srgbClr val="FF3300"/>
              </a:gs>
            </a:gsLst>
            <a:path path="shape">
              <a:fillToRect l="50000" t="50000" r="50000" b="50000"/>
            </a:path>
          </a:gradFill>
          <a:ln w="9525">
            <a:solidFill>
              <a:schemeClr val="tx1"/>
            </a:solidFill>
            <a:round/>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childTnLst>
                                    <p:set>
                                      <p:cBhvr>
                                        <p:cTn id="6" dur="1" fill="hold">
                                          <p:stCondLst>
                                            <p:cond delay="0"/>
                                          </p:stCondLst>
                                        </p:cTn>
                                        <p:tgtEl>
                                          <p:spTgt spid="40965"/>
                                        </p:tgtEl>
                                        <p:attrNameLst>
                                          <p:attrName>style.visibility</p:attrName>
                                        </p:attrNameLst>
                                      </p:cBhvr>
                                      <p:to>
                                        <p:strVal val="visible"/>
                                      </p:to>
                                    </p:set>
                                    <p:animEffect transition="in" filter="fade">
                                      <p:cBhvr>
                                        <p:cTn id="7" dur="1000"/>
                                        <p:tgtEl>
                                          <p:spTgt spid="40965"/>
                                        </p:tgtEl>
                                      </p:cBhvr>
                                    </p:animEffect>
                                    <p:anim calcmode="lin" valueType="num">
                                      <p:cBhvr>
                                        <p:cTn id="8" dur="1000" fill="hold"/>
                                        <p:tgtEl>
                                          <p:spTgt spid="40965"/>
                                        </p:tgtEl>
                                        <p:attrNameLst>
                                          <p:attrName>ppt_x</p:attrName>
                                        </p:attrNameLst>
                                      </p:cBhvr>
                                      <p:tavLst>
                                        <p:tav tm="0">
                                          <p:val>
                                            <p:strVal val="#ppt_x-.1"/>
                                          </p:val>
                                        </p:tav>
                                        <p:tav tm="100000">
                                          <p:val>
                                            <p:strVal val="#ppt_x"/>
                                          </p:val>
                                        </p:tav>
                                      </p:tavLst>
                                    </p:anim>
                                    <p:anim calcmode="lin" valueType="num">
                                      <p:cBhvr>
                                        <p:cTn id="9" dur="1000" fill="hold"/>
                                        <p:tgtEl>
                                          <p:spTgt spid="40965"/>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2" presetClass="entr" presetSubtype="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slide(fromTop)">
                                      <p:cBhvr>
                                        <p:cTn id="14" dur="500"/>
                                        <p:tgtEl>
                                          <p:spTgt spid="2"/>
                                        </p:tgtEl>
                                      </p:cBhvr>
                                    </p:animEffect>
                                  </p:childTnLst>
                                </p:cTn>
                              </p:par>
                            </p:childTnLst>
                          </p:cTn>
                        </p:par>
                        <p:par>
                          <p:cTn id="15" fill="hold">
                            <p:stCondLst>
                              <p:cond delay="500"/>
                            </p:stCondLst>
                            <p:childTnLst>
                              <p:par>
                                <p:cTn id="16" presetID="49" presetClass="entr" presetSubtype="0" decel="100000" fill="hold" nodeType="after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p:cTn id="18" dur="500" fill="hold"/>
                                        <p:tgtEl>
                                          <p:spTgt spid="4"/>
                                        </p:tgtEl>
                                        <p:attrNameLst>
                                          <p:attrName>ppt_w</p:attrName>
                                        </p:attrNameLst>
                                      </p:cBhvr>
                                      <p:tavLst>
                                        <p:tav tm="0">
                                          <p:val>
                                            <p:fltVal val="0"/>
                                          </p:val>
                                        </p:tav>
                                        <p:tav tm="100000">
                                          <p:val>
                                            <p:strVal val="#ppt_w"/>
                                          </p:val>
                                        </p:tav>
                                      </p:tavLst>
                                    </p:anim>
                                    <p:anim calcmode="lin" valueType="num">
                                      <p:cBhvr>
                                        <p:cTn id="19" dur="500" fill="hold"/>
                                        <p:tgtEl>
                                          <p:spTgt spid="4"/>
                                        </p:tgtEl>
                                        <p:attrNameLst>
                                          <p:attrName>ppt_h</p:attrName>
                                        </p:attrNameLst>
                                      </p:cBhvr>
                                      <p:tavLst>
                                        <p:tav tm="0">
                                          <p:val>
                                            <p:fltVal val="0"/>
                                          </p:val>
                                        </p:tav>
                                        <p:tav tm="100000">
                                          <p:val>
                                            <p:strVal val="#ppt_h"/>
                                          </p:val>
                                        </p:tav>
                                      </p:tavLst>
                                    </p:anim>
                                    <p:anim calcmode="lin" valueType="num">
                                      <p:cBhvr>
                                        <p:cTn id="20" dur="500" fill="hold"/>
                                        <p:tgtEl>
                                          <p:spTgt spid="4"/>
                                        </p:tgtEl>
                                        <p:attrNameLst>
                                          <p:attrName>style.rotation</p:attrName>
                                        </p:attrNameLst>
                                      </p:cBhvr>
                                      <p:tavLst>
                                        <p:tav tm="0">
                                          <p:val>
                                            <p:fltVal val="360"/>
                                          </p:val>
                                        </p:tav>
                                        <p:tav tm="100000">
                                          <p:val>
                                            <p:fltVal val="0"/>
                                          </p:val>
                                        </p:tav>
                                      </p:tavLst>
                                    </p:anim>
                                    <p:animEffect transition="in" filter="fade">
                                      <p:cBhvr>
                                        <p:cTn id="21" dur="500"/>
                                        <p:tgtEl>
                                          <p:spTgt spid="4"/>
                                        </p:tgtEl>
                                      </p:cBhvr>
                                    </p:animEffect>
                                  </p:childTnLst>
                                </p:cTn>
                              </p:par>
                            </p:childTnLst>
                          </p:cTn>
                        </p:par>
                        <p:par>
                          <p:cTn id="22" fill="hold">
                            <p:stCondLst>
                              <p:cond delay="1000"/>
                            </p:stCondLst>
                            <p:childTnLst>
                              <p:par>
                                <p:cTn id="23" presetID="17" presetClass="entr" presetSubtype="8" fill="hold" nodeType="after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500" fill="hold"/>
                                        <p:tgtEl>
                                          <p:spTgt spid="3"/>
                                        </p:tgtEl>
                                        <p:attrNameLst>
                                          <p:attrName>ppt_x</p:attrName>
                                        </p:attrNameLst>
                                      </p:cBhvr>
                                      <p:tavLst>
                                        <p:tav tm="0">
                                          <p:val>
                                            <p:strVal val="#ppt_x-#ppt_w/2"/>
                                          </p:val>
                                        </p:tav>
                                        <p:tav tm="100000">
                                          <p:val>
                                            <p:strVal val="#ppt_x"/>
                                          </p:val>
                                        </p:tav>
                                      </p:tavLst>
                                    </p:anim>
                                    <p:anim calcmode="lin" valueType="num">
                                      <p:cBhvr>
                                        <p:cTn id="26" dur="500" fill="hold"/>
                                        <p:tgtEl>
                                          <p:spTgt spid="3"/>
                                        </p:tgtEl>
                                        <p:attrNameLst>
                                          <p:attrName>ppt_y</p:attrName>
                                        </p:attrNameLst>
                                      </p:cBhvr>
                                      <p:tavLst>
                                        <p:tav tm="0">
                                          <p:val>
                                            <p:strVal val="#ppt_y"/>
                                          </p:val>
                                        </p:tav>
                                        <p:tav tm="100000">
                                          <p:val>
                                            <p:strVal val="#ppt_y"/>
                                          </p:val>
                                        </p:tav>
                                      </p:tavLst>
                                    </p:anim>
                                    <p:anim calcmode="lin" valueType="num">
                                      <p:cBhvr>
                                        <p:cTn id="27" dur="500" fill="hold"/>
                                        <p:tgtEl>
                                          <p:spTgt spid="3"/>
                                        </p:tgtEl>
                                        <p:attrNameLst>
                                          <p:attrName>ppt_w</p:attrName>
                                        </p:attrNameLst>
                                      </p:cBhvr>
                                      <p:tavLst>
                                        <p:tav tm="0">
                                          <p:val>
                                            <p:fltVal val="0"/>
                                          </p:val>
                                        </p:tav>
                                        <p:tav tm="100000">
                                          <p:val>
                                            <p:strVal val="#ppt_w"/>
                                          </p:val>
                                        </p:tav>
                                      </p:tavLst>
                                    </p:anim>
                                    <p:anim calcmode="lin" valueType="num">
                                      <p:cBhvr>
                                        <p:cTn id="28" dur="500" fill="hold"/>
                                        <p:tgtEl>
                                          <p:spTgt spid="3"/>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23"/>
                                            </p:cond>
                                          </p:stCondLst>
                                          <p:endCondLst>
                                            <p:cond evt="onStopAudio" delay="0">
                                              <p:tgtEl>
                                                <p:sldTgt/>
                                              </p:tgtEl>
                                            </p:cond>
                                          </p:endCondLst>
                                        </p:cTn>
                                        <p:tgtEl>
                                          <p:sndTgt r:embed="rId2" name="whoosh.wav"/>
                                        </p:tgtEl>
                                      </p:cMediaNode>
                                    </p:audio>
                                  </p:subTnLst>
                                </p:cTn>
                              </p:par>
                            </p:childTnLst>
                          </p:cTn>
                        </p:par>
                      </p:childTnLst>
                    </p:cTn>
                  </p:par>
                  <p:par>
                    <p:cTn id="29" fill="hold">
                      <p:stCondLst>
                        <p:cond delay="indefinite"/>
                      </p:stCondLst>
                      <p:childTnLst>
                        <p:par>
                          <p:cTn id="30" fill="hold">
                            <p:stCondLst>
                              <p:cond delay="0"/>
                            </p:stCondLst>
                            <p:childTnLst>
                              <p:par>
                                <p:cTn id="31" presetID="17" presetClass="entr" presetSubtype="10" fill="hold" grpId="0" nodeType="clickEffect">
                                  <p:stCondLst>
                                    <p:cond delay="0"/>
                                  </p:stCondLst>
                                  <p:childTnLst>
                                    <p:set>
                                      <p:cBhvr>
                                        <p:cTn id="32" dur="1" fill="hold">
                                          <p:stCondLst>
                                            <p:cond delay="0"/>
                                          </p:stCondLst>
                                        </p:cTn>
                                        <p:tgtEl>
                                          <p:spTgt spid="40982"/>
                                        </p:tgtEl>
                                        <p:attrNameLst>
                                          <p:attrName>style.visibility</p:attrName>
                                        </p:attrNameLst>
                                      </p:cBhvr>
                                      <p:to>
                                        <p:strVal val="visible"/>
                                      </p:to>
                                    </p:set>
                                    <p:anim calcmode="lin" valueType="num">
                                      <p:cBhvr>
                                        <p:cTn id="33" dur="500" fill="hold"/>
                                        <p:tgtEl>
                                          <p:spTgt spid="40982"/>
                                        </p:tgtEl>
                                        <p:attrNameLst>
                                          <p:attrName>ppt_w</p:attrName>
                                        </p:attrNameLst>
                                      </p:cBhvr>
                                      <p:tavLst>
                                        <p:tav tm="0">
                                          <p:val>
                                            <p:fltVal val="0"/>
                                          </p:val>
                                        </p:tav>
                                        <p:tav tm="100000">
                                          <p:val>
                                            <p:strVal val="#ppt_w"/>
                                          </p:val>
                                        </p:tav>
                                      </p:tavLst>
                                    </p:anim>
                                    <p:anim calcmode="lin" valueType="num">
                                      <p:cBhvr>
                                        <p:cTn id="34" dur="500" fill="hold"/>
                                        <p:tgtEl>
                                          <p:spTgt spid="40982"/>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12" presetClass="entr" presetSubtype="1"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slide(fromTop)">
                                      <p:cBhvr>
                                        <p:cTn id="39" dur="500"/>
                                        <p:tgtEl>
                                          <p:spTgt spid="5"/>
                                        </p:tgtEl>
                                      </p:cBhvr>
                                    </p:animEffect>
                                  </p:childTnLst>
                                </p:cTn>
                              </p:par>
                            </p:childTnLst>
                          </p:cTn>
                        </p:par>
                        <p:par>
                          <p:cTn id="40" fill="hold">
                            <p:stCondLst>
                              <p:cond delay="500"/>
                            </p:stCondLst>
                            <p:childTnLst>
                              <p:par>
                                <p:cTn id="41" presetID="49" presetClass="entr" presetSubtype="0" decel="100000" fill="hold" nodeType="afterEffect">
                                  <p:stCondLst>
                                    <p:cond delay="0"/>
                                  </p:stCondLst>
                                  <p:childTnLst>
                                    <p:set>
                                      <p:cBhvr>
                                        <p:cTn id="42" dur="1" fill="hold">
                                          <p:stCondLst>
                                            <p:cond delay="0"/>
                                          </p:stCondLst>
                                        </p:cTn>
                                        <p:tgtEl>
                                          <p:spTgt spid="7"/>
                                        </p:tgtEl>
                                        <p:attrNameLst>
                                          <p:attrName>style.visibility</p:attrName>
                                        </p:attrNameLst>
                                      </p:cBhvr>
                                      <p:to>
                                        <p:strVal val="visible"/>
                                      </p:to>
                                    </p:set>
                                    <p:anim calcmode="lin" valueType="num">
                                      <p:cBhvr>
                                        <p:cTn id="43" dur="500" fill="hold"/>
                                        <p:tgtEl>
                                          <p:spTgt spid="7"/>
                                        </p:tgtEl>
                                        <p:attrNameLst>
                                          <p:attrName>ppt_w</p:attrName>
                                        </p:attrNameLst>
                                      </p:cBhvr>
                                      <p:tavLst>
                                        <p:tav tm="0">
                                          <p:val>
                                            <p:fltVal val="0"/>
                                          </p:val>
                                        </p:tav>
                                        <p:tav tm="100000">
                                          <p:val>
                                            <p:strVal val="#ppt_w"/>
                                          </p:val>
                                        </p:tav>
                                      </p:tavLst>
                                    </p:anim>
                                    <p:anim calcmode="lin" valueType="num">
                                      <p:cBhvr>
                                        <p:cTn id="44" dur="500" fill="hold"/>
                                        <p:tgtEl>
                                          <p:spTgt spid="7"/>
                                        </p:tgtEl>
                                        <p:attrNameLst>
                                          <p:attrName>ppt_h</p:attrName>
                                        </p:attrNameLst>
                                      </p:cBhvr>
                                      <p:tavLst>
                                        <p:tav tm="0">
                                          <p:val>
                                            <p:fltVal val="0"/>
                                          </p:val>
                                        </p:tav>
                                        <p:tav tm="100000">
                                          <p:val>
                                            <p:strVal val="#ppt_h"/>
                                          </p:val>
                                        </p:tav>
                                      </p:tavLst>
                                    </p:anim>
                                    <p:anim calcmode="lin" valueType="num">
                                      <p:cBhvr>
                                        <p:cTn id="45" dur="500" fill="hold"/>
                                        <p:tgtEl>
                                          <p:spTgt spid="7"/>
                                        </p:tgtEl>
                                        <p:attrNameLst>
                                          <p:attrName>style.rotation</p:attrName>
                                        </p:attrNameLst>
                                      </p:cBhvr>
                                      <p:tavLst>
                                        <p:tav tm="0">
                                          <p:val>
                                            <p:fltVal val="360"/>
                                          </p:val>
                                        </p:tav>
                                        <p:tav tm="100000">
                                          <p:val>
                                            <p:fltVal val="0"/>
                                          </p:val>
                                        </p:tav>
                                      </p:tavLst>
                                    </p:anim>
                                    <p:animEffect transition="in" filter="fade">
                                      <p:cBhvr>
                                        <p:cTn id="46" dur="500"/>
                                        <p:tgtEl>
                                          <p:spTgt spid="7"/>
                                        </p:tgtEl>
                                      </p:cBhvr>
                                    </p:animEffect>
                                  </p:childTnLst>
                                </p:cTn>
                              </p:par>
                            </p:childTnLst>
                          </p:cTn>
                        </p:par>
                        <p:par>
                          <p:cTn id="47" fill="hold">
                            <p:stCondLst>
                              <p:cond delay="1000"/>
                            </p:stCondLst>
                            <p:childTnLst>
                              <p:par>
                                <p:cTn id="48" presetID="17" presetClass="entr" presetSubtype="8" fill="hold" nodeType="afterEffect">
                                  <p:stCondLst>
                                    <p:cond delay="0"/>
                                  </p:stCondLst>
                                  <p:childTnLst>
                                    <p:set>
                                      <p:cBhvr>
                                        <p:cTn id="49" dur="1" fill="hold">
                                          <p:stCondLst>
                                            <p:cond delay="0"/>
                                          </p:stCondLst>
                                        </p:cTn>
                                        <p:tgtEl>
                                          <p:spTgt spid="6"/>
                                        </p:tgtEl>
                                        <p:attrNameLst>
                                          <p:attrName>style.visibility</p:attrName>
                                        </p:attrNameLst>
                                      </p:cBhvr>
                                      <p:to>
                                        <p:strVal val="visible"/>
                                      </p:to>
                                    </p:set>
                                    <p:anim calcmode="lin" valueType="num">
                                      <p:cBhvr>
                                        <p:cTn id="50" dur="500" fill="hold"/>
                                        <p:tgtEl>
                                          <p:spTgt spid="6"/>
                                        </p:tgtEl>
                                        <p:attrNameLst>
                                          <p:attrName>ppt_x</p:attrName>
                                        </p:attrNameLst>
                                      </p:cBhvr>
                                      <p:tavLst>
                                        <p:tav tm="0">
                                          <p:val>
                                            <p:strVal val="#ppt_x-#ppt_w/2"/>
                                          </p:val>
                                        </p:tav>
                                        <p:tav tm="100000">
                                          <p:val>
                                            <p:strVal val="#ppt_x"/>
                                          </p:val>
                                        </p:tav>
                                      </p:tavLst>
                                    </p:anim>
                                    <p:anim calcmode="lin" valueType="num">
                                      <p:cBhvr>
                                        <p:cTn id="51" dur="500" fill="hold"/>
                                        <p:tgtEl>
                                          <p:spTgt spid="6"/>
                                        </p:tgtEl>
                                        <p:attrNameLst>
                                          <p:attrName>ppt_y</p:attrName>
                                        </p:attrNameLst>
                                      </p:cBhvr>
                                      <p:tavLst>
                                        <p:tav tm="0">
                                          <p:val>
                                            <p:strVal val="#ppt_y"/>
                                          </p:val>
                                        </p:tav>
                                        <p:tav tm="100000">
                                          <p:val>
                                            <p:strVal val="#ppt_y"/>
                                          </p:val>
                                        </p:tav>
                                      </p:tavLst>
                                    </p:anim>
                                    <p:anim calcmode="lin" valueType="num">
                                      <p:cBhvr>
                                        <p:cTn id="52" dur="500" fill="hold"/>
                                        <p:tgtEl>
                                          <p:spTgt spid="6"/>
                                        </p:tgtEl>
                                        <p:attrNameLst>
                                          <p:attrName>ppt_w</p:attrName>
                                        </p:attrNameLst>
                                      </p:cBhvr>
                                      <p:tavLst>
                                        <p:tav tm="0">
                                          <p:val>
                                            <p:fltVal val="0"/>
                                          </p:val>
                                        </p:tav>
                                        <p:tav tm="100000">
                                          <p:val>
                                            <p:strVal val="#ppt_w"/>
                                          </p:val>
                                        </p:tav>
                                      </p:tavLst>
                                    </p:anim>
                                    <p:anim calcmode="lin" valueType="num">
                                      <p:cBhvr>
                                        <p:cTn id="53" dur="500" fill="hold"/>
                                        <p:tgtEl>
                                          <p:spTgt spid="6"/>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48"/>
                                            </p:cond>
                                          </p:stCondLst>
                                          <p:endCondLst>
                                            <p:cond evt="onStopAudio" delay="0">
                                              <p:tgtEl>
                                                <p:sldTgt/>
                                              </p:tgtEl>
                                            </p:cond>
                                          </p:endCondLst>
                                        </p:cTn>
                                        <p:tgtEl>
                                          <p:sndTgt r:embed="rId2" name="whoosh.wav"/>
                                        </p:tgtEl>
                                      </p:cMediaNode>
                                    </p:audio>
                                  </p:subTnLst>
                                </p:cTn>
                              </p:par>
                            </p:childTnLst>
                          </p:cTn>
                        </p:par>
                      </p:childTnLst>
                    </p:cTn>
                  </p:par>
                  <p:par>
                    <p:cTn id="54" fill="hold">
                      <p:stCondLst>
                        <p:cond delay="indefinite"/>
                      </p:stCondLst>
                      <p:childTnLst>
                        <p:par>
                          <p:cTn id="55" fill="hold">
                            <p:stCondLst>
                              <p:cond delay="0"/>
                            </p:stCondLst>
                            <p:childTnLst>
                              <p:par>
                                <p:cTn id="56" presetID="17" presetClass="entr" presetSubtype="10" fill="hold" grpId="0" nodeType="clickEffect">
                                  <p:stCondLst>
                                    <p:cond delay="0"/>
                                  </p:stCondLst>
                                  <p:childTnLst>
                                    <p:set>
                                      <p:cBhvr>
                                        <p:cTn id="57" dur="1" fill="hold">
                                          <p:stCondLst>
                                            <p:cond delay="0"/>
                                          </p:stCondLst>
                                        </p:cTn>
                                        <p:tgtEl>
                                          <p:spTgt spid="41002"/>
                                        </p:tgtEl>
                                        <p:attrNameLst>
                                          <p:attrName>style.visibility</p:attrName>
                                        </p:attrNameLst>
                                      </p:cBhvr>
                                      <p:to>
                                        <p:strVal val="visible"/>
                                      </p:to>
                                    </p:set>
                                    <p:anim calcmode="lin" valueType="num">
                                      <p:cBhvr>
                                        <p:cTn id="58" dur="500" fill="hold"/>
                                        <p:tgtEl>
                                          <p:spTgt spid="41002"/>
                                        </p:tgtEl>
                                        <p:attrNameLst>
                                          <p:attrName>ppt_w</p:attrName>
                                        </p:attrNameLst>
                                      </p:cBhvr>
                                      <p:tavLst>
                                        <p:tav tm="0">
                                          <p:val>
                                            <p:fltVal val="0"/>
                                          </p:val>
                                        </p:tav>
                                        <p:tav tm="100000">
                                          <p:val>
                                            <p:strVal val="#ppt_w"/>
                                          </p:val>
                                        </p:tav>
                                      </p:tavLst>
                                    </p:anim>
                                    <p:anim calcmode="lin" valueType="num">
                                      <p:cBhvr>
                                        <p:cTn id="59" dur="500" fill="hold"/>
                                        <p:tgtEl>
                                          <p:spTgt spid="41002"/>
                                        </p:tgtEl>
                                        <p:attrNameLst>
                                          <p:attrName>ppt_h</p:attrName>
                                        </p:attrNameLst>
                                      </p:cBhvr>
                                      <p:tavLst>
                                        <p:tav tm="0">
                                          <p:val>
                                            <p:strVal val="#ppt_h"/>
                                          </p:val>
                                        </p:tav>
                                        <p:tav tm="100000">
                                          <p:val>
                                            <p:strVal val="#ppt_h"/>
                                          </p:val>
                                        </p:tav>
                                      </p:tavLst>
                                    </p:anim>
                                  </p:childTnLst>
                                </p:cTn>
                              </p:par>
                            </p:childTnLst>
                          </p:cTn>
                        </p:par>
                      </p:childTnLst>
                    </p:cTn>
                  </p:par>
                  <p:par>
                    <p:cTn id="60" fill="hold">
                      <p:stCondLst>
                        <p:cond delay="indefinite"/>
                      </p:stCondLst>
                      <p:childTnLst>
                        <p:par>
                          <p:cTn id="61" fill="hold">
                            <p:stCondLst>
                              <p:cond delay="0"/>
                            </p:stCondLst>
                            <p:childTnLst>
                              <p:par>
                                <p:cTn id="62" presetID="12" presetClass="entr" presetSubtype="1" fill="hold" nodeType="clickEffect">
                                  <p:stCondLst>
                                    <p:cond delay="0"/>
                                  </p:stCondLst>
                                  <p:childTnLst>
                                    <p:set>
                                      <p:cBhvr>
                                        <p:cTn id="63" dur="1" fill="hold">
                                          <p:stCondLst>
                                            <p:cond delay="0"/>
                                          </p:stCondLst>
                                        </p:cTn>
                                        <p:tgtEl>
                                          <p:spTgt spid="8"/>
                                        </p:tgtEl>
                                        <p:attrNameLst>
                                          <p:attrName>style.visibility</p:attrName>
                                        </p:attrNameLst>
                                      </p:cBhvr>
                                      <p:to>
                                        <p:strVal val="visible"/>
                                      </p:to>
                                    </p:set>
                                    <p:animEffect transition="in" filter="slide(fromTop)">
                                      <p:cBhvr>
                                        <p:cTn id="64" dur="500"/>
                                        <p:tgtEl>
                                          <p:spTgt spid="8"/>
                                        </p:tgtEl>
                                      </p:cBhvr>
                                    </p:animEffect>
                                  </p:childTnLst>
                                </p:cTn>
                              </p:par>
                            </p:childTnLst>
                          </p:cTn>
                        </p:par>
                        <p:par>
                          <p:cTn id="65" fill="hold">
                            <p:stCondLst>
                              <p:cond delay="500"/>
                            </p:stCondLst>
                            <p:childTnLst>
                              <p:par>
                                <p:cTn id="66" presetID="49" presetClass="entr" presetSubtype="0" decel="100000" fill="hold" nodeType="afterEffect">
                                  <p:stCondLst>
                                    <p:cond delay="0"/>
                                  </p:stCondLst>
                                  <p:childTnLst>
                                    <p:set>
                                      <p:cBhvr>
                                        <p:cTn id="67" dur="1" fill="hold">
                                          <p:stCondLst>
                                            <p:cond delay="0"/>
                                          </p:stCondLst>
                                        </p:cTn>
                                        <p:tgtEl>
                                          <p:spTgt spid="10"/>
                                        </p:tgtEl>
                                        <p:attrNameLst>
                                          <p:attrName>style.visibility</p:attrName>
                                        </p:attrNameLst>
                                      </p:cBhvr>
                                      <p:to>
                                        <p:strVal val="visible"/>
                                      </p:to>
                                    </p:set>
                                    <p:anim calcmode="lin" valueType="num">
                                      <p:cBhvr>
                                        <p:cTn id="68" dur="500" fill="hold"/>
                                        <p:tgtEl>
                                          <p:spTgt spid="10"/>
                                        </p:tgtEl>
                                        <p:attrNameLst>
                                          <p:attrName>ppt_w</p:attrName>
                                        </p:attrNameLst>
                                      </p:cBhvr>
                                      <p:tavLst>
                                        <p:tav tm="0">
                                          <p:val>
                                            <p:fltVal val="0"/>
                                          </p:val>
                                        </p:tav>
                                        <p:tav tm="100000">
                                          <p:val>
                                            <p:strVal val="#ppt_w"/>
                                          </p:val>
                                        </p:tav>
                                      </p:tavLst>
                                    </p:anim>
                                    <p:anim calcmode="lin" valueType="num">
                                      <p:cBhvr>
                                        <p:cTn id="69" dur="500" fill="hold"/>
                                        <p:tgtEl>
                                          <p:spTgt spid="10"/>
                                        </p:tgtEl>
                                        <p:attrNameLst>
                                          <p:attrName>ppt_h</p:attrName>
                                        </p:attrNameLst>
                                      </p:cBhvr>
                                      <p:tavLst>
                                        <p:tav tm="0">
                                          <p:val>
                                            <p:fltVal val="0"/>
                                          </p:val>
                                        </p:tav>
                                        <p:tav tm="100000">
                                          <p:val>
                                            <p:strVal val="#ppt_h"/>
                                          </p:val>
                                        </p:tav>
                                      </p:tavLst>
                                    </p:anim>
                                    <p:anim calcmode="lin" valueType="num">
                                      <p:cBhvr>
                                        <p:cTn id="70" dur="500" fill="hold"/>
                                        <p:tgtEl>
                                          <p:spTgt spid="10"/>
                                        </p:tgtEl>
                                        <p:attrNameLst>
                                          <p:attrName>style.rotation</p:attrName>
                                        </p:attrNameLst>
                                      </p:cBhvr>
                                      <p:tavLst>
                                        <p:tav tm="0">
                                          <p:val>
                                            <p:fltVal val="360"/>
                                          </p:val>
                                        </p:tav>
                                        <p:tav tm="100000">
                                          <p:val>
                                            <p:fltVal val="0"/>
                                          </p:val>
                                        </p:tav>
                                      </p:tavLst>
                                    </p:anim>
                                    <p:animEffect transition="in" filter="fade">
                                      <p:cBhvr>
                                        <p:cTn id="71" dur="500"/>
                                        <p:tgtEl>
                                          <p:spTgt spid="10"/>
                                        </p:tgtEl>
                                      </p:cBhvr>
                                    </p:animEffect>
                                  </p:childTnLst>
                                </p:cTn>
                              </p:par>
                            </p:childTnLst>
                          </p:cTn>
                        </p:par>
                        <p:par>
                          <p:cTn id="72" fill="hold">
                            <p:stCondLst>
                              <p:cond delay="1000"/>
                            </p:stCondLst>
                            <p:childTnLst>
                              <p:par>
                                <p:cTn id="73" presetID="17" presetClass="entr" presetSubtype="8" fill="hold" nodeType="afterEffect">
                                  <p:stCondLst>
                                    <p:cond delay="0"/>
                                  </p:stCondLst>
                                  <p:childTnLst>
                                    <p:set>
                                      <p:cBhvr>
                                        <p:cTn id="74" dur="1" fill="hold">
                                          <p:stCondLst>
                                            <p:cond delay="0"/>
                                          </p:stCondLst>
                                        </p:cTn>
                                        <p:tgtEl>
                                          <p:spTgt spid="9"/>
                                        </p:tgtEl>
                                        <p:attrNameLst>
                                          <p:attrName>style.visibility</p:attrName>
                                        </p:attrNameLst>
                                      </p:cBhvr>
                                      <p:to>
                                        <p:strVal val="visible"/>
                                      </p:to>
                                    </p:set>
                                    <p:anim calcmode="lin" valueType="num">
                                      <p:cBhvr>
                                        <p:cTn id="75" dur="500" fill="hold"/>
                                        <p:tgtEl>
                                          <p:spTgt spid="9"/>
                                        </p:tgtEl>
                                        <p:attrNameLst>
                                          <p:attrName>ppt_x</p:attrName>
                                        </p:attrNameLst>
                                      </p:cBhvr>
                                      <p:tavLst>
                                        <p:tav tm="0">
                                          <p:val>
                                            <p:strVal val="#ppt_x-#ppt_w/2"/>
                                          </p:val>
                                        </p:tav>
                                        <p:tav tm="100000">
                                          <p:val>
                                            <p:strVal val="#ppt_x"/>
                                          </p:val>
                                        </p:tav>
                                      </p:tavLst>
                                    </p:anim>
                                    <p:anim calcmode="lin" valueType="num">
                                      <p:cBhvr>
                                        <p:cTn id="76" dur="500" fill="hold"/>
                                        <p:tgtEl>
                                          <p:spTgt spid="9"/>
                                        </p:tgtEl>
                                        <p:attrNameLst>
                                          <p:attrName>ppt_y</p:attrName>
                                        </p:attrNameLst>
                                      </p:cBhvr>
                                      <p:tavLst>
                                        <p:tav tm="0">
                                          <p:val>
                                            <p:strVal val="#ppt_y"/>
                                          </p:val>
                                        </p:tav>
                                        <p:tav tm="100000">
                                          <p:val>
                                            <p:strVal val="#ppt_y"/>
                                          </p:val>
                                        </p:tav>
                                      </p:tavLst>
                                    </p:anim>
                                    <p:anim calcmode="lin" valueType="num">
                                      <p:cBhvr>
                                        <p:cTn id="77" dur="500" fill="hold"/>
                                        <p:tgtEl>
                                          <p:spTgt spid="9"/>
                                        </p:tgtEl>
                                        <p:attrNameLst>
                                          <p:attrName>ppt_w</p:attrName>
                                        </p:attrNameLst>
                                      </p:cBhvr>
                                      <p:tavLst>
                                        <p:tav tm="0">
                                          <p:val>
                                            <p:fltVal val="0"/>
                                          </p:val>
                                        </p:tav>
                                        <p:tav tm="100000">
                                          <p:val>
                                            <p:strVal val="#ppt_w"/>
                                          </p:val>
                                        </p:tav>
                                      </p:tavLst>
                                    </p:anim>
                                    <p:anim calcmode="lin" valueType="num">
                                      <p:cBhvr>
                                        <p:cTn id="78" dur="500" fill="hold"/>
                                        <p:tgtEl>
                                          <p:spTgt spid="9"/>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73"/>
                                            </p:cond>
                                          </p:stCondLst>
                                          <p:endCondLst>
                                            <p:cond evt="onStopAudio" delay="0">
                                              <p:tgtEl>
                                                <p:sldTgt/>
                                              </p:tgtEl>
                                            </p:cond>
                                          </p:endCondLst>
                                        </p:cTn>
                                        <p:tgtEl>
                                          <p:sndTgt r:embed="rId2" name="whoosh.wav"/>
                                        </p:tgtEl>
                                      </p:cMediaNode>
                                    </p:audio>
                                  </p:subTnLst>
                                </p:cTn>
                              </p:par>
                            </p:childTnLst>
                          </p:cTn>
                        </p:par>
                      </p:childTnLst>
                    </p:cTn>
                  </p:par>
                  <p:par>
                    <p:cTn id="79" fill="hold">
                      <p:stCondLst>
                        <p:cond delay="indefinite"/>
                      </p:stCondLst>
                      <p:childTnLst>
                        <p:par>
                          <p:cTn id="80" fill="hold">
                            <p:stCondLst>
                              <p:cond delay="0"/>
                            </p:stCondLst>
                            <p:childTnLst>
                              <p:par>
                                <p:cTn id="81" presetID="17" presetClass="entr" presetSubtype="10" fill="hold" grpId="0" nodeType="clickEffect">
                                  <p:stCondLst>
                                    <p:cond delay="0"/>
                                  </p:stCondLst>
                                  <p:childTnLst>
                                    <p:set>
                                      <p:cBhvr>
                                        <p:cTn id="82" dur="1" fill="hold">
                                          <p:stCondLst>
                                            <p:cond delay="0"/>
                                          </p:stCondLst>
                                        </p:cTn>
                                        <p:tgtEl>
                                          <p:spTgt spid="41041"/>
                                        </p:tgtEl>
                                        <p:attrNameLst>
                                          <p:attrName>style.visibility</p:attrName>
                                        </p:attrNameLst>
                                      </p:cBhvr>
                                      <p:to>
                                        <p:strVal val="visible"/>
                                      </p:to>
                                    </p:set>
                                    <p:anim calcmode="lin" valueType="num">
                                      <p:cBhvr>
                                        <p:cTn id="83" dur="500" fill="hold"/>
                                        <p:tgtEl>
                                          <p:spTgt spid="41041"/>
                                        </p:tgtEl>
                                        <p:attrNameLst>
                                          <p:attrName>ppt_w</p:attrName>
                                        </p:attrNameLst>
                                      </p:cBhvr>
                                      <p:tavLst>
                                        <p:tav tm="0">
                                          <p:val>
                                            <p:fltVal val="0"/>
                                          </p:val>
                                        </p:tav>
                                        <p:tav tm="100000">
                                          <p:val>
                                            <p:strVal val="#ppt_w"/>
                                          </p:val>
                                        </p:tav>
                                      </p:tavLst>
                                    </p:anim>
                                    <p:anim calcmode="lin" valueType="num">
                                      <p:cBhvr>
                                        <p:cTn id="84" dur="500" fill="hold"/>
                                        <p:tgtEl>
                                          <p:spTgt spid="41041"/>
                                        </p:tgtEl>
                                        <p:attrNameLst>
                                          <p:attrName>ppt_h</p:attrName>
                                        </p:attrNameLst>
                                      </p:cBhvr>
                                      <p:tavLst>
                                        <p:tav tm="0">
                                          <p:val>
                                            <p:strVal val="#ppt_h"/>
                                          </p:val>
                                        </p:tav>
                                        <p:tav tm="100000">
                                          <p:val>
                                            <p:strVal val="#ppt_h"/>
                                          </p:val>
                                        </p:tav>
                                      </p:tavLst>
                                    </p:anim>
                                  </p:childTnLst>
                                </p:cTn>
                              </p:par>
                            </p:childTnLst>
                          </p:cTn>
                        </p:par>
                      </p:childTnLst>
                    </p:cTn>
                  </p:par>
                  <p:par>
                    <p:cTn id="85" fill="hold">
                      <p:stCondLst>
                        <p:cond delay="indefinite"/>
                      </p:stCondLst>
                      <p:childTnLst>
                        <p:par>
                          <p:cTn id="86" fill="hold">
                            <p:stCondLst>
                              <p:cond delay="0"/>
                            </p:stCondLst>
                            <p:childTnLst>
                              <p:par>
                                <p:cTn id="87" presetID="12" presetClass="entr" presetSubtype="1" fill="hold" nodeType="clickEffect">
                                  <p:stCondLst>
                                    <p:cond delay="0"/>
                                  </p:stCondLst>
                                  <p:childTnLst>
                                    <p:set>
                                      <p:cBhvr>
                                        <p:cTn id="88" dur="1" fill="hold">
                                          <p:stCondLst>
                                            <p:cond delay="0"/>
                                          </p:stCondLst>
                                        </p:cTn>
                                        <p:tgtEl>
                                          <p:spTgt spid="11"/>
                                        </p:tgtEl>
                                        <p:attrNameLst>
                                          <p:attrName>style.visibility</p:attrName>
                                        </p:attrNameLst>
                                      </p:cBhvr>
                                      <p:to>
                                        <p:strVal val="visible"/>
                                      </p:to>
                                    </p:set>
                                    <p:animEffect transition="in" filter="slide(fromTop)">
                                      <p:cBhvr>
                                        <p:cTn id="89" dur="500"/>
                                        <p:tgtEl>
                                          <p:spTgt spid="11"/>
                                        </p:tgtEl>
                                      </p:cBhvr>
                                    </p:animEffect>
                                  </p:childTnLst>
                                </p:cTn>
                              </p:par>
                            </p:childTnLst>
                          </p:cTn>
                        </p:par>
                        <p:par>
                          <p:cTn id="90" fill="hold">
                            <p:stCondLst>
                              <p:cond delay="500"/>
                            </p:stCondLst>
                            <p:childTnLst>
                              <p:par>
                                <p:cTn id="91" presetID="49" presetClass="entr" presetSubtype="0" decel="100000" fill="hold" nodeType="afterEffect">
                                  <p:stCondLst>
                                    <p:cond delay="0"/>
                                  </p:stCondLst>
                                  <p:childTnLst>
                                    <p:set>
                                      <p:cBhvr>
                                        <p:cTn id="92" dur="1" fill="hold">
                                          <p:stCondLst>
                                            <p:cond delay="0"/>
                                          </p:stCondLst>
                                        </p:cTn>
                                        <p:tgtEl>
                                          <p:spTgt spid="13"/>
                                        </p:tgtEl>
                                        <p:attrNameLst>
                                          <p:attrName>style.visibility</p:attrName>
                                        </p:attrNameLst>
                                      </p:cBhvr>
                                      <p:to>
                                        <p:strVal val="visible"/>
                                      </p:to>
                                    </p:set>
                                    <p:anim calcmode="lin" valueType="num">
                                      <p:cBhvr>
                                        <p:cTn id="93" dur="500" fill="hold"/>
                                        <p:tgtEl>
                                          <p:spTgt spid="13"/>
                                        </p:tgtEl>
                                        <p:attrNameLst>
                                          <p:attrName>ppt_w</p:attrName>
                                        </p:attrNameLst>
                                      </p:cBhvr>
                                      <p:tavLst>
                                        <p:tav tm="0">
                                          <p:val>
                                            <p:fltVal val="0"/>
                                          </p:val>
                                        </p:tav>
                                        <p:tav tm="100000">
                                          <p:val>
                                            <p:strVal val="#ppt_w"/>
                                          </p:val>
                                        </p:tav>
                                      </p:tavLst>
                                    </p:anim>
                                    <p:anim calcmode="lin" valueType="num">
                                      <p:cBhvr>
                                        <p:cTn id="94" dur="500" fill="hold"/>
                                        <p:tgtEl>
                                          <p:spTgt spid="13"/>
                                        </p:tgtEl>
                                        <p:attrNameLst>
                                          <p:attrName>ppt_h</p:attrName>
                                        </p:attrNameLst>
                                      </p:cBhvr>
                                      <p:tavLst>
                                        <p:tav tm="0">
                                          <p:val>
                                            <p:fltVal val="0"/>
                                          </p:val>
                                        </p:tav>
                                        <p:tav tm="100000">
                                          <p:val>
                                            <p:strVal val="#ppt_h"/>
                                          </p:val>
                                        </p:tav>
                                      </p:tavLst>
                                    </p:anim>
                                    <p:anim calcmode="lin" valueType="num">
                                      <p:cBhvr>
                                        <p:cTn id="95" dur="500" fill="hold"/>
                                        <p:tgtEl>
                                          <p:spTgt spid="13"/>
                                        </p:tgtEl>
                                        <p:attrNameLst>
                                          <p:attrName>style.rotation</p:attrName>
                                        </p:attrNameLst>
                                      </p:cBhvr>
                                      <p:tavLst>
                                        <p:tav tm="0">
                                          <p:val>
                                            <p:fltVal val="360"/>
                                          </p:val>
                                        </p:tav>
                                        <p:tav tm="100000">
                                          <p:val>
                                            <p:fltVal val="0"/>
                                          </p:val>
                                        </p:tav>
                                      </p:tavLst>
                                    </p:anim>
                                    <p:animEffect transition="in" filter="fade">
                                      <p:cBhvr>
                                        <p:cTn id="96" dur="500"/>
                                        <p:tgtEl>
                                          <p:spTgt spid="13"/>
                                        </p:tgtEl>
                                      </p:cBhvr>
                                    </p:animEffect>
                                  </p:childTnLst>
                                </p:cTn>
                              </p:par>
                            </p:childTnLst>
                          </p:cTn>
                        </p:par>
                        <p:par>
                          <p:cTn id="97" fill="hold">
                            <p:stCondLst>
                              <p:cond delay="1000"/>
                            </p:stCondLst>
                            <p:childTnLst>
                              <p:par>
                                <p:cTn id="98" presetID="17" presetClass="entr" presetSubtype="8" fill="hold" nodeType="afterEffect">
                                  <p:stCondLst>
                                    <p:cond delay="0"/>
                                  </p:stCondLst>
                                  <p:childTnLst>
                                    <p:set>
                                      <p:cBhvr>
                                        <p:cTn id="99" dur="1" fill="hold">
                                          <p:stCondLst>
                                            <p:cond delay="0"/>
                                          </p:stCondLst>
                                        </p:cTn>
                                        <p:tgtEl>
                                          <p:spTgt spid="12"/>
                                        </p:tgtEl>
                                        <p:attrNameLst>
                                          <p:attrName>style.visibility</p:attrName>
                                        </p:attrNameLst>
                                      </p:cBhvr>
                                      <p:to>
                                        <p:strVal val="visible"/>
                                      </p:to>
                                    </p:set>
                                    <p:anim calcmode="lin" valueType="num">
                                      <p:cBhvr>
                                        <p:cTn id="100" dur="500" fill="hold"/>
                                        <p:tgtEl>
                                          <p:spTgt spid="12"/>
                                        </p:tgtEl>
                                        <p:attrNameLst>
                                          <p:attrName>ppt_x</p:attrName>
                                        </p:attrNameLst>
                                      </p:cBhvr>
                                      <p:tavLst>
                                        <p:tav tm="0">
                                          <p:val>
                                            <p:strVal val="#ppt_x-#ppt_w/2"/>
                                          </p:val>
                                        </p:tav>
                                        <p:tav tm="100000">
                                          <p:val>
                                            <p:strVal val="#ppt_x"/>
                                          </p:val>
                                        </p:tav>
                                      </p:tavLst>
                                    </p:anim>
                                    <p:anim calcmode="lin" valueType="num">
                                      <p:cBhvr>
                                        <p:cTn id="101" dur="500" fill="hold"/>
                                        <p:tgtEl>
                                          <p:spTgt spid="12"/>
                                        </p:tgtEl>
                                        <p:attrNameLst>
                                          <p:attrName>ppt_y</p:attrName>
                                        </p:attrNameLst>
                                      </p:cBhvr>
                                      <p:tavLst>
                                        <p:tav tm="0">
                                          <p:val>
                                            <p:strVal val="#ppt_y"/>
                                          </p:val>
                                        </p:tav>
                                        <p:tav tm="100000">
                                          <p:val>
                                            <p:strVal val="#ppt_y"/>
                                          </p:val>
                                        </p:tav>
                                      </p:tavLst>
                                    </p:anim>
                                    <p:anim calcmode="lin" valueType="num">
                                      <p:cBhvr>
                                        <p:cTn id="102" dur="500" fill="hold"/>
                                        <p:tgtEl>
                                          <p:spTgt spid="12"/>
                                        </p:tgtEl>
                                        <p:attrNameLst>
                                          <p:attrName>ppt_w</p:attrName>
                                        </p:attrNameLst>
                                      </p:cBhvr>
                                      <p:tavLst>
                                        <p:tav tm="0">
                                          <p:val>
                                            <p:fltVal val="0"/>
                                          </p:val>
                                        </p:tav>
                                        <p:tav tm="100000">
                                          <p:val>
                                            <p:strVal val="#ppt_w"/>
                                          </p:val>
                                        </p:tav>
                                      </p:tavLst>
                                    </p:anim>
                                    <p:anim calcmode="lin" valueType="num">
                                      <p:cBhvr>
                                        <p:cTn id="103" dur="500" fill="hold"/>
                                        <p:tgtEl>
                                          <p:spTgt spid="12"/>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98"/>
                                            </p:cond>
                                          </p:stCondLst>
                                          <p:endCondLst>
                                            <p:cond evt="onStopAudio" delay="0">
                                              <p:tgtEl>
                                                <p:sldTgt/>
                                              </p:tgtEl>
                                            </p:cond>
                                          </p:endCondLst>
                                        </p:cTn>
                                        <p:tgtEl>
                                          <p:sndTgt r:embed="rId2" name="whoosh.wav"/>
                                        </p:tgtEl>
                                      </p:cMediaNode>
                                    </p:audio>
                                  </p:subTnLst>
                                </p:cTn>
                              </p:par>
                            </p:childTnLst>
                          </p:cTn>
                        </p:par>
                      </p:childTnLst>
                    </p:cTn>
                  </p:par>
                  <p:par>
                    <p:cTn id="104" fill="hold">
                      <p:stCondLst>
                        <p:cond delay="indefinite"/>
                      </p:stCondLst>
                      <p:childTnLst>
                        <p:par>
                          <p:cTn id="105" fill="hold">
                            <p:stCondLst>
                              <p:cond delay="0"/>
                            </p:stCondLst>
                            <p:childTnLst>
                              <p:par>
                                <p:cTn id="106" presetID="17" presetClass="entr" presetSubtype="10" fill="hold" grpId="0" nodeType="clickEffect">
                                  <p:stCondLst>
                                    <p:cond delay="0"/>
                                  </p:stCondLst>
                                  <p:iterate type="lt">
                                    <p:tmPct val="0"/>
                                  </p:iterate>
                                  <p:childTnLst>
                                    <p:set>
                                      <p:cBhvr>
                                        <p:cTn id="107" dur="1" fill="hold">
                                          <p:stCondLst>
                                            <p:cond delay="0"/>
                                          </p:stCondLst>
                                        </p:cTn>
                                        <p:tgtEl>
                                          <p:spTgt spid="41042"/>
                                        </p:tgtEl>
                                        <p:attrNameLst>
                                          <p:attrName>style.visibility</p:attrName>
                                        </p:attrNameLst>
                                      </p:cBhvr>
                                      <p:to>
                                        <p:strVal val="visible"/>
                                      </p:to>
                                    </p:set>
                                    <p:anim calcmode="lin" valueType="num">
                                      <p:cBhvr>
                                        <p:cTn id="108" dur="500" fill="hold"/>
                                        <p:tgtEl>
                                          <p:spTgt spid="41042"/>
                                        </p:tgtEl>
                                        <p:attrNameLst>
                                          <p:attrName>ppt_w</p:attrName>
                                        </p:attrNameLst>
                                      </p:cBhvr>
                                      <p:tavLst>
                                        <p:tav tm="0">
                                          <p:val>
                                            <p:fltVal val="0"/>
                                          </p:val>
                                        </p:tav>
                                        <p:tav tm="100000">
                                          <p:val>
                                            <p:strVal val="#ppt_w"/>
                                          </p:val>
                                        </p:tav>
                                      </p:tavLst>
                                    </p:anim>
                                    <p:anim calcmode="lin" valueType="num">
                                      <p:cBhvr>
                                        <p:cTn id="109" dur="500" fill="hold"/>
                                        <p:tgtEl>
                                          <p:spTgt spid="41042"/>
                                        </p:tgtEl>
                                        <p:attrNameLst>
                                          <p:attrName>ppt_h</p:attrName>
                                        </p:attrNameLst>
                                      </p:cBhvr>
                                      <p:tavLst>
                                        <p:tav tm="0">
                                          <p:val>
                                            <p:strVal val="#ppt_h"/>
                                          </p:val>
                                        </p:tav>
                                        <p:tav tm="100000">
                                          <p:val>
                                            <p:strVal val="#ppt_h"/>
                                          </p:val>
                                        </p:tav>
                                      </p:tavLst>
                                    </p:anim>
                                  </p:childTnLst>
                                </p:cTn>
                              </p:par>
                            </p:childTnLst>
                          </p:cTn>
                        </p:par>
                      </p:childTnLst>
                    </p:cTn>
                  </p:par>
                  <p:par>
                    <p:cTn id="110" fill="hold">
                      <p:stCondLst>
                        <p:cond delay="indefinite"/>
                      </p:stCondLst>
                      <p:childTnLst>
                        <p:par>
                          <p:cTn id="111" fill="hold">
                            <p:stCondLst>
                              <p:cond delay="0"/>
                            </p:stCondLst>
                            <p:childTnLst>
                              <p:par>
                                <p:cTn id="112" presetID="20" presetClass="emph" presetSubtype="0" fill="hold" grpId="1" nodeType="clickEffect">
                                  <p:stCondLst>
                                    <p:cond delay="0"/>
                                  </p:stCondLst>
                                  <p:iterate type="lt">
                                    <p:tmPct val="10000"/>
                                  </p:iterate>
                                  <p:childTnLst>
                                    <p:set>
                                      <p:cBhvr override="childStyle">
                                        <p:cTn id="113" dur="500" autoRev="1" fill="hold"/>
                                        <p:tgtEl>
                                          <p:spTgt spid="41042"/>
                                        </p:tgtEl>
                                        <p:attrNameLst>
                                          <p:attrName>style.color</p:attrName>
                                        </p:attrNameLst>
                                      </p:cBhvr>
                                      <p:to>
                                        <p:clrVal>
                                          <a:srgbClr val="FF0000"/>
                                        </p:clrVal>
                                      </p:to>
                                    </p:set>
                                    <p:set>
                                      <p:cBhvr>
                                        <p:cTn id="114" dur="500" autoRev="1" fill="hold"/>
                                        <p:tgtEl>
                                          <p:spTgt spid="41042"/>
                                        </p:tgtEl>
                                        <p:attrNameLst>
                                          <p:attrName>fillcolor</p:attrName>
                                        </p:attrNameLst>
                                      </p:cBhvr>
                                      <p:to>
                                        <p:clrVal>
                                          <a:srgbClr val="FF0000"/>
                                        </p:clrVal>
                                      </p:to>
                                    </p:set>
                                    <p:set>
                                      <p:cBhvr>
                                        <p:cTn id="115" dur="500" autoRev="1" fill="hold"/>
                                        <p:tgtEl>
                                          <p:spTgt spid="41042"/>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5" grpId="0" animBg="1"/>
      <p:bldP spid="40982" grpId="0"/>
      <p:bldP spid="41002" grpId="0"/>
      <p:bldP spid="41041" grpId="0"/>
      <p:bldP spid="41042" grpId="0"/>
      <p:bldP spid="4104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705725" cy="5259388"/>
            <a:chOff x="158" y="164"/>
            <a:chExt cx="4854" cy="3265"/>
          </a:xfrm>
        </p:grpSpPr>
        <p:sp>
          <p:nvSpPr>
            <p:cNvPr id="18444" name="Line 3"/>
            <p:cNvSpPr>
              <a:spLocks noChangeShapeType="1"/>
            </p:cNvSpPr>
            <p:nvPr/>
          </p:nvSpPr>
          <p:spPr bwMode="auto">
            <a:xfrm flipH="1" flipV="1">
              <a:off x="249" y="254"/>
              <a:ext cx="4627" cy="0"/>
            </a:xfrm>
            <a:prstGeom prst="line">
              <a:avLst/>
            </a:prstGeom>
            <a:noFill/>
            <a:ln w="28575">
              <a:solidFill>
                <a:srgbClr val="996600"/>
              </a:solidFill>
              <a:round/>
              <a:headEnd/>
              <a:tailEnd/>
            </a:ln>
          </p:spPr>
          <p:txBody>
            <a:bodyPr/>
            <a:lstStyle/>
            <a:p>
              <a:endParaRPr lang="en-US"/>
            </a:p>
          </p:txBody>
        </p:sp>
        <p:sp>
          <p:nvSpPr>
            <p:cNvPr id="18445" name="Line 4"/>
            <p:cNvSpPr>
              <a:spLocks noChangeShapeType="1"/>
            </p:cNvSpPr>
            <p:nvPr/>
          </p:nvSpPr>
          <p:spPr bwMode="auto">
            <a:xfrm flipH="1" flipV="1">
              <a:off x="158" y="164"/>
              <a:ext cx="4854" cy="0"/>
            </a:xfrm>
            <a:prstGeom prst="line">
              <a:avLst/>
            </a:prstGeom>
            <a:noFill/>
            <a:ln w="76200">
              <a:solidFill>
                <a:srgbClr val="996600"/>
              </a:solidFill>
              <a:round/>
              <a:headEnd/>
              <a:tailEnd/>
            </a:ln>
          </p:spPr>
          <p:txBody>
            <a:bodyPr/>
            <a:lstStyle/>
            <a:p>
              <a:endParaRPr lang="en-US"/>
            </a:p>
          </p:txBody>
        </p:sp>
        <p:sp>
          <p:nvSpPr>
            <p:cNvPr id="18446" name="Line 5"/>
            <p:cNvSpPr>
              <a:spLocks noChangeShapeType="1"/>
            </p:cNvSpPr>
            <p:nvPr/>
          </p:nvSpPr>
          <p:spPr bwMode="auto">
            <a:xfrm flipH="1">
              <a:off x="158" y="164"/>
              <a:ext cx="0" cy="3265"/>
            </a:xfrm>
            <a:prstGeom prst="line">
              <a:avLst/>
            </a:prstGeom>
            <a:noFill/>
            <a:ln w="76200">
              <a:solidFill>
                <a:srgbClr val="996600"/>
              </a:solidFill>
              <a:round/>
              <a:headEnd/>
              <a:tailEnd/>
            </a:ln>
          </p:spPr>
          <p:txBody>
            <a:bodyPr/>
            <a:lstStyle/>
            <a:p>
              <a:endParaRPr lang="en-US"/>
            </a:p>
          </p:txBody>
        </p:sp>
        <p:sp>
          <p:nvSpPr>
            <p:cNvPr id="18447" name="Line 6"/>
            <p:cNvSpPr>
              <a:spLocks noChangeShapeType="1"/>
            </p:cNvSpPr>
            <p:nvPr/>
          </p:nvSpPr>
          <p:spPr bwMode="auto">
            <a:xfrm flipH="1">
              <a:off x="249" y="254"/>
              <a:ext cx="0" cy="3085"/>
            </a:xfrm>
            <a:prstGeom prst="line">
              <a:avLst/>
            </a:prstGeom>
            <a:noFill/>
            <a:ln w="28575">
              <a:solidFill>
                <a:srgbClr val="996600"/>
              </a:solidFill>
              <a:round/>
              <a:headEnd/>
              <a:tailEnd/>
            </a:ln>
          </p:spPr>
          <p:txBody>
            <a:bodyPr/>
            <a:lstStyle/>
            <a:p>
              <a:endParaRPr lang="en-US"/>
            </a:p>
          </p:txBody>
        </p:sp>
      </p:grpSp>
      <p:grpSp>
        <p:nvGrpSpPr>
          <p:cNvPr id="3" name="Group 7"/>
          <p:cNvGrpSpPr>
            <a:grpSpLocks/>
          </p:cNvGrpSpPr>
          <p:nvPr/>
        </p:nvGrpSpPr>
        <p:grpSpPr bwMode="auto">
          <a:xfrm>
            <a:off x="1358900" y="1589088"/>
            <a:ext cx="7705725" cy="5183187"/>
            <a:chOff x="748" y="845"/>
            <a:chExt cx="4854" cy="3265"/>
          </a:xfrm>
        </p:grpSpPr>
        <p:sp>
          <p:nvSpPr>
            <p:cNvPr id="18440" name="Line 8"/>
            <p:cNvSpPr>
              <a:spLocks noChangeShapeType="1"/>
            </p:cNvSpPr>
            <p:nvPr/>
          </p:nvSpPr>
          <p:spPr bwMode="auto">
            <a:xfrm>
              <a:off x="884" y="4020"/>
              <a:ext cx="4627" cy="0"/>
            </a:xfrm>
            <a:prstGeom prst="line">
              <a:avLst/>
            </a:prstGeom>
            <a:noFill/>
            <a:ln w="28575">
              <a:solidFill>
                <a:srgbClr val="996600"/>
              </a:solidFill>
              <a:round/>
              <a:headEnd/>
              <a:tailEnd/>
            </a:ln>
          </p:spPr>
          <p:txBody>
            <a:bodyPr/>
            <a:lstStyle/>
            <a:p>
              <a:endParaRPr lang="en-US"/>
            </a:p>
          </p:txBody>
        </p:sp>
        <p:sp>
          <p:nvSpPr>
            <p:cNvPr id="18441" name="Line 9"/>
            <p:cNvSpPr>
              <a:spLocks noChangeShapeType="1"/>
            </p:cNvSpPr>
            <p:nvPr/>
          </p:nvSpPr>
          <p:spPr bwMode="auto">
            <a:xfrm>
              <a:off x="748" y="4110"/>
              <a:ext cx="4854" cy="0"/>
            </a:xfrm>
            <a:prstGeom prst="line">
              <a:avLst/>
            </a:prstGeom>
            <a:noFill/>
            <a:ln w="76200">
              <a:solidFill>
                <a:srgbClr val="996600"/>
              </a:solidFill>
              <a:round/>
              <a:headEnd/>
              <a:tailEnd/>
            </a:ln>
          </p:spPr>
          <p:txBody>
            <a:bodyPr/>
            <a:lstStyle/>
            <a:p>
              <a:endParaRPr lang="en-US"/>
            </a:p>
          </p:txBody>
        </p:sp>
        <p:sp>
          <p:nvSpPr>
            <p:cNvPr id="18442" name="Line 10"/>
            <p:cNvSpPr>
              <a:spLocks noChangeShapeType="1"/>
            </p:cNvSpPr>
            <p:nvPr/>
          </p:nvSpPr>
          <p:spPr bwMode="auto">
            <a:xfrm flipV="1">
              <a:off x="5602" y="845"/>
              <a:ext cx="0" cy="3265"/>
            </a:xfrm>
            <a:prstGeom prst="line">
              <a:avLst/>
            </a:prstGeom>
            <a:noFill/>
            <a:ln w="76200">
              <a:solidFill>
                <a:srgbClr val="996600"/>
              </a:solidFill>
              <a:round/>
              <a:headEnd/>
              <a:tailEnd/>
            </a:ln>
          </p:spPr>
          <p:txBody>
            <a:bodyPr/>
            <a:lstStyle/>
            <a:p>
              <a:endParaRPr lang="en-US"/>
            </a:p>
          </p:txBody>
        </p:sp>
        <p:sp>
          <p:nvSpPr>
            <p:cNvPr id="18443" name="Line 11"/>
            <p:cNvSpPr>
              <a:spLocks noChangeShapeType="1"/>
            </p:cNvSpPr>
            <p:nvPr/>
          </p:nvSpPr>
          <p:spPr bwMode="auto">
            <a:xfrm flipV="1">
              <a:off x="5511" y="935"/>
              <a:ext cx="0" cy="3085"/>
            </a:xfrm>
            <a:prstGeom prst="line">
              <a:avLst/>
            </a:prstGeom>
            <a:noFill/>
            <a:ln w="28575">
              <a:solidFill>
                <a:srgbClr val="996600"/>
              </a:solidFill>
              <a:round/>
              <a:headEnd/>
              <a:tailEnd/>
            </a:ln>
          </p:spPr>
          <p:txBody>
            <a:bodyPr/>
            <a:lstStyle/>
            <a:p>
              <a:endParaRPr lang="en-US"/>
            </a:p>
          </p:txBody>
        </p:sp>
      </p:grpSp>
      <p:sp>
        <p:nvSpPr>
          <p:cNvPr id="23576" name="Text Box 24"/>
          <p:cNvSpPr txBox="1">
            <a:spLocks noChangeArrowheads="1"/>
          </p:cNvSpPr>
          <p:nvPr/>
        </p:nvSpPr>
        <p:spPr bwMode="auto">
          <a:xfrm>
            <a:off x="381000" y="228601"/>
            <a:ext cx="8382000" cy="523220"/>
          </a:xfrm>
          <a:prstGeom prst="rect">
            <a:avLst/>
          </a:prstGeom>
          <a:noFill/>
          <a:ln>
            <a:noFill/>
          </a:ln>
          <a:effectLst/>
        </p:spPr>
        <p:txBody>
          <a:bodyPr wrap="square">
            <a:spAutoFit/>
          </a:bodyPr>
          <a:lstStyle/>
          <a:p>
            <a:pPr eaLnBrk="1" hangingPunct="1">
              <a:spcBef>
                <a:spcPct val="50000"/>
              </a:spcBef>
              <a:defRPr/>
            </a:pP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CÁC THÀNH PHẦN BIỆT LẬP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tiếp</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theo</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a:t>
            </a:r>
          </a:p>
        </p:txBody>
      </p:sp>
      <p:sp>
        <p:nvSpPr>
          <p:cNvPr id="15" name="Text Box 2"/>
          <p:cNvSpPr txBox="1">
            <a:spLocks noChangeArrowheads="1"/>
          </p:cNvSpPr>
          <p:nvPr/>
        </p:nvSpPr>
        <p:spPr bwMode="auto">
          <a:xfrm>
            <a:off x="304800" y="762000"/>
            <a:ext cx="44196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0070C0"/>
                </a:solidFill>
                <a:latin typeface="Times New Roman" pitchFamily="18" charset="0"/>
                <a:cs typeface="Times New Roman" pitchFamily="18" charset="0"/>
              </a:rPr>
              <a:t>I. </a:t>
            </a:r>
            <a:r>
              <a:rPr lang="en-US" sz="2400" b="1" u="sng" dirty="0">
                <a:solidFill>
                  <a:srgbClr val="0070C0"/>
                </a:solidFill>
                <a:latin typeface="Times New Roman" pitchFamily="18" charset="0"/>
                <a:cs typeface="Times New Roman" pitchFamily="18" charset="0"/>
              </a:rPr>
              <a:t>THÀNH PHẦN GỌI – ĐÁP: </a:t>
            </a:r>
          </a:p>
        </p:txBody>
      </p:sp>
      <p:sp>
        <p:nvSpPr>
          <p:cNvPr id="16" name="Text Box 3"/>
          <p:cNvSpPr txBox="1">
            <a:spLocks noChangeArrowheads="1"/>
          </p:cNvSpPr>
          <p:nvPr/>
        </p:nvSpPr>
        <p:spPr bwMode="auto">
          <a:xfrm>
            <a:off x="457200" y="1219200"/>
            <a:ext cx="3505200" cy="461665"/>
          </a:xfrm>
          <a:prstGeom prst="rect">
            <a:avLst/>
          </a:prstGeom>
          <a:noFill/>
          <a:ln w="9525">
            <a:noFill/>
            <a:miter lim="800000"/>
            <a:headEnd/>
            <a:tailEnd/>
          </a:ln>
          <a:effectLst/>
        </p:spPr>
        <p:txBody>
          <a:bodyPr wrap="square">
            <a:spAutoFit/>
          </a:bodyPr>
          <a:lstStyle/>
          <a:p>
            <a:pPr>
              <a:spcBef>
                <a:spcPct val="50000"/>
              </a:spcBef>
            </a:pPr>
            <a:r>
              <a:rPr lang="en-US" sz="2400" b="1" dirty="0">
                <a:latin typeface="Times New Roman" pitchFamily="18" charset="0"/>
                <a:cs typeface="Times New Roman" pitchFamily="18" charset="0"/>
              </a:rPr>
              <a:t>1.Ngữ </a:t>
            </a:r>
            <a:r>
              <a:rPr lang="en-US" sz="2400" b="1" dirty="0" err="1">
                <a:latin typeface="Times New Roman" pitchFamily="18" charset="0"/>
                <a:cs typeface="Times New Roman" pitchFamily="18" charset="0"/>
              </a:rPr>
              <a:t>liệu</a:t>
            </a:r>
            <a:r>
              <a:rPr lang="en-US" sz="2400" b="1" dirty="0">
                <a:latin typeface="Times New Roman" pitchFamily="18" charset="0"/>
                <a:cs typeface="Times New Roman" pitchFamily="18" charset="0"/>
              </a:rPr>
              <a:t>: (SGK/31)</a:t>
            </a:r>
          </a:p>
        </p:txBody>
      </p:sp>
      <p:sp>
        <p:nvSpPr>
          <p:cNvPr id="17" name="Text Box 4"/>
          <p:cNvSpPr txBox="1">
            <a:spLocks noChangeArrowheads="1"/>
          </p:cNvSpPr>
          <p:nvPr/>
        </p:nvSpPr>
        <p:spPr bwMode="auto">
          <a:xfrm>
            <a:off x="457200" y="1676401"/>
            <a:ext cx="8686800" cy="3323987"/>
          </a:xfrm>
          <a:prstGeom prst="rect">
            <a:avLst/>
          </a:prstGeom>
          <a:noFill/>
          <a:ln w="9525">
            <a:noFill/>
            <a:miter lim="800000"/>
            <a:headEnd/>
            <a:tailEnd/>
          </a:ln>
          <a:effectLst/>
        </p:spPr>
        <p:txBody>
          <a:bodyPr wrap="square">
            <a:spAutoFit/>
          </a:bodyPr>
          <a:lstStyle/>
          <a:p>
            <a:r>
              <a:rPr lang="vi-VN" sz="2400" b="1" dirty="0">
                <a:latin typeface="Times New Roman" pitchFamily="18" charset="0"/>
                <a:cs typeface="Times New Roman" pitchFamily="18" charset="0"/>
              </a:rPr>
              <a:t>a</a:t>
            </a:r>
            <a:r>
              <a:rPr lang="en-US" sz="2400" b="1" dirty="0">
                <a:latin typeface="Times New Roman" pitchFamily="18" charset="0"/>
                <a:cs typeface="Times New Roman" pitchFamily="18" charset="0"/>
              </a:rPr>
              <a:t>)  -</a:t>
            </a:r>
            <a:r>
              <a:rPr lang="vi-VN" sz="2400" b="1" dirty="0">
                <a:latin typeface="Times New Roman" pitchFamily="18" charset="0"/>
                <a:cs typeface="Times New Roman" pitchFamily="18" charset="0"/>
              </a:rPr>
              <a:t> Này</a:t>
            </a:r>
            <a:r>
              <a:rPr lang="vi-VN" sz="2400" dirty="0">
                <a:latin typeface="Times New Roman" pitchFamily="18" charset="0"/>
                <a:cs typeface="Times New Roman" pitchFamily="18" charset="0"/>
              </a:rPr>
              <a:t>, bác có biết mấy hôm nay súng nó bắn ở đâu mà nghe rát thế không?</a:t>
            </a:r>
          </a:p>
          <a:p>
            <a:r>
              <a:rPr lang="en-US" sz="2400" dirty="0">
                <a:latin typeface="Times New Roman" pitchFamily="18" charset="0"/>
                <a:cs typeface="Times New Roman" pitchFamily="18" charset="0"/>
              </a:rPr>
              <a:t>b) </a:t>
            </a:r>
            <a:r>
              <a:rPr lang="vi-VN" sz="2400" dirty="0">
                <a:latin typeface="Times New Roman" pitchFamily="18" charset="0"/>
                <a:cs typeface="Times New Roman" pitchFamily="18" charset="0"/>
              </a:rPr>
              <a:t>- Các ông, các bà ở đâu ta lên đấy ạ?</a:t>
            </a:r>
          </a:p>
          <a:p>
            <a:r>
              <a:rPr lang="vi-VN" sz="2400" dirty="0">
                <a:latin typeface="Times New Roman" pitchFamily="18" charset="0"/>
                <a:cs typeface="Times New Roman" pitchFamily="18" charset="0"/>
              </a:rPr>
              <a:t>  Ông Hai đặt bát nước xuống chõng hỏi. Một người đàn</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mau</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miệng</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trả</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lời</a:t>
            </a:r>
            <a:r>
              <a:rPr lang="en-US" sz="2400" dirty="0">
                <a:latin typeface="Times New Roman" pitchFamily="18" charset="0"/>
                <a:cs typeface="Times New Roman" pitchFamily="18" charset="0"/>
              </a:rPr>
              <a:t>:</a:t>
            </a:r>
          </a:p>
          <a:p>
            <a:r>
              <a:rPr lang="vi-VN" sz="2400" dirty="0">
                <a:latin typeface="Times New Roman" pitchFamily="18" charset="0"/>
                <a:cs typeface="Times New Roman" pitchFamily="18" charset="0"/>
              </a:rPr>
              <a:t>- </a:t>
            </a:r>
            <a:r>
              <a:rPr lang="vi-VN" sz="2400" b="1" dirty="0">
                <a:latin typeface="Times New Roman" pitchFamily="18" charset="0"/>
                <a:cs typeface="Times New Roman" pitchFamily="18" charset="0"/>
              </a:rPr>
              <a:t>Thưa ông</a:t>
            </a:r>
            <a:r>
              <a:rPr lang="vi-VN" sz="2400" dirty="0">
                <a:latin typeface="Times New Roman" pitchFamily="18" charset="0"/>
                <a:cs typeface="Times New Roman" pitchFamily="18" charset="0"/>
              </a:rPr>
              <a:t>, chúng cháu ở Gia Lâm lên đấy ạ.                                                                </a:t>
            </a:r>
            <a:r>
              <a:rPr lang="en-US" sz="2400" dirty="0">
                <a:latin typeface="Times New Roman" pitchFamily="18" charset="0"/>
                <a:cs typeface="Times New Roman" pitchFamily="18" charset="0"/>
              </a:rPr>
              <a:t>                       </a:t>
            </a:r>
            <a:endParaRPr lang="en-US" sz="2400" b="1" dirty="0">
              <a:latin typeface="Times New Roman" pitchFamily="18" charset="0"/>
              <a:cs typeface="Times New Roman" pitchFamily="18" charset="0"/>
            </a:endParaRPr>
          </a:p>
          <a:p>
            <a:pPr algn="ctr"/>
            <a:r>
              <a:rPr lang="en-US" sz="2400" dirty="0">
                <a:latin typeface="Times New Roman" pitchFamily="18" charset="0"/>
                <a:cs typeface="Times New Roman" pitchFamily="18" charset="0"/>
              </a:rPr>
              <a:t>                     </a:t>
            </a:r>
            <a:r>
              <a:rPr lang="vi-VN" sz="2400" dirty="0">
                <a:latin typeface="Times New Roman" pitchFamily="18" charset="0"/>
                <a:cs typeface="Times New Roman" pitchFamily="18" charset="0"/>
              </a:rPr>
              <a:t>(Kim Lân, </a:t>
            </a:r>
            <a:r>
              <a:rPr lang="vi-VN" sz="2400" i="1" dirty="0">
                <a:latin typeface="Times New Roman" pitchFamily="18" charset="0"/>
                <a:cs typeface="Times New Roman" pitchFamily="18" charset="0"/>
              </a:rPr>
              <a:t>Làng)</a:t>
            </a:r>
          </a:p>
          <a:p>
            <a:pPr>
              <a:spcBef>
                <a:spcPct val="50000"/>
              </a:spcBef>
            </a:pPr>
            <a:endParaRPr lang="en-US" sz="2800" dirty="0">
              <a:latin typeface=".VnArial" pitchFamily="34" charset="0"/>
              <a:cs typeface="Arial" pitchFamily="34" charset="0"/>
            </a:endParaRPr>
          </a:p>
        </p:txBody>
      </p:sp>
      <p:sp>
        <p:nvSpPr>
          <p:cNvPr id="18" name="Text Box 10"/>
          <p:cNvSpPr txBox="1">
            <a:spLocks noChangeArrowheads="1"/>
          </p:cNvSpPr>
          <p:nvPr/>
        </p:nvSpPr>
        <p:spPr bwMode="auto">
          <a:xfrm>
            <a:off x="381000" y="4572000"/>
            <a:ext cx="8458200" cy="830997"/>
          </a:xfrm>
          <a:prstGeom prst="rect">
            <a:avLst/>
          </a:prstGeom>
          <a:noFill/>
          <a:ln w="9525" cmpd="sng">
            <a:solidFill>
              <a:srgbClr val="FF3399"/>
            </a:solidFill>
            <a:miter lim="800000"/>
            <a:headEnd/>
            <a:tailEnd/>
          </a:ln>
        </p:spPr>
        <p:txBody>
          <a:bodyPr>
            <a:spAutoFit/>
          </a:bodyPr>
          <a:lstStyle/>
          <a:p>
            <a:pPr>
              <a:spcBef>
                <a:spcPct val="50000"/>
              </a:spcBef>
            </a:pPr>
            <a:r>
              <a:rPr lang="en-US" altLang="en-US" sz="2400" b="1" i="1" dirty="0">
                <a:solidFill>
                  <a:srgbClr val="FF0000"/>
                </a:solidFill>
                <a:latin typeface="Times New Roman" pitchFamily="18" charset="0"/>
                <a:cs typeface="Times New Roman" pitchFamily="18" charset="0"/>
              </a:rPr>
              <a:t>? </a:t>
            </a:r>
            <a:r>
              <a:rPr lang="en-US" altLang="en-US" sz="2400" b="1" i="1" dirty="0" err="1">
                <a:solidFill>
                  <a:srgbClr val="FF0000"/>
                </a:solidFill>
                <a:latin typeface="Times New Roman" pitchFamily="18" charset="0"/>
                <a:cs typeface="Times New Roman" pitchFamily="18" charset="0"/>
              </a:rPr>
              <a:t>Trong</a:t>
            </a:r>
            <a:r>
              <a:rPr lang="en-US" altLang="en-US" sz="2400" b="1" i="1" dirty="0">
                <a:solidFill>
                  <a:srgbClr val="FF0000"/>
                </a:solidFill>
                <a:latin typeface="Times New Roman" pitchFamily="18" charset="0"/>
                <a:cs typeface="Times New Roman" pitchFamily="18" charset="0"/>
              </a:rPr>
              <a:t> </a:t>
            </a:r>
            <a:r>
              <a:rPr lang="en-US" altLang="en-US" sz="2400" b="1" i="1" dirty="0" err="1">
                <a:solidFill>
                  <a:srgbClr val="FF0000"/>
                </a:solidFill>
                <a:latin typeface="Times New Roman" pitchFamily="18" charset="0"/>
                <a:cs typeface="Times New Roman" pitchFamily="18" charset="0"/>
              </a:rPr>
              <a:t>nh</a:t>
            </a:r>
            <a:r>
              <a:rPr lang="en-US" sz="2400" b="1" i="1" dirty="0" err="1">
                <a:solidFill>
                  <a:srgbClr val="FF0000"/>
                </a:solidFill>
                <a:latin typeface="Times New Roman" pitchFamily="18" charset="0"/>
                <a:cs typeface="Times New Roman" pitchFamily="18" charset="0"/>
              </a:rPr>
              <a:t>ữ</a:t>
            </a:r>
            <a:r>
              <a:rPr lang="en-US" altLang="en-US" sz="2400" b="1" i="1" dirty="0" err="1">
                <a:solidFill>
                  <a:srgbClr val="FF0000"/>
                </a:solidFill>
                <a:latin typeface="Times New Roman" pitchFamily="18" charset="0"/>
                <a:cs typeface="Times New Roman" pitchFamily="18" charset="0"/>
              </a:rPr>
              <a:t>ng</a:t>
            </a:r>
            <a:r>
              <a:rPr lang="en-US" altLang="en-US" sz="2400" b="1" i="1" dirty="0">
                <a:solidFill>
                  <a:srgbClr val="FF0000"/>
                </a:solidFill>
                <a:latin typeface="Times New Roman" pitchFamily="18" charset="0"/>
                <a:cs typeface="Times New Roman" pitchFamily="18" charset="0"/>
              </a:rPr>
              <a:t> </a:t>
            </a:r>
            <a:r>
              <a:rPr lang="en-US" altLang="en-US" sz="2400" b="1" i="1" dirty="0" err="1">
                <a:solidFill>
                  <a:srgbClr val="FF0000"/>
                </a:solidFill>
                <a:latin typeface="Times New Roman" pitchFamily="18" charset="0"/>
                <a:cs typeface="Times New Roman" pitchFamily="18" charset="0"/>
              </a:rPr>
              <a:t>từ</a:t>
            </a:r>
            <a:r>
              <a:rPr lang="en-US" altLang="en-US" sz="2400" b="1" i="1" dirty="0">
                <a:solidFill>
                  <a:srgbClr val="FF0000"/>
                </a:solidFill>
                <a:latin typeface="Times New Roman" pitchFamily="18" charset="0"/>
                <a:cs typeface="Times New Roman" pitchFamily="18" charset="0"/>
              </a:rPr>
              <a:t> </a:t>
            </a:r>
            <a:r>
              <a:rPr lang="en-US" altLang="en-US" sz="2400" b="1" i="1" dirty="0" err="1">
                <a:solidFill>
                  <a:srgbClr val="FF0000"/>
                </a:solidFill>
                <a:latin typeface="Times New Roman" pitchFamily="18" charset="0"/>
                <a:cs typeface="Times New Roman" pitchFamily="18" charset="0"/>
              </a:rPr>
              <a:t>ng</a:t>
            </a:r>
            <a:r>
              <a:rPr lang="en-US" sz="2400" b="1" i="1" dirty="0" err="1">
                <a:solidFill>
                  <a:srgbClr val="FF0000"/>
                </a:solidFill>
                <a:latin typeface="Times New Roman" pitchFamily="18" charset="0"/>
                <a:cs typeface="Times New Roman" pitchFamily="18" charset="0"/>
              </a:rPr>
              <a:t>ữ</a:t>
            </a:r>
            <a:r>
              <a:rPr lang="en-US" altLang="en-US" sz="2400" b="1" i="1" dirty="0">
                <a:solidFill>
                  <a:srgbClr val="FF0000"/>
                </a:solidFill>
                <a:latin typeface="Times New Roman" pitchFamily="18" charset="0"/>
                <a:cs typeface="Times New Roman" pitchFamily="18" charset="0"/>
              </a:rPr>
              <a:t> in </a:t>
            </a:r>
            <a:r>
              <a:rPr lang="vi-VN" altLang="en-US" sz="2400" b="1" i="1" dirty="0">
                <a:solidFill>
                  <a:srgbClr val="FF0000"/>
                </a:solidFill>
                <a:latin typeface="Times New Roman" pitchFamily="18" charset="0"/>
                <a:cs typeface="Times New Roman" pitchFamily="18" charset="0"/>
              </a:rPr>
              <a:t>đ</a:t>
            </a:r>
            <a:r>
              <a:rPr lang="en-US" altLang="en-US" sz="2400" b="1" i="1" dirty="0" err="1">
                <a:solidFill>
                  <a:srgbClr val="FF0000"/>
                </a:solidFill>
                <a:latin typeface="Times New Roman" pitchFamily="18" charset="0"/>
                <a:cs typeface="Times New Roman" pitchFamily="18" charset="0"/>
              </a:rPr>
              <a:t>ậm</a:t>
            </a:r>
            <a:r>
              <a:rPr lang="en-US" altLang="en-US" sz="2400" b="1" i="1" dirty="0">
                <a:solidFill>
                  <a:srgbClr val="FF0000"/>
                </a:solidFill>
                <a:latin typeface="Times New Roman" pitchFamily="18" charset="0"/>
                <a:cs typeface="Times New Roman" pitchFamily="18" charset="0"/>
              </a:rPr>
              <a:t> </a:t>
            </a:r>
            <a:r>
              <a:rPr lang="en-US" altLang="en-US" sz="2400" b="1" i="1" dirty="0" err="1">
                <a:solidFill>
                  <a:srgbClr val="FF0000"/>
                </a:solidFill>
                <a:latin typeface="Times New Roman" pitchFamily="18" charset="0"/>
                <a:cs typeface="Times New Roman" pitchFamily="18" charset="0"/>
              </a:rPr>
              <a:t>trên</a:t>
            </a:r>
            <a:r>
              <a:rPr lang="en-US" altLang="en-US" sz="2400" b="1" i="1" dirty="0">
                <a:solidFill>
                  <a:srgbClr val="FF0000"/>
                </a:solidFill>
                <a:latin typeface="Times New Roman" pitchFamily="18" charset="0"/>
                <a:cs typeface="Times New Roman" pitchFamily="18" charset="0"/>
              </a:rPr>
              <a:t> </a:t>
            </a:r>
            <a:r>
              <a:rPr lang="vi-VN" altLang="en-US" sz="2400" b="1" i="1" dirty="0">
                <a:solidFill>
                  <a:srgbClr val="FF0000"/>
                </a:solidFill>
                <a:latin typeface="Times New Roman" pitchFamily="18" charset="0"/>
                <a:cs typeface="Times New Roman" pitchFamily="18" charset="0"/>
              </a:rPr>
              <a:t>đ</a:t>
            </a:r>
            <a:r>
              <a:rPr lang="en-US" altLang="en-US" sz="2400" b="1" i="1" dirty="0" err="1">
                <a:solidFill>
                  <a:srgbClr val="FF0000"/>
                </a:solidFill>
                <a:latin typeface="Times New Roman" pitchFamily="18" charset="0"/>
                <a:cs typeface="Times New Roman" pitchFamily="18" charset="0"/>
              </a:rPr>
              <a:t>ây</a:t>
            </a:r>
            <a:r>
              <a:rPr lang="en-US" altLang="en-US" sz="2400" b="1" i="1" dirty="0">
                <a:solidFill>
                  <a:srgbClr val="FF0000"/>
                </a:solidFill>
                <a:latin typeface="Times New Roman" pitchFamily="18" charset="0"/>
                <a:cs typeface="Times New Roman" pitchFamily="18" charset="0"/>
              </a:rPr>
              <a:t>, </a:t>
            </a:r>
            <a:r>
              <a:rPr lang="en-US" altLang="en-US" sz="2400" b="1" i="1" dirty="0" err="1">
                <a:solidFill>
                  <a:srgbClr val="FF0000"/>
                </a:solidFill>
                <a:latin typeface="Times New Roman" pitchFamily="18" charset="0"/>
                <a:cs typeface="Times New Roman" pitchFamily="18" charset="0"/>
              </a:rPr>
              <a:t>từ</a:t>
            </a:r>
            <a:r>
              <a:rPr lang="en-US" altLang="en-US" sz="2400" b="1" i="1" dirty="0">
                <a:solidFill>
                  <a:srgbClr val="FF0000"/>
                </a:solidFill>
                <a:latin typeface="Times New Roman" pitchFamily="18" charset="0"/>
                <a:cs typeface="Times New Roman" pitchFamily="18" charset="0"/>
              </a:rPr>
              <a:t> </a:t>
            </a:r>
            <a:r>
              <a:rPr lang="en-US" altLang="en-US" sz="2400" b="1" i="1" dirty="0" err="1">
                <a:solidFill>
                  <a:srgbClr val="FF0000"/>
                </a:solidFill>
                <a:latin typeface="Times New Roman" pitchFamily="18" charset="0"/>
                <a:cs typeface="Times New Roman" pitchFamily="18" charset="0"/>
              </a:rPr>
              <a:t>n</a:t>
            </a:r>
            <a:r>
              <a:rPr lang="en-US" sz="2400" b="1" i="1" dirty="0" err="1">
                <a:solidFill>
                  <a:srgbClr val="FF0000"/>
                </a:solidFill>
                <a:latin typeface="Times New Roman" pitchFamily="18" charset="0"/>
                <a:cs typeface="Times New Roman" pitchFamily="18" charset="0"/>
              </a:rPr>
              <a:t>gữ</a:t>
            </a:r>
            <a:r>
              <a:rPr lang="en-US" altLang="en-US" sz="2400" b="1" i="1" dirty="0">
                <a:solidFill>
                  <a:srgbClr val="FF0000"/>
                </a:solidFill>
                <a:latin typeface="Times New Roman" pitchFamily="18" charset="0"/>
                <a:cs typeface="Times New Roman" pitchFamily="18" charset="0"/>
              </a:rPr>
              <a:t> </a:t>
            </a:r>
            <a:r>
              <a:rPr lang="en-US" altLang="en-US" sz="2400" b="1" i="1" dirty="0" err="1">
                <a:solidFill>
                  <a:srgbClr val="FF0000"/>
                </a:solidFill>
                <a:latin typeface="Times New Roman" pitchFamily="18" charset="0"/>
                <a:cs typeface="Times New Roman" pitchFamily="18" charset="0"/>
              </a:rPr>
              <a:t>n</a:t>
            </a:r>
            <a:r>
              <a:rPr lang="en-US" sz="2400" b="1" i="1" dirty="0" err="1">
                <a:solidFill>
                  <a:srgbClr val="FF0000"/>
                </a:solidFill>
                <a:latin typeface="Times New Roman" pitchFamily="18" charset="0"/>
                <a:cs typeface="Times New Roman" pitchFamily="18" charset="0"/>
              </a:rPr>
              <a:t>à</a:t>
            </a:r>
            <a:r>
              <a:rPr lang="en-US" altLang="en-US" sz="2400" b="1" i="1" dirty="0" err="1">
                <a:solidFill>
                  <a:srgbClr val="FF0000"/>
                </a:solidFill>
                <a:latin typeface="Times New Roman" pitchFamily="18" charset="0"/>
                <a:cs typeface="Times New Roman" pitchFamily="18" charset="0"/>
              </a:rPr>
              <a:t>o</a:t>
            </a:r>
            <a:r>
              <a:rPr lang="en-US" altLang="en-US" sz="2400" b="1" i="1" dirty="0">
                <a:solidFill>
                  <a:srgbClr val="FF0000"/>
                </a:solidFill>
                <a:latin typeface="Times New Roman" pitchFamily="18" charset="0"/>
                <a:cs typeface="Times New Roman" pitchFamily="18" charset="0"/>
              </a:rPr>
              <a:t> </a:t>
            </a:r>
            <a:r>
              <a:rPr lang="vi-VN" altLang="en-US" sz="2400" b="1" i="1" dirty="0">
                <a:solidFill>
                  <a:srgbClr val="FF0000"/>
                </a:solidFill>
                <a:latin typeface="Times New Roman" pitchFamily="18" charset="0"/>
                <a:cs typeface="Times New Roman" pitchFamily="18" charset="0"/>
              </a:rPr>
              <a:t>đư</a:t>
            </a:r>
            <a:r>
              <a:rPr lang="en-US" altLang="en-US" sz="2400" b="1" i="1" dirty="0" err="1">
                <a:solidFill>
                  <a:srgbClr val="FF0000"/>
                </a:solidFill>
                <a:latin typeface="Times New Roman" pitchFamily="18" charset="0"/>
                <a:cs typeface="Times New Roman" pitchFamily="18" charset="0"/>
              </a:rPr>
              <a:t>ợc</a:t>
            </a:r>
            <a:r>
              <a:rPr lang="en-US" altLang="en-US" sz="2400" b="1" i="1" dirty="0">
                <a:solidFill>
                  <a:srgbClr val="FF0000"/>
                </a:solidFill>
                <a:latin typeface="Times New Roman" pitchFamily="18" charset="0"/>
                <a:cs typeface="Times New Roman" pitchFamily="18" charset="0"/>
              </a:rPr>
              <a:t> </a:t>
            </a:r>
            <a:r>
              <a:rPr lang="en-US" altLang="en-US" sz="2400" b="1" i="1" dirty="0" err="1">
                <a:solidFill>
                  <a:srgbClr val="FF0000"/>
                </a:solidFill>
                <a:latin typeface="Times New Roman" pitchFamily="18" charset="0"/>
                <a:cs typeface="Times New Roman" pitchFamily="18" charset="0"/>
              </a:rPr>
              <a:t>dùng</a:t>
            </a:r>
            <a:r>
              <a:rPr lang="en-US" altLang="en-US" sz="2400" b="1" i="1" dirty="0">
                <a:solidFill>
                  <a:srgbClr val="FF0000"/>
                </a:solidFill>
                <a:latin typeface="Times New Roman" pitchFamily="18" charset="0"/>
                <a:cs typeface="Times New Roman" pitchFamily="18" charset="0"/>
              </a:rPr>
              <a:t> </a:t>
            </a:r>
            <a:r>
              <a:rPr lang="vi-VN" altLang="en-US" sz="2400" b="1" i="1" dirty="0">
                <a:solidFill>
                  <a:srgbClr val="FF0000"/>
                </a:solidFill>
                <a:latin typeface="Times New Roman" pitchFamily="18" charset="0"/>
                <a:cs typeface="Times New Roman" pitchFamily="18" charset="0"/>
              </a:rPr>
              <a:t>đ</a:t>
            </a:r>
            <a:r>
              <a:rPr lang="en-US" altLang="en-US" sz="2400" b="1" i="1" dirty="0">
                <a:solidFill>
                  <a:srgbClr val="FF0000"/>
                </a:solidFill>
                <a:latin typeface="Times New Roman" pitchFamily="18" charset="0"/>
                <a:cs typeface="Times New Roman" pitchFamily="18" charset="0"/>
              </a:rPr>
              <a:t>ể </a:t>
            </a:r>
            <a:r>
              <a:rPr lang="en-US" altLang="en-US" sz="2400" b="1" i="1" dirty="0" err="1">
                <a:solidFill>
                  <a:srgbClr val="FF0000"/>
                </a:solidFill>
                <a:latin typeface="Times New Roman" pitchFamily="18" charset="0"/>
                <a:cs typeface="Times New Roman" pitchFamily="18" charset="0"/>
              </a:rPr>
              <a:t>gọi</a:t>
            </a:r>
            <a:r>
              <a:rPr lang="en-US" altLang="en-US" sz="2400" b="1" i="1" dirty="0">
                <a:solidFill>
                  <a:srgbClr val="FF0000"/>
                </a:solidFill>
                <a:latin typeface="Times New Roman" pitchFamily="18" charset="0"/>
                <a:cs typeface="Times New Roman" pitchFamily="18" charset="0"/>
              </a:rPr>
              <a:t>, </a:t>
            </a:r>
            <a:r>
              <a:rPr lang="en-US" altLang="en-US" sz="2400" b="1" i="1" dirty="0" err="1">
                <a:solidFill>
                  <a:srgbClr val="FF0000"/>
                </a:solidFill>
                <a:latin typeface="Times New Roman" pitchFamily="18" charset="0"/>
                <a:cs typeface="Times New Roman" pitchFamily="18" charset="0"/>
              </a:rPr>
              <a:t>từ</a:t>
            </a:r>
            <a:r>
              <a:rPr lang="en-US" altLang="en-US" sz="2400" b="1" i="1" dirty="0">
                <a:solidFill>
                  <a:srgbClr val="FF0000"/>
                </a:solidFill>
                <a:latin typeface="Times New Roman" pitchFamily="18" charset="0"/>
                <a:cs typeface="Times New Roman" pitchFamily="18" charset="0"/>
              </a:rPr>
              <a:t> </a:t>
            </a:r>
            <a:r>
              <a:rPr lang="en-US" altLang="en-US" sz="2400" b="1" i="1" dirty="0" err="1">
                <a:solidFill>
                  <a:srgbClr val="FF0000"/>
                </a:solidFill>
                <a:latin typeface="Times New Roman" pitchFamily="18" charset="0"/>
                <a:cs typeface="Times New Roman" pitchFamily="18" charset="0"/>
              </a:rPr>
              <a:t>ng</a:t>
            </a:r>
            <a:r>
              <a:rPr lang="en-US" sz="2400" b="1" i="1" dirty="0" err="1">
                <a:solidFill>
                  <a:srgbClr val="FF0000"/>
                </a:solidFill>
                <a:latin typeface="Times New Roman" pitchFamily="18" charset="0"/>
                <a:cs typeface="Times New Roman" pitchFamily="18" charset="0"/>
              </a:rPr>
              <a:t>ữ</a:t>
            </a:r>
            <a:r>
              <a:rPr lang="en-US" altLang="en-US" sz="2400" b="1" i="1" dirty="0">
                <a:solidFill>
                  <a:srgbClr val="FF0000"/>
                </a:solidFill>
                <a:latin typeface="Times New Roman" pitchFamily="18" charset="0"/>
                <a:cs typeface="Times New Roman" pitchFamily="18" charset="0"/>
              </a:rPr>
              <a:t> </a:t>
            </a:r>
            <a:r>
              <a:rPr lang="en-US" altLang="en-US" sz="2400" b="1" i="1" dirty="0" err="1">
                <a:solidFill>
                  <a:srgbClr val="FF0000"/>
                </a:solidFill>
                <a:latin typeface="Times New Roman" pitchFamily="18" charset="0"/>
                <a:cs typeface="Times New Roman" pitchFamily="18" charset="0"/>
              </a:rPr>
              <a:t>nào</a:t>
            </a:r>
            <a:r>
              <a:rPr lang="en-US" altLang="en-US" sz="2400" b="1" i="1" dirty="0">
                <a:solidFill>
                  <a:srgbClr val="FF0000"/>
                </a:solidFill>
                <a:latin typeface="Times New Roman" pitchFamily="18" charset="0"/>
                <a:cs typeface="Times New Roman" pitchFamily="18" charset="0"/>
              </a:rPr>
              <a:t> </a:t>
            </a:r>
            <a:r>
              <a:rPr lang="vi-VN" altLang="en-US" sz="2400" b="1" i="1" dirty="0">
                <a:solidFill>
                  <a:srgbClr val="FF0000"/>
                </a:solidFill>
                <a:latin typeface="Times New Roman" pitchFamily="18" charset="0"/>
                <a:cs typeface="Times New Roman" pitchFamily="18" charset="0"/>
              </a:rPr>
              <a:t>đư</a:t>
            </a:r>
            <a:r>
              <a:rPr lang="en-US" altLang="en-US" sz="2400" b="1" i="1" dirty="0" err="1">
                <a:solidFill>
                  <a:srgbClr val="FF0000"/>
                </a:solidFill>
                <a:latin typeface="Times New Roman" pitchFamily="18" charset="0"/>
                <a:cs typeface="Times New Roman" pitchFamily="18" charset="0"/>
              </a:rPr>
              <a:t>ợc</a:t>
            </a:r>
            <a:r>
              <a:rPr lang="en-US" altLang="en-US" sz="2400" b="1" i="1" dirty="0">
                <a:solidFill>
                  <a:srgbClr val="FF0000"/>
                </a:solidFill>
                <a:latin typeface="Times New Roman" pitchFamily="18" charset="0"/>
                <a:cs typeface="Times New Roman" pitchFamily="18" charset="0"/>
              </a:rPr>
              <a:t> </a:t>
            </a:r>
            <a:r>
              <a:rPr lang="en-US" altLang="en-US" sz="2400" b="1" i="1" dirty="0" err="1">
                <a:solidFill>
                  <a:srgbClr val="FF0000"/>
                </a:solidFill>
                <a:latin typeface="Times New Roman" pitchFamily="18" charset="0"/>
                <a:cs typeface="Times New Roman" pitchFamily="18" charset="0"/>
              </a:rPr>
              <a:t>dùng</a:t>
            </a:r>
            <a:r>
              <a:rPr lang="en-US" altLang="en-US" sz="2400" b="1" i="1" dirty="0">
                <a:solidFill>
                  <a:srgbClr val="FF0000"/>
                </a:solidFill>
                <a:latin typeface="Times New Roman" pitchFamily="18" charset="0"/>
                <a:cs typeface="Times New Roman" pitchFamily="18" charset="0"/>
              </a:rPr>
              <a:t> </a:t>
            </a:r>
            <a:r>
              <a:rPr lang="vi-VN" altLang="en-US" sz="2400" b="1" i="1" dirty="0">
                <a:solidFill>
                  <a:srgbClr val="FF0000"/>
                </a:solidFill>
                <a:latin typeface="Times New Roman" pitchFamily="18" charset="0"/>
                <a:cs typeface="Times New Roman" pitchFamily="18" charset="0"/>
              </a:rPr>
              <a:t>đ</a:t>
            </a:r>
            <a:r>
              <a:rPr lang="en-US" altLang="en-US" sz="2400" b="1" i="1" dirty="0">
                <a:solidFill>
                  <a:srgbClr val="FF0000"/>
                </a:solidFill>
                <a:latin typeface="Times New Roman" pitchFamily="18" charset="0"/>
                <a:cs typeface="Times New Roman" pitchFamily="18" charset="0"/>
              </a:rPr>
              <a:t>ể </a:t>
            </a:r>
            <a:r>
              <a:rPr lang="vi-VN" altLang="en-US" sz="2400" b="1" i="1" dirty="0">
                <a:solidFill>
                  <a:srgbClr val="FF0000"/>
                </a:solidFill>
                <a:latin typeface="Times New Roman" pitchFamily="18" charset="0"/>
              </a:rPr>
              <a:t>đ</a:t>
            </a:r>
            <a:r>
              <a:rPr lang="en-US" altLang="en-US" sz="2400" b="1" i="1" dirty="0" err="1">
                <a:solidFill>
                  <a:srgbClr val="FF0000"/>
                </a:solidFill>
                <a:latin typeface="Times New Roman" pitchFamily="18" charset="0"/>
              </a:rPr>
              <a:t>áp</a:t>
            </a:r>
            <a:r>
              <a:rPr lang="en-US" altLang="en-US" sz="2400" b="1" i="1" dirty="0">
                <a:solidFill>
                  <a:srgbClr val="FF0000"/>
                </a:solidFill>
                <a:latin typeface="Times New Roman" pitchFamily="18" charset="0"/>
              </a:rPr>
              <a:t>?</a:t>
            </a:r>
          </a:p>
        </p:txBody>
      </p:sp>
      <p:sp>
        <p:nvSpPr>
          <p:cNvPr id="19" name="Text Box 6"/>
          <p:cNvSpPr txBox="1">
            <a:spLocks noChangeArrowheads="1"/>
          </p:cNvSpPr>
          <p:nvPr/>
        </p:nvSpPr>
        <p:spPr bwMode="auto">
          <a:xfrm>
            <a:off x="725488" y="4550896"/>
            <a:ext cx="3505200" cy="461665"/>
          </a:xfrm>
          <a:prstGeom prst="rect">
            <a:avLst/>
          </a:prstGeom>
          <a:noFill/>
          <a:ln w="9525">
            <a:noFill/>
            <a:miter lim="800000"/>
            <a:headEnd/>
            <a:tailEnd/>
          </a:ln>
          <a:effectLst/>
        </p:spPr>
        <p:txBody>
          <a:bodyPr>
            <a:spAutoFit/>
          </a:bodyPr>
          <a:lstStyle/>
          <a:p>
            <a:pPr>
              <a:spcBef>
                <a:spcPct val="50000"/>
              </a:spcBef>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Này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gọi</a:t>
            </a:r>
            <a:endParaRPr lang="en-US" sz="2400" dirty="0">
              <a:latin typeface="Times New Roman" panose="02020603050405020304" pitchFamily="18" charset="0"/>
              <a:cs typeface="Times New Roman" panose="02020603050405020304" pitchFamily="18" charset="0"/>
            </a:endParaRPr>
          </a:p>
        </p:txBody>
      </p:sp>
      <p:sp>
        <p:nvSpPr>
          <p:cNvPr id="20" name="Text Box 7"/>
          <p:cNvSpPr txBox="1">
            <a:spLocks noChangeArrowheads="1"/>
          </p:cNvSpPr>
          <p:nvPr/>
        </p:nvSpPr>
        <p:spPr bwMode="auto">
          <a:xfrm>
            <a:off x="692944" y="5105400"/>
            <a:ext cx="6248400" cy="1107996"/>
          </a:xfrm>
          <a:prstGeom prst="rect">
            <a:avLst/>
          </a:prstGeom>
          <a:noFill/>
          <a:ln w="9525">
            <a:noFill/>
            <a:miter lim="800000"/>
            <a:headEnd/>
            <a:tailEnd/>
          </a:ln>
          <a:effectLst/>
        </p:spPr>
        <p:txBody>
          <a:bodyPr>
            <a:spAutoFit/>
          </a:bodyPr>
          <a:lstStyle/>
          <a:p>
            <a:pPr>
              <a:spcBef>
                <a:spcPct val="50000"/>
              </a:spcBef>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Thưa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đáp</a:t>
            </a:r>
            <a:endParaRPr lang="en-US" sz="2800" dirty="0">
              <a:latin typeface="Times New Roman" panose="02020603050405020304" pitchFamily="18" charset="0"/>
              <a:cs typeface="Times New Roman" panose="02020603050405020304" pitchFamily="18" charset="0"/>
            </a:endParaRPr>
          </a:p>
          <a:p>
            <a:pPr marL="457200" indent="-457200">
              <a:spcBef>
                <a:spcPct val="50000"/>
              </a:spcBef>
              <a:buFontTx/>
              <a:buChar char="-"/>
            </a:pPr>
            <a:endParaRPr lang="en-US" sz="2800" dirty="0">
              <a:latin typeface=".VnArial" pitchFamily="34" charset="0"/>
              <a:cs typeface="Arial" pitchFamily="34" charset="0"/>
            </a:endParaRPr>
          </a:p>
        </p:txBody>
      </p:sp>
      <p:sp>
        <p:nvSpPr>
          <p:cNvPr id="21" name="Text Box 8"/>
          <p:cNvSpPr txBox="1">
            <a:spLocks noChangeArrowheads="1"/>
          </p:cNvSpPr>
          <p:nvPr/>
        </p:nvSpPr>
        <p:spPr bwMode="auto">
          <a:xfrm>
            <a:off x="5029200" y="4421914"/>
            <a:ext cx="4114800" cy="1384995"/>
          </a:xfrm>
          <a:prstGeom prst="rect">
            <a:avLst/>
          </a:prstGeom>
          <a:noFill/>
          <a:ln w="9525">
            <a:noFill/>
            <a:miter lim="800000"/>
            <a:headEnd/>
            <a:tailEnd/>
          </a:ln>
          <a:effectLst/>
        </p:spPr>
        <p:txBody>
          <a:bodyPr>
            <a:spAutoFit/>
          </a:bodyPr>
          <a:lstStyle/>
          <a:p>
            <a:pPr>
              <a:spcBef>
                <a:spcPct val="50000"/>
              </a:spcBef>
            </a:pPr>
            <a:r>
              <a:rPr lang="en-US" sz="2800" dirty="0" err="1">
                <a:solidFill>
                  <a:srgbClr val="7030A0"/>
                </a:solidFill>
                <a:latin typeface="Times New Roman" pitchFamily="18" charset="0"/>
                <a:cs typeface="Times New Roman" pitchFamily="18" charset="0"/>
              </a:rPr>
              <a:t>Những</a:t>
            </a:r>
            <a:r>
              <a:rPr lang="en-US" sz="2800" dirty="0">
                <a:solidFill>
                  <a:srgbClr val="7030A0"/>
                </a:solidFill>
                <a:latin typeface="Times New Roman" pitchFamily="18" charset="0"/>
                <a:cs typeface="Times New Roman" pitchFamily="18" charset="0"/>
              </a:rPr>
              <a:t> </a:t>
            </a:r>
            <a:r>
              <a:rPr lang="en-US" sz="2800" dirty="0" err="1">
                <a:solidFill>
                  <a:srgbClr val="7030A0"/>
                </a:solidFill>
                <a:latin typeface="Times New Roman" pitchFamily="18" charset="0"/>
                <a:cs typeface="Times New Roman" pitchFamily="18" charset="0"/>
              </a:rPr>
              <a:t>từ</a:t>
            </a:r>
            <a:r>
              <a:rPr lang="en-US" sz="2800" dirty="0">
                <a:solidFill>
                  <a:srgbClr val="7030A0"/>
                </a:solidFill>
                <a:latin typeface="Times New Roman" pitchFamily="18" charset="0"/>
                <a:cs typeface="Times New Roman" pitchFamily="18" charset="0"/>
              </a:rPr>
              <a:t> </a:t>
            </a:r>
            <a:r>
              <a:rPr lang="en-US" sz="2800" dirty="0" err="1">
                <a:solidFill>
                  <a:srgbClr val="7030A0"/>
                </a:solidFill>
                <a:latin typeface="Times New Roman" pitchFamily="18" charset="0"/>
                <a:cs typeface="Times New Roman" pitchFamily="18" charset="0"/>
              </a:rPr>
              <a:t>trên</a:t>
            </a:r>
            <a:r>
              <a:rPr lang="en-US" sz="2800" dirty="0">
                <a:solidFill>
                  <a:srgbClr val="7030A0"/>
                </a:solidFill>
                <a:latin typeface="Times New Roman" pitchFamily="18" charset="0"/>
                <a:cs typeface="Times New Roman" pitchFamily="18" charset="0"/>
              </a:rPr>
              <a:t> </a:t>
            </a:r>
            <a:r>
              <a:rPr lang="en-US" sz="2800" dirty="0" err="1">
                <a:solidFill>
                  <a:srgbClr val="7030A0"/>
                </a:solidFill>
                <a:latin typeface="Times New Roman" pitchFamily="18" charset="0"/>
                <a:cs typeface="Times New Roman" pitchFamily="18" charset="0"/>
              </a:rPr>
              <a:t>có</a:t>
            </a:r>
            <a:r>
              <a:rPr lang="en-US" sz="2800" dirty="0">
                <a:solidFill>
                  <a:srgbClr val="7030A0"/>
                </a:solidFill>
                <a:latin typeface="Times New Roman" pitchFamily="18" charset="0"/>
                <a:cs typeface="Times New Roman" pitchFamily="18" charset="0"/>
              </a:rPr>
              <a:t> </a:t>
            </a:r>
            <a:r>
              <a:rPr lang="en-US" sz="2800" dirty="0" err="1">
                <a:solidFill>
                  <a:srgbClr val="7030A0"/>
                </a:solidFill>
                <a:latin typeface="Times New Roman" pitchFamily="18" charset="0"/>
                <a:cs typeface="Times New Roman" pitchFamily="18" charset="0"/>
              </a:rPr>
              <a:t>tham</a:t>
            </a:r>
            <a:r>
              <a:rPr lang="en-US" sz="2800" dirty="0">
                <a:solidFill>
                  <a:srgbClr val="7030A0"/>
                </a:solidFill>
                <a:latin typeface="Times New Roman" pitchFamily="18" charset="0"/>
                <a:cs typeface="Times New Roman" pitchFamily="18" charset="0"/>
              </a:rPr>
              <a:t> </a:t>
            </a:r>
            <a:r>
              <a:rPr lang="en-US" sz="2800" dirty="0" err="1">
                <a:solidFill>
                  <a:srgbClr val="7030A0"/>
                </a:solidFill>
                <a:latin typeface="Times New Roman" pitchFamily="18" charset="0"/>
                <a:cs typeface="Times New Roman" pitchFamily="18" charset="0"/>
              </a:rPr>
              <a:t>gia</a:t>
            </a:r>
            <a:r>
              <a:rPr lang="en-US" sz="2800" dirty="0">
                <a:solidFill>
                  <a:srgbClr val="7030A0"/>
                </a:solidFill>
                <a:latin typeface="Times New Roman" pitchFamily="18" charset="0"/>
                <a:cs typeface="Times New Roman" pitchFamily="18" charset="0"/>
              </a:rPr>
              <a:t> </a:t>
            </a:r>
            <a:r>
              <a:rPr lang="en-US" sz="2800" dirty="0" err="1">
                <a:solidFill>
                  <a:srgbClr val="7030A0"/>
                </a:solidFill>
                <a:latin typeface="Times New Roman" pitchFamily="18" charset="0"/>
                <a:cs typeface="Times New Roman" pitchFamily="18" charset="0"/>
              </a:rPr>
              <a:t>diễn</a:t>
            </a:r>
            <a:r>
              <a:rPr lang="en-US" sz="2800" dirty="0">
                <a:solidFill>
                  <a:srgbClr val="7030A0"/>
                </a:solidFill>
                <a:latin typeface="Times New Roman" pitchFamily="18" charset="0"/>
                <a:cs typeface="Times New Roman" pitchFamily="18" charset="0"/>
              </a:rPr>
              <a:t> </a:t>
            </a:r>
            <a:r>
              <a:rPr lang="en-US" sz="2800" dirty="0" err="1">
                <a:solidFill>
                  <a:srgbClr val="7030A0"/>
                </a:solidFill>
                <a:latin typeface="Times New Roman" pitchFamily="18" charset="0"/>
                <a:cs typeface="Times New Roman" pitchFamily="18" charset="0"/>
              </a:rPr>
              <a:t>đạt</a:t>
            </a:r>
            <a:r>
              <a:rPr lang="en-US" sz="2800" dirty="0">
                <a:solidFill>
                  <a:srgbClr val="7030A0"/>
                </a:solidFill>
                <a:latin typeface="Times New Roman" pitchFamily="18" charset="0"/>
                <a:cs typeface="Times New Roman" pitchFamily="18" charset="0"/>
              </a:rPr>
              <a:t> </a:t>
            </a:r>
            <a:r>
              <a:rPr lang="en-US" sz="2800" dirty="0" err="1">
                <a:solidFill>
                  <a:srgbClr val="7030A0"/>
                </a:solidFill>
                <a:latin typeface="Times New Roman" pitchFamily="18" charset="0"/>
                <a:cs typeface="Times New Roman" pitchFamily="18" charset="0"/>
              </a:rPr>
              <a:t>nghĩa</a:t>
            </a:r>
            <a:r>
              <a:rPr lang="en-US" sz="2800" dirty="0">
                <a:solidFill>
                  <a:srgbClr val="7030A0"/>
                </a:solidFill>
                <a:latin typeface="Times New Roman" pitchFamily="18" charset="0"/>
                <a:cs typeface="Times New Roman" pitchFamily="18" charset="0"/>
              </a:rPr>
              <a:t> </a:t>
            </a:r>
            <a:r>
              <a:rPr lang="en-US" sz="2800" dirty="0" err="1">
                <a:solidFill>
                  <a:srgbClr val="7030A0"/>
                </a:solidFill>
                <a:latin typeface="Times New Roman" pitchFamily="18" charset="0"/>
                <a:cs typeface="Times New Roman" pitchFamily="18" charset="0"/>
              </a:rPr>
              <a:t>sự</a:t>
            </a:r>
            <a:r>
              <a:rPr lang="en-US" sz="2800" dirty="0">
                <a:solidFill>
                  <a:srgbClr val="7030A0"/>
                </a:solidFill>
                <a:latin typeface="Times New Roman" pitchFamily="18" charset="0"/>
                <a:cs typeface="Times New Roman" pitchFamily="18" charset="0"/>
              </a:rPr>
              <a:t> </a:t>
            </a:r>
            <a:r>
              <a:rPr lang="en-US" sz="2800" dirty="0" err="1">
                <a:solidFill>
                  <a:srgbClr val="7030A0"/>
                </a:solidFill>
                <a:latin typeface="Times New Roman" pitchFamily="18" charset="0"/>
                <a:cs typeface="Times New Roman" pitchFamily="18" charset="0"/>
              </a:rPr>
              <a:t>việc</a:t>
            </a:r>
            <a:r>
              <a:rPr lang="en-US" sz="2800" dirty="0">
                <a:solidFill>
                  <a:srgbClr val="7030A0"/>
                </a:solidFill>
                <a:latin typeface="Times New Roman" pitchFamily="18" charset="0"/>
                <a:cs typeface="Times New Roman" pitchFamily="18" charset="0"/>
              </a:rPr>
              <a:t> </a:t>
            </a:r>
            <a:r>
              <a:rPr lang="en-US" sz="2800" dirty="0" err="1">
                <a:solidFill>
                  <a:srgbClr val="7030A0"/>
                </a:solidFill>
                <a:latin typeface="Times New Roman" pitchFamily="18" charset="0"/>
                <a:cs typeface="Times New Roman" pitchFamily="18" charset="0"/>
              </a:rPr>
              <a:t>của</a:t>
            </a:r>
            <a:r>
              <a:rPr lang="en-US" sz="2800" dirty="0">
                <a:solidFill>
                  <a:srgbClr val="7030A0"/>
                </a:solidFill>
                <a:latin typeface="Times New Roman" pitchFamily="18" charset="0"/>
                <a:cs typeface="Times New Roman" pitchFamily="18" charset="0"/>
              </a:rPr>
              <a:t> </a:t>
            </a:r>
            <a:r>
              <a:rPr lang="en-US" sz="2800" dirty="0" err="1">
                <a:solidFill>
                  <a:srgbClr val="7030A0"/>
                </a:solidFill>
                <a:latin typeface="Times New Roman" pitchFamily="18" charset="0"/>
                <a:cs typeface="Times New Roman" pitchFamily="18" charset="0"/>
              </a:rPr>
              <a:t>câu</a:t>
            </a:r>
            <a:r>
              <a:rPr lang="en-US" sz="2800" dirty="0">
                <a:solidFill>
                  <a:srgbClr val="7030A0"/>
                </a:solidFill>
                <a:latin typeface="Times New Roman" pitchFamily="18" charset="0"/>
                <a:cs typeface="Times New Roman" pitchFamily="18" charset="0"/>
              </a:rPr>
              <a:t> hay </a:t>
            </a:r>
            <a:r>
              <a:rPr lang="en-US" sz="2800" dirty="0" err="1">
                <a:solidFill>
                  <a:srgbClr val="7030A0"/>
                </a:solidFill>
                <a:latin typeface="Times New Roman" pitchFamily="18" charset="0"/>
                <a:cs typeface="Times New Roman" pitchFamily="18" charset="0"/>
              </a:rPr>
              <a:t>không</a:t>
            </a:r>
            <a:r>
              <a:rPr lang="en-US" sz="2800" dirty="0">
                <a:solidFill>
                  <a:srgbClr val="7030A0"/>
                </a:solidFill>
                <a:latin typeface="Times New Roman" pitchFamily="18" charset="0"/>
                <a:cs typeface="Times New Roman" pitchFamily="18" charset="0"/>
              </a:rPr>
              <a:t>?</a:t>
            </a:r>
          </a:p>
        </p:txBody>
      </p:sp>
      <p:sp>
        <p:nvSpPr>
          <p:cNvPr id="22" name="Line 9"/>
          <p:cNvSpPr>
            <a:spLocks noChangeShapeType="1"/>
          </p:cNvSpPr>
          <p:nvPr/>
        </p:nvSpPr>
        <p:spPr bwMode="auto">
          <a:xfrm>
            <a:off x="4985658" y="4608288"/>
            <a:ext cx="0" cy="914400"/>
          </a:xfrm>
          <a:prstGeom prst="line">
            <a:avLst/>
          </a:prstGeom>
          <a:ln>
            <a:headEnd/>
            <a:tailEnd/>
          </a:ln>
        </p:spPr>
        <p:style>
          <a:lnRef idx="2">
            <a:schemeClr val="dk1"/>
          </a:lnRef>
          <a:fillRef idx="0">
            <a:schemeClr val="dk1"/>
          </a:fillRef>
          <a:effectRef idx="1">
            <a:schemeClr val="dk1"/>
          </a:effectRef>
          <a:fontRef idx="minor">
            <a:schemeClr val="tx1"/>
          </a:fontRef>
        </p:style>
        <p:txBody>
          <a:bodyPr/>
          <a:lstStyle/>
          <a:p>
            <a:endParaRPr lang="en-US"/>
          </a:p>
        </p:txBody>
      </p:sp>
      <p:sp>
        <p:nvSpPr>
          <p:cNvPr id="23" name="Text Box 10"/>
          <p:cNvSpPr txBox="1">
            <a:spLocks noChangeArrowheads="1"/>
          </p:cNvSpPr>
          <p:nvPr/>
        </p:nvSpPr>
        <p:spPr bwMode="auto">
          <a:xfrm>
            <a:off x="228600" y="5675293"/>
            <a:ext cx="9448800" cy="954107"/>
          </a:xfrm>
          <a:prstGeom prst="rect">
            <a:avLst/>
          </a:prstGeom>
          <a:noFill/>
          <a:ln w="9525">
            <a:noFill/>
            <a:miter lim="800000"/>
            <a:headEnd/>
            <a:tailEnd/>
          </a:ln>
          <a:effectLst/>
        </p:spPr>
        <p:txBody>
          <a:bodyPr wrap="square">
            <a:spAutoFit/>
          </a:bodyPr>
          <a:lstStyle/>
          <a:p>
            <a:r>
              <a:rPr lang="vi-VN" sz="2800" b="1" dirty="0">
                <a:solidFill>
                  <a:srgbClr val="002060"/>
                </a:solidFill>
                <a:latin typeface=".VnTime" pitchFamily="34" charset="0"/>
                <a:cs typeface="Arial" pitchFamily="34" charset="0"/>
              </a:rPr>
              <a:t>Khô</a:t>
            </a:r>
            <a:r>
              <a:rPr lang="en-US" sz="2800" b="1" dirty="0">
                <a:solidFill>
                  <a:srgbClr val="002060"/>
                </a:solidFill>
                <a:latin typeface=".VnTime" pitchFamily="34" charset="0"/>
                <a:cs typeface="Arial" pitchFamily="34" charset="0"/>
              </a:rPr>
              <a:t>ng </a:t>
            </a:r>
            <a:r>
              <a:rPr lang="en-US" sz="2800" b="1" dirty="0" err="1">
                <a:solidFill>
                  <a:srgbClr val="002060"/>
                </a:solidFill>
                <a:latin typeface=".VnTime" pitchFamily="34" charset="0"/>
                <a:cs typeface="Arial" pitchFamily="34" charset="0"/>
              </a:rPr>
              <a:t>tham</a:t>
            </a:r>
            <a:r>
              <a:rPr lang="en-US" sz="2800" b="1" dirty="0">
                <a:solidFill>
                  <a:srgbClr val="002060"/>
                </a:solidFill>
                <a:latin typeface=".VnTime" pitchFamily="34" charset="0"/>
                <a:cs typeface="Arial" pitchFamily="34" charset="0"/>
              </a:rPr>
              <a:t> </a:t>
            </a:r>
            <a:r>
              <a:rPr lang="en-US" sz="2800" b="1" dirty="0" err="1">
                <a:solidFill>
                  <a:srgbClr val="002060"/>
                </a:solidFill>
                <a:latin typeface=".VnTime" pitchFamily="34" charset="0"/>
                <a:cs typeface="Arial" pitchFamily="34" charset="0"/>
              </a:rPr>
              <a:t>gia</a:t>
            </a:r>
            <a:r>
              <a:rPr lang="en-US" sz="2800" b="1" dirty="0">
                <a:solidFill>
                  <a:srgbClr val="002060"/>
                </a:solidFill>
                <a:latin typeface=".VnTime" pitchFamily="34" charset="0"/>
                <a:cs typeface="Arial" pitchFamily="34" charset="0"/>
              </a:rPr>
              <a:t> </a:t>
            </a:r>
            <a:r>
              <a:rPr lang="vi-VN" sz="2800" b="1" dirty="0">
                <a:solidFill>
                  <a:srgbClr val="002060"/>
                </a:solidFill>
                <a:latin typeface=".VnTime" pitchFamily="34" charset="0"/>
                <a:cs typeface="Arial" pitchFamily="34" charset="0"/>
              </a:rPr>
              <a:t>diễn đạt nghĩa sự việc của câu</a:t>
            </a:r>
            <a:r>
              <a:rPr lang="en-US" sz="2800" b="1" dirty="0">
                <a:solidFill>
                  <a:srgbClr val="002060"/>
                </a:solidFill>
                <a:latin typeface=".VnTime" pitchFamily="34" charset="0"/>
                <a:cs typeface="Arial" pitchFamily="34" charset="0"/>
              </a:rPr>
              <a:t> </a:t>
            </a:r>
          </a:p>
          <a:p>
            <a:r>
              <a:rPr lang="en-US" sz="2800" b="1" dirty="0">
                <a:solidFill>
                  <a:srgbClr val="002060"/>
                </a:solidFill>
                <a:latin typeface=".VnTime" pitchFamily="34" charset="0"/>
                <a:cs typeface="Arial" pitchFamily="34" charset="0"/>
              </a:rPr>
              <a:t>(</a:t>
            </a:r>
            <a:r>
              <a:rPr lang="en-US" sz="2800" b="1" dirty="0">
                <a:solidFill>
                  <a:srgbClr val="002060"/>
                </a:solidFill>
                <a:latin typeface="Times New Roman" pitchFamily="18" charset="0"/>
                <a:cs typeface="Arial" pitchFamily="34" charset="0"/>
              </a:rPr>
              <a:t>TP </a:t>
            </a:r>
            <a:r>
              <a:rPr lang="en-US" sz="2800" b="1" dirty="0" err="1">
                <a:solidFill>
                  <a:srgbClr val="002060"/>
                </a:solidFill>
                <a:latin typeface="Times New Roman" pitchFamily="18" charset="0"/>
                <a:cs typeface="Arial" pitchFamily="34" charset="0"/>
              </a:rPr>
              <a:t>biệt</a:t>
            </a:r>
            <a:r>
              <a:rPr lang="en-US" sz="2800" b="1" dirty="0">
                <a:solidFill>
                  <a:srgbClr val="002060"/>
                </a:solidFill>
                <a:latin typeface="Times New Roman" pitchFamily="18" charset="0"/>
                <a:cs typeface="Arial" pitchFamily="34" charset="0"/>
              </a:rPr>
              <a:t> </a:t>
            </a:r>
            <a:r>
              <a:rPr lang="en-US" sz="2800" b="1" dirty="0" err="1">
                <a:solidFill>
                  <a:srgbClr val="002060"/>
                </a:solidFill>
                <a:latin typeface="Times New Roman" pitchFamily="18" charset="0"/>
                <a:cs typeface="Arial" pitchFamily="34" charset="0"/>
              </a:rPr>
              <a:t>lập</a:t>
            </a:r>
            <a:r>
              <a:rPr lang="en-US" sz="2800" b="1" dirty="0">
                <a:solidFill>
                  <a:srgbClr val="002060"/>
                </a:solidFill>
                <a:latin typeface="Times New Roman" pitchFamily="18" charset="0"/>
                <a:cs typeface="Arial" pitchFamily="34" charset="0"/>
              </a:rPr>
              <a:t>).</a:t>
            </a:r>
          </a:p>
        </p:txBody>
      </p:sp>
      <p:sp>
        <p:nvSpPr>
          <p:cNvPr id="4" name="Text Box 3">
            <a:extLst>
              <a:ext uri="{FF2B5EF4-FFF2-40B4-BE49-F238E27FC236}">
                <a16:creationId xmlns:a16="http://schemas.microsoft.com/office/drawing/2014/main" id="{AC97A042-624F-9030-AB9B-994C8777F5AC}"/>
              </a:ext>
            </a:extLst>
          </p:cNvPr>
          <p:cNvSpPr txBox="1">
            <a:spLocks noChangeArrowheads="1"/>
          </p:cNvSpPr>
          <p:nvPr/>
        </p:nvSpPr>
        <p:spPr bwMode="auto">
          <a:xfrm>
            <a:off x="533400" y="3957935"/>
            <a:ext cx="3505200" cy="461665"/>
          </a:xfrm>
          <a:prstGeom prst="rect">
            <a:avLst/>
          </a:prstGeom>
          <a:noFill/>
          <a:ln w="9525">
            <a:noFill/>
            <a:miter lim="800000"/>
            <a:headEnd/>
            <a:tailEnd/>
          </a:ln>
          <a:effectLst/>
        </p:spPr>
        <p:txBody>
          <a:bodyPr wrap="square">
            <a:spAutoFit/>
          </a:bodyPr>
          <a:lstStyle/>
          <a:p>
            <a:pPr>
              <a:spcBef>
                <a:spcPct val="50000"/>
              </a:spcBef>
            </a:pPr>
            <a:r>
              <a:rPr lang="en-US" sz="2400" b="1" dirty="0">
                <a:latin typeface="Times New Roman" pitchFamily="18" charset="0"/>
                <a:cs typeface="Times New Roman" pitchFamily="18" charset="0"/>
              </a:rPr>
              <a:t>2. </a:t>
            </a:r>
            <a:r>
              <a:rPr lang="en-US" sz="2400" b="1" u="sng" dirty="0" err="1">
                <a:latin typeface="Times New Roman" pitchFamily="18" charset="0"/>
                <a:cs typeface="Times New Roman" pitchFamily="18" charset="0"/>
              </a:rPr>
              <a:t>Nhận</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xét</a:t>
            </a:r>
            <a:r>
              <a:rPr lang="en-US" sz="2400" b="1"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ox(in)">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ox(in)">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ox(in)">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ox(in)">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checkerboard(across)">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xit" presetSubtype="16" fill="hold" grpId="1" nodeType="clickEffect">
                                  <p:stCondLst>
                                    <p:cond delay="0"/>
                                  </p:stCondLst>
                                  <p:childTnLst>
                                    <p:animEffect transition="out" filter="box(in)">
                                      <p:cBhvr>
                                        <p:cTn id="31" dur="500"/>
                                        <p:tgtEl>
                                          <p:spTgt spid="18"/>
                                        </p:tgtEl>
                                      </p:cBhvr>
                                    </p:animEffect>
                                    <p:set>
                                      <p:cBhvr>
                                        <p:cTn id="32" dur="1" fill="hold">
                                          <p:stCondLst>
                                            <p:cond delay="499"/>
                                          </p:stCondLst>
                                        </p:cTn>
                                        <p:tgtEl>
                                          <p:spTgt spid="18"/>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box(in)">
                                      <p:cBhvr>
                                        <p:cTn id="37" dur="500"/>
                                        <p:tgtEl>
                                          <p:spTgt spid="19"/>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linds(horizontal)">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blinds(horizontal)">
                                      <p:cBhvr>
                                        <p:cTn id="47" dur="500"/>
                                        <p:tgtEl>
                                          <p:spTgt spid="2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blinds(horizontal)">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23">
                                            <p:txEl>
                                              <p:pRg st="0" end="0"/>
                                            </p:txEl>
                                          </p:spTgt>
                                        </p:tgtEl>
                                        <p:attrNameLst>
                                          <p:attrName>style.visibility</p:attrName>
                                        </p:attrNameLst>
                                      </p:cBhvr>
                                      <p:to>
                                        <p:strVal val="visible"/>
                                      </p:to>
                                    </p:set>
                                    <p:animEffect transition="in" filter="blinds(horizontal)">
                                      <p:cBhvr>
                                        <p:cTn id="57" dur="500"/>
                                        <p:tgtEl>
                                          <p:spTgt spid="23">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nodeType="clickEffect">
                                  <p:stCondLst>
                                    <p:cond delay="0"/>
                                  </p:stCondLst>
                                  <p:childTnLst>
                                    <p:set>
                                      <p:cBhvr>
                                        <p:cTn id="61" dur="1" fill="hold">
                                          <p:stCondLst>
                                            <p:cond delay="0"/>
                                          </p:stCondLst>
                                        </p:cTn>
                                        <p:tgtEl>
                                          <p:spTgt spid="23">
                                            <p:txEl>
                                              <p:pRg st="1" end="1"/>
                                            </p:txEl>
                                          </p:spTgt>
                                        </p:tgtEl>
                                        <p:attrNameLst>
                                          <p:attrName>style.visibility</p:attrName>
                                        </p:attrNameLst>
                                      </p:cBhvr>
                                      <p:to>
                                        <p:strVal val="visible"/>
                                      </p:to>
                                    </p:set>
                                    <p:animEffect transition="in" filter="blinds(horizontal)">
                                      <p:cBhvr>
                                        <p:cTn id="62" dur="500"/>
                                        <p:tgtEl>
                                          <p:spTgt spid="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animBg="1"/>
      <p:bldP spid="18" grpId="1" animBg="1"/>
      <p:bldP spid="19" grpId="0"/>
      <p:bldP spid="20" grpId="0"/>
      <p:bldP spid="21" grpId="0"/>
      <p:bldP spid="22" grpId="0" animBg="1"/>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Text Box 4"/>
          <p:cNvSpPr txBox="1">
            <a:spLocks noChangeArrowheads="1"/>
          </p:cNvSpPr>
          <p:nvPr/>
        </p:nvSpPr>
        <p:spPr bwMode="auto">
          <a:xfrm>
            <a:off x="1066800" y="2300287"/>
            <a:ext cx="3505200" cy="519113"/>
          </a:xfrm>
          <a:prstGeom prst="rect">
            <a:avLst/>
          </a:prstGeom>
          <a:noFill/>
          <a:ln w="9525">
            <a:noFill/>
            <a:miter lim="800000"/>
            <a:headEnd/>
            <a:tailEnd/>
          </a:ln>
          <a:effectLst/>
        </p:spPr>
        <p:txBody>
          <a:bodyPr>
            <a:spAutoFit/>
          </a:bodyPr>
          <a:lstStyle/>
          <a:p>
            <a:pPr>
              <a:spcBef>
                <a:spcPct val="50000"/>
              </a:spcBef>
              <a:buFontTx/>
              <a:buChar char="-"/>
            </a:pPr>
            <a:r>
              <a:rPr lang="en-US" sz="2800" dirty="0">
                <a:latin typeface=".VnArial" pitchFamily="34" charset="0"/>
                <a:cs typeface="Arial" pitchFamily="34" charset="0"/>
              </a:rPr>
              <a:t> </a:t>
            </a:r>
            <a:r>
              <a:rPr lang="en-US" sz="2800" dirty="0" err="1">
                <a:latin typeface="Times New Roman" panose="02020603050405020304" pitchFamily="18" charset="0"/>
                <a:cs typeface="Times New Roman" panose="02020603050405020304" pitchFamily="18" charset="0"/>
              </a:rPr>
              <a:t>Này</a:t>
            </a:r>
            <a:endParaRPr lang="en-US" sz="2800" dirty="0">
              <a:latin typeface=".VnArial" pitchFamily="34" charset="0"/>
              <a:cs typeface="Arial" pitchFamily="34" charset="0"/>
            </a:endParaRPr>
          </a:p>
        </p:txBody>
      </p:sp>
      <p:sp>
        <p:nvSpPr>
          <p:cNvPr id="49157" name="Text Box 5"/>
          <p:cNvSpPr txBox="1">
            <a:spLocks noChangeArrowheads="1"/>
          </p:cNvSpPr>
          <p:nvPr/>
        </p:nvSpPr>
        <p:spPr bwMode="auto">
          <a:xfrm>
            <a:off x="914400" y="3595687"/>
            <a:ext cx="6248400" cy="519113"/>
          </a:xfrm>
          <a:prstGeom prst="rect">
            <a:avLst/>
          </a:prstGeom>
          <a:noFill/>
          <a:ln w="9525">
            <a:noFill/>
            <a:miter lim="800000"/>
            <a:headEnd/>
            <a:tailEnd/>
          </a:ln>
          <a:effectLst/>
        </p:spPr>
        <p:txBody>
          <a:bodyPr>
            <a:spAutoFit/>
          </a:bodyPr>
          <a:lstStyle/>
          <a:p>
            <a:pPr>
              <a:spcBef>
                <a:spcPct val="50000"/>
              </a:spcBef>
            </a:pP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ông</a:t>
            </a:r>
            <a:endParaRPr lang="en-US" sz="2800" dirty="0">
              <a:latin typeface="Times New Roman" panose="02020603050405020304" pitchFamily="18" charset="0"/>
              <a:cs typeface="Times New Roman" panose="02020603050405020304" pitchFamily="18" charset="0"/>
            </a:endParaRPr>
          </a:p>
        </p:txBody>
      </p:sp>
      <p:sp>
        <p:nvSpPr>
          <p:cNvPr id="49158" name="Text Box 6"/>
          <p:cNvSpPr txBox="1">
            <a:spLocks noChangeArrowheads="1"/>
          </p:cNvSpPr>
          <p:nvPr/>
        </p:nvSpPr>
        <p:spPr bwMode="auto">
          <a:xfrm>
            <a:off x="-33338" y="3879604"/>
            <a:ext cx="8534401" cy="997196"/>
          </a:xfrm>
          <a:prstGeom prst="rect">
            <a:avLst/>
          </a:prstGeom>
          <a:noFill/>
          <a:ln w="9525">
            <a:noFill/>
            <a:miter lim="800000"/>
            <a:headEnd/>
            <a:tailEnd/>
          </a:ln>
          <a:effectLst/>
        </p:spPr>
        <p:txBody>
          <a:bodyPr>
            <a:spAutoFit/>
          </a:bodyPr>
          <a:lstStyle/>
          <a:p>
            <a:pPr>
              <a:spcBef>
                <a:spcPct val="10000"/>
              </a:spcBef>
            </a:pPr>
            <a:endParaRPr lang="en-US" sz="2800" dirty="0">
              <a:latin typeface=".VnArial" pitchFamily="34" charset="0"/>
              <a:cs typeface="Arial" pitchFamily="34" charset="0"/>
            </a:endParaRPr>
          </a:p>
          <a:p>
            <a:pPr>
              <a:spcBef>
                <a:spcPct val="10000"/>
              </a:spcBef>
            </a:pPr>
            <a:r>
              <a:rPr lang="en-US" sz="2800" dirty="0">
                <a:latin typeface=".VnArial" pitchFamily="34" charset="0"/>
                <a:cs typeface="Arial" pitchFamily="34" charset="0"/>
              </a:rPr>
              <a:t>           </a:t>
            </a:r>
            <a:r>
              <a:rPr lang="en-US" sz="2400" dirty="0" err="1">
                <a:latin typeface="Arial" pitchFamily="34" charset="0"/>
                <a:cs typeface="Arial" pitchFamily="34" charset="0"/>
              </a:rPr>
              <a:t>Duy</a:t>
            </a:r>
            <a:r>
              <a:rPr lang="en-US" sz="2400" dirty="0">
                <a:latin typeface="Arial" pitchFamily="34" charset="0"/>
                <a:cs typeface="Arial" pitchFamily="34" charset="0"/>
              </a:rPr>
              <a:t> </a:t>
            </a:r>
            <a:r>
              <a:rPr lang="en-US" sz="2400" dirty="0" err="1">
                <a:latin typeface="Arial" pitchFamily="34" charset="0"/>
                <a:cs typeface="Arial" pitchFamily="34" charset="0"/>
              </a:rPr>
              <a:t>trì</a:t>
            </a:r>
            <a:r>
              <a:rPr lang="en-US" sz="2400" dirty="0">
                <a:latin typeface="Arial" pitchFamily="34" charset="0"/>
                <a:cs typeface="Arial" pitchFamily="34" charset="0"/>
              </a:rPr>
              <a:t> </a:t>
            </a:r>
            <a:r>
              <a:rPr lang="en-US" sz="2400" dirty="0" err="1">
                <a:latin typeface="Arial" pitchFamily="34" charset="0"/>
                <a:cs typeface="Arial" pitchFamily="34" charset="0"/>
              </a:rPr>
              <a:t>quan</a:t>
            </a:r>
            <a:r>
              <a:rPr lang="en-US" sz="2400" dirty="0">
                <a:latin typeface="Arial" pitchFamily="34" charset="0"/>
                <a:cs typeface="Arial" pitchFamily="34" charset="0"/>
              </a:rPr>
              <a:t> </a:t>
            </a:r>
            <a:r>
              <a:rPr lang="en-US" sz="2400" dirty="0" err="1">
                <a:latin typeface="Arial" pitchFamily="34" charset="0"/>
                <a:cs typeface="Arial" pitchFamily="34" charset="0"/>
              </a:rPr>
              <a:t>hệ</a:t>
            </a:r>
            <a:r>
              <a:rPr lang="en-US" sz="2400" dirty="0">
                <a:latin typeface="Arial" pitchFamily="34" charset="0"/>
                <a:cs typeface="Arial" pitchFamily="34" charset="0"/>
              </a:rPr>
              <a:t> </a:t>
            </a:r>
            <a:r>
              <a:rPr lang="en-US" sz="2400" dirty="0" err="1">
                <a:latin typeface="Arial" pitchFamily="34" charset="0"/>
                <a:cs typeface="Arial" pitchFamily="34" charset="0"/>
              </a:rPr>
              <a:t>giao</a:t>
            </a:r>
            <a:r>
              <a:rPr lang="en-US" sz="2400" dirty="0">
                <a:latin typeface="Arial" pitchFamily="34" charset="0"/>
                <a:cs typeface="Arial" pitchFamily="34" charset="0"/>
              </a:rPr>
              <a:t> </a:t>
            </a:r>
            <a:r>
              <a:rPr lang="en-US" sz="2400" dirty="0" err="1">
                <a:latin typeface="Arial" pitchFamily="34" charset="0"/>
                <a:cs typeface="Arial" pitchFamily="34" charset="0"/>
              </a:rPr>
              <a:t>tiếp</a:t>
            </a:r>
            <a:r>
              <a:rPr lang="en-US" sz="2400" dirty="0">
                <a:latin typeface="Arial" pitchFamily="34" charset="0"/>
                <a:cs typeface="Arial" pitchFamily="34" charset="0"/>
              </a:rPr>
              <a:t> (</a:t>
            </a:r>
            <a:r>
              <a:rPr lang="en-US" sz="2400" dirty="0" err="1">
                <a:latin typeface="Arial" pitchFamily="34" charset="0"/>
                <a:cs typeface="Arial" pitchFamily="34" charset="0"/>
              </a:rPr>
              <a:t>duy</a:t>
            </a:r>
            <a:r>
              <a:rPr lang="en-US" sz="2400" dirty="0">
                <a:latin typeface="Arial" pitchFamily="34" charset="0"/>
                <a:cs typeface="Arial" pitchFamily="34" charset="0"/>
              </a:rPr>
              <a:t> </a:t>
            </a:r>
            <a:r>
              <a:rPr lang="en-US" sz="2400" dirty="0" err="1">
                <a:latin typeface="Arial" pitchFamily="34" charset="0"/>
                <a:cs typeface="Arial" pitchFamily="34" charset="0"/>
              </a:rPr>
              <a:t>trì</a:t>
            </a:r>
            <a:r>
              <a:rPr lang="en-US" sz="2400" dirty="0">
                <a:latin typeface="Arial" pitchFamily="34" charset="0"/>
                <a:cs typeface="Arial" pitchFamily="34" charset="0"/>
              </a:rPr>
              <a:t> </a:t>
            </a:r>
            <a:r>
              <a:rPr lang="en-US" sz="2400" dirty="0" err="1">
                <a:latin typeface="Arial" pitchFamily="34" charset="0"/>
                <a:cs typeface="Arial" pitchFamily="34" charset="0"/>
              </a:rPr>
              <a:t>cuộc</a:t>
            </a:r>
            <a:r>
              <a:rPr lang="en-US" sz="2400" dirty="0">
                <a:latin typeface="Arial" pitchFamily="34" charset="0"/>
                <a:cs typeface="Arial" pitchFamily="34" charset="0"/>
              </a:rPr>
              <a:t> </a:t>
            </a:r>
            <a:r>
              <a:rPr lang="en-US" sz="2400" dirty="0" err="1">
                <a:latin typeface="Arial" pitchFamily="34" charset="0"/>
                <a:cs typeface="Arial" pitchFamily="34" charset="0"/>
              </a:rPr>
              <a:t>thoại</a:t>
            </a:r>
            <a:r>
              <a:rPr lang="en-US" sz="2400" dirty="0">
                <a:latin typeface="Arial" pitchFamily="34" charset="0"/>
                <a:cs typeface="Arial" pitchFamily="34" charset="0"/>
              </a:rPr>
              <a:t>)</a:t>
            </a:r>
          </a:p>
        </p:txBody>
      </p:sp>
      <p:sp>
        <p:nvSpPr>
          <p:cNvPr id="49159" name="Text Box 7"/>
          <p:cNvSpPr txBox="1">
            <a:spLocks noChangeArrowheads="1"/>
          </p:cNvSpPr>
          <p:nvPr/>
        </p:nvSpPr>
        <p:spPr bwMode="auto">
          <a:xfrm>
            <a:off x="990600" y="2909887"/>
            <a:ext cx="8153400" cy="519113"/>
          </a:xfrm>
          <a:prstGeom prst="rect">
            <a:avLst/>
          </a:prstGeom>
          <a:noFill/>
          <a:ln w="9525">
            <a:noFill/>
            <a:miter lim="800000"/>
            <a:headEnd/>
            <a:tailEnd/>
          </a:ln>
          <a:effectLst/>
        </p:spPr>
        <p:txBody>
          <a:bodyPr>
            <a:spAutoFit/>
          </a:bodyPr>
          <a:lstStyle/>
          <a:p>
            <a:pPr>
              <a:spcBef>
                <a:spcPct val="50000"/>
              </a:spcBef>
            </a:pPr>
            <a:r>
              <a:rPr lang="en-US" sz="2800" dirty="0">
                <a:latin typeface=".VnTime" pitchFamily="34" charset="0"/>
                <a:cs typeface="Arial" pitchFamily="34" charset="0"/>
              </a:rPr>
              <a:t> </a:t>
            </a:r>
            <a:r>
              <a:rPr lang="vi-VN" sz="2800" dirty="0">
                <a:latin typeface=".VnTime" pitchFamily="34" charset="0"/>
                <a:cs typeface="Arial" pitchFamily="34" charset="0"/>
              </a:rPr>
              <a:t>Tạo lập văn bản giao tiếp </a:t>
            </a:r>
            <a:r>
              <a:rPr lang="en-US" sz="2800" dirty="0">
                <a:latin typeface=".VnTime" pitchFamily="34" charset="0"/>
                <a:cs typeface="Arial" pitchFamily="34" charset="0"/>
              </a:rPr>
              <a:t> (</a:t>
            </a:r>
            <a:r>
              <a:rPr lang="vi-VN" sz="2800" dirty="0">
                <a:latin typeface=".VnTime" pitchFamily="34" charset="0"/>
                <a:cs typeface="Arial" pitchFamily="34" charset="0"/>
              </a:rPr>
              <a:t>mở đầu cuộc </a:t>
            </a:r>
            <a:r>
              <a:rPr lang="en-US" sz="2800" dirty="0">
                <a:latin typeface=".VnTime" pitchFamily="34" charset="0"/>
                <a:cs typeface="Arial" pitchFamily="34" charset="0"/>
              </a:rPr>
              <a:t>)</a:t>
            </a:r>
          </a:p>
        </p:txBody>
      </p:sp>
      <p:sp>
        <p:nvSpPr>
          <p:cNvPr id="49160" name="AutoShape 8"/>
          <p:cNvSpPr>
            <a:spLocks noChangeArrowheads="1"/>
          </p:cNvSpPr>
          <p:nvPr/>
        </p:nvSpPr>
        <p:spPr bwMode="auto">
          <a:xfrm>
            <a:off x="228600" y="2590800"/>
            <a:ext cx="762000" cy="609600"/>
          </a:xfrm>
          <a:prstGeom prst="curvedRightArrow">
            <a:avLst>
              <a:gd name="adj1" fmla="val 20000"/>
              <a:gd name="adj2" fmla="val 40000"/>
              <a:gd name="adj3" fmla="val 41667"/>
            </a:avLst>
          </a:prstGeom>
          <a:solidFill>
            <a:schemeClr val="accent1"/>
          </a:solidFill>
          <a:ln w="9525">
            <a:solidFill>
              <a:schemeClr val="tx1"/>
            </a:solidFill>
            <a:miter lim="800000"/>
            <a:headEnd/>
            <a:tailEnd/>
          </a:ln>
          <a:effectLst/>
        </p:spPr>
        <p:txBody>
          <a:bodyPr wrap="none" anchor="ctr"/>
          <a:lstStyle/>
          <a:p>
            <a:endParaRPr lang="en-US"/>
          </a:p>
        </p:txBody>
      </p:sp>
      <p:sp>
        <p:nvSpPr>
          <p:cNvPr id="49161" name="AutoShape 9"/>
          <p:cNvSpPr>
            <a:spLocks noChangeArrowheads="1"/>
          </p:cNvSpPr>
          <p:nvPr/>
        </p:nvSpPr>
        <p:spPr bwMode="auto">
          <a:xfrm flipH="1">
            <a:off x="0" y="3810000"/>
            <a:ext cx="1066800" cy="914400"/>
          </a:xfrm>
          <a:prstGeom prst="curvedLeftArrow">
            <a:avLst>
              <a:gd name="adj1" fmla="val 20000"/>
              <a:gd name="adj2" fmla="val 50000"/>
              <a:gd name="adj3" fmla="val 39881"/>
            </a:avLst>
          </a:prstGeom>
          <a:solidFill>
            <a:schemeClr val="accent1"/>
          </a:solidFill>
          <a:ln w="9525">
            <a:solidFill>
              <a:schemeClr val="tx1"/>
            </a:solidFill>
            <a:miter lim="800000"/>
            <a:headEnd/>
            <a:tailEnd/>
          </a:ln>
          <a:effectLst/>
        </p:spPr>
        <p:txBody>
          <a:bodyPr wrap="none" anchor="ctr"/>
          <a:lstStyle/>
          <a:p>
            <a:endParaRPr lang="en-US"/>
          </a:p>
        </p:txBody>
      </p:sp>
      <p:sp>
        <p:nvSpPr>
          <p:cNvPr id="10" name="Text Box 24"/>
          <p:cNvSpPr txBox="1">
            <a:spLocks noChangeArrowheads="1"/>
          </p:cNvSpPr>
          <p:nvPr/>
        </p:nvSpPr>
        <p:spPr bwMode="auto">
          <a:xfrm>
            <a:off x="457200" y="84408"/>
            <a:ext cx="8382000" cy="523220"/>
          </a:xfrm>
          <a:prstGeom prst="rect">
            <a:avLst/>
          </a:prstGeom>
          <a:noFill/>
          <a:ln>
            <a:noFill/>
          </a:ln>
          <a:effectLst/>
        </p:spPr>
        <p:txBody>
          <a:bodyPr wrap="square">
            <a:spAutoFit/>
          </a:bodyPr>
          <a:lstStyle/>
          <a:p>
            <a:pPr eaLnBrk="1" hangingPunct="1">
              <a:spcBef>
                <a:spcPct val="50000"/>
              </a:spcBef>
              <a:defRPr/>
            </a:pP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CÁC THÀNH PHẦN BIỆT LẬP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tiếp</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theo</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a:t>
            </a:r>
          </a:p>
        </p:txBody>
      </p:sp>
      <p:sp>
        <p:nvSpPr>
          <p:cNvPr id="12" name="Text Box 2"/>
          <p:cNvSpPr txBox="1">
            <a:spLocks noChangeArrowheads="1"/>
          </p:cNvSpPr>
          <p:nvPr/>
        </p:nvSpPr>
        <p:spPr bwMode="auto">
          <a:xfrm>
            <a:off x="304800" y="685800"/>
            <a:ext cx="44196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0070C0"/>
                </a:solidFill>
                <a:latin typeface="Times New Roman" pitchFamily="18" charset="0"/>
                <a:cs typeface="Times New Roman" pitchFamily="18" charset="0"/>
              </a:rPr>
              <a:t>I. </a:t>
            </a:r>
            <a:r>
              <a:rPr lang="en-US" sz="2400" b="1" u="sng" dirty="0">
                <a:solidFill>
                  <a:srgbClr val="0070C0"/>
                </a:solidFill>
                <a:latin typeface="Times New Roman" pitchFamily="18" charset="0"/>
                <a:cs typeface="Times New Roman" pitchFamily="18" charset="0"/>
              </a:rPr>
              <a:t>THÀNH PHẦN GỌI – ĐÁP:</a:t>
            </a:r>
          </a:p>
        </p:txBody>
      </p:sp>
      <p:sp>
        <p:nvSpPr>
          <p:cNvPr id="13" name="Text Box 3"/>
          <p:cNvSpPr txBox="1">
            <a:spLocks noChangeArrowheads="1"/>
          </p:cNvSpPr>
          <p:nvPr/>
        </p:nvSpPr>
        <p:spPr bwMode="auto">
          <a:xfrm>
            <a:off x="457200" y="1219200"/>
            <a:ext cx="3505200" cy="461665"/>
          </a:xfrm>
          <a:prstGeom prst="rect">
            <a:avLst/>
          </a:prstGeom>
          <a:noFill/>
          <a:ln w="9525">
            <a:noFill/>
            <a:miter lim="800000"/>
            <a:headEnd/>
            <a:tailEnd/>
          </a:ln>
          <a:effectLst/>
        </p:spPr>
        <p:txBody>
          <a:bodyPr wrap="square">
            <a:spAutoFit/>
          </a:bodyPr>
          <a:lstStyle/>
          <a:p>
            <a:pPr>
              <a:spcBef>
                <a:spcPct val="50000"/>
              </a:spcBef>
            </a:pPr>
            <a:r>
              <a:rPr lang="en-US" sz="2400" b="1" dirty="0">
                <a:latin typeface="Times New Roman" pitchFamily="18" charset="0"/>
                <a:cs typeface="Times New Roman" pitchFamily="18" charset="0"/>
              </a:rPr>
              <a:t>1. </a:t>
            </a:r>
            <a:r>
              <a:rPr lang="en-US" sz="2400" b="1" u="sng" dirty="0" err="1">
                <a:latin typeface="Times New Roman" pitchFamily="18" charset="0"/>
                <a:cs typeface="Times New Roman" pitchFamily="18" charset="0"/>
              </a:rPr>
              <a:t>Ngữ</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liệu</a:t>
            </a:r>
            <a:r>
              <a:rPr lang="en-US" sz="2400" b="1" dirty="0">
                <a:latin typeface="Times New Roman" pitchFamily="18" charset="0"/>
                <a:cs typeface="Times New Roman" pitchFamily="18" charset="0"/>
              </a:rPr>
              <a:t>: (SGK/31)</a:t>
            </a:r>
          </a:p>
        </p:txBody>
      </p:sp>
      <p:cxnSp>
        <p:nvCxnSpPr>
          <p:cNvPr id="15" name="Straight Arrow Connector 14"/>
          <p:cNvCxnSpPr>
            <a:stCxn id="49161" idx="4"/>
            <a:endCxn id="49161" idx="4"/>
          </p:cNvCxnSpPr>
          <p:nvPr/>
        </p:nvCxnSpPr>
        <p:spPr>
          <a:xfrm>
            <a:off x="0" y="4198620"/>
            <a:ext cx="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 Box 22"/>
          <p:cNvSpPr txBox="1">
            <a:spLocks noChangeArrowheads="1"/>
          </p:cNvSpPr>
          <p:nvPr/>
        </p:nvSpPr>
        <p:spPr bwMode="auto">
          <a:xfrm>
            <a:off x="482988" y="5024735"/>
            <a:ext cx="3581400" cy="461665"/>
          </a:xfrm>
          <a:prstGeom prst="rect">
            <a:avLst/>
          </a:prstGeom>
          <a:noFill/>
          <a:ln>
            <a:noFill/>
          </a:ln>
          <a:effectLst/>
        </p:spPr>
        <p:txBody>
          <a:bodyPr>
            <a:spAutoFit/>
          </a:bodyPr>
          <a:lstStyle/>
          <a:p>
            <a:pPr eaLnBrk="1" hangingPunct="1">
              <a:spcBef>
                <a:spcPct val="50000"/>
              </a:spcBef>
              <a:defRPr/>
            </a:pPr>
            <a:r>
              <a:rPr lang="en-US" sz="2400" b="1" dirty="0">
                <a:effectLst>
                  <a:outerShdw blurRad="38100" dist="38100" dir="2700000" algn="tl">
                    <a:srgbClr val="C0C0C0"/>
                  </a:outerShdw>
                </a:effectLst>
                <a:latin typeface="Times New Roman" pitchFamily="18" charset="0"/>
                <a:cs typeface="Times New Roman" pitchFamily="18" charset="0"/>
              </a:rPr>
              <a:t>3. </a:t>
            </a:r>
            <a:r>
              <a:rPr lang="en-US" sz="2400" b="1" u="sng" dirty="0" err="1">
                <a:effectLst>
                  <a:outerShdw blurRad="38100" dist="38100" dir="2700000" algn="tl">
                    <a:srgbClr val="C0C0C0"/>
                  </a:outerShdw>
                </a:effectLst>
                <a:latin typeface="Times New Roman" pitchFamily="18" charset="0"/>
                <a:cs typeface="Times New Roman" pitchFamily="18" charset="0"/>
              </a:rPr>
              <a:t>Kết</a:t>
            </a:r>
            <a:r>
              <a:rPr lang="en-US" sz="2400" b="1" u="sng" dirty="0">
                <a:effectLst>
                  <a:outerShdw blurRad="38100" dist="38100" dir="2700000" algn="tl">
                    <a:srgbClr val="C0C0C0"/>
                  </a:outerShdw>
                </a:effectLst>
                <a:latin typeface="Times New Roman" pitchFamily="18" charset="0"/>
                <a:cs typeface="Times New Roman" pitchFamily="18" charset="0"/>
              </a:rPr>
              <a:t> </a:t>
            </a:r>
            <a:r>
              <a:rPr lang="en-US" sz="2400" b="1" u="sng" dirty="0" err="1">
                <a:effectLst>
                  <a:outerShdw blurRad="38100" dist="38100" dir="2700000" algn="tl">
                    <a:srgbClr val="C0C0C0"/>
                  </a:outerShdw>
                </a:effectLst>
                <a:latin typeface="Times New Roman" pitchFamily="18" charset="0"/>
                <a:cs typeface="Times New Roman" pitchFamily="18" charset="0"/>
              </a:rPr>
              <a:t>luận</a:t>
            </a:r>
            <a:r>
              <a:rPr lang="en-US" sz="2400" b="1" dirty="0">
                <a:effectLst>
                  <a:outerShdw blurRad="38100" dist="38100" dir="2700000" algn="tl">
                    <a:srgbClr val="C0C0C0"/>
                  </a:outerShdw>
                </a:effectLst>
                <a:latin typeface="Times New Roman" pitchFamily="18" charset="0"/>
                <a:cs typeface="Times New Roman" pitchFamily="18" charset="0"/>
              </a:rPr>
              <a:t>:</a:t>
            </a:r>
          </a:p>
        </p:txBody>
      </p:sp>
      <p:sp>
        <p:nvSpPr>
          <p:cNvPr id="22" name="Rectangle 21"/>
          <p:cNvSpPr/>
          <p:nvPr/>
        </p:nvSpPr>
        <p:spPr>
          <a:xfrm>
            <a:off x="457200" y="5522912"/>
            <a:ext cx="8382000" cy="954088"/>
          </a:xfrm>
          <a:prstGeom prst="rect">
            <a:avLst/>
          </a:prstGeom>
          <a:solidFill>
            <a:schemeClr val="accent1">
              <a:lumMod val="20000"/>
              <a:lumOff val="80000"/>
            </a:schemeClr>
          </a:solidFill>
        </p:spPr>
        <p:txBody>
          <a:bodyPr wrap="square">
            <a:spAutoFit/>
          </a:bodyPr>
          <a:lstStyle/>
          <a:p>
            <a:pPr algn="just">
              <a:defRPr/>
            </a:pPr>
            <a:r>
              <a:rPr lang="vi-VN" sz="2800" b="1" dirty="0">
                <a:latin typeface="Times New Roman" pitchFamily="18" charset="0"/>
                <a:cs typeface="Times New Roman" pitchFamily="18" charset="0"/>
              </a:rPr>
              <a:t>Thành phần gọi – đáp được dùng để </a:t>
            </a:r>
            <a:r>
              <a:rPr lang="vi-VN" sz="2800" b="1" dirty="0">
                <a:solidFill>
                  <a:srgbClr val="0000FF"/>
                </a:solidFill>
                <a:latin typeface="Times New Roman" pitchFamily="18" charset="0"/>
                <a:cs typeface="Times New Roman" pitchFamily="18" charset="0"/>
              </a:rPr>
              <a:t>tạo lập</a:t>
            </a:r>
            <a:r>
              <a:rPr lang="vi-VN" sz="2800" b="1" dirty="0">
                <a:solidFill>
                  <a:srgbClr val="FF0000"/>
                </a:solidFill>
                <a:latin typeface="Times New Roman" pitchFamily="18" charset="0"/>
                <a:cs typeface="Times New Roman" pitchFamily="18" charset="0"/>
              </a:rPr>
              <a:t> </a:t>
            </a:r>
            <a:r>
              <a:rPr lang="vi-VN" sz="2800" b="1" dirty="0">
                <a:latin typeface="Times New Roman" pitchFamily="18" charset="0"/>
                <a:cs typeface="Times New Roman" pitchFamily="18" charset="0"/>
              </a:rPr>
              <a:t>hoặc để </a:t>
            </a:r>
            <a:r>
              <a:rPr lang="vi-VN" sz="2800" b="1" dirty="0">
                <a:solidFill>
                  <a:srgbClr val="0000FF"/>
                </a:solidFill>
                <a:latin typeface="Times New Roman" pitchFamily="18" charset="0"/>
                <a:cs typeface="Times New Roman" pitchFamily="18" charset="0"/>
              </a:rPr>
              <a:t>duy trì </a:t>
            </a:r>
            <a:r>
              <a:rPr lang="vi-VN" sz="2800" b="1" dirty="0">
                <a:latin typeface="Times New Roman" pitchFamily="18" charset="0"/>
                <a:cs typeface="Times New Roman" pitchFamily="18" charset="0"/>
              </a:rPr>
              <a:t>quan hệ giao tiếp</a:t>
            </a:r>
            <a:r>
              <a:rPr lang="en-US" sz="2800" b="1" dirty="0">
                <a:latin typeface="Times New Roman" pitchFamily="18" charset="0"/>
                <a:cs typeface="Times New Roman" pitchFamily="18" charset="0"/>
              </a:rPr>
              <a:t>.</a:t>
            </a:r>
          </a:p>
        </p:txBody>
      </p:sp>
      <p:sp>
        <p:nvSpPr>
          <p:cNvPr id="2" name="Text Box 3">
            <a:extLst>
              <a:ext uri="{FF2B5EF4-FFF2-40B4-BE49-F238E27FC236}">
                <a16:creationId xmlns:a16="http://schemas.microsoft.com/office/drawing/2014/main" id="{61F94D33-F3C9-DA0D-471C-E199D6981538}"/>
              </a:ext>
            </a:extLst>
          </p:cNvPr>
          <p:cNvSpPr txBox="1">
            <a:spLocks noChangeArrowheads="1"/>
          </p:cNvSpPr>
          <p:nvPr/>
        </p:nvSpPr>
        <p:spPr bwMode="auto">
          <a:xfrm>
            <a:off x="457200" y="1595735"/>
            <a:ext cx="3505200" cy="461665"/>
          </a:xfrm>
          <a:prstGeom prst="rect">
            <a:avLst/>
          </a:prstGeom>
          <a:noFill/>
          <a:ln w="9525">
            <a:noFill/>
            <a:miter lim="800000"/>
            <a:headEnd/>
            <a:tailEnd/>
          </a:ln>
          <a:effectLst/>
        </p:spPr>
        <p:txBody>
          <a:bodyPr wrap="square">
            <a:spAutoFit/>
          </a:bodyPr>
          <a:lstStyle/>
          <a:p>
            <a:pPr>
              <a:spcBef>
                <a:spcPct val="50000"/>
              </a:spcBef>
            </a:pPr>
            <a:r>
              <a:rPr lang="en-US" sz="2400" b="1" dirty="0">
                <a:latin typeface="Times New Roman" pitchFamily="18" charset="0"/>
                <a:cs typeface="Times New Roman" pitchFamily="18" charset="0"/>
              </a:rPr>
              <a:t>2. </a:t>
            </a:r>
            <a:r>
              <a:rPr lang="en-US" sz="2400" b="1" u="sng" dirty="0" err="1">
                <a:latin typeface="Times New Roman" pitchFamily="18" charset="0"/>
                <a:cs typeface="Times New Roman" pitchFamily="18" charset="0"/>
              </a:rPr>
              <a:t>Nhận</a:t>
            </a:r>
            <a:r>
              <a:rPr lang="en-US" sz="2400" b="1" u="sng" dirty="0">
                <a:latin typeface="Times New Roman" pitchFamily="18" charset="0"/>
                <a:cs typeface="Times New Roman" pitchFamily="18" charset="0"/>
              </a:rPr>
              <a:t> </a:t>
            </a:r>
            <a:r>
              <a:rPr lang="en-US" sz="2400" b="1" u="sng" dirty="0" err="1">
                <a:latin typeface="Times New Roman" pitchFamily="18" charset="0"/>
                <a:cs typeface="Times New Roman" pitchFamily="18" charset="0"/>
              </a:rPr>
              <a:t>xét</a:t>
            </a:r>
            <a:r>
              <a:rPr lang="en-US" sz="2400" b="1" dirty="0">
                <a:latin typeface="Times New Roman" pitchFamily="18" charset="0"/>
                <a:cs typeface="Times New Roman"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9156"/>
                                        </p:tgtEl>
                                        <p:attrNameLst>
                                          <p:attrName>style.visibility</p:attrName>
                                        </p:attrNameLst>
                                      </p:cBhvr>
                                      <p:to>
                                        <p:strVal val="visible"/>
                                      </p:to>
                                    </p:set>
                                    <p:animEffect transition="in" filter="blinds(horizontal)">
                                      <p:cBhvr>
                                        <p:cTn id="7" dur="500"/>
                                        <p:tgtEl>
                                          <p:spTgt spid="4915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9160"/>
                                        </p:tgtEl>
                                        <p:attrNameLst>
                                          <p:attrName>style.visibility</p:attrName>
                                        </p:attrNameLst>
                                      </p:cBhvr>
                                      <p:to>
                                        <p:strVal val="visible"/>
                                      </p:to>
                                    </p:set>
                                    <p:animEffect transition="in" filter="blinds(horizontal)">
                                      <p:cBhvr>
                                        <p:cTn id="12" dur="500"/>
                                        <p:tgtEl>
                                          <p:spTgt spid="4916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9159"/>
                                        </p:tgtEl>
                                        <p:attrNameLst>
                                          <p:attrName>style.visibility</p:attrName>
                                        </p:attrNameLst>
                                      </p:cBhvr>
                                      <p:to>
                                        <p:strVal val="visible"/>
                                      </p:to>
                                    </p:set>
                                    <p:animEffect transition="in" filter="blinds(horizontal)">
                                      <p:cBhvr>
                                        <p:cTn id="17" dur="500"/>
                                        <p:tgtEl>
                                          <p:spTgt spid="4915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9157"/>
                                        </p:tgtEl>
                                        <p:attrNameLst>
                                          <p:attrName>style.visibility</p:attrName>
                                        </p:attrNameLst>
                                      </p:cBhvr>
                                      <p:to>
                                        <p:strVal val="visible"/>
                                      </p:to>
                                    </p:set>
                                    <p:animEffect transition="in" filter="blinds(horizontal)">
                                      <p:cBhvr>
                                        <p:cTn id="22" dur="500"/>
                                        <p:tgtEl>
                                          <p:spTgt spid="4915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49161"/>
                                        </p:tgtEl>
                                        <p:attrNameLst>
                                          <p:attrName>style.visibility</p:attrName>
                                        </p:attrNameLst>
                                      </p:cBhvr>
                                      <p:to>
                                        <p:strVal val="visible"/>
                                      </p:to>
                                    </p:set>
                                    <p:animEffect transition="in" filter="checkerboard(across)">
                                      <p:cBhvr>
                                        <p:cTn id="27" dur="500"/>
                                        <p:tgtEl>
                                          <p:spTgt spid="49161"/>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49158"/>
                                        </p:tgtEl>
                                        <p:attrNameLst>
                                          <p:attrName>style.visibility</p:attrName>
                                        </p:attrNameLst>
                                      </p:cBhvr>
                                      <p:to>
                                        <p:strVal val="visible"/>
                                      </p:to>
                                    </p:set>
                                    <p:animEffect transition="in" filter="box(in)">
                                      <p:cBhvr>
                                        <p:cTn id="32" dur="500"/>
                                        <p:tgtEl>
                                          <p:spTgt spid="49158"/>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blinds(horizontal)">
                                      <p:cBhvr>
                                        <p:cTn id="37" dur="5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box(in)">
                                      <p:cBhvr>
                                        <p:cTn id="4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p:bldP spid="49157" grpId="0"/>
      <p:bldP spid="49158" grpId="0"/>
      <p:bldP spid="49159" grpId="0"/>
      <p:bldP spid="49160" grpId="0" animBg="1"/>
      <p:bldP spid="49161" grpId="0" animBg="1"/>
      <p:bldP spid="21" grpId="0"/>
      <p:bldP spid="2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705725" cy="5259388"/>
            <a:chOff x="158" y="164"/>
            <a:chExt cx="4854" cy="3265"/>
          </a:xfrm>
        </p:grpSpPr>
        <p:sp>
          <p:nvSpPr>
            <p:cNvPr id="18444" name="Line 3"/>
            <p:cNvSpPr>
              <a:spLocks noChangeShapeType="1"/>
            </p:cNvSpPr>
            <p:nvPr/>
          </p:nvSpPr>
          <p:spPr bwMode="auto">
            <a:xfrm flipH="1" flipV="1">
              <a:off x="249" y="254"/>
              <a:ext cx="4627" cy="0"/>
            </a:xfrm>
            <a:prstGeom prst="line">
              <a:avLst/>
            </a:prstGeom>
            <a:noFill/>
            <a:ln w="28575">
              <a:solidFill>
                <a:srgbClr val="996600"/>
              </a:solidFill>
              <a:round/>
              <a:headEnd/>
              <a:tailEnd/>
            </a:ln>
          </p:spPr>
          <p:txBody>
            <a:bodyPr/>
            <a:lstStyle/>
            <a:p>
              <a:endParaRPr lang="en-US"/>
            </a:p>
          </p:txBody>
        </p:sp>
        <p:sp>
          <p:nvSpPr>
            <p:cNvPr id="18445" name="Line 4"/>
            <p:cNvSpPr>
              <a:spLocks noChangeShapeType="1"/>
            </p:cNvSpPr>
            <p:nvPr/>
          </p:nvSpPr>
          <p:spPr bwMode="auto">
            <a:xfrm flipH="1" flipV="1">
              <a:off x="158" y="164"/>
              <a:ext cx="4854" cy="0"/>
            </a:xfrm>
            <a:prstGeom prst="line">
              <a:avLst/>
            </a:prstGeom>
            <a:noFill/>
            <a:ln w="76200">
              <a:solidFill>
                <a:srgbClr val="996600"/>
              </a:solidFill>
              <a:round/>
              <a:headEnd/>
              <a:tailEnd/>
            </a:ln>
          </p:spPr>
          <p:txBody>
            <a:bodyPr/>
            <a:lstStyle/>
            <a:p>
              <a:endParaRPr lang="en-US"/>
            </a:p>
          </p:txBody>
        </p:sp>
        <p:sp>
          <p:nvSpPr>
            <p:cNvPr id="18446" name="Line 5"/>
            <p:cNvSpPr>
              <a:spLocks noChangeShapeType="1"/>
            </p:cNvSpPr>
            <p:nvPr/>
          </p:nvSpPr>
          <p:spPr bwMode="auto">
            <a:xfrm flipH="1">
              <a:off x="158" y="164"/>
              <a:ext cx="0" cy="3265"/>
            </a:xfrm>
            <a:prstGeom prst="line">
              <a:avLst/>
            </a:prstGeom>
            <a:noFill/>
            <a:ln w="76200">
              <a:solidFill>
                <a:srgbClr val="996600"/>
              </a:solidFill>
              <a:round/>
              <a:headEnd/>
              <a:tailEnd/>
            </a:ln>
          </p:spPr>
          <p:txBody>
            <a:bodyPr/>
            <a:lstStyle/>
            <a:p>
              <a:endParaRPr lang="en-US"/>
            </a:p>
          </p:txBody>
        </p:sp>
        <p:sp>
          <p:nvSpPr>
            <p:cNvPr id="18447" name="Line 6"/>
            <p:cNvSpPr>
              <a:spLocks noChangeShapeType="1"/>
            </p:cNvSpPr>
            <p:nvPr/>
          </p:nvSpPr>
          <p:spPr bwMode="auto">
            <a:xfrm flipH="1">
              <a:off x="249" y="254"/>
              <a:ext cx="0" cy="3085"/>
            </a:xfrm>
            <a:prstGeom prst="line">
              <a:avLst/>
            </a:prstGeom>
            <a:noFill/>
            <a:ln w="28575">
              <a:solidFill>
                <a:srgbClr val="996600"/>
              </a:solidFill>
              <a:round/>
              <a:headEnd/>
              <a:tailEnd/>
            </a:ln>
          </p:spPr>
          <p:txBody>
            <a:bodyPr/>
            <a:lstStyle/>
            <a:p>
              <a:endParaRPr lang="en-US"/>
            </a:p>
          </p:txBody>
        </p:sp>
      </p:grpSp>
      <p:grpSp>
        <p:nvGrpSpPr>
          <p:cNvPr id="3" name="Group 7"/>
          <p:cNvGrpSpPr>
            <a:grpSpLocks/>
          </p:cNvGrpSpPr>
          <p:nvPr/>
        </p:nvGrpSpPr>
        <p:grpSpPr bwMode="auto">
          <a:xfrm>
            <a:off x="1358900" y="1589088"/>
            <a:ext cx="7705725" cy="5183187"/>
            <a:chOff x="748" y="845"/>
            <a:chExt cx="4854" cy="3265"/>
          </a:xfrm>
        </p:grpSpPr>
        <p:sp>
          <p:nvSpPr>
            <p:cNvPr id="18440" name="Line 8"/>
            <p:cNvSpPr>
              <a:spLocks noChangeShapeType="1"/>
            </p:cNvSpPr>
            <p:nvPr/>
          </p:nvSpPr>
          <p:spPr bwMode="auto">
            <a:xfrm>
              <a:off x="884" y="4020"/>
              <a:ext cx="4627" cy="0"/>
            </a:xfrm>
            <a:prstGeom prst="line">
              <a:avLst/>
            </a:prstGeom>
            <a:noFill/>
            <a:ln w="28575">
              <a:solidFill>
                <a:srgbClr val="996600"/>
              </a:solidFill>
              <a:round/>
              <a:headEnd/>
              <a:tailEnd/>
            </a:ln>
          </p:spPr>
          <p:txBody>
            <a:bodyPr/>
            <a:lstStyle/>
            <a:p>
              <a:endParaRPr lang="en-US"/>
            </a:p>
          </p:txBody>
        </p:sp>
        <p:sp>
          <p:nvSpPr>
            <p:cNvPr id="18441" name="Line 9"/>
            <p:cNvSpPr>
              <a:spLocks noChangeShapeType="1"/>
            </p:cNvSpPr>
            <p:nvPr/>
          </p:nvSpPr>
          <p:spPr bwMode="auto">
            <a:xfrm>
              <a:off x="748" y="4110"/>
              <a:ext cx="4854" cy="0"/>
            </a:xfrm>
            <a:prstGeom prst="line">
              <a:avLst/>
            </a:prstGeom>
            <a:noFill/>
            <a:ln w="76200">
              <a:solidFill>
                <a:srgbClr val="996600"/>
              </a:solidFill>
              <a:round/>
              <a:headEnd/>
              <a:tailEnd/>
            </a:ln>
          </p:spPr>
          <p:txBody>
            <a:bodyPr/>
            <a:lstStyle/>
            <a:p>
              <a:endParaRPr lang="en-US"/>
            </a:p>
          </p:txBody>
        </p:sp>
        <p:sp>
          <p:nvSpPr>
            <p:cNvPr id="18442" name="Line 10"/>
            <p:cNvSpPr>
              <a:spLocks noChangeShapeType="1"/>
            </p:cNvSpPr>
            <p:nvPr/>
          </p:nvSpPr>
          <p:spPr bwMode="auto">
            <a:xfrm flipV="1">
              <a:off x="5602" y="845"/>
              <a:ext cx="0" cy="3265"/>
            </a:xfrm>
            <a:prstGeom prst="line">
              <a:avLst/>
            </a:prstGeom>
            <a:noFill/>
            <a:ln w="76200">
              <a:solidFill>
                <a:srgbClr val="996600"/>
              </a:solidFill>
              <a:round/>
              <a:headEnd/>
              <a:tailEnd/>
            </a:ln>
          </p:spPr>
          <p:txBody>
            <a:bodyPr/>
            <a:lstStyle/>
            <a:p>
              <a:endParaRPr lang="en-US"/>
            </a:p>
          </p:txBody>
        </p:sp>
        <p:sp>
          <p:nvSpPr>
            <p:cNvPr id="18443" name="Line 11"/>
            <p:cNvSpPr>
              <a:spLocks noChangeShapeType="1"/>
            </p:cNvSpPr>
            <p:nvPr/>
          </p:nvSpPr>
          <p:spPr bwMode="auto">
            <a:xfrm flipV="1">
              <a:off x="5511" y="935"/>
              <a:ext cx="0" cy="3085"/>
            </a:xfrm>
            <a:prstGeom prst="line">
              <a:avLst/>
            </a:prstGeom>
            <a:noFill/>
            <a:ln w="28575">
              <a:solidFill>
                <a:srgbClr val="996600"/>
              </a:solidFill>
              <a:round/>
              <a:headEnd/>
              <a:tailEnd/>
            </a:ln>
          </p:spPr>
          <p:txBody>
            <a:bodyPr/>
            <a:lstStyle/>
            <a:p>
              <a:endParaRPr lang="en-US"/>
            </a:p>
          </p:txBody>
        </p:sp>
      </p:grpSp>
      <p:sp>
        <p:nvSpPr>
          <p:cNvPr id="18436" name="Line 15"/>
          <p:cNvSpPr>
            <a:spLocks noChangeShapeType="1"/>
          </p:cNvSpPr>
          <p:nvPr/>
        </p:nvSpPr>
        <p:spPr bwMode="auto">
          <a:xfrm flipH="1">
            <a:off x="4038599" y="838200"/>
            <a:ext cx="45719" cy="5791200"/>
          </a:xfrm>
          <a:prstGeom prst="line">
            <a:avLst/>
          </a:prstGeom>
          <a:noFill/>
          <a:ln w="38100">
            <a:solidFill>
              <a:srgbClr val="FF0000"/>
            </a:solidFill>
            <a:round/>
            <a:headEnd/>
            <a:tailEnd/>
          </a:ln>
        </p:spPr>
        <p:txBody>
          <a:bodyPr/>
          <a:lstStyle/>
          <a:p>
            <a:endParaRPr lang="en-US"/>
          </a:p>
        </p:txBody>
      </p:sp>
      <p:sp>
        <p:nvSpPr>
          <p:cNvPr id="23574" name="Text Box 22"/>
          <p:cNvSpPr txBox="1">
            <a:spLocks noChangeArrowheads="1"/>
          </p:cNvSpPr>
          <p:nvPr/>
        </p:nvSpPr>
        <p:spPr bwMode="auto">
          <a:xfrm>
            <a:off x="162952" y="1076980"/>
            <a:ext cx="3886200" cy="523220"/>
          </a:xfrm>
          <a:prstGeom prst="rect">
            <a:avLst/>
          </a:prstGeom>
          <a:noFill/>
          <a:ln>
            <a:noFill/>
          </a:ln>
          <a:effectLst/>
        </p:spPr>
        <p:txBody>
          <a:bodyPr wrap="square">
            <a:spAutoFit/>
          </a:bodyPr>
          <a:lstStyle/>
          <a:p>
            <a:pPr>
              <a:spcBef>
                <a:spcPct val="50000"/>
              </a:spcBef>
              <a:defRPr/>
            </a:pPr>
            <a:r>
              <a:rPr lang="en-US" sz="2800" b="1" dirty="0">
                <a:solidFill>
                  <a:srgbClr val="006BBC"/>
                </a:solidFill>
                <a:effectLst>
                  <a:outerShdw blurRad="38100" dist="38100" dir="2700000" algn="tl">
                    <a:srgbClr val="C0C0C0"/>
                  </a:outerShdw>
                </a:effectLst>
              </a:rPr>
              <a:t> </a:t>
            </a:r>
            <a:r>
              <a:rPr lang="en-US" sz="2400" b="1" dirty="0">
                <a:solidFill>
                  <a:srgbClr val="0000FF"/>
                </a:solidFill>
                <a:latin typeface="Times New Roman" pitchFamily="18" charset="0"/>
                <a:cs typeface="Times New Roman" pitchFamily="18" charset="0"/>
              </a:rPr>
              <a:t> </a:t>
            </a:r>
            <a:r>
              <a:rPr lang="en-US" sz="2400" b="1" u="sng" dirty="0" err="1">
                <a:solidFill>
                  <a:srgbClr val="0000FF"/>
                </a:solidFill>
                <a:latin typeface="Times New Roman" pitchFamily="18" charset="0"/>
                <a:cs typeface="Times New Roman" pitchFamily="18" charset="0"/>
              </a:rPr>
              <a:t>Bài</a:t>
            </a:r>
            <a:r>
              <a:rPr lang="en-US" sz="2400" b="1" u="sng" dirty="0">
                <a:solidFill>
                  <a:srgbClr val="0000FF"/>
                </a:solidFill>
                <a:latin typeface="Times New Roman" pitchFamily="18" charset="0"/>
                <a:cs typeface="Times New Roman" pitchFamily="18" charset="0"/>
              </a:rPr>
              <a:t> </a:t>
            </a:r>
            <a:r>
              <a:rPr lang="en-US" sz="2400" b="1" u="sng" dirty="0" err="1">
                <a:solidFill>
                  <a:srgbClr val="0000FF"/>
                </a:solidFill>
                <a:latin typeface="Times New Roman" pitchFamily="18" charset="0"/>
                <a:cs typeface="Times New Roman" pitchFamily="18" charset="0"/>
              </a:rPr>
              <a:t>tập</a:t>
            </a:r>
            <a:r>
              <a:rPr lang="en-US" sz="2400" b="1" u="sng" dirty="0">
                <a:solidFill>
                  <a:srgbClr val="0000FF"/>
                </a:solidFill>
                <a:latin typeface="Times New Roman" pitchFamily="18" charset="0"/>
                <a:cs typeface="Times New Roman" pitchFamily="18" charset="0"/>
              </a:rPr>
              <a:t> 1 </a:t>
            </a:r>
            <a:r>
              <a:rPr lang="en-US" sz="2400" b="1" dirty="0">
                <a:solidFill>
                  <a:srgbClr val="0000FF"/>
                </a:solidFill>
                <a:latin typeface="Times New Roman" pitchFamily="18" charset="0"/>
                <a:cs typeface="Times New Roman" pitchFamily="18" charset="0"/>
              </a:rPr>
              <a:t>( SGK/T 32)</a:t>
            </a:r>
            <a:endParaRPr lang="en-US" sz="2400" b="1" dirty="0">
              <a:solidFill>
                <a:srgbClr val="006BBC"/>
              </a:solidFill>
              <a:effectLst>
                <a:outerShdw blurRad="38100" dist="38100" dir="2700000" algn="tl">
                  <a:srgbClr val="C0C0C0"/>
                </a:outerShdw>
              </a:effectLst>
              <a:latin typeface="Times New Roman" pitchFamily="18" charset="0"/>
              <a:cs typeface="Times New Roman" pitchFamily="18" charset="0"/>
            </a:endParaRPr>
          </a:p>
        </p:txBody>
      </p:sp>
      <p:sp>
        <p:nvSpPr>
          <p:cNvPr id="23576" name="Text Box 24"/>
          <p:cNvSpPr txBox="1">
            <a:spLocks noChangeArrowheads="1"/>
          </p:cNvSpPr>
          <p:nvPr/>
        </p:nvSpPr>
        <p:spPr bwMode="auto">
          <a:xfrm>
            <a:off x="381000" y="167641"/>
            <a:ext cx="8382000" cy="523220"/>
          </a:xfrm>
          <a:prstGeom prst="rect">
            <a:avLst/>
          </a:prstGeom>
          <a:noFill/>
          <a:ln>
            <a:noFill/>
          </a:ln>
          <a:effectLst/>
        </p:spPr>
        <p:txBody>
          <a:bodyPr wrap="square">
            <a:spAutoFit/>
          </a:bodyPr>
          <a:lstStyle/>
          <a:p>
            <a:pPr eaLnBrk="1" hangingPunct="1">
              <a:spcBef>
                <a:spcPct val="50000"/>
              </a:spcBef>
              <a:defRPr/>
            </a:pP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CÁC THÀNH PHẦN BIỆT LẬP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tiếp</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theo</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a:t>
            </a:r>
          </a:p>
        </p:txBody>
      </p:sp>
      <p:sp>
        <p:nvSpPr>
          <p:cNvPr id="15" name="Text Box 2"/>
          <p:cNvSpPr txBox="1">
            <a:spLocks noChangeArrowheads="1"/>
          </p:cNvSpPr>
          <p:nvPr/>
        </p:nvSpPr>
        <p:spPr bwMode="auto">
          <a:xfrm>
            <a:off x="106680" y="685800"/>
            <a:ext cx="44196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FF0000"/>
                </a:solidFill>
                <a:latin typeface="Times New Roman" pitchFamily="18" charset="0"/>
                <a:cs typeface="Times New Roman" pitchFamily="18" charset="0"/>
              </a:rPr>
              <a:t>I. </a:t>
            </a:r>
            <a:r>
              <a:rPr lang="en-US" sz="2200" b="1" u="sng" dirty="0">
                <a:solidFill>
                  <a:srgbClr val="FF0000"/>
                </a:solidFill>
                <a:latin typeface="Times New Roman" pitchFamily="18" charset="0"/>
                <a:cs typeface="Times New Roman" pitchFamily="18" charset="0"/>
              </a:rPr>
              <a:t>THÀNH PHẦN GỌI – ĐÁP:</a:t>
            </a:r>
          </a:p>
        </p:txBody>
      </p:sp>
      <p:sp>
        <p:nvSpPr>
          <p:cNvPr id="16" name="Rectangle 3"/>
          <p:cNvSpPr>
            <a:spLocks noChangeArrowheads="1"/>
          </p:cNvSpPr>
          <p:nvPr/>
        </p:nvSpPr>
        <p:spPr bwMode="auto">
          <a:xfrm>
            <a:off x="4099560" y="596086"/>
            <a:ext cx="4968240" cy="5816977"/>
          </a:xfrm>
          <a:prstGeom prst="rect">
            <a:avLst/>
          </a:prstGeom>
          <a:solidFill>
            <a:schemeClr val="bg1"/>
          </a:solidFill>
          <a:ln w="9525">
            <a:noFill/>
            <a:miter lim="800000"/>
            <a:headEnd/>
            <a:tailEnd/>
          </a:ln>
        </p:spPr>
        <p:txBody>
          <a:bodyPr wrap="square">
            <a:spAutoFit/>
          </a:bodyPr>
          <a:lstStyle/>
          <a:p>
            <a:pPr algn="just"/>
            <a:r>
              <a:rPr lang="en-US" sz="2400" b="1">
                <a:solidFill>
                  <a:srgbClr val="0000FF"/>
                </a:solidFill>
                <a:latin typeface="Times New Roman" pitchFamily="18" charset="0"/>
                <a:cs typeface="Times New Roman" pitchFamily="18" charset="0"/>
              </a:rPr>
              <a:t> BT1. </a:t>
            </a:r>
            <a:r>
              <a:rPr lang="vi-VN" sz="2000" b="1">
                <a:solidFill>
                  <a:srgbClr val="0000FF"/>
                </a:solidFill>
                <a:latin typeface="Times New Roman" pitchFamily="18" charset="0"/>
                <a:cs typeface="Times New Roman" pitchFamily="18" charset="0"/>
              </a:rPr>
              <a:t>Tìm thành phần gọi – đáp trong đoạn trích sau và cho biết từ nào được dùng để gọi, từ nào được dùng để đáp. Quan hệ giữa người gọi và người đáp là quan hệ gì? (trên – dưới hay ngang hàng, thân hay sơ)?</a:t>
            </a:r>
          </a:p>
          <a:p>
            <a:pPr algn="just"/>
            <a:r>
              <a:rPr lang="vi-VN" sz="2400" b="1" i="1">
                <a:latin typeface="Times New Roman" pitchFamily="18" charset="0"/>
                <a:cs typeface="Times New Roman" pitchFamily="18" charset="0"/>
              </a:rPr>
              <a:t>– Này, bảo bác ấy có trốn đi đâu thì trốn. Chứ cứ nằm đấy, chốc nữa họ vào thúc sưu, không có, họ lại đánh trói thì khổ. Người ốm rề rề như thế, nếu lại phải một trận đòn, nuôi mấy</a:t>
            </a:r>
            <a:endParaRPr lang="en-US" sz="2400" b="1" i="1">
              <a:latin typeface="Times New Roman" pitchFamily="18" charset="0"/>
              <a:cs typeface="Times New Roman" pitchFamily="18" charset="0"/>
            </a:endParaRPr>
          </a:p>
          <a:p>
            <a:r>
              <a:rPr lang="vi-VN" sz="2400" b="1" i="1">
                <a:latin typeface="Times New Roman" pitchFamily="18" charset="0"/>
                <a:cs typeface="Times New Roman" pitchFamily="18" charset="0"/>
              </a:rPr>
              <a:t> tháng</a:t>
            </a:r>
            <a:r>
              <a:rPr lang="en-US" sz="2400" b="1" i="1">
                <a:latin typeface="Times New Roman" pitchFamily="18" charset="0"/>
                <a:cs typeface="Times New Roman" pitchFamily="18" charset="0"/>
              </a:rPr>
              <a:t>  </a:t>
            </a:r>
            <a:r>
              <a:rPr lang="vi-VN" sz="2400" b="1" i="1">
                <a:latin typeface="Times New Roman" pitchFamily="18" charset="0"/>
                <a:cs typeface="Times New Roman" pitchFamily="18" charset="0"/>
              </a:rPr>
              <a:t>cho hoàn hồn.</a:t>
            </a:r>
            <a:br>
              <a:rPr lang="vi-VN" sz="2400" b="1" i="1">
                <a:latin typeface="Times New Roman" pitchFamily="18" charset="0"/>
                <a:cs typeface="Times New Roman" pitchFamily="18" charset="0"/>
              </a:rPr>
            </a:br>
            <a:r>
              <a:rPr lang="vi-VN" sz="2400" b="1" i="1">
                <a:latin typeface="Times New Roman" pitchFamily="18" charset="0"/>
                <a:cs typeface="Times New Roman" pitchFamily="18" charset="0"/>
              </a:rPr>
              <a:t>– Vâng, cháu cũng đã nghĩ như cụ. Nhưng để cháo nguội, cháu cho nhà cháu ăn lấy vài húp cái đã. Nhịn suông từ sáng hôm qua tới giờ còn gì.</a:t>
            </a:r>
            <a:endParaRPr lang="vi-VN" sz="2400" b="1">
              <a:latin typeface="Times New Roman" pitchFamily="18" charset="0"/>
              <a:cs typeface="Times New Roman" pitchFamily="18" charset="0"/>
            </a:endParaRPr>
          </a:p>
          <a:p>
            <a:r>
              <a:rPr lang="vi-VN" sz="2400">
                <a:latin typeface="Times New Roman" pitchFamily="18" charset="0"/>
                <a:cs typeface="Times New Roman" pitchFamily="18" charset="0"/>
              </a:rPr>
              <a:t> </a:t>
            </a:r>
            <a:r>
              <a:rPr lang="en-US" sz="2400" b="1">
                <a:latin typeface="Times New Roman" pitchFamily="18" charset="0"/>
                <a:cs typeface="Times New Roman" pitchFamily="18" charset="0"/>
              </a:rPr>
              <a:t>              </a:t>
            </a:r>
            <a:r>
              <a:rPr lang="vi-VN" sz="2400" b="1">
                <a:latin typeface="Times New Roman" pitchFamily="18" charset="0"/>
                <a:cs typeface="Times New Roman" pitchFamily="18" charset="0"/>
              </a:rPr>
              <a:t>(Ngô Tất Tố, </a:t>
            </a:r>
            <a:r>
              <a:rPr lang="vi-VN" sz="2400" b="1" i="1">
                <a:latin typeface="Times New Roman" pitchFamily="18" charset="0"/>
                <a:cs typeface="Times New Roman" pitchFamily="18" charset="0"/>
              </a:rPr>
              <a:t>Tắt đèn</a:t>
            </a:r>
            <a:r>
              <a:rPr lang="vi-VN" sz="2800" b="1" i="1">
                <a:latin typeface="Times New Roman" pitchFamily="18" charset="0"/>
                <a:cs typeface="Times New Roman" pitchFamily="18" charset="0"/>
              </a:rPr>
              <a:t>)</a:t>
            </a:r>
            <a:endParaRPr lang="vi-VN" sz="2800" b="1">
              <a:latin typeface="Times New Roman" pitchFamily="18" charset="0"/>
              <a:cs typeface="Times New Roman" pitchFamily="18" charset="0"/>
            </a:endParaRPr>
          </a:p>
        </p:txBody>
      </p:sp>
      <p:sp>
        <p:nvSpPr>
          <p:cNvPr id="17" name="Rectangle 16"/>
          <p:cNvSpPr>
            <a:spLocks noChangeArrowheads="1"/>
          </p:cNvSpPr>
          <p:nvPr/>
        </p:nvSpPr>
        <p:spPr bwMode="auto">
          <a:xfrm>
            <a:off x="76200" y="1478280"/>
            <a:ext cx="3886200" cy="1938992"/>
          </a:xfrm>
          <a:prstGeom prst="rect">
            <a:avLst/>
          </a:prstGeom>
          <a:noFill/>
          <a:ln w="9525">
            <a:noFill/>
            <a:miter lim="800000"/>
            <a:headEnd/>
            <a:tailEnd/>
          </a:ln>
        </p:spPr>
        <p:txBody>
          <a:bodyPr wrap="square">
            <a:spAutoFit/>
          </a:bodyPr>
          <a:lstStyle/>
          <a:p>
            <a:pPr algn="just"/>
            <a:r>
              <a:rPr lang="vi-VN" sz="2400" b="1">
                <a:latin typeface="Times New Roman" pitchFamily="18" charset="0"/>
                <a:cs typeface="Times New Roman" pitchFamily="18" charset="0"/>
              </a:rPr>
              <a:t>- Này: dùng để gọi</a:t>
            </a:r>
            <a:br>
              <a:rPr lang="vi-VN" sz="2400" b="1">
                <a:latin typeface="Times New Roman" pitchFamily="18" charset="0"/>
                <a:cs typeface="Times New Roman" pitchFamily="18" charset="0"/>
              </a:rPr>
            </a:br>
            <a:r>
              <a:rPr lang="vi-VN" sz="2400" b="1">
                <a:latin typeface="Times New Roman" pitchFamily="18" charset="0"/>
                <a:cs typeface="Times New Roman" pitchFamily="18" charset="0"/>
              </a:rPr>
              <a:t>- Vâng: dùng để đáp</a:t>
            </a:r>
            <a:br>
              <a:rPr lang="vi-VN" sz="2400" b="1">
                <a:latin typeface="Times New Roman" pitchFamily="18" charset="0"/>
                <a:cs typeface="Times New Roman" pitchFamily="18" charset="0"/>
              </a:rPr>
            </a:br>
            <a:r>
              <a:rPr lang="vi-VN" sz="2400" b="1">
                <a:latin typeface="Times New Roman" pitchFamily="18" charset="0"/>
                <a:cs typeface="Times New Roman" pitchFamily="18" charset="0"/>
              </a:rPr>
              <a:t>* Quan hệ giữa người gọi và người đáp là quan hệ trên – dưới và quan hệ thân mật </a:t>
            </a:r>
            <a:endParaRPr lang="en-US" sz="24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3574"/>
                                        </p:tgtEl>
                                        <p:attrNameLst>
                                          <p:attrName>style.visibility</p:attrName>
                                        </p:attrNameLst>
                                      </p:cBhvr>
                                      <p:to>
                                        <p:strVal val="visible"/>
                                      </p:to>
                                    </p:set>
                                    <p:animEffect transition="in" filter="blinds(horizontal)">
                                      <p:cBhvr>
                                        <p:cTn id="7" dur="500"/>
                                        <p:tgtEl>
                                          <p:spTgt spid="2357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ox(in)">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arn(inVertical)">
                                      <p:cBhvr>
                                        <p:cTn id="17"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74" grpId="0"/>
      <p:bldP spid="16" grpId="0" animBg="1"/>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705725" cy="5259388"/>
            <a:chOff x="158" y="164"/>
            <a:chExt cx="4854" cy="3265"/>
          </a:xfrm>
        </p:grpSpPr>
        <p:sp>
          <p:nvSpPr>
            <p:cNvPr id="18444" name="Line 3"/>
            <p:cNvSpPr>
              <a:spLocks noChangeShapeType="1"/>
            </p:cNvSpPr>
            <p:nvPr/>
          </p:nvSpPr>
          <p:spPr bwMode="auto">
            <a:xfrm flipH="1" flipV="1">
              <a:off x="249" y="254"/>
              <a:ext cx="4627" cy="0"/>
            </a:xfrm>
            <a:prstGeom prst="line">
              <a:avLst/>
            </a:prstGeom>
            <a:noFill/>
            <a:ln w="28575">
              <a:solidFill>
                <a:srgbClr val="996600"/>
              </a:solidFill>
              <a:round/>
              <a:headEnd/>
              <a:tailEnd/>
            </a:ln>
          </p:spPr>
          <p:txBody>
            <a:bodyPr/>
            <a:lstStyle/>
            <a:p>
              <a:endParaRPr lang="en-US"/>
            </a:p>
          </p:txBody>
        </p:sp>
        <p:sp>
          <p:nvSpPr>
            <p:cNvPr id="18445" name="Line 4"/>
            <p:cNvSpPr>
              <a:spLocks noChangeShapeType="1"/>
            </p:cNvSpPr>
            <p:nvPr/>
          </p:nvSpPr>
          <p:spPr bwMode="auto">
            <a:xfrm flipH="1" flipV="1">
              <a:off x="158" y="164"/>
              <a:ext cx="4854" cy="0"/>
            </a:xfrm>
            <a:prstGeom prst="line">
              <a:avLst/>
            </a:prstGeom>
            <a:noFill/>
            <a:ln w="76200">
              <a:solidFill>
                <a:srgbClr val="996600"/>
              </a:solidFill>
              <a:round/>
              <a:headEnd/>
              <a:tailEnd/>
            </a:ln>
          </p:spPr>
          <p:txBody>
            <a:bodyPr/>
            <a:lstStyle/>
            <a:p>
              <a:endParaRPr lang="en-US"/>
            </a:p>
          </p:txBody>
        </p:sp>
        <p:sp>
          <p:nvSpPr>
            <p:cNvPr id="18446" name="Line 5"/>
            <p:cNvSpPr>
              <a:spLocks noChangeShapeType="1"/>
            </p:cNvSpPr>
            <p:nvPr/>
          </p:nvSpPr>
          <p:spPr bwMode="auto">
            <a:xfrm flipH="1">
              <a:off x="158" y="164"/>
              <a:ext cx="0" cy="3265"/>
            </a:xfrm>
            <a:prstGeom prst="line">
              <a:avLst/>
            </a:prstGeom>
            <a:noFill/>
            <a:ln w="76200">
              <a:solidFill>
                <a:srgbClr val="996600"/>
              </a:solidFill>
              <a:round/>
              <a:headEnd/>
              <a:tailEnd/>
            </a:ln>
          </p:spPr>
          <p:txBody>
            <a:bodyPr/>
            <a:lstStyle/>
            <a:p>
              <a:endParaRPr lang="en-US"/>
            </a:p>
          </p:txBody>
        </p:sp>
        <p:sp>
          <p:nvSpPr>
            <p:cNvPr id="18447" name="Line 6"/>
            <p:cNvSpPr>
              <a:spLocks noChangeShapeType="1"/>
            </p:cNvSpPr>
            <p:nvPr/>
          </p:nvSpPr>
          <p:spPr bwMode="auto">
            <a:xfrm flipH="1">
              <a:off x="249" y="254"/>
              <a:ext cx="0" cy="3085"/>
            </a:xfrm>
            <a:prstGeom prst="line">
              <a:avLst/>
            </a:prstGeom>
            <a:noFill/>
            <a:ln w="28575">
              <a:solidFill>
                <a:srgbClr val="996600"/>
              </a:solidFill>
              <a:round/>
              <a:headEnd/>
              <a:tailEnd/>
            </a:ln>
          </p:spPr>
          <p:txBody>
            <a:bodyPr/>
            <a:lstStyle/>
            <a:p>
              <a:endParaRPr lang="en-US"/>
            </a:p>
          </p:txBody>
        </p:sp>
      </p:grpSp>
      <p:sp>
        <p:nvSpPr>
          <p:cNvPr id="18436" name="Line 15"/>
          <p:cNvSpPr>
            <a:spLocks noChangeShapeType="1"/>
          </p:cNvSpPr>
          <p:nvPr/>
        </p:nvSpPr>
        <p:spPr bwMode="auto">
          <a:xfrm flipH="1">
            <a:off x="4023359" y="838200"/>
            <a:ext cx="45719" cy="5791200"/>
          </a:xfrm>
          <a:prstGeom prst="line">
            <a:avLst/>
          </a:prstGeom>
          <a:noFill/>
          <a:ln w="38100">
            <a:solidFill>
              <a:srgbClr val="FF0000"/>
            </a:solidFill>
            <a:round/>
            <a:headEnd/>
            <a:tailEnd/>
          </a:ln>
        </p:spPr>
        <p:txBody>
          <a:bodyPr/>
          <a:lstStyle/>
          <a:p>
            <a:endParaRPr lang="en-US"/>
          </a:p>
        </p:txBody>
      </p:sp>
      <p:sp>
        <p:nvSpPr>
          <p:cNvPr id="23574" name="Text Box 22"/>
          <p:cNvSpPr txBox="1">
            <a:spLocks noChangeArrowheads="1"/>
          </p:cNvSpPr>
          <p:nvPr/>
        </p:nvSpPr>
        <p:spPr bwMode="auto">
          <a:xfrm>
            <a:off x="162952" y="996460"/>
            <a:ext cx="3886200" cy="523220"/>
          </a:xfrm>
          <a:prstGeom prst="rect">
            <a:avLst/>
          </a:prstGeom>
          <a:noFill/>
          <a:ln>
            <a:noFill/>
          </a:ln>
          <a:effectLst/>
        </p:spPr>
        <p:txBody>
          <a:bodyPr wrap="square">
            <a:spAutoFit/>
          </a:bodyPr>
          <a:lstStyle/>
          <a:p>
            <a:pPr>
              <a:spcBef>
                <a:spcPct val="50000"/>
              </a:spcBef>
              <a:defRPr/>
            </a:pPr>
            <a:r>
              <a:rPr lang="en-US" sz="2800" b="1" dirty="0">
                <a:solidFill>
                  <a:srgbClr val="006BBC"/>
                </a:solidFill>
                <a:effectLst>
                  <a:outerShdw blurRad="38100" dist="38100" dir="2700000" algn="tl">
                    <a:srgbClr val="C0C0C0"/>
                  </a:outerShdw>
                </a:effectLst>
              </a:rPr>
              <a:t> </a:t>
            </a:r>
            <a:r>
              <a:rPr lang="en-US" sz="2400" b="1" dirty="0">
                <a:solidFill>
                  <a:srgbClr val="0000FF"/>
                </a:solidFill>
                <a:latin typeface="Times New Roman" pitchFamily="18" charset="0"/>
                <a:cs typeface="Times New Roman" pitchFamily="18" charset="0"/>
              </a:rPr>
              <a:t> </a:t>
            </a:r>
            <a:r>
              <a:rPr lang="en-US" sz="2400" b="1" u="sng" dirty="0" err="1">
                <a:solidFill>
                  <a:srgbClr val="0000FF"/>
                </a:solidFill>
                <a:latin typeface="Times New Roman" pitchFamily="18" charset="0"/>
                <a:cs typeface="Times New Roman" pitchFamily="18" charset="0"/>
              </a:rPr>
              <a:t>Bài</a:t>
            </a:r>
            <a:r>
              <a:rPr lang="en-US" sz="2400" b="1" u="sng" dirty="0">
                <a:solidFill>
                  <a:srgbClr val="0000FF"/>
                </a:solidFill>
                <a:latin typeface="Times New Roman" pitchFamily="18" charset="0"/>
                <a:cs typeface="Times New Roman" pitchFamily="18" charset="0"/>
              </a:rPr>
              <a:t> </a:t>
            </a:r>
            <a:r>
              <a:rPr lang="en-US" sz="2400" b="1" u="sng" dirty="0" err="1">
                <a:solidFill>
                  <a:srgbClr val="0000FF"/>
                </a:solidFill>
                <a:latin typeface="Times New Roman" pitchFamily="18" charset="0"/>
                <a:cs typeface="Times New Roman" pitchFamily="18" charset="0"/>
              </a:rPr>
              <a:t>tập</a:t>
            </a:r>
            <a:r>
              <a:rPr lang="en-US" sz="2400" b="1" u="sng" dirty="0">
                <a:solidFill>
                  <a:srgbClr val="0000FF"/>
                </a:solidFill>
                <a:latin typeface="Times New Roman" pitchFamily="18" charset="0"/>
                <a:cs typeface="Times New Roman" pitchFamily="18" charset="0"/>
              </a:rPr>
              <a:t> 1 </a:t>
            </a:r>
            <a:r>
              <a:rPr lang="en-US" sz="2400" b="1" dirty="0">
                <a:solidFill>
                  <a:srgbClr val="0000FF"/>
                </a:solidFill>
                <a:latin typeface="Times New Roman" pitchFamily="18" charset="0"/>
                <a:cs typeface="Times New Roman" pitchFamily="18" charset="0"/>
              </a:rPr>
              <a:t>( SGK/T 32)</a:t>
            </a:r>
            <a:endParaRPr lang="en-US" sz="2400" b="1" dirty="0">
              <a:solidFill>
                <a:srgbClr val="006BBC"/>
              </a:solidFill>
              <a:effectLst>
                <a:outerShdw blurRad="38100" dist="38100" dir="2700000" algn="tl">
                  <a:srgbClr val="C0C0C0"/>
                </a:outerShdw>
              </a:effectLst>
              <a:latin typeface="Times New Roman" pitchFamily="18" charset="0"/>
              <a:cs typeface="Times New Roman" pitchFamily="18" charset="0"/>
            </a:endParaRPr>
          </a:p>
        </p:txBody>
      </p:sp>
      <p:sp>
        <p:nvSpPr>
          <p:cNvPr id="23576" name="Text Box 24"/>
          <p:cNvSpPr txBox="1">
            <a:spLocks noChangeArrowheads="1"/>
          </p:cNvSpPr>
          <p:nvPr/>
        </p:nvSpPr>
        <p:spPr bwMode="auto">
          <a:xfrm>
            <a:off x="381000" y="167641"/>
            <a:ext cx="8382000" cy="523220"/>
          </a:xfrm>
          <a:prstGeom prst="rect">
            <a:avLst/>
          </a:prstGeom>
          <a:noFill/>
          <a:ln>
            <a:noFill/>
          </a:ln>
          <a:effectLst/>
        </p:spPr>
        <p:txBody>
          <a:bodyPr wrap="square">
            <a:spAutoFit/>
          </a:bodyPr>
          <a:lstStyle/>
          <a:p>
            <a:pPr eaLnBrk="1" hangingPunct="1">
              <a:spcBef>
                <a:spcPct val="50000"/>
              </a:spcBef>
              <a:defRPr/>
            </a:pP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CÁC THÀNH PHẦN BIỆT LẬP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tiếp</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theo</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a:t>
            </a:r>
          </a:p>
        </p:txBody>
      </p:sp>
      <p:sp>
        <p:nvSpPr>
          <p:cNvPr id="15" name="Text Box 2"/>
          <p:cNvSpPr txBox="1">
            <a:spLocks noChangeArrowheads="1"/>
          </p:cNvSpPr>
          <p:nvPr/>
        </p:nvSpPr>
        <p:spPr bwMode="auto">
          <a:xfrm>
            <a:off x="106680" y="685800"/>
            <a:ext cx="44196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FF0000"/>
                </a:solidFill>
                <a:latin typeface="Times New Roman" pitchFamily="18" charset="0"/>
                <a:cs typeface="Times New Roman" pitchFamily="18" charset="0"/>
              </a:rPr>
              <a:t>I. </a:t>
            </a:r>
            <a:r>
              <a:rPr lang="en-US" sz="2200" b="1" dirty="0">
                <a:solidFill>
                  <a:srgbClr val="FF0000"/>
                </a:solidFill>
                <a:latin typeface="Times New Roman" pitchFamily="18" charset="0"/>
                <a:cs typeface="Times New Roman" pitchFamily="18" charset="0"/>
              </a:rPr>
              <a:t>THÀNH PHẦN GỌI – ĐÁP:</a:t>
            </a:r>
          </a:p>
        </p:txBody>
      </p:sp>
      <p:sp>
        <p:nvSpPr>
          <p:cNvPr id="17" name="Rectangle 16"/>
          <p:cNvSpPr>
            <a:spLocks noChangeArrowheads="1"/>
          </p:cNvSpPr>
          <p:nvPr/>
        </p:nvSpPr>
        <p:spPr bwMode="auto">
          <a:xfrm>
            <a:off x="76200" y="1478280"/>
            <a:ext cx="3886200" cy="1938992"/>
          </a:xfrm>
          <a:prstGeom prst="rect">
            <a:avLst/>
          </a:prstGeom>
          <a:noFill/>
          <a:ln w="9525">
            <a:noFill/>
            <a:miter lim="800000"/>
            <a:headEnd/>
            <a:tailEnd/>
          </a:ln>
        </p:spPr>
        <p:txBody>
          <a:bodyPr wrap="square">
            <a:spAutoFit/>
          </a:bodyPr>
          <a:lstStyle/>
          <a:p>
            <a:pPr algn="just"/>
            <a:r>
              <a:rPr lang="vi-VN" sz="2400" b="1">
                <a:latin typeface="Times New Roman" pitchFamily="18" charset="0"/>
                <a:cs typeface="Times New Roman" pitchFamily="18" charset="0"/>
              </a:rPr>
              <a:t>- Này: dùng để gọi</a:t>
            </a:r>
            <a:br>
              <a:rPr lang="vi-VN" sz="2400" b="1">
                <a:latin typeface="Times New Roman" pitchFamily="18" charset="0"/>
                <a:cs typeface="Times New Roman" pitchFamily="18" charset="0"/>
              </a:rPr>
            </a:br>
            <a:r>
              <a:rPr lang="vi-VN" sz="2400" b="1">
                <a:latin typeface="Times New Roman" pitchFamily="18" charset="0"/>
                <a:cs typeface="Times New Roman" pitchFamily="18" charset="0"/>
              </a:rPr>
              <a:t>- Vâng: dùng để đáp</a:t>
            </a:r>
            <a:br>
              <a:rPr lang="vi-VN" sz="2400" b="1">
                <a:latin typeface="Times New Roman" pitchFamily="18" charset="0"/>
                <a:cs typeface="Times New Roman" pitchFamily="18" charset="0"/>
              </a:rPr>
            </a:br>
            <a:r>
              <a:rPr lang="vi-VN" sz="2400" b="1">
                <a:latin typeface="Times New Roman" pitchFamily="18" charset="0"/>
                <a:cs typeface="Times New Roman" pitchFamily="18" charset="0"/>
              </a:rPr>
              <a:t>* Quan hệ giữa người gọi và người đáp là quan hệ trên – dưới và quan hệ thân mật </a:t>
            </a:r>
            <a:endParaRPr lang="en-US" sz="2400" b="1">
              <a:latin typeface="Times New Roman" pitchFamily="18" charset="0"/>
              <a:cs typeface="Times New Roman" pitchFamily="18" charset="0"/>
            </a:endParaRPr>
          </a:p>
        </p:txBody>
      </p:sp>
      <p:sp>
        <p:nvSpPr>
          <p:cNvPr id="18" name="Rectangle 3"/>
          <p:cNvSpPr>
            <a:spLocks noChangeArrowheads="1"/>
          </p:cNvSpPr>
          <p:nvPr/>
        </p:nvSpPr>
        <p:spPr bwMode="auto">
          <a:xfrm>
            <a:off x="4114800" y="3322320"/>
            <a:ext cx="5029200" cy="1877437"/>
          </a:xfrm>
          <a:prstGeom prst="rect">
            <a:avLst/>
          </a:prstGeom>
          <a:noFill/>
          <a:ln w="9525">
            <a:noFill/>
            <a:miter lim="800000"/>
            <a:headEnd/>
            <a:tailEnd/>
          </a:ln>
        </p:spPr>
        <p:txBody>
          <a:bodyPr wrap="square">
            <a:spAutoFit/>
          </a:bodyPr>
          <a:lstStyle/>
          <a:p>
            <a:r>
              <a:rPr lang="en-US" sz="2400" b="1" dirty="0">
                <a:solidFill>
                  <a:srgbClr val="0000FF"/>
                </a:solidFill>
                <a:latin typeface="Times New Roman" pitchFamily="18" charset="0"/>
                <a:cs typeface="Times New Roman" pitchFamily="18" charset="0"/>
              </a:rPr>
              <a:t>BT</a:t>
            </a:r>
            <a:r>
              <a:rPr lang="vi-VN" sz="2400" b="1" dirty="0">
                <a:solidFill>
                  <a:srgbClr val="0000FF"/>
                </a:solidFill>
                <a:latin typeface="Times New Roman" pitchFamily="18" charset="0"/>
                <a:cs typeface="Times New Roman" pitchFamily="18" charset="0"/>
              </a:rPr>
              <a:t>2</a:t>
            </a:r>
            <a:r>
              <a:rPr lang="en-US" sz="2400" b="1" dirty="0">
                <a:solidFill>
                  <a:srgbClr val="0000FF"/>
                </a:solidFill>
                <a:latin typeface="Times New Roman" pitchFamily="18" charset="0"/>
                <a:cs typeface="Times New Roman" pitchFamily="18" charset="0"/>
              </a:rPr>
              <a:t>.</a:t>
            </a:r>
            <a:r>
              <a:rPr lang="vi-VN" sz="2400" b="1" dirty="0">
                <a:solidFill>
                  <a:srgbClr val="0000FF"/>
                </a:solidFill>
                <a:latin typeface="Times New Roman" pitchFamily="18" charset="0"/>
                <a:cs typeface="Times New Roman" pitchFamily="18" charset="0"/>
              </a:rPr>
              <a:t> </a:t>
            </a:r>
            <a:r>
              <a:rPr lang="en-US" sz="2400" b="1" dirty="0">
                <a:solidFill>
                  <a:srgbClr val="0000FF"/>
                </a:solidFill>
                <a:latin typeface="Times New Roman" pitchFamily="18" charset="0"/>
                <a:cs typeface="Times New Roman" pitchFamily="18" charset="0"/>
              </a:rPr>
              <a:t> </a:t>
            </a:r>
            <a:r>
              <a:rPr lang="vi-VN" sz="2400" b="1" dirty="0">
                <a:solidFill>
                  <a:srgbClr val="0000FF"/>
                </a:solidFill>
                <a:latin typeface="Times New Roman" pitchFamily="18" charset="0"/>
                <a:cs typeface="Times New Roman" pitchFamily="18" charset="0"/>
              </a:rPr>
              <a:t>Tìm thành phần gọi – đáp trong câu ca dao sau và cho biết lời gọi – đáp đó hướng đến ai.</a:t>
            </a:r>
            <a:br>
              <a:rPr lang="vi-VN" sz="2400" dirty="0">
                <a:latin typeface="Times New Roman" pitchFamily="18" charset="0"/>
                <a:cs typeface="Times New Roman" pitchFamily="18" charset="0"/>
              </a:rPr>
            </a:br>
            <a:r>
              <a:rPr lang="vi-VN" sz="2400" dirty="0">
                <a:latin typeface="Times New Roman" pitchFamily="18" charset="0"/>
                <a:cs typeface="Times New Roman" pitchFamily="18" charset="0"/>
              </a:rPr>
              <a:t> </a:t>
            </a:r>
            <a:r>
              <a:rPr lang="en-US" sz="2000" b="1" dirty="0">
                <a:latin typeface="Times New Roman" pitchFamily="18" charset="0"/>
                <a:cs typeface="Times New Roman" pitchFamily="18" charset="0"/>
              </a:rPr>
              <a:t>              </a:t>
            </a:r>
            <a:r>
              <a:rPr lang="vi-VN" sz="2000" b="1" i="1" dirty="0">
                <a:latin typeface="Times New Roman" pitchFamily="18" charset="0"/>
                <a:cs typeface="Times New Roman" pitchFamily="18" charset="0"/>
              </a:rPr>
              <a:t>Bầu ơi thương lấy bí cùng,</a:t>
            </a:r>
            <a:br>
              <a:rPr lang="vi-VN" sz="2000" b="1" i="1" dirty="0">
                <a:latin typeface="Times New Roman" pitchFamily="18" charset="0"/>
                <a:cs typeface="Times New Roman" pitchFamily="18" charset="0"/>
              </a:rPr>
            </a:br>
            <a:r>
              <a:rPr lang="vi-VN" sz="2000" b="1" i="1" dirty="0">
                <a:latin typeface="Times New Roman" pitchFamily="18" charset="0"/>
                <a:cs typeface="Times New Roman" pitchFamily="18" charset="0"/>
              </a:rPr>
              <a:t>Tuy rằng khác giống nhưng chung một giàn.</a:t>
            </a:r>
            <a:endParaRPr lang="vi-VN" sz="2000" b="1" dirty="0">
              <a:latin typeface="Times New Roman" pitchFamily="18" charset="0"/>
              <a:cs typeface="Times New Roman" pitchFamily="18" charset="0"/>
            </a:endParaRPr>
          </a:p>
        </p:txBody>
      </p:sp>
      <p:sp>
        <p:nvSpPr>
          <p:cNvPr id="19" name="Text Box 22"/>
          <p:cNvSpPr txBox="1">
            <a:spLocks noChangeArrowheads="1"/>
          </p:cNvSpPr>
          <p:nvPr/>
        </p:nvSpPr>
        <p:spPr bwMode="auto">
          <a:xfrm>
            <a:off x="0" y="3352800"/>
            <a:ext cx="3886200" cy="523220"/>
          </a:xfrm>
          <a:prstGeom prst="rect">
            <a:avLst/>
          </a:prstGeom>
          <a:noFill/>
          <a:ln>
            <a:noFill/>
          </a:ln>
          <a:effectLst/>
        </p:spPr>
        <p:txBody>
          <a:bodyPr wrap="square">
            <a:spAutoFit/>
          </a:bodyPr>
          <a:lstStyle/>
          <a:p>
            <a:pPr>
              <a:spcBef>
                <a:spcPct val="50000"/>
              </a:spcBef>
              <a:defRPr/>
            </a:pPr>
            <a:r>
              <a:rPr lang="en-US" sz="2800" b="1" dirty="0">
                <a:solidFill>
                  <a:srgbClr val="006BBC"/>
                </a:solidFill>
                <a:effectLst>
                  <a:outerShdw blurRad="38100" dist="38100" dir="2700000" algn="tl">
                    <a:srgbClr val="C0C0C0"/>
                  </a:outerShdw>
                </a:effectLst>
              </a:rPr>
              <a:t> </a:t>
            </a:r>
            <a:r>
              <a:rPr lang="en-US" sz="2400" b="1" dirty="0">
                <a:solidFill>
                  <a:srgbClr val="0000FF"/>
                </a:solidFill>
                <a:latin typeface="Times New Roman" pitchFamily="18" charset="0"/>
                <a:cs typeface="Times New Roman" pitchFamily="18" charset="0"/>
              </a:rPr>
              <a:t>    </a:t>
            </a:r>
            <a:r>
              <a:rPr lang="en-US" sz="2400" b="1" u="sng" dirty="0" err="1">
                <a:solidFill>
                  <a:srgbClr val="0000FF"/>
                </a:solidFill>
                <a:latin typeface="Times New Roman" pitchFamily="18" charset="0"/>
                <a:cs typeface="Times New Roman" pitchFamily="18" charset="0"/>
              </a:rPr>
              <a:t>Bài</a:t>
            </a:r>
            <a:r>
              <a:rPr lang="en-US" sz="2400" b="1" u="sng" dirty="0">
                <a:solidFill>
                  <a:srgbClr val="0000FF"/>
                </a:solidFill>
                <a:latin typeface="Times New Roman" pitchFamily="18" charset="0"/>
                <a:cs typeface="Times New Roman" pitchFamily="18" charset="0"/>
              </a:rPr>
              <a:t> </a:t>
            </a:r>
            <a:r>
              <a:rPr lang="en-US" sz="2400" b="1" u="sng" dirty="0" err="1">
                <a:solidFill>
                  <a:srgbClr val="0000FF"/>
                </a:solidFill>
                <a:latin typeface="Times New Roman" pitchFamily="18" charset="0"/>
                <a:cs typeface="Times New Roman" pitchFamily="18" charset="0"/>
              </a:rPr>
              <a:t>tập</a:t>
            </a:r>
            <a:r>
              <a:rPr lang="en-US" sz="2400" b="1" u="sng" dirty="0">
                <a:solidFill>
                  <a:srgbClr val="0000FF"/>
                </a:solidFill>
                <a:latin typeface="Times New Roman" pitchFamily="18" charset="0"/>
                <a:cs typeface="Times New Roman" pitchFamily="18" charset="0"/>
              </a:rPr>
              <a:t> 2</a:t>
            </a:r>
            <a:r>
              <a:rPr lang="en-US" sz="2400" b="1" dirty="0">
                <a:solidFill>
                  <a:srgbClr val="0000FF"/>
                </a:solidFill>
                <a:latin typeface="Times New Roman" pitchFamily="18" charset="0"/>
                <a:cs typeface="Times New Roman" pitchFamily="18" charset="0"/>
              </a:rPr>
              <a:t> ( SGK/T32)</a:t>
            </a:r>
            <a:endParaRPr lang="en-US" sz="2400" b="1" dirty="0">
              <a:solidFill>
                <a:srgbClr val="006BBC"/>
              </a:solidFill>
              <a:effectLst>
                <a:outerShdw blurRad="38100" dist="38100" dir="2700000" algn="tl">
                  <a:srgbClr val="C0C0C0"/>
                </a:outerShdw>
              </a:effectLst>
              <a:latin typeface="Times New Roman" pitchFamily="18" charset="0"/>
              <a:cs typeface="Times New Roman" pitchFamily="18" charset="0"/>
            </a:endParaRPr>
          </a:p>
        </p:txBody>
      </p:sp>
      <p:sp>
        <p:nvSpPr>
          <p:cNvPr id="20" name="Rectangle 19"/>
          <p:cNvSpPr>
            <a:spLocks noChangeArrowheads="1"/>
          </p:cNvSpPr>
          <p:nvPr/>
        </p:nvSpPr>
        <p:spPr bwMode="auto">
          <a:xfrm>
            <a:off x="106680" y="3886200"/>
            <a:ext cx="4114800" cy="1938992"/>
          </a:xfrm>
          <a:prstGeom prst="rect">
            <a:avLst/>
          </a:prstGeom>
          <a:noFill/>
          <a:ln w="9525">
            <a:noFill/>
            <a:miter lim="800000"/>
            <a:headEnd/>
            <a:tailEnd/>
          </a:ln>
        </p:spPr>
        <p:txBody>
          <a:bodyPr wrap="square">
            <a:spAutoFit/>
          </a:bodyPr>
          <a:lstStyle/>
          <a:p>
            <a:r>
              <a:rPr lang="vi-VN" sz="2000" b="1">
                <a:latin typeface="Times New Roman" pitchFamily="18" charset="0"/>
                <a:cs typeface="Times New Roman" pitchFamily="18" charset="0"/>
              </a:rPr>
              <a:t>- Thành phần gọi - đáp: Bầu ơi.</a:t>
            </a:r>
            <a:br>
              <a:rPr lang="vi-VN" sz="2000" b="1">
                <a:latin typeface="Times New Roman" pitchFamily="18" charset="0"/>
                <a:cs typeface="Times New Roman" pitchFamily="18" charset="0"/>
              </a:rPr>
            </a:br>
            <a:r>
              <a:rPr lang="vi-VN" sz="2000" b="1">
                <a:latin typeface="Times New Roman" pitchFamily="18" charset="0"/>
                <a:cs typeface="Times New Roman" pitchFamily="18" charset="0"/>
              </a:rPr>
              <a:t>- Đây là lời gọi hướng tới mọi người nói chung. </a:t>
            </a:r>
            <a:br>
              <a:rPr lang="vi-VN" sz="2000" b="1">
                <a:latin typeface="Times New Roman" pitchFamily="18" charset="0"/>
                <a:cs typeface="Times New Roman" pitchFamily="18" charset="0"/>
              </a:rPr>
            </a:br>
            <a:r>
              <a:rPr lang="en-US" sz="2000" b="1">
                <a:latin typeface="Times New Roman" pitchFamily="18" charset="0"/>
                <a:cs typeface="Times New Roman" pitchFamily="18" charset="0"/>
              </a:rPr>
              <a:t>=&gt; </a:t>
            </a:r>
            <a:r>
              <a:rPr lang="vi-VN" sz="2000" b="1">
                <a:latin typeface="Times New Roman" pitchFamily="18" charset="0"/>
                <a:cs typeface="Times New Roman" pitchFamily="18" charset="0"/>
              </a:rPr>
              <a:t>Câu ca dao khuyên những người trong một nước nên vì quyền lợi chung mà đoàn kết với nhau. </a:t>
            </a:r>
            <a:endParaRPr lang="en-US" sz="2000" b="1">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ox(in)">
                                      <p:cBhvr>
                                        <p:cTn id="7" dur="500"/>
                                        <p:tgtEl>
                                          <p:spTgt spid="18"/>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box(in)">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barn(inVertical)">
                                      <p:cBhvr>
                                        <p:cTn id="15"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0"/>
            <a:ext cx="7705725" cy="5259388"/>
            <a:chOff x="158" y="164"/>
            <a:chExt cx="4854" cy="3265"/>
          </a:xfrm>
        </p:grpSpPr>
        <p:sp>
          <p:nvSpPr>
            <p:cNvPr id="18444" name="Line 3"/>
            <p:cNvSpPr>
              <a:spLocks noChangeShapeType="1"/>
            </p:cNvSpPr>
            <p:nvPr/>
          </p:nvSpPr>
          <p:spPr bwMode="auto">
            <a:xfrm flipH="1" flipV="1">
              <a:off x="249" y="254"/>
              <a:ext cx="4627" cy="0"/>
            </a:xfrm>
            <a:prstGeom prst="line">
              <a:avLst/>
            </a:prstGeom>
            <a:noFill/>
            <a:ln w="28575">
              <a:solidFill>
                <a:srgbClr val="996600"/>
              </a:solidFill>
              <a:round/>
              <a:headEnd/>
              <a:tailEnd/>
            </a:ln>
          </p:spPr>
          <p:txBody>
            <a:bodyPr/>
            <a:lstStyle/>
            <a:p>
              <a:endParaRPr lang="en-US"/>
            </a:p>
          </p:txBody>
        </p:sp>
        <p:sp>
          <p:nvSpPr>
            <p:cNvPr id="18445" name="Line 4"/>
            <p:cNvSpPr>
              <a:spLocks noChangeShapeType="1"/>
            </p:cNvSpPr>
            <p:nvPr/>
          </p:nvSpPr>
          <p:spPr bwMode="auto">
            <a:xfrm flipH="1" flipV="1">
              <a:off x="158" y="164"/>
              <a:ext cx="4854" cy="0"/>
            </a:xfrm>
            <a:prstGeom prst="line">
              <a:avLst/>
            </a:prstGeom>
            <a:noFill/>
            <a:ln w="76200">
              <a:solidFill>
                <a:srgbClr val="996600"/>
              </a:solidFill>
              <a:round/>
              <a:headEnd/>
              <a:tailEnd/>
            </a:ln>
          </p:spPr>
          <p:txBody>
            <a:bodyPr/>
            <a:lstStyle/>
            <a:p>
              <a:endParaRPr lang="en-US"/>
            </a:p>
          </p:txBody>
        </p:sp>
        <p:sp>
          <p:nvSpPr>
            <p:cNvPr id="18446" name="Line 5"/>
            <p:cNvSpPr>
              <a:spLocks noChangeShapeType="1"/>
            </p:cNvSpPr>
            <p:nvPr/>
          </p:nvSpPr>
          <p:spPr bwMode="auto">
            <a:xfrm flipH="1">
              <a:off x="158" y="164"/>
              <a:ext cx="0" cy="3265"/>
            </a:xfrm>
            <a:prstGeom prst="line">
              <a:avLst/>
            </a:prstGeom>
            <a:noFill/>
            <a:ln w="76200">
              <a:solidFill>
                <a:srgbClr val="996600"/>
              </a:solidFill>
              <a:round/>
              <a:headEnd/>
              <a:tailEnd/>
            </a:ln>
          </p:spPr>
          <p:txBody>
            <a:bodyPr/>
            <a:lstStyle/>
            <a:p>
              <a:endParaRPr lang="en-US"/>
            </a:p>
          </p:txBody>
        </p:sp>
        <p:sp>
          <p:nvSpPr>
            <p:cNvPr id="18447" name="Line 6"/>
            <p:cNvSpPr>
              <a:spLocks noChangeShapeType="1"/>
            </p:cNvSpPr>
            <p:nvPr/>
          </p:nvSpPr>
          <p:spPr bwMode="auto">
            <a:xfrm flipH="1">
              <a:off x="249" y="254"/>
              <a:ext cx="0" cy="3085"/>
            </a:xfrm>
            <a:prstGeom prst="line">
              <a:avLst/>
            </a:prstGeom>
            <a:noFill/>
            <a:ln w="28575">
              <a:solidFill>
                <a:srgbClr val="996600"/>
              </a:solidFill>
              <a:round/>
              <a:headEnd/>
              <a:tailEnd/>
            </a:ln>
          </p:spPr>
          <p:txBody>
            <a:bodyPr/>
            <a:lstStyle/>
            <a:p>
              <a:endParaRPr lang="en-US"/>
            </a:p>
          </p:txBody>
        </p:sp>
      </p:grpSp>
      <p:grpSp>
        <p:nvGrpSpPr>
          <p:cNvPr id="3" name="Group 7"/>
          <p:cNvGrpSpPr>
            <a:grpSpLocks/>
          </p:cNvGrpSpPr>
          <p:nvPr/>
        </p:nvGrpSpPr>
        <p:grpSpPr bwMode="auto">
          <a:xfrm>
            <a:off x="1358900" y="1589088"/>
            <a:ext cx="7705725" cy="5183187"/>
            <a:chOff x="748" y="845"/>
            <a:chExt cx="4854" cy="3265"/>
          </a:xfrm>
        </p:grpSpPr>
        <p:sp>
          <p:nvSpPr>
            <p:cNvPr id="18440" name="Line 8"/>
            <p:cNvSpPr>
              <a:spLocks noChangeShapeType="1"/>
            </p:cNvSpPr>
            <p:nvPr/>
          </p:nvSpPr>
          <p:spPr bwMode="auto">
            <a:xfrm>
              <a:off x="884" y="4020"/>
              <a:ext cx="4627" cy="0"/>
            </a:xfrm>
            <a:prstGeom prst="line">
              <a:avLst/>
            </a:prstGeom>
            <a:noFill/>
            <a:ln w="28575">
              <a:solidFill>
                <a:srgbClr val="996600"/>
              </a:solidFill>
              <a:round/>
              <a:headEnd/>
              <a:tailEnd/>
            </a:ln>
          </p:spPr>
          <p:txBody>
            <a:bodyPr/>
            <a:lstStyle/>
            <a:p>
              <a:endParaRPr lang="en-US"/>
            </a:p>
          </p:txBody>
        </p:sp>
        <p:sp>
          <p:nvSpPr>
            <p:cNvPr id="18441" name="Line 9"/>
            <p:cNvSpPr>
              <a:spLocks noChangeShapeType="1"/>
            </p:cNvSpPr>
            <p:nvPr/>
          </p:nvSpPr>
          <p:spPr bwMode="auto">
            <a:xfrm>
              <a:off x="748" y="4110"/>
              <a:ext cx="4854" cy="0"/>
            </a:xfrm>
            <a:prstGeom prst="line">
              <a:avLst/>
            </a:prstGeom>
            <a:noFill/>
            <a:ln w="76200">
              <a:solidFill>
                <a:srgbClr val="996600"/>
              </a:solidFill>
              <a:round/>
              <a:headEnd/>
              <a:tailEnd/>
            </a:ln>
          </p:spPr>
          <p:txBody>
            <a:bodyPr/>
            <a:lstStyle/>
            <a:p>
              <a:endParaRPr lang="en-US"/>
            </a:p>
          </p:txBody>
        </p:sp>
        <p:sp>
          <p:nvSpPr>
            <p:cNvPr id="18442" name="Line 10"/>
            <p:cNvSpPr>
              <a:spLocks noChangeShapeType="1"/>
            </p:cNvSpPr>
            <p:nvPr/>
          </p:nvSpPr>
          <p:spPr bwMode="auto">
            <a:xfrm flipV="1">
              <a:off x="5602" y="845"/>
              <a:ext cx="0" cy="3265"/>
            </a:xfrm>
            <a:prstGeom prst="line">
              <a:avLst/>
            </a:prstGeom>
            <a:noFill/>
            <a:ln w="76200">
              <a:solidFill>
                <a:srgbClr val="996600"/>
              </a:solidFill>
              <a:round/>
              <a:headEnd/>
              <a:tailEnd/>
            </a:ln>
          </p:spPr>
          <p:txBody>
            <a:bodyPr/>
            <a:lstStyle/>
            <a:p>
              <a:endParaRPr lang="en-US"/>
            </a:p>
          </p:txBody>
        </p:sp>
        <p:sp>
          <p:nvSpPr>
            <p:cNvPr id="18443" name="Line 11"/>
            <p:cNvSpPr>
              <a:spLocks noChangeShapeType="1"/>
            </p:cNvSpPr>
            <p:nvPr/>
          </p:nvSpPr>
          <p:spPr bwMode="auto">
            <a:xfrm flipV="1">
              <a:off x="5511" y="935"/>
              <a:ext cx="0" cy="3085"/>
            </a:xfrm>
            <a:prstGeom prst="line">
              <a:avLst/>
            </a:prstGeom>
            <a:noFill/>
            <a:ln w="28575">
              <a:solidFill>
                <a:srgbClr val="996600"/>
              </a:solidFill>
              <a:round/>
              <a:headEnd/>
              <a:tailEnd/>
            </a:ln>
          </p:spPr>
          <p:txBody>
            <a:bodyPr/>
            <a:lstStyle/>
            <a:p>
              <a:endParaRPr lang="en-US"/>
            </a:p>
          </p:txBody>
        </p:sp>
      </p:grpSp>
      <p:sp>
        <p:nvSpPr>
          <p:cNvPr id="23576" name="Text Box 24"/>
          <p:cNvSpPr txBox="1">
            <a:spLocks noChangeArrowheads="1"/>
          </p:cNvSpPr>
          <p:nvPr/>
        </p:nvSpPr>
        <p:spPr bwMode="auto">
          <a:xfrm>
            <a:off x="381000" y="152400"/>
            <a:ext cx="8382000" cy="523220"/>
          </a:xfrm>
          <a:prstGeom prst="rect">
            <a:avLst/>
          </a:prstGeom>
          <a:noFill/>
          <a:ln>
            <a:noFill/>
          </a:ln>
          <a:effectLst/>
        </p:spPr>
        <p:txBody>
          <a:bodyPr wrap="square">
            <a:spAutoFit/>
          </a:bodyPr>
          <a:lstStyle/>
          <a:p>
            <a:pPr eaLnBrk="1" hangingPunct="1">
              <a:spcBef>
                <a:spcPct val="50000"/>
              </a:spcBef>
              <a:defRPr/>
            </a:pP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CÁC THÀNH PHẦN BIỆT LẬP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tiếp</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 </a:t>
            </a:r>
            <a:r>
              <a:rPr lang="en-US" sz="2800" b="1" dirty="0" err="1">
                <a:solidFill>
                  <a:srgbClr val="FF0000"/>
                </a:solidFill>
                <a:effectLst>
                  <a:outerShdw blurRad="38100" dist="38100" dir="2700000" algn="tl">
                    <a:srgbClr val="C0C0C0"/>
                  </a:outerShdw>
                </a:effectLst>
                <a:latin typeface="Times New Roman" pitchFamily="18" charset="0"/>
                <a:cs typeface="Times New Roman" pitchFamily="18" charset="0"/>
              </a:rPr>
              <a:t>theo</a:t>
            </a:r>
            <a:r>
              <a:rPr lang="en-US" sz="2800" b="1" dirty="0">
                <a:solidFill>
                  <a:srgbClr val="FF0000"/>
                </a:solidFill>
                <a:effectLst>
                  <a:outerShdw blurRad="38100" dist="38100" dir="2700000" algn="tl">
                    <a:srgbClr val="C0C0C0"/>
                  </a:outerShdw>
                </a:effectLst>
                <a:latin typeface="Times New Roman" pitchFamily="18" charset="0"/>
                <a:cs typeface="Times New Roman" pitchFamily="18" charset="0"/>
              </a:rPr>
              <a:t>)</a:t>
            </a:r>
          </a:p>
        </p:txBody>
      </p:sp>
      <p:sp>
        <p:nvSpPr>
          <p:cNvPr id="15" name="Text Box 2"/>
          <p:cNvSpPr txBox="1">
            <a:spLocks noChangeArrowheads="1"/>
          </p:cNvSpPr>
          <p:nvPr/>
        </p:nvSpPr>
        <p:spPr bwMode="auto">
          <a:xfrm>
            <a:off x="76200" y="609600"/>
            <a:ext cx="44196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FF0000"/>
                </a:solidFill>
                <a:latin typeface="Times New Roman" pitchFamily="18" charset="0"/>
                <a:cs typeface="Times New Roman" pitchFamily="18" charset="0"/>
              </a:rPr>
              <a:t>   I. </a:t>
            </a:r>
            <a:r>
              <a:rPr lang="en-US" sz="2200" b="1" u="sng" dirty="0">
                <a:solidFill>
                  <a:srgbClr val="FF0000"/>
                </a:solidFill>
                <a:latin typeface="Times New Roman" pitchFamily="18" charset="0"/>
                <a:cs typeface="Times New Roman" pitchFamily="18" charset="0"/>
              </a:rPr>
              <a:t>THÀNH PHẦN GỌI – ĐÁP:</a:t>
            </a:r>
          </a:p>
        </p:txBody>
      </p:sp>
      <p:sp>
        <p:nvSpPr>
          <p:cNvPr id="16" name="Text Box 2"/>
          <p:cNvSpPr txBox="1">
            <a:spLocks noChangeArrowheads="1"/>
          </p:cNvSpPr>
          <p:nvPr/>
        </p:nvSpPr>
        <p:spPr bwMode="auto">
          <a:xfrm>
            <a:off x="0" y="1066800"/>
            <a:ext cx="4419600" cy="457200"/>
          </a:xfrm>
          <a:prstGeom prst="rect">
            <a:avLst/>
          </a:prstGeom>
          <a:noFill/>
          <a:ln w="9525">
            <a:noFill/>
            <a:miter lim="800000"/>
            <a:headEnd/>
            <a:tailEnd/>
          </a:ln>
          <a:effectLst/>
        </p:spPr>
        <p:txBody>
          <a:bodyPr>
            <a:spAutoFit/>
          </a:bodyPr>
          <a:lstStyle/>
          <a:p>
            <a:pPr>
              <a:spcBef>
                <a:spcPct val="50000"/>
              </a:spcBef>
            </a:pPr>
            <a:r>
              <a:rPr lang="en-US" sz="2400" b="1" dirty="0">
                <a:solidFill>
                  <a:srgbClr val="FF0000"/>
                </a:solidFill>
                <a:latin typeface="Times New Roman" pitchFamily="18" charset="0"/>
                <a:cs typeface="Times New Roman" pitchFamily="18" charset="0"/>
              </a:rPr>
              <a:t>    </a:t>
            </a:r>
            <a:r>
              <a:rPr lang="en-US" sz="2200" b="1" dirty="0">
                <a:solidFill>
                  <a:srgbClr val="FF0000"/>
                </a:solidFill>
                <a:latin typeface="Times New Roman" pitchFamily="18" charset="0"/>
                <a:cs typeface="Times New Roman" pitchFamily="18" charset="0"/>
              </a:rPr>
              <a:t>II. </a:t>
            </a:r>
            <a:r>
              <a:rPr lang="en-US" sz="2200" b="1" u="sng" dirty="0">
                <a:solidFill>
                  <a:srgbClr val="FF0000"/>
                </a:solidFill>
                <a:latin typeface="Times New Roman" pitchFamily="18" charset="0"/>
                <a:cs typeface="Times New Roman" pitchFamily="18" charset="0"/>
              </a:rPr>
              <a:t>THÀNH PHẦN PHỤ CHÚ:</a:t>
            </a:r>
          </a:p>
        </p:txBody>
      </p:sp>
      <p:sp>
        <p:nvSpPr>
          <p:cNvPr id="17" name="Rectangle 5"/>
          <p:cNvSpPr>
            <a:spLocks noChangeArrowheads="1"/>
          </p:cNvSpPr>
          <p:nvPr/>
        </p:nvSpPr>
        <p:spPr bwMode="auto">
          <a:xfrm>
            <a:off x="533400" y="1965960"/>
            <a:ext cx="8077200" cy="3108543"/>
          </a:xfrm>
          <a:prstGeom prst="rect">
            <a:avLst/>
          </a:prstGeom>
          <a:noFill/>
          <a:ln w="9525">
            <a:noFill/>
            <a:miter lim="800000"/>
            <a:headEnd/>
            <a:tailEnd/>
          </a:ln>
        </p:spPr>
        <p:txBody>
          <a:bodyPr>
            <a:spAutoFit/>
          </a:bodyPr>
          <a:lstStyle/>
          <a:p>
            <a:r>
              <a:rPr lang="en-US" sz="2800" b="1">
                <a:latin typeface="Times New Roman" pitchFamily="18" charset="0"/>
                <a:cs typeface="Times New Roman" pitchFamily="18" charset="0"/>
              </a:rPr>
              <a:t>      </a:t>
            </a:r>
            <a:r>
              <a:rPr lang="vi-VN" sz="2800" b="1">
                <a:latin typeface="Times New Roman" pitchFamily="18" charset="0"/>
                <a:cs typeface="Times New Roman" pitchFamily="18" charset="0"/>
              </a:rPr>
              <a:t>Đọc </a:t>
            </a:r>
            <a:r>
              <a:rPr lang="en-US" sz="2800" b="1">
                <a:latin typeface="Times New Roman" pitchFamily="18" charset="0"/>
                <a:cs typeface="Times New Roman" pitchFamily="18" charset="0"/>
              </a:rPr>
              <a:t>những</a:t>
            </a:r>
            <a:r>
              <a:rPr lang="vi-VN" sz="2800" b="1">
                <a:latin typeface="Times New Roman" pitchFamily="18" charset="0"/>
                <a:cs typeface="Times New Roman" pitchFamily="18" charset="0"/>
              </a:rPr>
              <a:t> câu sau đây và trả lời câu hỏi.</a:t>
            </a:r>
          </a:p>
          <a:p>
            <a:r>
              <a:rPr lang="vi-VN" sz="2800">
                <a:latin typeface="Times New Roman" pitchFamily="18" charset="0"/>
                <a:cs typeface="Times New Roman" pitchFamily="18" charset="0"/>
              </a:rPr>
              <a:t>a) Lúc đi, đứa con gái đầu lòng của anh </a:t>
            </a:r>
            <a:r>
              <a:rPr lang="vi-VN" sz="2800" b="1">
                <a:latin typeface="Times New Roman" pitchFamily="18" charset="0"/>
                <a:cs typeface="Times New Roman" pitchFamily="18" charset="0"/>
              </a:rPr>
              <a:t>- </a:t>
            </a:r>
            <a:r>
              <a:rPr lang="vi-VN" sz="2800" b="1" i="1">
                <a:latin typeface="Times New Roman" pitchFamily="18" charset="0"/>
                <a:cs typeface="Times New Roman" pitchFamily="18" charset="0"/>
              </a:rPr>
              <a:t>và cũng là đứa con duy nhất của anh</a:t>
            </a:r>
            <a:r>
              <a:rPr lang="vi-VN" sz="2800">
                <a:latin typeface="Times New Roman" pitchFamily="18" charset="0"/>
                <a:cs typeface="Times New Roman" pitchFamily="18" charset="0"/>
              </a:rPr>
              <a:t>,</a:t>
            </a:r>
            <a:r>
              <a:rPr lang="vi-VN" sz="2800" b="1">
                <a:latin typeface="Times New Roman" pitchFamily="18" charset="0"/>
                <a:cs typeface="Times New Roman" pitchFamily="18" charset="0"/>
              </a:rPr>
              <a:t> </a:t>
            </a:r>
            <a:r>
              <a:rPr lang="vi-VN" sz="2800">
                <a:latin typeface="Times New Roman" pitchFamily="18" charset="0"/>
                <a:cs typeface="Times New Roman" pitchFamily="18" charset="0"/>
              </a:rPr>
              <a:t>chưa đầy một tuổi.</a:t>
            </a:r>
          </a:p>
          <a:p>
            <a:r>
              <a:rPr lang="en-US" sz="2800" i="1">
                <a:latin typeface="Times New Roman" pitchFamily="18" charset="0"/>
                <a:cs typeface="Times New Roman" pitchFamily="18" charset="0"/>
              </a:rPr>
              <a:t>                           </a:t>
            </a:r>
            <a:r>
              <a:rPr lang="en-US" sz="2400" i="1">
                <a:latin typeface="Times New Roman" pitchFamily="18" charset="0"/>
                <a:cs typeface="Times New Roman" pitchFamily="18" charset="0"/>
              </a:rPr>
              <a:t>  </a:t>
            </a:r>
            <a:r>
              <a:rPr lang="en-US" sz="2400">
                <a:latin typeface="Times New Roman" pitchFamily="18" charset="0"/>
                <a:cs typeface="Times New Roman" pitchFamily="18" charset="0"/>
              </a:rPr>
              <a:t>(</a:t>
            </a:r>
            <a:r>
              <a:rPr lang="vi-VN" sz="2400">
                <a:latin typeface="Times New Roman" pitchFamily="18" charset="0"/>
                <a:cs typeface="Times New Roman" pitchFamily="18" charset="0"/>
              </a:rPr>
              <a:t>Nguyễn Quang Sáng,</a:t>
            </a:r>
            <a:r>
              <a:rPr lang="vi-VN" sz="2400" i="1">
                <a:latin typeface="Times New Roman" pitchFamily="18" charset="0"/>
                <a:cs typeface="Times New Roman" pitchFamily="18" charset="0"/>
              </a:rPr>
              <a:t> </a:t>
            </a:r>
            <a:r>
              <a:rPr lang="en-US" sz="2400" i="1">
                <a:latin typeface="Times New Roman" pitchFamily="18" charset="0"/>
                <a:cs typeface="Times New Roman" pitchFamily="18" charset="0"/>
              </a:rPr>
              <a:t> Chiếc lược ngà)</a:t>
            </a:r>
          </a:p>
          <a:p>
            <a:r>
              <a:rPr lang="vi-VN" sz="2800">
                <a:latin typeface="Times New Roman" pitchFamily="18" charset="0"/>
                <a:cs typeface="Times New Roman" pitchFamily="18" charset="0"/>
              </a:rPr>
              <a:t>b) Lão không hiểu tôi</a:t>
            </a:r>
            <a:r>
              <a:rPr lang="vi-VN" sz="3200">
                <a:latin typeface="Times New Roman" pitchFamily="18" charset="0"/>
                <a:cs typeface="Times New Roman" pitchFamily="18" charset="0"/>
              </a:rPr>
              <a:t>,</a:t>
            </a:r>
            <a:r>
              <a:rPr lang="vi-VN" sz="2800">
                <a:latin typeface="Times New Roman" pitchFamily="18" charset="0"/>
                <a:cs typeface="Times New Roman" pitchFamily="18" charset="0"/>
              </a:rPr>
              <a:t> </a:t>
            </a:r>
            <a:r>
              <a:rPr lang="vi-VN" sz="2800" b="1" i="1">
                <a:latin typeface="Times New Roman" pitchFamily="18" charset="0"/>
                <a:cs typeface="Times New Roman" pitchFamily="18" charset="0"/>
              </a:rPr>
              <a:t>tôi nghĩ vậy</a:t>
            </a:r>
            <a:r>
              <a:rPr lang="vi-VN" sz="3200">
                <a:latin typeface="Times New Roman" pitchFamily="18" charset="0"/>
                <a:cs typeface="Times New Roman" pitchFamily="18" charset="0"/>
              </a:rPr>
              <a:t>,</a:t>
            </a:r>
            <a:r>
              <a:rPr lang="vi-VN" sz="2800">
                <a:latin typeface="Times New Roman" pitchFamily="18" charset="0"/>
                <a:cs typeface="Times New Roman" pitchFamily="18" charset="0"/>
              </a:rPr>
              <a:t> và tôi càng buồn lắm.</a:t>
            </a:r>
            <a:r>
              <a:rPr lang="en-US" sz="2800">
                <a:latin typeface="Times New Roman" pitchFamily="18" charset="0"/>
                <a:cs typeface="Times New Roman" pitchFamily="18" charset="0"/>
              </a:rPr>
              <a:t>				</a:t>
            </a:r>
            <a:endParaRPr lang="en-US" sz="2400" i="1">
              <a:latin typeface="Times New Roman" pitchFamily="18" charset="0"/>
              <a:cs typeface="Times New Roman" pitchFamily="18" charset="0"/>
            </a:endParaRPr>
          </a:p>
          <a:p>
            <a:r>
              <a:rPr lang="en-US" sz="2400">
                <a:latin typeface="Times New Roman" pitchFamily="18" charset="0"/>
                <a:cs typeface="Times New Roman" pitchFamily="18" charset="0"/>
              </a:rPr>
              <a:t>                                         </a:t>
            </a:r>
            <a:r>
              <a:rPr lang="vi-VN" sz="2400">
                <a:latin typeface="Times New Roman" pitchFamily="18" charset="0"/>
                <a:cs typeface="Times New Roman" pitchFamily="18" charset="0"/>
              </a:rPr>
              <a:t>(Nam Cao,</a:t>
            </a:r>
            <a:r>
              <a:rPr lang="vi-VN" sz="2400" i="1">
                <a:latin typeface="Times New Roman" pitchFamily="18" charset="0"/>
                <a:cs typeface="Times New Roman" pitchFamily="18" charset="0"/>
              </a:rPr>
              <a:t> </a:t>
            </a:r>
            <a:r>
              <a:rPr lang="en-US" sz="2400" i="1">
                <a:latin typeface="Times New Roman" pitchFamily="18" charset="0"/>
                <a:cs typeface="Times New Roman" pitchFamily="18" charset="0"/>
              </a:rPr>
              <a:t>Lão Hạc)</a:t>
            </a:r>
            <a:endParaRPr lang="en-US" sz="2800" i="1">
              <a:latin typeface="Times New Roman" pitchFamily="18" charset="0"/>
              <a:cs typeface="Times New Roman" pitchFamily="18" charset="0"/>
            </a:endParaRPr>
          </a:p>
        </p:txBody>
      </p:sp>
      <p:sp>
        <p:nvSpPr>
          <p:cNvPr id="18" name="Text Box 22"/>
          <p:cNvSpPr txBox="1">
            <a:spLocks noChangeArrowheads="1"/>
          </p:cNvSpPr>
          <p:nvPr/>
        </p:nvSpPr>
        <p:spPr bwMode="auto">
          <a:xfrm>
            <a:off x="304800" y="1524000"/>
            <a:ext cx="3886200" cy="523220"/>
          </a:xfrm>
          <a:prstGeom prst="rect">
            <a:avLst/>
          </a:prstGeom>
          <a:noFill/>
          <a:ln>
            <a:noFill/>
          </a:ln>
          <a:effectLst/>
        </p:spPr>
        <p:txBody>
          <a:bodyPr wrap="square">
            <a:spAutoFit/>
          </a:bodyPr>
          <a:lstStyle/>
          <a:p>
            <a:pPr>
              <a:spcBef>
                <a:spcPct val="50000"/>
              </a:spcBef>
              <a:defRPr/>
            </a:pPr>
            <a:r>
              <a:rPr lang="en-US" sz="2800" b="1" dirty="0">
                <a:solidFill>
                  <a:srgbClr val="006BBC"/>
                </a:solidFill>
                <a:effectLst>
                  <a:outerShdw blurRad="38100" dist="38100" dir="2700000" algn="tl">
                    <a:srgbClr val="C0C0C0"/>
                  </a:outerShdw>
                </a:effectLst>
              </a:rPr>
              <a:t> </a:t>
            </a:r>
            <a:r>
              <a:rPr lang="en-US" sz="2400" b="1" dirty="0">
                <a:solidFill>
                  <a:srgbClr val="0000FF"/>
                </a:solidFill>
                <a:effectLst>
                  <a:outerShdw blurRad="38100" dist="38100" dir="2700000" algn="tl">
                    <a:srgbClr val="C0C0C0"/>
                  </a:outerShdw>
                </a:effectLst>
                <a:latin typeface="Times New Roman" pitchFamily="18" charset="0"/>
                <a:cs typeface="Times New Roman" pitchFamily="18" charset="0"/>
              </a:rPr>
              <a:t>1. </a:t>
            </a:r>
            <a:r>
              <a:rPr lang="en-US" sz="2400" b="1" u="sng" dirty="0" err="1">
                <a:solidFill>
                  <a:srgbClr val="0000FF"/>
                </a:solidFill>
                <a:effectLst>
                  <a:outerShdw blurRad="38100" dist="38100" dir="2700000" algn="tl">
                    <a:srgbClr val="C0C0C0"/>
                  </a:outerShdw>
                </a:effectLst>
                <a:latin typeface="Times New Roman" pitchFamily="18" charset="0"/>
                <a:cs typeface="Times New Roman" pitchFamily="18" charset="0"/>
              </a:rPr>
              <a:t>Ngữ</a:t>
            </a:r>
            <a:r>
              <a:rPr lang="en-US" sz="2400" b="1" u="sng"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2400" b="1" u="sng" dirty="0" err="1">
                <a:solidFill>
                  <a:srgbClr val="0000FF"/>
                </a:solidFill>
                <a:effectLst>
                  <a:outerShdw blurRad="38100" dist="38100" dir="2700000" algn="tl">
                    <a:srgbClr val="C0C0C0"/>
                  </a:outerShdw>
                </a:effectLst>
                <a:latin typeface="Times New Roman" pitchFamily="18" charset="0"/>
                <a:cs typeface="Times New Roman" pitchFamily="18" charset="0"/>
              </a:rPr>
              <a:t>liệu</a:t>
            </a:r>
            <a:r>
              <a:rPr lang="en-US" sz="2400" b="1" dirty="0">
                <a:solidFill>
                  <a:srgbClr val="0000FF"/>
                </a:solidFill>
                <a:effectLst>
                  <a:outerShdw blurRad="38100" dist="38100" dir="2700000" algn="tl">
                    <a:srgbClr val="C0C0C0"/>
                  </a:outerShdw>
                </a:effectLst>
                <a:latin typeface="Times New Roman" pitchFamily="18" charset="0"/>
                <a:cs typeface="Times New Roman" pitchFamily="18" charset="0"/>
              </a:rPr>
              <a:t>: ( SGK/31)</a:t>
            </a:r>
            <a:endParaRPr lang="en-US" sz="2400" b="1" dirty="0">
              <a:solidFill>
                <a:srgbClr val="006BBC"/>
              </a:solidFill>
              <a:effectLst>
                <a:outerShdw blurRad="38100" dist="38100" dir="2700000" algn="tl">
                  <a:srgbClr val="C0C0C0"/>
                </a:outerShdw>
              </a:effectLst>
              <a:latin typeface="Times New Roman" pitchFamily="18" charset="0"/>
              <a:cs typeface="Times New Roman" pitchFamily="18" charset="0"/>
            </a:endParaRPr>
          </a:p>
        </p:txBody>
      </p:sp>
      <p:sp>
        <p:nvSpPr>
          <p:cNvPr id="4" name="Text Box 22">
            <a:extLst>
              <a:ext uri="{FF2B5EF4-FFF2-40B4-BE49-F238E27FC236}">
                <a16:creationId xmlns:a16="http://schemas.microsoft.com/office/drawing/2014/main" id="{4007918F-D615-CDB4-19EA-5DD6BF8EE4D0}"/>
              </a:ext>
            </a:extLst>
          </p:cNvPr>
          <p:cNvSpPr txBox="1">
            <a:spLocks noChangeArrowheads="1"/>
          </p:cNvSpPr>
          <p:nvPr/>
        </p:nvSpPr>
        <p:spPr bwMode="auto">
          <a:xfrm>
            <a:off x="457200" y="4963180"/>
            <a:ext cx="3886200" cy="523220"/>
          </a:xfrm>
          <a:prstGeom prst="rect">
            <a:avLst/>
          </a:prstGeom>
          <a:noFill/>
          <a:ln>
            <a:noFill/>
          </a:ln>
          <a:effectLst/>
        </p:spPr>
        <p:txBody>
          <a:bodyPr wrap="square">
            <a:spAutoFit/>
          </a:bodyPr>
          <a:lstStyle/>
          <a:p>
            <a:pPr>
              <a:spcBef>
                <a:spcPct val="50000"/>
              </a:spcBef>
              <a:defRPr/>
            </a:pPr>
            <a:r>
              <a:rPr lang="en-US" sz="2800" b="1" dirty="0">
                <a:solidFill>
                  <a:srgbClr val="006BBC"/>
                </a:solidFill>
                <a:effectLst>
                  <a:outerShdw blurRad="38100" dist="38100" dir="2700000" algn="tl">
                    <a:srgbClr val="C0C0C0"/>
                  </a:outerShdw>
                </a:effectLst>
              </a:rPr>
              <a:t> </a:t>
            </a:r>
            <a:r>
              <a:rPr lang="en-US" sz="2400" b="1" dirty="0">
                <a:solidFill>
                  <a:srgbClr val="0000FF"/>
                </a:solidFill>
                <a:effectLst>
                  <a:outerShdw blurRad="38100" dist="38100" dir="2700000" algn="tl">
                    <a:srgbClr val="C0C0C0"/>
                  </a:outerShdw>
                </a:effectLst>
                <a:latin typeface="Times New Roman" pitchFamily="18" charset="0"/>
                <a:cs typeface="Times New Roman" pitchFamily="18" charset="0"/>
              </a:rPr>
              <a:t>2. </a:t>
            </a:r>
            <a:r>
              <a:rPr lang="en-US" sz="2400" b="1" u="sng" dirty="0" err="1">
                <a:solidFill>
                  <a:srgbClr val="0000FF"/>
                </a:solidFill>
                <a:effectLst>
                  <a:outerShdw blurRad="38100" dist="38100" dir="2700000" algn="tl">
                    <a:srgbClr val="C0C0C0"/>
                  </a:outerShdw>
                </a:effectLst>
                <a:latin typeface="Times New Roman" pitchFamily="18" charset="0"/>
                <a:cs typeface="Times New Roman" pitchFamily="18" charset="0"/>
              </a:rPr>
              <a:t>Nhận</a:t>
            </a:r>
            <a:r>
              <a:rPr lang="en-US" sz="2400" b="1" u="sng" dirty="0">
                <a:solidFill>
                  <a:srgbClr val="0000FF"/>
                </a:solidFill>
                <a:effectLst>
                  <a:outerShdw blurRad="38100" dist="38100" dir="2700000" algn="tl">
                    <a:srgbClr val="C0C0C0"/>
                  </a:outerShdw>
                </a:effectLst>
                <a:latin typeface="Times New Roman" pitchFamily="18" charset="0"/>
                <a:cs typeface="Times New Roman" pitchFamily="18" charset="0"/>
              </a:rPr>
              <a:t> </a:t>
            </a:r>
            <a:r>
              <a:rPr lang="en-US" sz="2400" b="1" u="sng" dirty="0" err="1">
                <a:solidFill>
                  <a:srgbClr val="0000FF"/>
                </a:solidFill>
                <a:effectLst>
                  <a:outerShdw blurRad="38100" dist="38100" dir="2700000" algn="tl">
                    <a:srgbClr val="C0C0C0"/>
                  </a:outerShdw>
                </a:effectLst>
                <a:latin typeface="Times New Roman" pitchFamily="18" charset="0"/>
                <a:cs typeface="Times New Roman" pitchFamily="18" charset="0"/>
              </a:rPr>
              <a:t>xét</a:t>
            </a:r>
            <a:r>
              <a:rPr lang="en-US" sz="2400" b="1" u="sng" dirty="0">
                <a:solidFill>
                  <a:srgbClr val="0000FF"/>
                </a:solidFill>
                <a:effectLst>
                  <a:outerShdw blurRad="38100" dist="38100" dir="2700000" algn="tl">
                    <a:srgbClr val="C0C0C0"/>
                  </a:outerShdw>
                </a:effectLst>
                <a:latin typeface="Times New Roman" pitchFamily="18" charset="0"/>
                <a:cs typeface="Times New Roman" pitchFamily="18" charset="0"/>
              </a:rPr>
              <a:t>: </a:t>
            </a:r>
            <a:endParaRPr lang="en-US" sz="2400" b="1" dirty="0">
              <a:solidFill>
                <a:srgbClr val="006BBC"/>
              </a:solidFill>
              <a:effectLst>
                <a:outerShdw blurRad="38100" dist="38100" dir="2700000" algn="tl">
                  <a:srgbClr val="C0C0C0"/>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ox(in)">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ox(in)">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ox(in)">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box(in)">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2"/>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VnTime" pitchFamily="34" charset="0"/>
          </a:defRPr>
        </a:defPPr>
      </a:lstStyle>
    </a:spDef>
    <a:lnDef>
      <a:spPr bwMode="auto">
        <a:xfrm>
          <a:off x="0" y="0"/>
          <a:ext cx="1" cy="1"/>
        </a:xfrm>
        <a:custGeom>
          <a:avLst/>
          <a:gdLst/>
          <a:ahLst/>
          <a:cxnLst/>
          <a:rect l="0" t="0" r="0" b="0"/>
          <a:pathLst/>
        </a:custGeom>
        <a:solidFill>
          <a:schemeClr val="accent2"/>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VnTime"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431</TotalTime>
  <Words>3170</Words>
  <Application>Microsoft Office PowerPoint</Application>
  <PresentationFormat>On-screen Show (4:3)</PresentationFormat>
  <Paragraphs>228</Paragraphs>
  <Slides>24</Slides>
  <Notes>7</Notes>
  <HiddenSlides>0</HiddenSlides>
  <MMClips>2</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24</vt:i4>
      </vt:variant>
    </vt:vector>
  </HeadingPairs>
  <TitlesOfParts>
    <vt:vector size="35" baseType="lpstr">
      <vt:lpstr>.VnArial</vt:lpstr>
      <vt:lpstr>.VnAristote</vt:lpstr>
      <vt:lpstr>.VnTime</vt:lpstr>
      <vt:lpstr>Arial</vt:lpstr>
      <vt:lpstr>Calibri</vt:lpstr>
      <vt:lpstr>Times New Roman</vt:lpstr>
      <vt:lpstr>VNI-Helve-Condense</vt:lpstr>
      <vt:lpstr>Wingdings</vt:lpstr>
      <vt:lpstr>Wingdings 2</vt:lpstr>
      <vt:lpstr>Office Theme</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CÁC THÀNH PHẦN BIỆT LẬP (tt)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This MC</cp:lastModifiedBy>
  <cp:revision>103</cp:revision>
  <dcterms:created xsi:type="dcterms:W3CDTF">2006-08-16T00:00:00Z</dcterms:created>
  <dcterms:modified xsi:type="dcterms:W3CDTF">2024-02-15T14:07:55Z</dcterms:modified>
</cp:coreProperties>
</file>