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834" r:id="rId2"/>
    <p:sldMasterId id="2147483930" r:id="rId3"/>
    <p:sldMasterId id="2147484032" r:id="rId4"/>
    <p:sldMasterId id="2147484068" r:id="rId5"/>
    <p:sldMasterId id="2147484152" r:id="rId6"/>
    <p:sldMasterId id="2147484254" r:id="rId7"/>
    <p:sldMasterId id="2147484272" r:id="rId8"/>
    <p:sldMasterId id="2147484290" r:id="rId9"/>
  </p:sldMasterIdLst>
  <p:notesMasterIdLst>
    <p:notesMasterId r:id="rId28"/>
  </p:notesMasterIdLst>
  <p:sldIdLst>
    <p:sldId id="384" r:id="rId10"/>
    <p:sldId id="333" r:id="rId11"/>
    <p:sldId id="336" r:id="rId12"/>
    <p:sldId id="356" r:id="rId13"/>
    <p:sldId id="376" r:id="rId14"/>
    <p:sldId id="368" r:id="rId15"/>
    <p:sldId id="385" r:id="rId16"/>
    <p:sldId id="360" r:id="rId17"/>
    <p:sldId id="388" r:id="rId18"/>
    <p:sldId id="387" r:id="rId19"/>
    <p:sldId id="366" r:id="rId20"/>
    <p:sldId id="389" r:id="rId21"/>
    <p:sldId id="380" r:id="rId22"/>
    <p:sldId id="390" r:id="rId23"/>
    <p:sldId id="392" r:id="rId24"/>
    <p:sldId id="391" r:id="rId25"/>
    <p:sldId id="393" r:id="rId26"/>
    <p:sldId id="3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FF"/>
    <a:srgbClr val="FFFFCC"/>
    <a:srgbClr val="000000"/>
    <a:srgbClr val="FFFF66"/>
    <a:srgbClr val="99F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71" autoAdjust="0"/>
  </p:normalViewPr>
  <p:slideViewPr>
    <p:cSldViewPr>
      <p:cViewPr varScale="1">
        <p:scale>
          <a:sx n="71" d="100"/>
          <a:sy n="71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BAD3-017E-47FB-AF42-514D415CD48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B5525-7F32-4981-AF97-E7DD08DBA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D7D4F2-23C0-4970-BCB0-F934A1D8458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686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5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A6C3CA-15F6-4334-BDCD-D478B747368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162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5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0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B5525-7F32-4981-AF97-E7DD08DBAC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3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8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733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24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5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9368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1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42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0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17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226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8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4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998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9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1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92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9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7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2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8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6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8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5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29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0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3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1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5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3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7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43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94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1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5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3CD63-07DA-4391-8480-D1E24D86401A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C65A-E10C-4A79-B0B9-72D0E149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5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  <p:sldLayoutId id="2147484306" r:id="rId16"/>
    <p:sldLayoutId id="214748430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20.xml"/><Relationship Id="rId1" Type="http://schemas.openxmlformats.org/officeDocument/2006/relationships/tags" Target="../tags/tag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4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Relationship Id="rId6" Type="http://schemas.openxmlformats.org/officeDocument/2006/relationships/image" Target="../media/image50.png"/><Relationship Id="rId5" Type="http://schemas.openxmlformats.org/officeDocument/2006/relationships/image" Target="../media/image49.gif"/><Relationship Id="rId4" Type="http://schemas.openxmlformats.org/officeDocument/2006/relationships/image" Target="../media/image5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2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6.jpg"/><Relationship Id="rId5" Type="http://schemas.openxmlformats.org/officeDocument/2006/relationships/image" Target="../media/image35.gif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590800" y="2049463"/>
            <a:ext cx="3429000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2667000"/>
            <a:ext cx="85153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ạo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(KTGK I)</a:t>
            </a:r>
            <a:endParaRPr lang="en-US" alt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3962400"/>
            <a:ext cx="86868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None/>
            </a:pP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3: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1069975" y="990600"/>
            <a:ext cx="7235825" cy="655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  <a:cs typeface="Segoe UI Semibold" panose="020B0702040204020203" pitchFamily="34" charset="0"/>
              </a:rPr>
              <a:t>CHỦ ĐỀ </a:t>
            </a:r>
            <a:r>
              <a:rPr lang="en-US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  <a:cs typeface="Segoe UI Semibold" panose="020B0702040204020203" pitchFamily="34" charset="0"/>
              </a:rPr>
              <a:t>3</a:t>
            </a:r>
            <a:r>
              <a:rPr lang="vi-VN" sz="24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r>
              <a:rPr lang="vi-VN" sz="30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+mn-lt"/>
              </a:rPr>
              <a:t> </a:t>
            </a:r>
            <a:r>
              <a:rPr lang="en-US" sz="30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Bauhaus 93" panose="04030905020B02020C02" pitchFamily="82" charset="0"/>
              </a:rPr>
              <a:t>NHÀ THIẾT KẾ TÀI BA</a:t>
            </a:r>
            <a:endParaRPr lang="en-US" sz="30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99FF33"/>
              </a:solidFill>
              <a:latin typeface="Bauhaus 93" panose="04030905020B02020C02" pitchFamily="8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3352800"/>
            <a:ext cx="876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2: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alt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4648200"/>
            <a:ext cx="8686800" cy="9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None/>
            </a:pP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638800"/>
            <a:ext cx="8686800" cy="9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None/>
            </a:pP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5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thiệp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mừng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alt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alt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0673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1305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THỰC HÀNH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3" y="3347428"/>
            <a:ext cx="7281793" cy="2763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066800" y="2181933"/>
            <a:ext cx="7342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93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0673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1305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THỰC HÀNH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8" y="2081715"/>
            <a:ext cx="4496722" cy="1118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17" y="2053221"/>
            <a:ext cx="4125826" cy="1163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42" y="3441348"/>
            <a:ext cx="4779510" cy="1280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90" y="5029200"/>
            <a:ext cx="4779510" cy="134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74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0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1066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kiểu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trí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khảo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5" y="1830756"/>
            <a:ext cx="3857033" cy="221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3066" r="6751" b="10276"/>
          <a:stretch/>
        </p:blipFill>
        <p:spPr>
          <a:xfrm>
            <a:off x="685800" y="4313847"/>
            <a:ext cx="3960524" cy="2122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3363" r="2000" b="8638"/>
          <a:stretch/>
        </p:blipFill>
        <p:spPr>
          <a:xfrm>
            <a:off x="685800" y="1863413"/>
            <a:ext cx="3429000" cy="2133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1321" r="4000" b="9434"/>
          <a:stretch/>
        </p:blipFill>
        <p:spPr>
          <a:xfrm>
            <a:off x="4953000" y="4267825"/>
            <a:ext cx="3436207" cy="2138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3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133600" y="1679575"/>
            <a:ext cx="4670425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LUYỆN TẬP</a:t>
            </a:r>
          </a:p>
        </p:txBody>
      </p:sp>
      <p:pic>
        <p:nvPicPr>
          <p:cNvPr id="93188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0175" y="47021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51225" y="4876800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84388" y="47021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829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55" descr="hinh 1 (182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24">
            <a:off x="360363" y="40798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682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724400"/>
            <a:ext cx="682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6169025"/>
            <a:ext cx="1920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4874">
            <a:off x="1050925" y="5343525"/>
            <a:ext cx="682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3" descr="21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37225"/>
            <a:ext cx="1439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ga\red-wood-backgrou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4600" y="30673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63600" y="3307140"/>
            <a:ext cx="7670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77631" y="4993449"/>
            <a:ext cx="43024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giữa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̀ 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26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1286490" cy="309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>
              <a:defRPr/>
            </a:pPr>
            <a:r>
              <a:rPr lang="en-US" sz="32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Bài</a:t>
            </a:r>
            <a:r>
              <a:rPr lang="en-US" sz="32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</a:t>
            </a:r>
            <a:r>
              <a:rPr lang="en-US" sz="32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12:</a:t>
            </a:r>
            <a:endParaRPr lang="en-US" sz="32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133600" y="233158"/>
            <a:ext cx="6477000" cy="376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TẠO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HÌNH VÀ  TRANG TRÍ CHỮ</a:t>
            </a:r>
            <a:endParaRPr lang="en-US" sz="24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1151709"/>
            <a:ext cx="8314943" cy="507008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5800" y="1371600"/>
            <a:ext cx="7772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58200" y="1371600"/>
            <a:ext cx="0" cy="381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5181600"/>
            <a:ext cx="77724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5394" y="1371600"/>
            <a:ext cx="0" cy="3810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62400" y="2780101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0" y="5209903"/>
            <a:ext cx="4648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(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I)</a:t>
            </a:r>
            <a:endParaRPr lang="en-US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0299" y="5638800"/>
            <a:ext cx="4838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:………………………………. </a:t>
            </a:r>
            <a:r>
              <a:rPr lang="en-US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:……….</a:t>
            </a:r>
            <a:endParaRPr lang="en-US" b="1" i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56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2438400" y="2514600"/>
            <a:ext cx="3914428" cy="5517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III. THẢO LUẬN</a:t>
            </a:r>
            <a:endParaRPr lang="en-US" sz="54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571601" y="313916"/>
            <a:ext cx="1286490" cy="452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Bài</a:t>
            </a:r>
            <a:r>
              <a:rPr lang="en-US" sz="32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</a:t>
            </a:r>
            <a:r>
              <a:rPr lang="en-US" sz="32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12:</a:t>
            </a:r>
            <a:endParaRPr lang="en-US" sz="32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133600" y="233158"/>
            <a:ext cx="6450874" cy="614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TẠO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HÌNH VÀ  TRANG TRÍ CHỮ</a:t>
            </a:r>
            <a:endParaRPr lang="en-US" sz="24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10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61079" y="924580"/>
            <a:ext cx="331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VẬN DỤNG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185" y="1378803"/>
            <a:ext cx="39586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này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dụng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mình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tạo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kiểu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trí: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lớp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trường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hộp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quà,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dịp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nhật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bạn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mình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cửa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hiệu</a:t>
            </a:r>
            <a:r>
              <a:rPr lang="en-U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WordArt 7"/>
          <p:cNvSpPr>
            <a:spLocks noChangeArrowheads="1" noChangeShapeType="1" noTextEdit="1"/>
          </p:cNvSpPr>
          <p:nvPr/>
        </p:nvSpPr>
        <p:spPr bwMode="auto">
          <a:xfrm>
            <a:off x="556779" y="356579"/>
            <a:ext cx="1286490" cy="3021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Bài</a:t>
            </a:r>
            <a:r>
              <a:rPr lang="en-US" sz="32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</a:t>
            </a:r>
            <a:r>
              <a:rPr lang="en-US" sz="32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12:</a:t>
            </a:r>
            <a:endParaRPr lang="en-US" sz="32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2118778" y="275821"/>
            <a:ext cx="6450874" cy="4099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TẠO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HÌNH VÀ  TRANG TRÍ CHỮ</a:t>
            </a:r>
            <a:endParaRPr lang="en-US" sz="24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14167" r="13331" b="31249"/>
          <a:stretch/>
        </p:blipFill>
        <p:spPr>
          <a:xfrm>
            <a:off x="3944521" y="4648200"/>
            <a:ext cx="4267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2271178" cy="2595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76" y="1550160"/>
            <a:ext cx="3793076" cy="284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324440" y="931696"/>
            <a:ext cx="4005263" cy="466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Hê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̣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thống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kiến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thức</a:t>
            </a:r>
            <a:r>
              <a:rPr lang="en-US" sz="54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673927" y="280379"/>
            <a:ext cx="1286490" cy="3021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Bài</a:t>
            </a:r>
            <a:r>
              <a:rPr lang="en-US" sz="32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</a:t>
            </a:r>
            <a:r>
              <a:rPr lang="en-US" sz="32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12:</a:t>
            </a:r>
            <a:endParaRPr lang="en-US" sz="32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235926" y="199621"/>
            <a:ext cx="6450874" cy="4099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TẠO</a:t>
            </a:r>
            <a:r>
              <a:rPr lang="en-US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HÌNH VÀ  TRANG TRÍ CHỮ</a:t>
            </a:r>
            <a:endParaRPr lang="en-US" sz="24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569" y="2293203"/>
            <a:ext cx="7755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nay,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569" y="1671935"/>
            <a:ext cx="8042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xưa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441960" y="4191000"/>
            <a:ext cx="7940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khoẻ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khoắn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13116" y="3630522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50569" y="3119735"/>
            <a:ext cx="7327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2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339975" y="1146175"/>
            <a:ext cx="4670425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DẶN DO</a:t>
            </a:r>
            <a:r>
              <a:rPr lang="en-US" sz="3600" kern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45636" y="2909721"/>
            <a:ext cx="6767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thiện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KTGK I.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0" name="Picture 32" descr="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8" y="4235450"/>
            <a:ext cx="18859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0175" y="47021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451225" y="4876800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84388" y="47021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829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5" descr="hinh 1 (182)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24">
            <a:off x="360363" y="4079875"/>
            <a:ext cx="7239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682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724400"/>
            <a:ext cx="682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6169025"/>
            <a:ext cx="19208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4874">
            <a:off x="1050925" y="5343525"/>
            <a:ext cx="6826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" descr="21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37225"/>
            <a:ext cx="1439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82416" y="4274403"/>
            <a:ext cx="6081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cụ: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hộp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nhựa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85708" y="3575070"/>
            <a:ext cx="6887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dáng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4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30725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305594" y="104775"/>
            <a:ext cx="335359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13;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23,24</a:t>
            </a:r>
            <a:endParaRPr lang="en-US" alt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701675" y="1495425"/>
            <a:ext cx="1674019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Bài</a:t>
            </a:r>
            <a:r>
              <a:rPr lang="en-US" sz="3600" b="1" u="sng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 </a:t>
            </a:r>
            <a:r>
              <a:rPr lang="en-US" sz="3600" b="1" u="sng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12:</a:t>
            </a:r>
            <a:endParaRPr lang="en-US" sz="3600" b="1" u="sng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FF00"/>
              </a:solidFill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7175" y="457200"/>
            <a:ext cx="7235825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Segoe UI Semibold" panose="020B0702040204020203" pitchFamily="34" charset="0"/>
              </a:rPr>
              <a:t>CHỦ ĐỀ 3</a:t>
            </a:r>
            <a:r>
              <a:rPr lang="vi-VN" sz="32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r>
              <a:rPr lang="vi-VN" sz="36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</a:rPr>
              <a:t> </a:t>
            </a:r>
            <a:r>
              <a:rPr lang="en-US" sz="40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</a:rPr>
              <a:t>NHÀ THIẾT KẾ TÀI BA</a:t>
            </a:r>
            <a:endParaRPr lang="en-US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00B0F0"/>
              </a:solidFill>
              <a:latin typeface="Bauhaus 93" panose="04030905020B02020C02" pitchFamily="82" charset="0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4038600" y="993775"/>
            <a:ext cx="2286000" cy="22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NỘI DUNG 1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85800" y="1943099"/>
            <a:ext cx="7620000" cy="714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TẠO</a:t>
            </a:r>
            <a:r>
              <a:rPr lang="en-US" sz="4800" b="1" kern="10" dirty="0" smtClean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HÌNH VÀ  TRANG TRÍ CHỮ</a:t>
            </a:r>
            <a:endParaRPr lang="en-US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23" y="2688955"/>
            <a:ext cx="6423677" cy="3788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29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9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2380" y="199586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KHÁM PHÁ</a:t>
            </a:r>
            <a:endParaRPr lang="en-US" sz="40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9624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83515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90399" y="2629768"/>
            <a:ext cx="533400" cy="4976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7077" y="3439180"/>
            <a:ext cx="2830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 </a:t>
            </a:r>
            <a:r>
              <a:rPr lang="vi-VN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câu hỏi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0" y="1043204"/>
            <a:ext cx="3026038" cy="1587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19" y="1046375"/>
            <a:ext cx="2897781" cy="2488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t="7017" r="-2" b="50877"/>
          <a:stretch/>
        </p:blipFill>
        <p:spPr>
          <a:xfrm>
            <a:off x="4813663" y="4121231"/>
            <a:ext cx="3925035" cy="1682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952578" y="1028381"/>
            <a:ext cx="1804499" cy="2494153"/>
            <a:chOff x="6934200" y="1043204"/>
            <a:chExt cx="1804499" cy="2494153"/>
          </a:xfrm>
        </p:grpSpPr>
        <p:sp>
          <p:nvSpPr>
            <p:cNvPr id="2" name="Rectangle 1"/>
            <p:cNvSpPr/>
            <p:nvPr/>
          </p:nvSpPr>
          <p:spPr>
            <a:xfrm>
              <a:off x="6934200" y="1043204"/>
              <a:ext cx="1804498" cy="249167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789" y="1086701"/>
              <a:ext cx="1761910" cy="24506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8" name="Oval 17"/>
          <p:cNvSpPr/>
          <p:nvPr/>
        </p:nvSpPr>
        <p:spPr>
          <a:xfrm>
            <a:off x="7661213" y="3366541"/>
            <a:ext cx="533400" cy="4976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953000" y="3429000"/>
            <a:ext cx="533400" cy="5355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6502949" y="5811607"/>
            <a:ext cx="533400" cy="4976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36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2" grpId="0"/>
      <p:bldP spid="12" grpId="1"/>
      <p:bldP spid="16" grpId="0" animBg="1"/>
      <p:bldP spid="19" grpId="0"/>
      <p:bldP spid="18" grpId="0" animBg="1"/>
      <p:bldP spid="1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1755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KHÁM PHÁ</a:t>
            </a:r>
            <a:endParaRPr lang="en-US" sz="4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5600"/>
            <a:ext cx="8839200" cy="3047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76400" y="1589782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Hê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cái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phô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biến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nhất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32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32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giới</a:t>
            </a:r>
            <a:endParaRPr lang="en-US" sz="3200" b="1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7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48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KHÁM PHÁ</a:t>
            </a:r>
            <a:endParaRPr lang="en-US" sz="40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918" y="6073914"/>
            <a:ext cx="8216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189" y="838200"/>
            <a:ext cx="36184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b="1" dirty="0"/>
          </a:p>
        </p:txBody>
      </p:sp>
      <p:sp>
        <p:nvSpPr>
          <p:cNvPr id="8" name="Rectangle 7"/>
          <p:cNvSpPr/>
          <p:nvPr/>
        </p:nvSpPr>
        <p:spPr>
          <a:xfrm>
            <a:off x="457201" y="2438400"/>
            <a:ext cx="3581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b="1" dirty="0"/>
          </a:p>
        </p:txBody>
      </p:sp>
      <p:sp>
        <p:nvSpPr>
          <p:cNvPr id="9" name="Rectangle 8"/>
          <p:cNvSpPr/>
          <p:nvPr/>
        </p:nvSpPr>
        <p:spPr>
          <a:xfrm>
            <a:off x="469918" y="3429000"/>
            <a:ext cx="8674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b="1" dirty="0"/>
          </a:p>
        </p:txBody>
      </p:sp>
      <p:sp>
        <p:nvSpPr>
          <p:cNvPr id="10" name="Rectangle 9"/>
          <p:cNvSpPr/>
          <p:nvPr/>
        </p:nvSpPr>
        <p:spPr>
          <a:xfrm>
            <a:off x="469918" y="4724400"/>
            <a:ext cx="4483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332490" cy="2554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69725"/>
            <a:ext cx="2597125" cy="157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54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8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5411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KHÁM PHÁ</a:t>
            </a:r>
            <a:endParaRPr lang="en-US" sz="4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38396"/>
            <a:ext cx="347798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5502"/>
            <a:ext cx="3505200" cy="1951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67" y="927462"/>
            <a:ext cx="5036666" cy="2834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82467" y="4148116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7359" y="5143326"/>
            <a:ext cx="5052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2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2933" y="6121853"/>
            <a:ext cx="3659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5539808"/>
            <a:ext cx="2830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 </a:t>
            </a:r>
            <a:r>
              <a:rPr lang="vi-VN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câu hỏi</a:t>
            </a:r>
            <a:r>
              <a:rPr lang="en-US" altLang="en-US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12"/>
          <p:cNvSpPr/>
          <p:nvPr/>
        </p:nvSpPr>
        <p:spPr>
          <a:xfrm>
            <a:off x="3200400" y="2474850"/>
            <a:ext cx="533400" cy="37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828800" y="4991941"/>
            <a:ext cx="533400" cy="37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8132719" y="3281209"/>
            <a:ext cx="533400" cy="3753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2881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8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1010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KHÁM PHÁ</a:t>
            </a:r>
            <a:endParaRPr lang="en-US" sz="40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8382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Một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kiểu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nghê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thuật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thuộc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cuộc</a:t>
            </a:r>
            <a:r>
              <a:rPr lang="en-US" sz="2800" b="1" u="sng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sống</a:t>
            </a:r>
            <a:endParaRPr lang="en-US" sz="2800" b="1" u="sng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b="31963"/>
          <a:stretch/>
        </p:blipFill>
        <p:spPr>
          <a:xfrm>
            <a:off x="348259" y="1944818"/>
            <a:ext cx="8447484" cy="3959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9" y="1979831"/>
            <a:ext cx="5009424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31" y="4660584"/>
            <a:ext cx="3117669" cy="184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7" b="18722"/>
          <a:stretch/>
        </p:blipFill>
        <p:spPr>
          <a:xfrm>
            <a:off x="805460" y="4660584"/>
            <a:ext cx="3810000" cy="1828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56" y="2044185"/>
            <a:ext cx="3617611" cy="2364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2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0673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1676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TÌM Ý TƯỞNG</a:t>
            </a:r>
            <a:endParaRPr lang="en-US" sz="4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201262"/>
            <a:ext cx="7104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Chọn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hình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dáng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phu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hợp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93837"/>
            <a:ext cx="6814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Chọn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tưởng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thiết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̃.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4399698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thực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hành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097479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tưởng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6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6" grpId="0"/>
      <p:bldP spid="2" grpId="0"/>
      <p:bldP spid="7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anh ga\red-wood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0673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SÁNG TẠO</a:t>
            </a:r>
            <a:endParaRPr lang="en-US" sz="4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13055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THỰC HÀNH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89" y="2958873"/>
            <a:ext cx="6411611" cy="214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27017" y="5341203"/>
            <a:ext cx="8288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899" y="1977615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kiểu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4371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6.3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5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6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7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8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9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6233</TotalTime>
  <Words>911</Words>
  <Application>Microsoft Office PowerPoint</Application>
  <PresentationFormat>On-screen Show (4:3)</PresentationFormat>
  <Paragraphs>95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Arial</vt:lpstr>
      <vt:lpstr>Arial Black</vt:lpstr>
      <vt:lpstr>Bauhaus 93</vt:lpstr>
      <vt:lpstr>Calibri</vt:lpstr>
      <vt:lpstr>Century Gothic</vt:lpstr>
      <vt:lpstr>Corbel</vt:lpstr>
      <vt:lpstr>Garamond</vt:lpstr>
      <vt:lpstr>Impact</vt:lpstr>
      <vt:lpstr>MS Shell Dlg 2</vt:lpstr>
      <vt:lpstr>Segoe UI Black</vt:lpstr>
      <vt:lpstr>Segoe UI Semibold</vt:lpstr>
      <vt:lpstr>Times New Roman</vt:lpstr>
      <vt:lpstr>Trebuchet MS</vt:lpstr>
      <vt:lpstr>Tw Cen MT</vt:lpstr>
      <vt:lpstr>Wingdings</vt:lpstr>
      <vt:lpstr>Wingdings 3</vt:lpstr>
      <vt:lpstr>Depth</vt:lpstr>
      <vt:lpstr>Main Event</vt:lpstr>
      <vt:lpstr>2_Organic</vt:lpstr>
      <vt:lpstr>1_Vapor Trail</vt:lpstr>
      <vt:lpstr>Madison</vt:lpstr>
      <vt:lpstr>Berlin</vt:lpstr>
      <vt:lpstr>Ion</vt:lpstr>
      <vt:lpstr>2_Vapor Trail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LUAN</dc:creator>
  <cp:lastModifiedBy>SD_LANH</cp:lastModifiedBy>
  <cp:revision>490</cp:revision>
  <dcterms:created xsi:type="dcterms:W3CDTF">2013-09-21T08:59:32Z</dcterms:created>
  <dcterms:modified xsi:type="dcterms:W3CDTF">2024-02-16T01:28:44Z</dcterms:modified>
</cp:coreProperties>
</file>