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62" r:id="rId4"/>
  </p:sldMasterIdLst>
  <p:notesMasterIdLst>
    <p:notesMasterId r:id="rId19"/>
  </p:notesMasterIdLst>
  <p:handoutMasterIdLst>
    <p:handoutMasterId r:id="rId20"/>
  </p:handoutMasterIdLst>
  <p:sldIdLst>
    <p:sldId id="300" r:id="rId5"/>
    <p:sldId id="282" r:id="rId6"/>
    <p:sldId id="296" r:id="rId7"/>
    <p:sldId id="288" r:id="rId8"/>
    <p:sldId id="289" r:id="rId9"/>
    <p:sldId id="290" r:id="rId10"/>
    <p:sldId id="283" r:id="rId11"/>
    <p:sldId id="292" r:id="rId12"/>
    <p:sldId id="294" r:id="rId13"/>
    <p:sldId id="295" r:id="rId14"/>
    <p:sldId id="293" r:id="rId15"/>
    <p:sldId id="297" r:id="rId16"/>
    <p:sldId id="298" r:id="rId17"/>
    <p:sldId id="29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5033" autoAdjust="0"/>
  </p:normalViewPr>
  <p:slideViewPr>
    <p:cSldViewPr snapToGrid="0" snapToObjects="1">
      <p:cViewPr>
        <p:scale>
          <a:sx n="65" d="100"/>
          <a:sy n="65" d="100"/>
        </p:scale>
        <p:origin x="-774" y="-210"/>
      </p:cViewPr>
      <p:guideLst>
        <p:guide orient="horz" pos="2160"/>
        <p:guide pos="3840"/>
      </p:guideLst>
    </p:cSldViewPr>
  </p:slideViewPr>
  <p:notesTextViewPr>
    <p:cViewPr>
      <p:scale>
        <a:sx n="1" d="1"/>
        <a:sy n="1" d="1"/>
      </p:scale>
      <p:origin x="0" y="0"/>
    </p:cViewPr>
  </p:notesTextViewPr>
  <p:notesViewPr>
    <p:cSldViewPr snapToGrid="0" snapToObjects="1">
      <p:cViewPr varScale="1">
        <p:scale>
          <a:sx n="66" d="100"/>
          <a:sy n="66" d="100"/>
        </p:scale>
        <p:origin x="3134"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BDC3C1-F911-44CB-88D0-6EFB4619DD0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3D4FF1B-0F59-4FC6-A1F4-EB851F8A04C4}">
      <dgm:prSet phldrT="[Text]" custT="1"/>
      <dgm:spPr/>
      <dgm:t>
        <a:bodyPr/>
        <a:lstStyle/>
        <a:p>
          <a:r>
            <a:rPr lang="en-US" sz="3000" smtClean="0">
              <a:latin typeface="Times New Roman" pitchFamily="18" charset="0"/>
              <a:cs typeface="Times New Roman" pitchFamily="18" charset="0"/>
            </a:rPr>
            <a:t>1. Tiếp xúc với vật mang điện</a:t>
          </a:r>
          <a:endParaRPr lang="en-US" sz="3000">
            <a:latin typeface="Times New Roman" pitchFamily="18" charset="0"/>
            <a:cs typeface="Times New Roman" pitchFamily="18" charset="0"/>
          </a:endParaRPr>
        </a:p>
      </dgm:t>
    </dgm:pt>
    <dgm:pt modelId="{403A4922-C72F-4E5E-88AC-A7CB36E3321B}" type="parTrans" cxnId="{5141122C-FFCF-4102-B4C3-5D266C7FE280}">
      <dgm:prSet/>
      <dgm:spPr/>
      <dgm:t>
        <a:bodyPr/>
        <a:lstStyle/>
        <a:p>
          <a:endParaRPr lang="en-US">
            <a:latin typeface="Times New Roman" pitchFamily="18" charset="0"/>
            <a:cs typeface="Times New Roman" pitchFamily="18" charset="0"/>
          </a:endParaRPr>
        </a:p>
      </dgm:t>
    </dgm:pt>
    <dgm:pt modelId="{1EBF2FD8-D79F-4474-984D-D045197D2E16}" type="sibTrans" cxnId="{5141122C-FFCF-4102-B4C3-5D266C7FE280}">
      <dgm:prSet/>
      <dgm:spPr/>
      <dgm:t>
        <a:bodyPr/>
        <a:lstStyle/>
        <a:p>
          <a:endParaRPr lang="en-US">
            <a:latin typeface="Times New Roman" pitchFamily="18" charset="0"/>
            <a:cs typeface="Times New Roman" pitchFamily="18" charset="0"/>
          </a:endParaRPr>
        </a:p>
      </dgm:t>
    </dgm:pt>
    <dgm:pt modelId="{7D3063ED-826E-4E27-B625-20EBC4879B93}">
      <dgm:prSet phldrT="[Text]" custT="1"/>
      <dgm:spPr/>
      <dgm:t>
        <a:bodyPr/>
        <a:lstStyle/>
        <a:p>
          <a:r>
            <a:rPr lang="en-US" sz="3000" smtClean="0">
              <a:latin typeface="Times New Roman" pitchFamily="18" charset="0"/>
              <a:cs typeface="Times New Roman" pitchFamily="18" charset="0"/>
            </a:rPr>
            <a:t>2. Đến gần dây dẫn điện bị đứt rơi xuống đất</a:t>
          </a:r>
          <a:endParaRPr lang="en-US" sz="3000">
            <a:latin typeface="Times New Roman" pitchFamily="18" charset="0"/>
            <a:cs typeface="Times New Roman" pitchFamily="18" charset="0"/>
          </a:endParaRPr>
        </a:p>
      </dgm:t>
    </dgm:pt>
    <dgm:pt modelId="{24173FFC-8E60-440F-B29F-0A90E7BE5D52}" type="parTrans" cxnId="{755E2900-39A9-4750-855C-69186593AC38}">
      <dgm:prSet/>
      <dgm:spPr/>
      <dgm:t>
        <a:bodyPr/>
        <a:lstStyle/>
        <a:p>
          <a:endParaRPr lang="en-US">
            <a:latin typeface="Times New Roman" pitchFamily="18" charset="0"/>
            <a:cs typeface="Times New Roman" pitchFamily="18" charset="0"/>
          </a:endParaRPr>
        </a:p>
      </dgm:t>
    </dgm:pt>
    <dgm:pt modelId="{DABEFA05-B4AF-4285-8CD8-34B9D58A0B30}" type="sibTrans" cxnId="{755E2900-39A9-4750-855C-69186593AC38}">
      <dgm:prSet/>
      <dgm:spPr/>
      <dgm:t>
        <a:bodyPr/>
        <a:lstStyle/>
        <a:p>
          <a:endParaRPr lang="en-US">
            <a:latin typeface="Times New Roman" pitchFamily="18" charset="0"/>
            <a:cs typeface="Times New Roman" pitchFamily="18" charset="0"/>
          </a:endParaRPr>
        </a:p>
      </dgm:t>
    </dgm:pt>
    <dgm:pt modelId="{09F7E7B7-90D7-4361-9D78-54CD66E21A66}">
      <dgm:prSet phldrT="[Text]" custT="1"/>
      <dgm:spPr/>
      <dgm:t>
        <a:bodyPr/>
        <a:lstStyle/>
        <a:p>
          <a:r>
            <a:rPr lang="en-US" sz="3000" smtClean="0">
              <a:latin typeface="Times New Roman" pitchFamily="18" charset="0"/>
              <a:cs typeface="Times New Roman" pitchFamily="18" charset="0"/>
            </a:rPr>
            <a:t>3.Vi phạm hành lang an toàn lưới điện cao áp và trạm biến áp</a:t>
          </a:r>
          <a:endParaRPr lang="en-US" sz="3000">
            <a:latin typeface="Times New Roman" pitchFamily="18" charset="0"/>
            <a:cs typeface="Times New Roman" pitchFamily="18" charset="0"/>
          </a:endParaRPr>
        </a:p>
      </dgm:t>
    </dgm:pt>
    <dgm:pt modelId="{3D80BB4A-870B-44E1-8497-D4169A6059FB}" type="parTrans" cxnId="{D9571235-A5DF-446E-BB3E-8A90B3841473}">
      <dgm:prSet/>
      <dgm:spPr/>
      <dgm:t>
        <a:bodyPr/>
        <a:lstStyle/>
        <a:p>
          <a:endParaRPr lang="en-US">
            <a:latin typeface="Times New Roman" pitchFamily="18" charset="0"/>
            <a:cs typeface="Times New Roman" pitchFamily="18" charset="0"/>
          </a:endParaRPr>
        </a:p>
      </dgm:t>
    </dgm:pt>
    <dgm:pt modelId="{66A908A5-601A-464F-BE25-5D0E49E83C52}" type="sibTrans" cxnId="{D9571235-A5DF-446E-BB3E-8A90B3841473}">
      <dgm:prSet/>
      <dgm:spPr/>
      <dgm:t>
        <a:bodyPr/>
        <a:lstStyle/>
        <a:p>
          <a:endParaRPr lang="en-US">
            <a:latin typeface="Times New Roman" pitchFamily="18" charset="0"/>
            <a:cs typeface="Times New Roman" pitchFamily="18" charset="0"/>
          </a:endParaRPr>
        </a:p>
      </dgm:t>
    </dgm:pt>
    <dgm:pt modelId="{641B8DB5-2317-431D-8117-F0B91122F601}">
      <dgm:prSet phldrT="[Text]" custT="1"/>
      <dgm:spPr/>
      <dgm:t>
        <a:bodyPr/>
        <a:lstStyle/>
        <a:p>
          <a:r>
            <a:rPr lang="en-US" sz="3000" smtClean="0">
              <a:latin typeface="Times New Roman" pitchFamily="18" charset="0"/>
              <a:cs typeface="Times New Roman" pitchFamily="18" charset="0"/>
            </a:rPr>
            <a:t>4. Thiết bị, đồ dùng điện quá tải và cháy nổ</a:t>
          </a:r>
          <a:endParaRPr lang="en-US" sz="3000">
            <a:latin typeface="Times New Roman" pitchFamily="18" charset="0"/>
            <a:cs typeface="Times New Roman" pitchFamily="18" charset="0"/>
          </a:endParaRPr>
        </a:p>
      </dgm:t>
    </dgm:pt>
    <dgm:pt modelId="{0B7F0130-3D44-44EF-9C2C-A66311F70D0B}" type="parTrans" cxnId="{FC8851B3-BB45-4970-8F74-A82BA89A8D81}">
      <dgm:prSet/>
      <dgm:spPr/>
      <dgm:t>
        <a:bodyPr/>
        <a:lstStyle/>
        <a:p>
          <a:endParaRPr lang="en-US">
            <a:latin typeface="Times New Roman" pitchFamily="18" charset="0"/>
            <a:cs typeface="Times New Roman" pitchFamily="18" charset="0"/>
          </a:endParaRPr>
        </a:p>
      </dgm:t>
    </dgm:pt>
    <dgm:pt modelId="{64B391F3-6B1A-469E-AFD6-B474489875B9}" type="sibTrans" cxnId="{FC8851B3-BB45-4970-8F74-A82BA89A8D81}">
      <dgm:prSet/>
      <dgm:spPr/>
      <dgm:t>
        <a:bodyPr/>
        <a:lstStyle/>
        <a:p>
          <a:endParaRPr lang="en-US">
            <a:latin typeface="Times New Roman" pitchFamily="18" charset="0"/>
            <a:cs typeface="Times New Roman" pitchFamily="18" charset="0"/>
          </a:endParaRPr>
        </a:p>
      </dgm:t>
    </dgm:pt>
    <dgm:pt modelId="{CF1839BA-47F4-4AA0-A880-2001FBBD4225}" type="pres">
      <dgm:prSet presAssocID="{0BBDC3C1-F911-44CB-88D0-6EFB4619DD0D}" presName="linear" presStyleCnt="0">
        <dgm:presLayoutVars>
          <dgm:dir/>
          <dgm:animLvl val="lvl"/>
          <dgm:resizeHandles val="exact"/>
        </dgm:presLayoutVars>
      </dgm:prSet>
      <dgm:spPr/>
      <dgm:t>
        <a:bodyPr/>
        <a:lstStyle/>
        <a:p>
          <a:endParaRPr lang="en-US"/>
        </a:p>
      </dgm:t>
    </dgm:pt>
    <dgm:pt modelId="{CBC458A6-9705-4D9C-A48C-AF3233067C96}" type="pres">
      <dgm:prSet presAssocID="{93D4FF1B-0F59-4FC6-A1F4-EB851F8A04C4}" presName="parentLin" presStyleCnt="0"/>
      <dgm:spPr/>
    </dgm:pt>
    <dgm:pt modelId="{E56D0684-83CB-4F01-BBB0-6DFCB1890338}" type="pres">
      <dgm:prSet presAssocID="{93D4FF1B-0F59-4FC6-A1F4-EB851F8A04C4}" presName="parentLeftMargin" presStyleLbl="node1" presStyleIdx="0" presStyleCnt="4"/>
      <dgm:spPr/>
      <dgm:t>
        <a:bodyPr/>
        <a:lstStyle/>
        <a:p>
          <a:endParaRPr lang="en-US"/>
        </a:p>
      </dgm:t>
    </dgm:pt>
    <dgm:pt modelId="{2AFB901D-0152-4FF9-B73C-FD5B80CDC9AD}" type="pres">
      <dgm:prSet presAssocID="{93D4FF1B-0F59-4FC6-A1F4-EB851F8A04C4}" presName="parentText" presStyleLbl="node1" presStyleIdx="0" presStyleCnt="4" custScaleX="142857">
        <dgm:presLayoutVars>
          <dgm:chMax val="0"/>
          <dgm:bulletEnabled val="1"/>
        </dgm:presLayoutVars>
      </dgm:prSet>
      <dgm:spPr/>
      <dgm:t>
        <a:bodyPr/>
        <a:lstStyle/>
        <a:p>
          <a:endParaRPr lang="en-US"/>
        </a:p>
      </dgm:t>
    </dgm:pt>
    <dgm:pt modelId="{0A0BAD6B-48EA-4B63-9D25-3FE0298CADB7}" type="pres">
      <dgm:prSet presAssocID="{93D4FF1B-0F59-4FC6-A1F4-EB851F8A04C4}" presName="negativeSpace" presStyleCnt="0"/>
      <dgm:spPr/>
    </dgm:pt>
    <dgm:pt modelId="{7F73B12E-8FAB-4E94-8F82-9280068B9106}" type="pres">
      <dgm:prSet presAssocID="{93D4FF1B-0F59-4FC6-A1F4-EB851F8A04C4}" presName="childText" presStyleLbl="conFgAcc1" presStyleIdx="0" presStyleCnt="4" custLinFactY="771" custLinFactNeighborY="100000">
        <dgm:presLayoutVars>
          <dgm:bulletEnabled val="1"/>
        </dgm:presLayoutVars>
      </dgm:prSet>
      <dgm:spPr/>
    </dgm:pt>
    <dgm:pt modelId="{21D99FA2-B2C8-41D6-9B2A-D827E2F5858C}" type="pres">
      <dgm:prSet presAssocID="{1EBF2FD8-D79F-4474-984D-D045197D2E16}" presName="spaceBetweenRectangles" presStyleCnt="0"/>
      <dgm:spPr/>
    </dgm:pt>
    <dgm:pt modelId="{52CEBB1C-6D13-4289-8475-0AF8E18BAC88}" type="pres">
      <dgm:prSet presAssocID="{7D3063ED-826E-4E27-B625-20EBC4879B93}" presName="parentLin" presStyleCnt="0"/>
      <dgm:spPr/>
    </dgm:pt>
    <dgm:pt modelId="{39D1AB7F-2720-4F7C-9D71-4179DC2ED1A7}" type="pres">
      <dgm:prSet presAssocID="{7D3063ED-826E-4E27-B625-20EBC4879B93}" presName="parentLeftMargin" presStyleLbl="node1" presStyleIdx="0" presStyleCnt="4"/>
      <dgm:spPr/>
      <dgm:t>
        <a:bodyPr/>
        <a:lstStyle/>
        <a:p>
          <a:endParaRPr lang="en-US"/>
        </a:p>
      </dgm:t>
    </dgm:pt>
    <dgm:pt modelId="{D967A832-90DD-466D-85A2-FC0245D7FEFF}" type="pres">
      <dgm:prSet presAssocID="{7D3063ED-826E-4E27-B625-20EBC4879B93}" presName="parentText" presStyleLbl="node1" presStyleIdx="1" presStyleCnt="4" custScaleX="133000">
        <dgm:presLayoutVars>
          <dgm:chMax val="0"/>
          <dgm:bulletEnabled val="1"/>
        </dgm:presLayoutVars>
      </dgm:prSet>
      <dgm:spPr/>
      <dgm:t>
        <a:bodyPr/>
        <a:lstStyle/>
        <a:p>
          <a:endParaRPr lang="en-US"/>
        </a:p>
      </dgm:t>
    </dgm:pt>
    <dgm:pt modelId="{18C8CA2C-A120-45DC-A63F-56ECE4910F3C}" type="pres">
      <dgm:prSet presAssocID="{7D3063ED-826E-4E27-B625-20EBC4879B93}" presName="negativeSpace" presStyleCnt="0"/>
      <dgm:spPr/>
    </dgm:pt>
    <dgm:pt modelId="{F3597511-7574-4694-8CC1-9155F32A4FF8}" type="pres">
      <dgm:prSet presAssocID="{7D3063ED-826E-4E27-B625-20EBC4879B93}" presName="childText" presStyleLbl="conFgAcc1" presStyleIdx="1" presStyleCnt="4">
        <dgm:presLayoutVars>
          <dgm:bulletEnabled val="1"/>
        </dgm:presLayoutVars>
      </dgm:prSet>
      <dgm:spPr/>
    </dgm:pt>
    <dgm:pt modelId="{68FD853D-FF99-4020-8C51-C4F1B5B73A46}" type="pres">
      <dgm:prSet presAssocID="{DABEFA05-B4AF-4285-8CD8-34B9D58A0B30}" presName="spaceBetweenRectangles" presStyleCnt="0"/>
      <dgm:spPr/>
    </dgm:pt>
    <dgm:pt modelId="{A3AD6730-F2E4-442F-A45D-1DC5366D46C2}" type="pres">
      <dgm:prSet presAssocID="{09F7E7B7-90D7-4361-9D78-54CD66E21A66}" presName="parentLin" presStyleCnt="0"/>
      <dgm:spPr/>
    </dgm:pt>
    <dgm:pt modelId="{B28A0A0A-B838-4E09-8D00-CC90E534436F}" type="pres">
      <dgm:prSet presAssocID="{09F7E7B7-90D7-4361-9D78-54CD66E21A66}" presName="parentLeftMargin" presStyleLbl="node1" presStyleIdx="1" presStyleCnt="4"/>
      <dgm:spPr/>
      <dgm:t>
        <a:bodyPr/>
        <a:lstStyle/>
        <a:p>
          <a:endParaRPr lang="en-US"/>
        </a:p>
      </dgm:t>
    </dgm:pt>
    <dgm:pt modelId="{D0A2B69D-1FB6-4008-9773-29BEFAD405DD}" type="pres">
      <dgm:prSet presAssocID="{09F7E7B7-90D7-4361-9D78-54CD66E21A66}" presName="parentText" presStyleLbl="node1" presStyleIdx="2" presStyleCnt="4" custScaleX="150037">
        <dgm:presLayoutVars>
          <dgm:chMax val="0"/>
          <dgm:bulletEnabled val="1"/>
        </dgm:presLayoutVars>
      </dgm:prSet>
      <dgm:spPr/>
      <dgm:t>
        <a:bodyPr/>
        <a:lstStyle/>
        <a:p>
          <a:endParaRPr lang="en-US"/>
        </a:p>
      </dgm:t>
    </dgm:pt>
    <dgm:pt modelId="{B25C5B43-F69B-4E89-B36A-588B4AECFA7D}" type="pres">
      <dgm:prSet presAssocID="{09F7E7B7-90D7-4361-9D78-54CD66E21A66}" presName="negativeSpace" presStyleCnt="0"/>
      <dgm:spPr/>
    </dgm:pt>
    <dgm:pt modelId="{1A07FA2D-32A8-4A9A-8457-8E274560717F}" type="pres">
      <dgm:prSet presAssocID="{09F7E7B7-90D7-4361-9D78-54CD66E21A66}" presName="childText" presStyleLbl="conFgAcc1" presStyleIdx="2" presStyleCnt="4">
        <dgm:presLayoutVars>
          <dgm:bulletEnabled val="1"/>
        </dgm:presLayoutVars>
      </dgm:prSet>
      <dgm:spPr/>
    </dgm:pt>
    <dgm:pt modelId="{C86BD610-9A92-447A-AF3F-8384352E852B}" type="pres">
      <dgm:prSet presAssocID="{66A908A5-601A-464F-BE25-5D0E49E83C52}" presName="spaceBetweenRectangles" presStyleCnt="0"/>
      <dgm:spPr/>
    </dgm:pt>
    <dgm:pt modelId="{E96897ED-FE83-43F6-9675-B5641D83F2FF}" type="pres">
      <dgm:prSet presAssocID="{641B8DB5-2317-431D-8117-F0B91122F601}" presName="parentLin" presStyleCnt="0"/>
      <dgm:spPr/>
    </dgm:pt>
    <dgm:pt modelId="{05E75FBE-5EC6-42BA-B4E9-5BA344999355}" type="pres">
      <dgm:prSet presAssocID="{641B8DB5-2317-431D-8117-F0B91122F601}" presName="parentLeftMargin" presStyleLbl="node1" presStyleIdx="2" presStyleCnt="4"/>
      <dgm:spPr/>
      <dgm:t>
        <a:bodyPr/>
        <a:lstStyle/>
        <a:p>
          <a:endParaRPr lang="en-US"/>
        </a:p>
      </dgm:t>
    </dgm:pt>
    <dgm:pt modelId="{7EDDF8C5-541C-43DB-B0E1-25F1F743E58C}" type="pres">
      <dgm:prSet presAssocID="{641B8DB5-2317-431D-8117-F0B91122F601}" presName="parentText" presStyleLbl="node1" presStyleIdx="3" presStyleCnt="4" custScaleX="138645">
        <dgm:presLayoutVars>
          <dgm:chMax val="0"/>
          <dgm:bulletEnabled val="1"/>
        </dgm:presLayoutVars>
      </dgm:prSet>
      <dgm:spPr/>
      <dgm:t>
        <a:bodyPr/>
        <a:lstStyle/>
        <a:p>
          <a:endParaRPr lang="en-US"/>
        </a:p>
      </dgm:t>
    </dgm:pt>
    <dgm:pt modelId="{69FE8AD2-0B43-423C-BFB4-79E1145907B9}" type="pres">
      <dgm:prSet presAssocID="{641B8DB5-2317-431D-8117-F0B91122F601}" presName="negativeSpace" presStyleCnt="0"/>
      <dgm:spPr/>
    </dgm:pt>
    <dgm:pt modelId="{BE317B90-67EC-4929-8472-0AEC1E40A772}" type="pres">
      <dgm:prSet presAssocID="{641B8DB5-2317-431D-8117-F0B91122F601}" presName="childText" presStyleLbl="conFgAcc1" presStyleIdx="3" presStyleCnt="4">
        <dgm:presLayoutVars>
          <dgm:bulletEnabled val="1"/>
        </dgm:presLayoutVars>
      </dgm:prSet>
      <dgm:spPr/>
    </dgm:pt>
  </dgm:ptLst>
  <dgm:cxnLst>
    <dgm:cxn modelId="{B94EF978-9C7E-4F62-828E-71A9D6F82AE5}" type="presOf" srcId="{09F7E7B7-90D7-4361-9D78-54CD66E21A66}" destId="{D0A2B69D-1FB6-4008-9773-29BEFAD405DD}" srcOrd="1" destOrd="0" presId="urn:microsoft.com/office/officeart/2005/8/layout/list1"/>
    <dgm:cxn modelId="{755E2900-39A9-4750-855C-69186593AC38}" srcId="{0BBDC3C1-F911-44CB-88D0-6EFB4619DD0D}" destId="{7D3063ED-826E-4E27-B625-20EBC4879B93}" srcOrd="1" destOrd="0" parTransId="{24173FFC-8E60-440F-B29F-0A90E7BE5D52}" sibTransId="{DABEFA05-B4AF-4285-8CD8-34B9D58A0B30}"/>
    <dgm:cxn modelId="{D9571235-A5DF-446E-BB3E-8A90B3841473}" srcId="{0BBDC3C1-F911-44CB-88D0-6EFB4619DD0D}" destId="{09F7E7B7-90D7-4361-9D78-54CD66E21A66}" srcOrd="2" destOrd="0" parTransId="{3D80BB4A-870B-44E1-8497-D4169A6059FB}" sibTransId="{66A908A5-601A-464F-BE25-5D0E49E83C52}"/>
    <dgm:cxn modelId="{FC8851B3-BB45-4970-8F74-A82BA89A8D81}" srcId="{0BBDC3C1-F911-44CB-88D0-6EFB4619DD0D}" destId="{641B8DB5-2317-431D-8117-F0B91122F601}" srcOrd="3" destOrd="0" parTransId="{0B7F0130-3D44-44EF-9C2C-A66311F70D0B}" sibTransId="{64B391F3-6B1A-469E-AFD6-B474489875B9}"/>
    <dgm:cxn modelId="{5141122C-FFCF-4102-B4C3-5D266C7FE280}" srcId="{0BBDC3C1-F911-44CB-88D0-6EFB4619DD0D}" destId="{93D4FF1B-0F59-4FC6-A1F4-EB851F8A04C4}" srcOrd="0" destOrd="0" parTransId="{403A4922-C72F-4E5E-88AC-A7CB36E3321B}" sibTransId="{1EBF2FD8-D79F-4474-984D-D045197D2E16}"/>
    <dgm:cxn modelId="{0303A488-35FA-4C62-8AB0-7C447FE992EE}" type="presOf" srcId="{0BBDC3C1-F911-44CB-88D0-6EFB4619DD0D}" destId="{CF1839BA-47F4-4AA0-A880-2001FBBD4225}" srcOrd="0" destOrd="0" presId="urn:microsoft.com/office/officeart/2005/8/layout/list1"/>
    <dgm:cxn modelId="{0A343C87-FE56-46E7-8F41-8B2C705BB1B8}" type="presOf" srcId="{641B8DB5-2317-431D-8117-F0B91122F601}" destId="{7EDDF8C5-541C-43DB-B0E1-25F1F743E58C}" srcOrd="1" destOrd="0" presId="urn:microsoft.com/office/officeart/2005/8/layout/list1"/>
    <dgm:cxn modelId="{EA601E17-63BF-464D-8EA9-3A1FEA79790D}" type="presOf" srcId="{7D3063ED-826E-4E27-B625-20EBC4879B93}" destId="{39D1AB7F-2720-4F7C-9D71-4179DC2ED1A7}" srcOrd="0" destOrd="0" presId="urn:microsoft.com/office/officeart/2005/8/layout/list1"/>
    <dgm:cxn modelId="{644AF8A6-92FA-450D-97AB-A5F099CC394F}" type="presOf" srcId="{7D3063ED-826E-4E27-B625-20EBC4879B93}" destId="{D967A832-90DD-466D-85A2-FC0245D7FEFF}" srcOrd="1" destOrd="0" presId="urn:microsoft.com/office/officeart/2005/8/layout/list1"/>
    <dgm:cxn modelId="{3562F249-88AD-4C11-AE3D-6804554F24D9}" type="presOf" srcId="{09F7E7B7-90D7-4361-9D78-54CD66E21A66}" destId="{B28A0A0A-B838-4E09-8D00-CC90E534436F}" srcOrd="0" destOrd="0" presId="urn:microsoft.com/office/officeart/2005/8/layout/list1"/>
    <dgm:cxn modelId="{947AEDAB-10EB-4C22-AF01-43A197BDC8CF}" type="presOf" srcId="{93D4FF1B-0F59-4FC6-A1F4-EB851F8A04C4}" destId="{E56D0684-83CB-4F01-BBB0-6DFCB1890338}" srcOrd="0" destOrd="0" presId="urn:microsoft.com/office/officeart/2005/8/layout/list1"/>
    <dgm:cxn modelId="{1E94B253-7E18-450D-826D-9A6F4EF582C3}" type="presOf" srcId="{641B8DB5-2317-431D-8117-F0B91122F601}" destId="{05E75FBE-5EC6-42BA-B4E9-5BA344999355}" srcOrd="0" destOrd="0" presId="urn:microsoft.com/office/officeart/2005/8/layout/list1"/>
    <dgm:cxn modelId="{D4A43D27-D0F9-45F8-90BE-15CED9D4182D}" type="presOf" srcId="{93D4FF1B-0F59-4FC6-A1F4-EB851F8A04C4}" destId="{2AFB901D-0152-4FF9-B73C-FD5B80CDC9AD}" srcOrd="1" destOrd="0" presId="urn:microsoft.com/office/officeart/2005/8/layout/list1"/>
    <dgm:cxn modelId="{89C952B2-62C8-4212-B169-FBD4CE1030F9}" type="presParOf" srcId="{CF1839BA-47F4-4AA0-A880-2001FBBD4225}" destId="{CBC458A6-9705-4D9C-A48C-AF3233067C96}" srcOrd="0" destOrd="0" presId="urn:microsoft.com/office/officeart/2005/8/layout/list1"/>
    <dgm:cxn modelId="{93064013-842F-4E11-BF56-34147BA5A103}" type="presParOf" srcId="{CBC458A6-9705-4D9C-A48C-AF3233067C96}" destId="{E56D0684-83CB-4F01-BBB0-6DFCB1890338}" srcOrd="0" destOrd="0" presId="urn:microsoft.com/office/officeart/2005/8/layout/list1"/>
    <dgm:cxn modelId="{89D023AD-1168-4833-A4B9-031E42B7A776}" type="presParOf" srcId="{CBC458A6-9705-4D9C-A48C-AF3233067C96}" destId="{2AFB901D-0152-4FF9-B73C-FD5B80CDC9AD}" srcOrd="1" destOrd="0" presId="urn:microsoft.com/office/officeart/2005/8/layout/list1"/>
    <dgm:cxn modelId="{F8692D05-A1DE-44A8-A118-A55D0E18FC26}" type="presParOf" srcId="{CF1839BA-47F4-4AA0-A880-2001FBBD4225}" destId="{0A0BAD6B-48EA-4B63-9D25-3FE0298CADB7}" srcOrd="1" destOrd="0" presId="urn:microsoft.com/office/officeart/2005/8/layout/list1"/>
    <dgm:cxn modelId="{EDD43629-925B-44A0-8E51-51A9E95ED165}" type="presParOf" srcId="{CF1839BA-47F4-4AA0-A880-2001FBBD4225}" destId="{7F73B12E-8FAB-4E94-8F82-9280068B9106}" srcOrd="2" destOrd="0" presId="urn:microsoft.com/office/officeart/2005/8/layout/list1"/>
    <dgm:cxn modelId="{89D73C8C-AF5C-4BB2-BE90-E39497E803D6}" type="presParOf" srcId="{CF1839BA-47F4-4AA0-A880-2001FBBD4225}" destId="{21D99FA2-B2C8-41D6-9B2A-D827E2F5858C}" srcOrd="3" destOrd="0" presId="urn:microsoft.com/office/officeart/2005/8/layout/list1"/>
    <dgm:cxn modelId="{13F21FFF-D00D-4BE3-90D5-208F39930A34}" type="presParOf" srcId="{CF1839BA-47F4-4AA0-A880-2001FBBD4225}" destId="{52CEBB1C-6D13-4289-8475-0AF8E18BAC88}" srcOrd="4" destOrd="0" presId="urn:microsoft.com/office/officeart/2005/8/layout/list1"/>
    <dgm:cxn modelId="{78799214-0C60-4469-AB8A-D5499C8375E3}" type="presParOf" srcId="{52CEBB1C-6D13-4289-8475-0AF8E18BAC88}" destId="{39D1AB7F-2720-4F7C-9D71-4179DC2ED1A7}" srcOrd="0" destOrd="0" presId="urn:microsoft.com/office/officeart/2005/8/layout/list1"/>
    <dgm:cxn modelId="{B2F61470-7A76-4317-9695-AFA33E2ED557}" type="presParOf" srcId="{52CEBB1C-6D13-4289-8475-0AF8E18BAC88}" destId="{D967A832-90DD-466D-85A2-FC0245D7FEFF}" srcOrd="1" destOrd="0" presId="urn:microsoft.com/office/officeart/2005/8/layout/list1"/>
    <dgm:cxn modelId="{26039650-21AC-46C4-BC32-2B6AEC086E42}" type="presParOf" srcId="{CF1839BA-47F4-4AA0-A880-2001FBBD4225}" destId="{18C8CA2C-A120-45DC-A63F-56ECE4910F3C}" srcOrd="5" destOrd="0" presId="urn:microsoft.com/office/officeart/2005/8/layout/list1"/>
    <dgm:cxn modelId="{366345CB-0A7A-4007-A808-4D79E396C613}" type="presParOf" srcId="{CF1839BA-47F4-4AA0-A880-2001FBBD4225}" destId="{F3597511-7574-4694-8CC1-9155F32A4FF8}" srcOrd="6" destOrd="0" presId="urn:microsoft.com/office/officeart/2005/8/layout/list1"/>
    <dgm:cxn modelId="{7A067E33-6DB2-48C1-BE6B-113227D50462}" type="presParOf" srcId="{CF1839BA-47F4-4AA0-A880-2001FBBD4225}" destId="{68FD853D-FF99-4020-8C51-C4F1B5B73A46}" srcOrd="7" destOrd="0" presId="urn:microsoft.com/office/officeart/2005/8/layout/list1"/>
    <dgm:cxn modelId="{138E58A1-FED9-45CE-AE04-3ABE9954A851}" type="presParOf" srcId="{CF1839BA-47F4-4AA0-A880-2001FBBD4225}" destId="{A3AD6730-F2E4-442F-A45D-1DC5366D46C2}" srcOrd="8" destOrd="0" presId="urn:microsoft.com/office/officeart/2005/8/layout/list1"/>
    <dgm:cxn modelId="{61167552-2B88-47C8-BEF8-FF99CBF87754}" type="presParOf" srcId="{A3AD6730-F2E4-442F-A45D-1DC5366D46C2}" destId="{B28A0A0A-B838-4E09-8D00-CC90E534436F}" srcOrd="0" destOrd="0" presId="urn:microsoft.com/office/officeart/2005/8/layout/list1"/>
    <dgm:cxn modelId="{55D10EFF-A0AF-459A-8D97-152332175FE3}" type="presParOf" srcId="{A3AD6730-F2E4-442F-A45D-1DC5366D46C2}" destId="{D0A2B69D-1FB6-4008-9773-29BEFAD405DD}" srcOrd="1" destOrd="0" presId="urn:microsoft.com/office/officeart/2005/8/layout/list1"/>
    <dgm:cxn modelId="{ED0CFAF6-F914-43A6-8B20-595522FF3A00}" type="presParOf" srcId="{CF1839BA-47F4-4AA0-A880-2001FBBD4225}" destId="{B25C5B43-F69B-4E89-B36A-588B4AECFA7D}" srcOrd="9" destOrd="0" presId="urn:microsoft.com/office/officeart/2005/8/layout/list1"/>
    <dgm:cxn modelId="{EAFAE5F3-46D3-4D4D-B121-FE7E95B14F05}" type="presParOf" srcId="{CF1839BA-47F4-4AA0-A880-2001FBBD4225}" destId="{1A07FA2D-32A8-4A9A-8457-8E274560717F}" srcOrd="10" destOrd="0" presId="urn:microsoft.com/office/officeart/2005/8/layout/list1"/>
    <dgm:cxn modelId="{905042C8-28AD-4E98-8FD6-51BC68B60B2A}" type="presParOf" srcId="{CF1839BA-47F4-4AA0-A880-2001FBBD4225}" destId="{C86BD610-9A92-447A-AF3F-8384352E852B}" srcOrd="11" destOrd="0" presId="urn:microsoft.com/office/officeart/2005/8/layout/list1"/>
    <dgm:cxn modelId="{611DF4F3-FC01-48A3-9196-1BD3E4170A11}" type="presParOf" srcId="{CF1839BA-47F4-4AA0-A880-2001FBBD4225}" destId="{E96897ED-FE83-43F6-9675-B5641D83F2FF}" srcOrd="12" destOrd="0" presId="urn:microsoft.com/office/officeart/2005/8/layout/list1"/>
    <dgm:cxn modelId="{CA3941E8-C906-47D6-8FF5-B6E71AF65330}" type="presParOf" srcId="{E96897ED-FE83-43F6-9675-B5641D83F2FF}" destId="{05E75FBE-5EC6-42BA-B4E9-5BA344999355}" srcOrd="0" destOrd="0" presId="urn:microsoft.com/office/officeart/2005/8/layout/list1"/>
    <dgm:cxn modelId="{01AB42AB-3C8A-4950-A2FC-5CA62ED18672}" type="presParOf" srcId="{E96897ED-FE83-43F6-9675-B5641D83F2FF}" destId="{7EDDF8C5-541C-43DB-B0E1-25F1F743E58C}" srcOrd="1" destOrd="0" presId="urn:microsoft.com/office/officeart/2005/8/layout/list1"/>
    <dgm:cxn modelId="{034995FE-9A23-4483-8959-9D868368343E}" type="presParOf" srcId="{CF1839BA-47F4-4AA0-A880-2001FBBD4225}" destId="{69FE8AD2-0B43-423C-BFB4-79E1145907B9}" srcOrd="13" destOrd="0" presId="urn:microsoft.com/office/officeart/2005/8/layout/list1"/>
    <dgm:cxn modelId="{EDEAA3DB-F65F-4615-BDC9-22D6B6C80FAB}" type="presParOf" srcId="{CF1839BA-47F4-4AA0-A880-2001FBBD4225}" destId="{BE317B90-67EC-4929-8472-0AEC1E40A772}"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8CA896-F2F3-4A6D-84A6-C4CCC4C297B8}"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US"/>
        </a:p>
      </dgm:t>
    </dgm:pt>
    <dgm:pt modelId="{139FB362-7800-4E7D-8730-0E2CFF87BDDE}">
      <dgm:prSet phldrT="[Text]" custT="1"/>
      <dgm:spPr>
        <a:solidFill>
          <a:srgbClr val="CCCCFF"/>
        </a:solidFill>
      </dgm:spPr>
      <dgm:t>
        <a:bodyPr/>
        <a:lstStyle/>
        <a:p>
          <a:r>
            <a:rPr lang="en-US" sz="3000" smtClean="0">
              <a:latin typeface="Times New Roman" pitchFamily="18" charset="0"/>
              <a:cs typeface="Times New Roman" pitchFamily="18" charset="0"/>
            </a:rPr>
            <a:t>Chạm trực tiếp vào cực của ổ cắm điện, phíc cắm hoặc phần mang điện của đồ dùng điện</a:t>
          </a:r>
          <a:endParaRPr lang="en-US" sz="3000"/>
        </a:p>
      </dgm:t>
    </dgm:pt>
    <dgm:pt modelId="{B860349E-6736-4D9B-A635-708E417DA741}" type="parTrans" cxnId="{E730A5EE-391D-4768-BF2C-0C8FD39F5344}">
      <dgm:prSet/>
      <dgm:spPr/>
      <dgm:t>
        <a:bodyPr/>
        <a:lstStyle/>
        <a:p>
          <a:endParaRPr lang="en-US"/>
        </a:p>
      </dgm:t>
    </dgm:pt>
    <dgm:pt modelId="{C4085E9D-9E1F-4BEE-B0FB-505F94407FD8}" type="sibTrans" cxnId="{E730A5EE-391D-4768-BF2C-0C8FD39F5344}">
      <dgm:prSet/>
      <dgm:spPr/>
      <dgm:t>
        <a:bodyPr/>
        <a:lstStyle/>
        <a:p>
          <a:endParaRPr lang="en-US"/>
        </a:p>
      </dgm:t>
    </dgm:pt>
    <dgm:pt modelId="{AA55A86B-A9D6-41B5-8A9D-EFA4C6545DE3}">
      <dgm:prSet phldrT="[Text]" custT="1"/>
      <dgm:spPr>
        <a:solidFill>
          <a:srgbClr val="CCCCFF"/>
        </a:solidFill>
      </dgm:spPr>
      <dgm:t>
        <a:bodyPr/>
        <a:lstStyle/>
        <a:p>
          <a:r>
            <a:rPr lang="en-US" sz="3000" smtClean="0"/>
            <a:t>Chạm trực tiếp vào dây dẫn điện trần không có vỏ cách điện hoặc dây dẫn điện bị hở cách điện</a:t>
          </a:r>
          <a:endParaRPr lang="en-US" sz="3000"/>
        </a:p>
      </dgm:t>
    </dgm:pt>
    <dgm:pt modelId="{18BC2986-968C-48D0-A40E-6225206FFB4D}" type="parTrans" cxnId="{E71FC633-7324-4FF3-9616-29C9A547D571}">
      <dgm:prSet/>
      <dgm:spPr/>
      <dgm:t>
        <a:bodyPr/>
        <a:lstStyle/>
        <a:p>
          <a:endParaRPr lang="en-US"/>
        </a:p>
      </dgm:t>
    </dgm:pt>
    <dgm:pt modelId="{DF336DB7-707E-4C00-B063-C6F8276CBCCB}" type="sibTrans" cxnId="{E71FC633-7324-4FF3-9616-29C9A547D571}">
      <dgm:prSet/>
      <dgm:spPr/>
      <dgm:t>
        <a:bodyPr/>
        <a:lstStyle/>
        <a:p>
          <a:endParaRPr lang="en-US"/>
        </a:p>
      </dgm:t>
    </dgm:pt>
    <dgm:pt modelId="{25833225-A26C-42BA-B52A-BA79EFE21175}">
      <dgm:prSet phldrT="[Text]" custT="1"/>
      <dgm:spPr>
        <a:solidFill>
          <a:srgbClr val="CCCCFF"/>
        </a:solidFill>
      </dgm:spPr>
      <dgm:t>
        <a:bodyPr/>
        <a:lstStyle/>
        <a:p>
          <a:r>
            <a:rPr lang="en-US" sz="3000" smtClean="0"/>
            <a:t>Chạm vào đồ dùng điện bị rò điện ra vỏ kim loại</a:t>
          </a:r>
          <a:endParaRPr lang="en-US" sz="3000"/>
        </a:p>
      </dgm:t>
    </dgm:pt>
    <dgm:pt modelId="{627BFBEC-0AC0-4BD2-A661-37877FB6E423}" type="parTrans" cxnId="{CE6A7467-A654-4F31-927B-98CA01A09EFC}">
      <dgm:prSet/>
      <dgm:spPr/>
      <dgm:t>
        <a:bodyPr/>
        <a:lstStyle/>
        <a:p>
          <a:endParaRPr lang="en-US"/>
        </a:p>
      </dgm:t>
    </dgm:pt>
    <dgm:pt modelId="{BA12E4CA-5EA6-4993-8CC3-9A45A6E90C6D}" type="sibTrans" cxnId="{CE6A7467-A654-4F31-927B-98CA01A09EFC}">
      <dgm:prSet/>
      <dgm:spPr/>
      <dgm:t>
        <a:bodyPr/>
        <a:lstStyle/>
        <a:p>
          <a:endParaRPr lang="en-US"/>
        </a:p>
      </dgm:t>
    </dgm:pt>
    <dgm:pt modelId="{4FA83C40-9AFE-48B2-8C04-A2CA4B8B2BD2}">
      <dgm:prSet phldrT="[Text]" custT="1"/>
      <dgm:spPr>
        <a:solidFill>
          <a:srgbClr val="CCCCFF"/>
        </a:solidFill>
      </dgm:spPr>
      <dgm:t>
        <a:bodyPr/>
        <a:lstStyle/>
        <a:p>
          <a:r>
            <a:rPr lang="en-US" sz="3000" smtClean="0"/>
            <a:t>Sửa chữa điện khi chưa cắt nguồn điện, không sử dụng dụng cụ bảo vệ an toàn điện</a:t>
          </a:r>
          <a:endParaRPr lang="en-US" sz="3000"/>
        </a:p>
      </dgm:t>
    </dgm:pt>
    <dgm:pt modelId="{C412AF3F-646B-47BB-9319-BA2201691D96}" type="parTrans" cxnId="{0C97419D-AB43-4AE4-9771-008A3260CC15}">
      <dgm:prSet/>
      <dgm:spPr/>
      <dgm:t>
        <a:bodyPr/>
        <a:lstStyle/>
        <a:p>
          <a:endParaRPr lang="en-US"/>
        </a:p>
      </dgm:t>
    </dgm:pt>
    <dgm:pt modelId="{ACE29E7E-1E0F-4CD3-ADB4-B1021E96E02B}" type="sibTrans" cxnId="{0C97419D-AB43-4AE4-9771-008A3260CC15}">
      <dgm:prSet/>
      <dgm:spPr/>
      <dgm:t>
        <a:bodyPr/>
        <a:lstStyle/>
        <a:p>
          <a:endParaRPr lang="en-US"/>
        </a:p>
      </dgm:t>
    </dgm:pt>
    <dgm:pt modelId="{F522F705-3E7E-4FDB-A978-47C876E9F15B}" type="pres">
      <dgm:prSet presAssocID="{6D8CA896-F2F3-4A6D-84A6-C4CCC4C297B8}" presName="linear" presStyleCnt="0">
        <dgm:presLayoutVars>
          <dgm:dir/>
          <dgm:animLvl val="lvl"/>
          <dgm:resizeHandles val="exact"/>
        </dgm:presLayoutVars>
      </dgm:prSet>
      <dgm:spPr/>
      <dgm:t>
        <a:bodyPr/>
        <a:lstStyle/>
        <a:p>
          <a:endParaRPr lang="en-US"/>
        </a:p>
      </dgm:t>
    </dgm:pt>
    <dgm:pt modelId="{349FEC4B-9193-429D-B07A-2D84F0F353F0}" type="pres">
      <dgm:prSet presAssocID="{139FB362-7800-4E7D-8730-0E2CFF87BDDE}" presName="parentLin" presStyleCnt="0"/>
      <dgm:spPr/>
    </dgm:pt>
    <dgm:pt modelId="{355AE5D8-8010-4FE9-8370-6A092CF666DD}" type="pres">
      <dgm:prSet presAssocID="{139FB362-7800-4E7D-8730-0E2CFF87BDDE}" presName="parentLeftMargin" presStyleLbl="node1" presStyleIdx="0" presStyleCnt="4"/>
      <dgm:spPr/>
      <dgm:t>
        <a:bodyPr/>
        <a:lstStyle/>
        <a:p>
          <a:endParaRPr lang="en-US"/>
        </a:p>
      </dgm:t>
    </dgm:pt>
    <dgm:pt modelId="{0A18B144-AD38-4967-BCB9-59940BAAB8A2}" type="pres">
      <dgm:prSet presAssocID="{139FB362-7800-4E7D-8730-0E2CFF87BDDE}" presName="parentText" presStyleLbl="node1" presStyleIdx="0" presStyleCnt="4" custScaleX="142857" custScaleY="153508">
        <dgm:presLayoutVars>
          <dgm:chMax val="0"/>
          <dgm:bulletEnabled val="1"/>
        </dgm:presLayoutVars>
      </dgm:prSet>
      <dgm:spPr/>
      <dgm:t>
        <a:bodyPr/>
        <a:lstStyle/>
        <a:p>
          <a:endParaRPr lang="en-US"/>
        </a:p>
      </dgm:t>
    </dgm:pt>
    <dgm:pt modelId="{87E5860B-B525-4851-84B2-003677487C60}" type="pres">
      <dgm:prSet presAssocID="{139FB362-7800-4E7D-8730-0E2CFF87BDDE}" presName="negativeSpace" presStyleCnt="0"/>
      <dgm:spPr/>
    </dgm:pt>
    <dgm:pt modelId="{8E3BF76B-4C51-416D-B7FE-EBC7649E25FB}" type="pres">
      <dgm:prSet presAssocID="{139FB362-7800-4E7D-8730-0E2CFF87BDDE}" presName="childText" presStyleLbl="conFgAcc1" presStyleIdx="0" presStyleCnt="4">
        <dgm:presLayoutVars>
          <dgm:bulletEnabled val="1"/>
        </dgm:presLayoutVars>
      </dgm:prSet>
      <dgm:spPr/>
    </dgm:pt>
    <dgm:pt modelId="{A8D5D0D7-3D56-4E1A-93D8-B19276818887}" type="pres">
      <dgm:prSet presAssocID="{C4085E9D-9E1F-4BEE-B0FB-505F94407FD8}" presName="spaceBetweenRectangles" presStyleCnt="0"/>
      <dgm:spPr/>
    </dgm:pt>
    <dgm:pt modelId="{3FF4856D-7393-4157-8136-BB1C2D21ACBD}" type="pres">
      <dgm:prSet presAssocID="{AA55A86B-A9D6-41B5-8A9D-EFA4C6545DE3}" presName="parentLin" presStyleCnt="0"/>
      <dgm:spPr/>
    </dgm:pt>
    <dgm:pt modelId="{6C3134B1-FDA6-4585-A948-3182F78A8779}" type="pres">
      <dgm:prSet presAssocID="{AA55A86B-A9D6-41B5-8A9D-EFA4C6545DE3}" presName="parentLeftMargin" presStyleLbl="node1" presStyleIdx="0" presStyleCnt="4"/>
      <dgm:spPr/>
      <dgm:t>
        <a:bodyPr/>
        <a:lstStyle/>
        <a:p>
          <a:endParaRPr lang="en-US"/>
        </a:p>
      </dgm:t>
    </dgm:pt>
    <dgm:pt modelId="{D6B574A7-883A-400E-A3EC-C4A733F4D589}" type="pres">
      <dgm:prSet presAssocID="{AA55A86B-A9D6-41B5-8A9D-EFA4C6545DE3}" presName="parentText" presStyleLbl="node1" presStyleIdx="1" presStyleCnt="4" custScaleX="142857" custScaleY="148469">
        <dgm:presLayoutVars>
          <dgm:chMax val="0"/>
          <dgm:bulletEnabled val="1"/>
        </dgm:presLayoutVars>
      </dgm:prSet>
      <dgm:spPr/>
      <dgm:t>
        <a:bodyPr/>
        <a:lstStyle/>
        <a:p>
          <a:endParaRPr lang="en-US"/>
        </a:p>
      </dgm:t>
    </dgm:pt>
    <dgm:pt modelId="{AEE31D73-F005-4822-B617-3C3405EE88C8}" type="pres">
      <dgm:prSet presAssocID="{AA55A86B-A9D6-41B5-8A9D-EFA4C6545DE3}" presName="negativeSpace" presStyleCnt="0"/>
      <dgm:spPr/>
    </dgm:pt>
    <dgm:pt modelId="{0739DBD8-CD14-49CF-86EB-9849243F742C}" type="pres">
      <dgm:prSet presAssocID="{AA55A86B-A9D6-41B5-8A9D-EFA4C6545DE3}" presName="childText" presStyleLbl="conFgAcc1" presStyleIdx="1" presStyleCnt="4">
        <dgm:presLayoutVars>
          <dgm:bulletEnabled val="1"/>
        </dgm:presLayoutVars>
      </dgm:prSet>
      <dgm:spPr/>
    </dgm:pt>
    <dgm:pt modelId="{A8006DBD-5509-46A0-B294-C8C2A052B786}" type="pres">
      <dgm:prSet presAssocID="{DF336DB7-707E-4C00-B063-C6F8276CBCCB}" presName="spaceBetweenRectangles" presStyleCnt="0"/>
      <dgm:spPr/>
    </dgm:pt>
    <dgm:pt modelId="{1E290C65-D716-4381-9BA2-E7FF74DA278B}" type="pres">
      <dgm:prSet presAssocID="{25833225-A26C-42BA-B52A-BA79EFE21175}" presName="parentLin" presStyleCnt="0"/>
      <dgm:spPr/>
    </dgm:pt>
    <dgm:pt modelId="{D9EFD7AE-A866-4CC5-A5AC-99288382B7EE}" type="pres">
      <dgm:prSet presAssocID="{25833225-A26C-42BA-B52A-BA79EFE21175}" presName="parentLeftMargin" presStyleLbl="node1" presStyleIdx="1" presStyleCnt="4"/>
      <dgm:spPr/>
      <dgm:t>
        <a:bodyPr/>
        <a:lstStyle/>
        <a:p>
          <a:endParaRPr lang="en-US"/>
        </a:p>
      </dgm:t>
    </dgm:pt>
    <dgm:pt modelId="{3760161F-6EA6-49D9-A4B1-C398666AA8AA}" type="pres">
      <dgm:prSet presAssocID="{25833225-A26C-42BA-B52A-BA79EFE21175}" presName="parentText" presStyleLbl="node1" presStyleIdx="2" presStyleCnt="4" custScaleX="122772" custScaleY="149439">
        <dgm:presLayoutVars>
          <dgm:chMax val="0"/>
          <dgm:bulletEnabled val="1"/>
        </dgm:presLayoutVars>
      </dgm:prSet>
      <dgm:spPr/>
      <dgm:t>
        <a:bodyPr/>
        <a:lstStyle/>
        <a:p>
          <a:endParaRPr lang="en-US"/>
        </a:p>
      </dgm:t>
    </dgm:pt>
    <dgm:pt modelId="{324663B2-CDF7-44A1-AFE0-D9341CF4CE03}" type="pres">
      <dgm:prSet presAssocID="{25833225-A26C-42BA-B52A-BA79EFE21175}" presName="negativeSpace" presStyleCnt="0"/>
      <dgm:spPr/>
    </dgm:pt>
    <dgm:pt modelId="{243080F4-64D8-4EA6-A888-EAED84213154}" type="pres">
      <dgm:prSet presAssocID="{25833225-A26C-42BA-B52A-BA79EFE21175}" presName="childText" presStyleLbl="conFgAcc1" presStyleIdx="2" presStyleCnt="4">
        <dgm:presLayoutVars>
          <dgm:bulletEnabled val="1"/>
        </dgm:presLayoutVars>
      </dgm:prSet>
      <dgm:spPr/>
    </dgm:pt>
    <dgm:pt modelId="{BB70BCCB-AA7E-4891-A9DC-CB1FDCE74417}" type="pres">
      <dgm:prSet presAssocID="{BA12E4CA-5EA6-4993-8CC3-9A45A6E90C6D}" presName="spaceBetweenRectangles" presStyleCnt="0"/>
      <dgm:spPr/>
    </dgm:pt>
    <dgm:pt modelId="{24C6B60A-BF9D-4746-9DF1-E82E5169528E}" type="pres">
      <dgm:prSet presAssocID="{4FA83C40-9AFE-48B2-8C04-A2CA4B8B2BD2}" presName="parentLin" presStyleCnt="0"/>
      <dgm:spPr/>
    </dgm:pt>
    <dgm:pt modelId="{E48C5536-421B-4097-BA90-1BBFD6060B67}" type="pres">
      <dgm:prSet presAssocID="{4FA83C40-9AFE-48B2-8C04-A2CA4B8B2BD2}" presName="parentLeftMargin" presStyleLbl="node1" presStyleIdx="2" presStyleCnt="4"/>
      <dgm:spPr/>
      <dgm:t>
        <a:bodyPr/>
        <a:lstStyle/>
        <a:p>
          <a:endParaRPr lang="en-US"/>
        </a:p>
      </dgm:t>
    </dgm:pt>
    <dgm:pt modelId="{99812973-C000-448D-ACA8-C2BDEFF3B925}" type="pres">
      <dgm:prSet presAssocID="{4FA83C40-9AFE-48B2-8C04-A2CA4B8B2BD2}" presName="parentText" presStyleLbl="node1" presStyleIdx="3" presStyleCnt="4" custScaleX="142857" custScaleY="133285">
        <dgm:presLayoutVars>
          <dgm:chMax val="0"/>
          <dgm:bulletEnabled val="1"/>
        </dgm:presLayoutVars>
      </dgm:prSet>
      <dgm:spPr/>
      <dgm:t>
        <a:bodyPr/>
        <a:lstStyle/>
        <a:p>
          <a:endParaRPr lang="en-US"/>
        </a:p>
      </dgm:t>
    </dgm:pt>
    <dgm:pt modelId="{2FEAA800-5D54-4275-ABE7-9F65953C1494}" type="pres">
      <dgm:prSet presAssocID="{4FA83C40-9AFE-48B2-8C04-A2CA4B8B2BD2}" presName="negativeSpace" presStyleCnt="0"/>
      <dgm:spPr/>
    </dgm:pt>
    <dgm:pt modelId="{E113C2F2-B197-4708-8114-9531BB82FC3E}" type="pres">
      <dgm:prSet presAssocID="{4FA83C40-9AFE-48B2-8C04-A2CA4B8B2BD2}" presName="childText" presStyleLbl="conFgAcc1" presStyleIdx="3" presStyleCnt="4">
        <dgm:presLayoutVars>
          <dgm:bulletEnabled val="1"/>
        </dgm:presLayoutVars>
      </dgm:prSet>
      <dgm:spPr/>
    </dgm:pt>
  </dgm:ptLst>
  <dgm:cxnLst>
    <dgm:cxn modelId="{DED18EC2-444B-4E42-B495-03922D71F799}" type="presOf" srcId="{25833225-A26C-42BA-B52A-BA79EFE21175}" destId="{D9EFD7AE-A866-4CC5-A5AC-99288382B7EE}" srcOrd="0" destOrd="0" presId="urn:microsoft.com/office/officeart/2005/8/layout/list1"/>
    <dgm:cxn modelId="{FCC413CA-EB14-48B4-BF5A-FDDFAF407B43}" type="presOf" srcId="{4FA83C40-9AFE-48B2-8C04-A2CA4B8B2BD2}" destId="{99812973-C000-448D-ACA8-C2BDEFF3B925}" srcOrd="1" destOrd="0" presId="urn:microsoft.com/office/officeart/2005/8/layout/list1"/>
    <dgm:cxn modelId="{AE7821FE-8B75-4362-B01D-01C08A64D236}" type="presOf" srcId="{4FA83C40-9AFE-48B2-8C04-A2CA4B8B2BD2}" destId="{E48C5536-421B-4097-BA90-1BBFD6060B67}" srcOrd="0" destOrd="0" presId="urn:microsoft.com/office/officeart/2005/8/layout/list1"/>
    <dgm:cxn modelId="{E730A5EE-391D-4768-BF2C-0C8FD39F5344}" srcId="{6D8CA896-F2F3-4A6D-84A6-C4CCC4C297B8}" destId="{139FB362-7800-4E7D-8730-0E2CFF87BDDE}" srcOrd="0" destOrd="0" parTransId="{B860349E-6736-4D9B-A635-708E417DA741}" sibTransId="{C4085E9D-9E1F-4BEE-B0FB-505F94407FD8}"/>
    <dgm:cxn modelId="{257A2925-057B-4CBA-94DB-2FC6DCCD8BBF}" type="presOf" srcId="{139FB362-7800-4E7D-8730-0E2CFF87BDDE}" destId="{355AE5D8-8010-4FE9-8370-6A092CF666DD}" srcOrd="0" destOrd="0" presId="urn:microsoft.com/office/officeart/2005/8/layout/list1"/>
    <dgm:cxn modelId="{0C97419D-AB43-4AE4-9771-008A3260CC15}" srcId="{6D8CA896-F2F3-4A6D-84A6-C4CCC4C297B8}" destId="{4FA83C40-9AFE-48B2-8C04-A2CA4B8B2BD2}" srcOrd="3" destOrd="0" parTransId="{C412AF3F-646B-47BB-9319-BA2201691D96}" sibTransId="{ACE29E7E-1E0F-4CD3-ADB4-B1021E96E02B}"/>
    <dgm:cxn modelId="{FC0D5862-9306-4875-8DEA-FF40A5AEC2B4}" type="presOf" srcId="{AA55A86B-A9D6-41B5-8A9D-EFA4C6545DE3}" destId="{6C3134B1-FDA6-4585-A948-3182F78A8779}" srcOrd="0" destOrd="0" presId="urn:microsoft.com/office/officeart/2005/8/layout/list1"/>
    <dgm:cxn modelId="{CE6A7467-A654-4F31-927B-98CA01A09EFC}" srcId="{6D8CA896-F2F3-4A6D-84A6-C4CCC4C297B8}" destId="{25833225-A26C-42BA-B52A-BA79EFE21175}" srcOrd="2" destOrd="0" parTransId="{627BFBEC-0AC0-4BD2-A661-37877FB6E423}" sibTransId="{BA12E4CA-5EA6-4993-8CC3-9A45A6E90C6D}"/>
    <dgm:cxn modelId="{1FE27E0E-2F1E-4924-A206-491AC3D4E2E3}" type="presOf" srcId="{25833225-A26C-42BA-B52A-BA79EFE21175}" destId="{3760161F-6EA6-49D9-A4B1-C398666AA8AA}" srcOrd="1" destOrd="0" presId="urn:microsoft.com/office/officeart/2005/8/layout/list1"/>
    <dgm:cxn modelId="{FF3C8524-1B22-4A4F-A088-CB13BFAD5B3C}" type="presOf" srcId="{6D8CA896-F2F3-4A6D-84A6-C4CCC4C297B8}" destId="{F522F705-3E7E-4FDB-A978-47C876E9F15B}" srcOrd="0" destOrd="0" presId="urn:microsoft.com/office/officeart/2005/8/layout/list1"/>
    <dgm:cxn modelId="{78979F97-EA1A-4741-B5E9-D8F73404F37D}" type="presOf" srcId="{139FB362-7800-4E7D-8730-0E2CFF87BDDE}" destId="{0A18B144-AD38-4967-BCB9-59940BAAB8A2}" srcOrd="1" destOrd="0" presId="urn:microsoft.com/office/officeart/2005/8/layout/list1"/>
    <dgm:cxn modelId="{E71FC633-7324-4FF3-9616-29C9A547D571}" srcId="{6D8CA896-F2F3-4A6D-84A6-C4CCC4C297B8}" destId="{AA55A86B-A9D6-41B5-8A9D-EFA4C6545DE3}" srcOrd="1" destOrd="0" parTransId="{18BC2986-968C-48D0-A40E-6225206FFB4D}" sibTransId="{DF336DB7-707E-4C00-B063-C6F8276CBCCB}"/>
    <dgm:cxn modelId="{8CBDAF6C-16C7-4E39-8CE5-F6BB78485B40}" type="presOf" srcId="{AA55A86B-A9D6-41B5-8A9D-EFA4C6545DE3}" destId="{D6B574A7-883A-400E-A3EC-C4A733F4D589}" srcOrd="1" destOrd="0" presId="urn:microsoft.com/office/officeart/2005/8/layout/list1"/>
    <dgm:cxn modelId="{33EB7EFF-6A93-4E31-AC07-C00824CB6843}" type="presParOf" srcId="{F522F705-3E7E-4FDB-A978-47C876E9F15B}" destId="{349FEC4B-9193-429D-B07A-2D84F0F353F0}" srcOrd="0" destOrd="0" presId="urn:microsoft.com/office/officeart/2005/8/layout/list1"/>
    <dgm:cxn modelId="{021477D4-FD12-4387-9F6E-6D547A64B78A}" type="presParOf" srcId="{349FEC4B-9193-429D-B07A-2D84F0F353F0}" destId="{355AE5D8-8010-4FE9-8370-6A092CF666DD}" srcOrd="0" destOrd="0" presId="urn:microsoft.com/office/officeart/2005/8/layout/list1"/>
    <dgm:cxn modelId="{B0A2610B-BDDF-4E30-AC03-B1C1B0C11284}" type="presParOf" srcId="{349FEC4B-9193-429D-B07A-2D84F0F353F0}" destId="{0A18B144-AD38-4967-BCB9-59940BAAB8A2}" srcOrd="1" destOrd="0" presId="urn:microsoft.com/office/officeart/2005/8/layout/list1"/>
    <dgm:cxn modelId="{52F948AD-E09A-4DA6-A018-5875687A2290}" type="presParOf" srcId="{F522F705-3E7E-4FDB-A978-47C876E9F15B}" destId="{87E5860B-B525-4851-84B2-003677487C60}" srcOrd="1" destOrd="0" presId="urn:microsoft.com/office/officeart/2005/8/layout/list1"/>
    <dgm:cxn modelId="{6B2E16D0-2D10-47E6-B758-D5B832CD9674}" type="presParOf" srcId="{F522F705-3E7E-4FDB-A978-47C876E9F15B}" destId="{8E3BF76B-4C51-416D-B7FE-EBC7649E25FB}" srcOrd="2" destOrd="0" presId="urn:microsoft.com/office/officeart/2005/8/layout/list1"/>
    <dgm:cxn modelId="{4CBA4FBE-146F-4550-BAD0-C2A5C04B50E0}" type="presParOf" srcId="{F522F705-3E7E-4FDB-A978-47C876E9F15B}" destId="{A8D5D0D7-3D56-4E1A-93D8-B19276818887}" srcOrd="3" destOrd="0" presId="urn:microsoft.com/office/officeart/2005/8/layout/list1"/>
    <dgm:cxn modelId="{F1E7AB2E-2462-4C41-8757-8163545C6C6E}" type="presParOf" srcId="{F522F705-3E7E-4FDB-A978-47C876E9F15B}" destId="{3FF4856D-7393-4157-8136-BB1C2D21ACBD}" srcOrd="4" destOrd="0" presId="urn:microsoft.com/office/officeart/2005/8/layout/list1"/>
    <dgm:cxn modelId="{5EA75FB9-D1C1-450B-8AA5-75295DAD0481}" type="presParOf" srcId="{3FF4856D-7393-4157-8136-BB1C2D21ACBD}" destId="{6C3134B1-FDA6-4585-A948-3182F78A8779}" srcOrd="0" destOrd="0" presId="urn:microsoft.com/office/officeart/2005/8/layout/list1"/>
    <dgm:cxn modelId="{CD728DD3-EA15-42C1-BB49-5CEA29E78094}" type="presParOf" srcId="{3FF4856D-7393-4157-8136-BB1C2D21ACBD}" destId="{D6B574A7-883A-400E-A3EC-C4A733F4D589}" srcOrd="1" destOrd="0" presId="urn:microsoft.com/office/officeart/2005/8/layout/list1"/>
    <dgm:cxn modelId="{146832A9-48C5-44BD-8236-BF9C35C2F3D9}" type="presParOf" srcId="{F522F705-3E7E-4FDB-A978-47C876E9F15B}" destId="{AEE31D73-F005-4822-B617-3C3405EE88C8}" srcOrd="5" destOrd="0" presId="urn:microsoft.com/office/officeart/2005/8/layout/list1"/>
    <dgm:cxn modelId="{7CF28883-AA3B-464B-8850-9701CC2136CB}" type="presParOf" srcId="{F522F705-3E7E-4FDB-A978-47C876E9F15B}" destId="{0739DBD8-CD14-49CF-86EB-9849243F742C}" srcOrd="6" destOrd="0" presId="urn:microsoft.com/office/officeart/2005/8/layout/list1"/>
    <dgm:cxn modelId="{22B5ACCE-5C71-483A-B12A-C2D087820473}" type="presParOf" srcId="{F522F705-3E7E-4FDB-A978-47C876E9F15B}" destId="{A8006DBD-5509-46A0-B294-C8C2A052B786}" srcOrd="7" destOrd="0" presId="urn:microsoft.com/office/officeart/2005/8/layout/list1"/>
    <dgm:cxn modelId="{269FD7A7-EE81-494D-BCD8-656E8FCBF0E7}" type="presParOf" srcId="{F522F705-3E7E-4FDB-A978-47C876E9F15B}" destId="{1E290C65-D716-4381-9BA2-E7FF74DA278B}" srcOrd="8" destOrd="0" presId="urn:microsoft.com/office/officeart/2005/8/layout/list1"/>
    <dgm:cxn modelId="{8F6A7B04-B41F-4DCC-8CF3-747C0643678C}" type="presParOf" srcId="{1E290C65-D716-4381-9BA2-E7FF74DA278B}" destId="{D9EFD7AE-A866-4CC5-A5AC-99288382B7EE}" srcOrd="0" destOrd="0" presId="urn:microsoft.com/office/officeart/2005/8/layout/list1"/>
    <dgm:cxn modelId="{67616EF9-DA66-4FFE-8D99-0FE5AA3A06A1}" type="presParOf" srcId="{1E290C65-D716-4381-9BA2-E7FF74DA278B}" destId="{3760161F-6EA6-49D9-A4B1-C398666AA8AA}" srcOrd="1" destOrd="0" presId="urn:microsoft.com/office/officeart/2005/8/layout/list1"/>
    <dgm:cxn modelId="{876CEB6F-0CB7-4A8D-9DE7-50FE1A2FEB9E}" type="presParOf" srcId="{F522F705-3E7E-4FDB-A978-47C876E9F15B}" destId="{324663B2-CDF7-44A1-AFE0-D9341CF4CE03}" srcOrd="9" destOrd="0" presId="urn:microsoft.com/office/officeart/2005/8/layout/list1"/>
    <dgm:cxn modelId="{B161EDEE-499E-4391-96DE-EC7F2D0A4CF8}" type="presParOf" srcId="{F522F705-3E7E-4FDB-A978-47C876E9F15B}" destId="{243080F4-64D8-4EA6-A888-EAED84213154}" srcOrd="10" destOrd="0" presId="urn:microsoft.com/office/officeart/2005/8/layout/list1"/>
    <dgm:cxn modelId="{3A19001C-0D2E-4100-8B07-28A1734C677A}" type="presParOf" srcId="{F522F705-3E7E-4FDB-A978-47C876E9F15B}" destId="{BB70BCCB-AA7E-4891-A9DC-CB1FDCE74417}" srcOrd="11" destOrd="0" presId="urn:microsoft.com/office/officeart/2005/8/layout/list1"/>
    <dgm:cxn modelId="{45724126-3EA2-4D01-A534-758A7199A39A}" type="presParOf" srcId="{F522F705-3E7E-4FDB-A978-47C876E9F15B}" destId="{24C6B60A-BF9D-4746-9DF1-E82E5169528E}" srcOrd="12" destOrd="0" presId="urn:microsoft.com/office/officeart/2005/8/layout/list1"/>
    <dgm:cxn modelId="{09FDD6E2-1F7D-4A27-9A5D-DF2EBA9E10AB}" type="presParOf" srcId="{24C6B60A-BF9D-4746-9DF1-E82E5169528E}" destId="{E48C5536-421B-4097-BA90-1BBFD6060B67}" srcOrd="0" destOrd="0" presId="urn:microsoft.com/office/officeart/2005/8/layout/list1"/>
    <dgm:cxn modelId="{8BDECE92-7047-4D50-A400-A818C8B2911F}" type="presParOf" srcId="{24C6B60A-BF9D-4746-9DF1-E82E5169528E}" destId="{99812973-C000-448D-ACA8-C2BDEFF3B925}" srcOrd="1" destOrd="0" presId="urn:microsoft.com/office/officeart/2005/8/layout/list1"/>
    <dgm:cxn modelId="{59D1122E-26A1-48DE-911D-1BDCCC1363B2}" type="presParOf" srcId="{F522F705-3E7E-4FDB-A978-47C876E9F15B}" destId="{2FEAA800-5D54-4275-ABE7-9F65953C1494}" srcOrd="13" destOrd="0" presId="urn:microsoft.com/office/officeart/2005/8/layout/list1"/>
    <dgm:cxn modelId="{3908F29B-E7A6-434C-9784-08FA8D74E8DD}" type="presParOf" srcId="{F522F705-3E7E-4FDB-A978-47C876E9F15B}" destId="{E113C2F2-B197-4708-8114-9531BB82FC3E}" srcOrd="14" destOrd="0" presId="urn:microsoft.com/office/officeart/2005/8/layout/list1"/>
  </dgm:cxnLst>
  <dgm:bg>
    <a:solidFill>
      <a:srgbClr val="FFFF0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A67C7D-C085-4263-B149-70E491C68CF5}"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53639309-3F37-4D73-818D-70128B867331}">
      <dgm:prSet phldrT="[Text]" custT="1"/>
      <dgm:spPr/>
      <dgm:t>
        <a:bodyPr/>
        <a:lstStyle/>
        <a:p>
          <a:r>
            <a:rPr lang="en-US" sz="3000" smtClean="0">
              <a:latin typeface="Times New Roman" pitchFamily="18" charset="0"/>
              <a:cs typeface="Times New Roman" pitchFamily="18" charset="0"/>
            </a:rPr>
            <a:t>Trèo lên cột điện, vào trạm biến áp hoặc khu vực bảo vệ an toàn công trình điện khi không có nhiệm vụ</a:t>
          </a:r>
          <a:endParaRPr lang="en-US" sz="3000">
            <a:latin typeface="Times New Roman" pitchFamily="18" charset="0"/>
            <a:cs typeface="Times New Roman" pitchFamily="18" charset="0"/>
          </a:endParaRPr>
        </a:p>
      </dgm:t>
    </dgm:pt>
    <dgm:pt modelId="{98DDE7F1-5D4F-4479-AE02-36EFD4B42E64}">
      <dgm:prSet phldrT="[Text]" custT="1"/>
      <dgm:spPr/>
      <dgm:t>
        <a:bodyPr/>
        <a:lstStyle/>
        <a:p>
          <a:r>
            <a:rPr lang="en-US" sz="3000" smtClean="0">
              <a:latin typeface="Times New Roman" pitchFamily="18" charset="0"/>
              <a:cs typeface="Times New Roman" pitchFamily="18" charset="0"/>
            </a:rPr>
            <a:t>Thả diều điều khiển các vật thể bay gần đường dây điện cao áp</a:t>
          </a:r>
          <a:endParaRPr lang="en-US" sz="3000">
            <a:latin typeface="Times New Roman" pitchFamily="18" charset="0"/>
            <a:cs typeface="Times New Roman" pitchFamily="18" charset="0"/>
          </a:endParaRPr>
        </a:p>
      </dgm:t>
    </dgm:pt>
    <dgm:pt modelId="{1E3E4651-F5C4-41FF-9216-D5F359B04BE7}">
      <dgm:prSet phldrT="[Text]" custT="1"/>
      <dgm:spPr/>
      <dgm:t>
        <a:bodyPr/>
        <a:lstStyle/>
        <a:p>
          <a:r>
            <a:rPr lang="en-US" sz="3000" smtClean="0">
              <a:latin typeface="Times New Roman" pitchFamily="18" charset="0"/>
              <a:cs typeface="Times New Roman" pitchFamily="18" charset="0"/>
            </a:rPr>
            <a:t>Xây các công trình vi phạm hành lang an toàn lưới điện</a:t>
          </a:r>
          <a:endParaRPr lang="en-US" sz="3000">
            <a:latin typeface="Times New Roman" pitchFamily="18" charset="0"/>
            <a:cs typeface="Times New Roman" pitchFamily="18" charset="0"/>
          </a:endParaRPr>
        </a:p>
      </dgm:t>
    </dgm:pt>
    <dgm:pt modelId="{C6670EAF-20F7-4BC6-9BA3-635E3ED4ACD8}">
      <dgm:prSet phldrT="[Text]" custT="1"/>
      <dgm:spPr/>
      <dgm:t>
        <a:bodyPr/>
        <a:lstStyle/>
        <a:p>
          <a:r>
            <a:rPr lang="en-US" sz="3000" smtClean="0">
              <a:latin typeface="Times New Roman" pitchFamily="18" charset="0"/>
              <a:cs typeface="Times New Roman" pitchFamily="18" charset="0"/>
            </a:rPr>
            <a:t>- Một số vi phạm khoảng cách an toàn lưới điện cao áp và trạm biến áp:</a:t>
          </a:r>
          <a:endParaRPr lang="en-US" sz="3000">
            <a:latin typeface="Times New Roman" pitchFamily="18" charset="0"/>
            <a:cs typeface="Times New Roman" pitchFamily="18" charset="0"/>
          </a:endParaRPr>
        </a:p>
      </dgm:t>
    </dgm:pt>
    <dgm:pt modelId="{BA43C786-9BD4-4388-B680-15C4300D54BA}" type="sibTrans" cxnId="{E994E53F-1106-43F8-8444-EA3D6CAED6A2}">
      <dgm:prSet/>
      <dgm:spPr/>
      <dgm:t>
        <a:bodyPr/>
        <a:lstStyle/>
        <a:p>
          <a:endParaRPr lang="en-US"/>
        </a:p>
      </dgm:t>
    </dgm:pt>
    <dgm:pt modelId="{2DC58DE6-241D-42B4-BB6D-DBD3F7F6B874}" type="parTrans" cxnId="{E994E53F-1106-43F8-8444-EA3D6CAED6A2}">
      <dgm:prSet/>
      <dgm:spPr/>
      <dgm:t>
        <a:bodyPr/>
        <a:lstStyle/>
        <a:p>
          <a:endParaRPr lang="en-US"/>
        </a:p>
      </dgm:t>
    </dgm:pt>
    <dgm:pt modelId="{3DF2F444-9C7B-4939-9716-531983152BF7}" type="sibTrans" cxnId="{05D55E20-562B-4B12-9F36-15CDE25AA90D}">
      <dgm:prSet/>
      <dgm:spPr/>
      <dgm:t>
        <a:bodyPr/>
        <a:lstStyle/>
        <a:p>
          <a:endParaRPr lang="en-US"/>
        </a:p>
      </dgm:t>
    </dgm:pt>
    <dgm:pt modelId="{3ADE716E-83DB-4F7E-97AB-03444DEEEFAE}" type="parTrans" cxnId="{05D55E20-562B-4B12-9F36-15CDE25AA90D}">
      <dgm:prSet/>
      <dgm:spPr/>
      <dgm:t>
        <a:bodyPr/>
        <a:lstStyle/>
        <a:p>
          <a:endParaRPr lang="en-US"/>
        </a:p>
      </dgm:t>
    </dgm:pt>
    <dgm:pt modelId="{55730BD2-86F2-4B80-85E7-E5A42C4EDE98}" type="sibTrans" cxnId="{AC400721-0F20-49EB-9A34-4940197F4544}">
      <dgm:prSet/>
      <dgm:spPr/>
      <dgm:t>
        <a:bodyPr/>
        <a:lstStyle/>
        <a:p>
          <a:endParaRPr lang="en-US"/>
        </a:p>
      </dgm:t>
    </dgm:pt>
    <dgm:pt modelId="{F0A04A6E-F025-4CDC-94CE-27C31C2C5D6E}" type="parTrans" cxnId="{AC400721-0F20-49EB-9A34-4940197F4544}">
      <dgm:prSet/>
      <dgm:spPr/>
      <dgm:t>
        <a:bodyPr/>
        <a:lstStyle/>
        <a:p>
          <a:endParaRPr lang="en-US"/>
        </a:p>
      </dgm:t>
    </dgm:pt>
    <dgm:pt modelId="{3FFF8AF8-C2AE-4E42-A139-CCF4CE42AB69}" type="sibTrans" cxnId="{DD68AE10-24EE-4BE2-8D76-7983EC10F648}">
      <dgm:prSet/>
      <dgm:spPr/>
      <dgm:t>
        <a:bodyPr/>
        <a:lstStyle/>
        <a:p>
          <a:endParaRPr lang="en-US"/>
        </a:p>
      </dgm:t>
    </dgm:pt>
    <dgm:pt modelId="{34DE0413-9467-43F4-BA5E-88DE59964363}" type="parTrans" cxnId="{DD68AE10-24EE-4BE2-8D76-7983EC10F648}">
      <dgm:prSet/>
      <dgm:spPr/>
      <dgm:t>
        <a:bodyPr/>
        <a:lstStyle/>
        <a:p>
          <a:endParaRPr lang="en-US"/>
        </a:p>
      </dgm:t>
    </dgm:pt>
    <dgm:pt modelId="{75230DAC-7ACC-454B-A815-F7D532A22E91}">
      <dgm:prSet phldrT="[Text]" custT="1"/>
      <dgm:spPr/>
      <dgm:t>
        <a:bodyPr/>
        <a:lstStyle/>
        <a:p>
          <a:r>
            <a:rPr lang="en-US" sz="3000" smtClean="0">
              <a:latin typeface="Times New Roman" pitchFamily="18" charset="0"/>
              <a:cs typeface="Times New Roman" pitchFamily="18" charset="0"/>
            </a:rPr>
            <a:t>- Hành lang an toàn lưới điện là: khoảng cách an toàn để bảo vệ công trình lưới điện và công trình dân dụng</a:t>
          </a:r>
          <a:endParaRPr lang="en-US" sz="3000">
            <a:latin typeface="Times New Roman" pitchFamily="18" charset="0"/>
            <a:cs typeface="Times New Roman" pitchFamily="18" charset="0"/>
          </a:endParaRPr>
        </a:p>
      </dgm:t>
    </dgm:pt>
    <dgm:pt modelId="{E542B05A-20C4-4815-8DBA-E2B0724BFA48}" type="sibTrans" cxnId="{A31277B1-F109-4FBA-9804-FFADBB7B7199}">
      <dgm:prSet/>
      <dgm:spPr/>
      <dgm:t>
        <a:bodyPr/>
        <a:lstStyle/>
        <a:p>
          <a:endParaRPr lang="en-US"/>
        </a:p>
      </dgm:t>
    </dgm:pt>
    <dgm:pt modelId="{BBD9131F-C83D-45DA-94A1-1A557093BA62}" type="parTrans" cxnId="{A31277B1-F109-4FBA-9804-FFADBB7B7199}">
      <dgm:prSet/>
      <dgm:spPr/>
      <dgm:t>
        <a:bodyPr/>
        <a:lstStyle/>
        <a:p>
          <a:endParaRPr lang="en-US"/>
        </a:p>
      </dgm:t>
    </dgm:pt>
    <dgm:pt modelId="{CF379A8B-06E8-4DFC-AF15-F6AAB6285B66}" type="pres">
      <dgm:prSet presAssocID="{CFA67C7D-C085-4263-B149-70E491C68CF5}" presName="linear" presStyleCnt="0">
        <dgm:presLayoutVars>
          <dgm:animLvl val="lvl"/>
          <dgm:resizeHandles val="exact"/>
        </dgm:presLayoutVars>
      </dgm:prSet>
      <dgm:spPr/>
      <dgm:t>
        <a:bodyPr/>
        <a:lstStyle/>
        <a:p>
          <a:endParaRPr lang="en-US"/>
        </a:p>
      </dgm:t>
    </dgm:pt>
    <dgm:pt modelId="{99FE9769-D3F3-4495-8C73-2779CE019428}" type="pres">
      <dgm:prSet presAssocID="{75230DAC-7ACC-454B-A815-F7D532A22E91}" presName="parentText" presStyleLbl="node1" presStyleIdx="0" presStyleCnt="2" custScaleY="81812" custLinFactY="-21521" custLinFactNeighborX="3325" custLinFactNeighborY="-100000">
        <dgm:presLayoutVars>
          <dgm:chMax val="0"/>
          <dgm:bulletEnabled val="1"/>
        </dgm:presLayoutVars>
      </dgm:prSet>
      <dgm:spPr/>
      <dgm:t>
        <a:bodyPr/>
        <a:lstStyle/>
        <a:p>
          <a:endParaRPr lang="en-US"/>
        </a:p>
      </dgm:t>
    </dgm:pt>
    <dgm:pt modelId="{6690F0FA-CE12-40F9-9902-AF7074E3B946}" type="pres">
      <dgm:prSet presAssocID="{E542B05A-20C4-4815-8DBA-E2B0724BFA48}" presName="spacer" presStyleCnt="0"/>
      <dgm:spPr/>
    </dgm:pt>
    <dgm:pt modelId="{0FBA23A3-852A-42F9-99BF-BED2A177D605}" type="pres">
      <dgm:prSet presAssocID="{C6670EAF-20F7-4BC6-9BA3-635E3ED4ACD8}" presName="parentText" presStyleLbl="node1" presStyleIdx="1" presStyleCnt="2" custScaleY="99107" custLinFactNeighborX="0" custLinFactNeighborY="-10759">
        <dgm:presLayoutVars>
          <dgm:chMax val="0"/>
          <dgm:bulletEnabled val="1"/>
        </dgm:presLayoutVars>
      </dgm:prSet>
      <dgm:spPr/>
      <dgm:t>
        <a:bodyPr/>
        <a:lstStyle/>
        <a:p>
          <a:endParaRPr lang="en-US"/>
        </a:p>
      </dgm:t>
    </dgm:pt>
    <dgm:pt modelId="{580DAB10-AD74-4ACF-A2A6-D186F9265796}" type="pres">
      <dgm:prSet presAssocID="{C6670EAF-20F7-4BC6-9BA3-635E3ED4ACD8}" presName="childText" presStyleLbl="revTx" presStyleIdx="0" presStyleCnt="1" custScaleY="100177" custLinFactNeighborX="5375" custLinFactNeighborY="603">
        <dgm:presLayoutVars>
          <dgm:bulletEnabled val="1"/>
        </dgm:presLayoutVars>
      </dgm:prSet>
      <dgm:spPr/>
      <dgm:t>
        <a:bodyPr/>
        <a:lstStyle/>
        <a:p>
          <a:endParaRPr lang="en-US"/>
        </a:p>
      </dgm:t>
    </dgm:pt>
  </dgm:ptLst>
  <dgm:cxnLst>
    <dgm:cxn modelId="{5BDF7319-725D-47BF-842A-29432C76CBFF}" type="presOf" srcId="{53639309-3F37-4D73-818D-70128B867331}" destId="{580DAB10-AD74-4ACF-A2A6-D186F9265796}" srcOrd="0" destOrd="2" presId="urn:microsoft.com/office/officeart/2005/8/layout/vList2"/>
    <dgm:cxn modelId="{6690CB05-0C21-43B2-8CA3-14203B0E320A}" type="presOf" srcId="{98DDE7F1-5D4F-4479-AE02-36EFD4B42E64}" destId="{580DAB10-AD74-4ACF-A2A6-D186F9265796}" srcOrd="0" destOrd="1" presId="urn:microsoft.com/office/officeart/2005/8/layout/vList2"/>
    <dgm:cxn modelId="{58A6CDF1-6BC1-4377-AB84-A0C8FD04DB61}" type="presOf" srcId="{1E3E4651-F5C4-41FF-9216-D5F359B04BE7}" destId="{580DAB10-AD74-4ACF-A2A6-D186F9265796}" srcOrd="0" destOrd="0" presId="urn:microsoft.com/office/officeart/2005/8/layout/vList2"/>
    <dgm:cxn modelId="{E994E53F-1106-43F8-8444-EA3D6CAED6A2}" srcId="{CFA67C7D-C085-4263-B149-70E491C68CF5}" destId="{C6670EAF-20F7-4BC6-9BA3-635E3ED4ACD8}" srcOrd="1" destOrd="0" parTransId="{2DC58DE6-241D-42B4-BB6D-DBD3F7F6B874}" sibTransId="{BA43C786-9BD4-4388-B680-15C4300D54BA}"/>
    <dgm:cxn modelId="{05D55E20-562B-4B12-9F36-15CDE25AA90D}" srcId="{C6670EAF-20F7-4BC6-9BA3-635E3ED4ACD8}" destId="{53639309-3F37-4D73-818D-70128B867331}" srcOrd="2" destOrd="0" parTransId="{3ADE716E-83DB-4F7E-97AB-03444DEEEFAE}" sibTransId="{3DF2F444-9C7B-4939-9716-531983152BF7}"/>
    <dgm:cxn modelId="{AC400721-0F20-49EB-9A34-4940197F4544}" srcId="{C6670EAF-20F7-4BC6-9BA3-635E3ED4ACD8}" destId="{98DDE7F1-5D4F-4479-AE02-36EFD4B42E64}" srcOrd="1" destOrd="0" parTransId="{F0A04A6E-F025-4CDC-94CE-27C31C2C5D6E}" sibTransId="{55730BD2-86F2-4B80-85E7-E5A42C4EDE98}"/>
    <dgm:cxn modelId="{B90A4A12-D3AB-453E-AA81-473B40C3CE3F}" type="presOf" srcId="{75230DAC-7ACC-454B-A815-F7D532A22E91}" destId="{99FE9769-D3F3-4495-8C73-2779CE019428}" srcOrd="0" destOrd="0" presId="urn:microsoft.com/office/officeart/2005/8/layout/vList2"/>
    <dgm:cxn modelId="{D334A8A7-E7D7-494C-AA62-362B936D499B}" type="presOf" srcId="{CFA67C7D-C085-4263-B149-70E491C68CF5}" destId="{CF379A8B-06E8-4DFC-AF15-F6AAB6285B66}" srcOrd="0" destOrd="0" presId="urn:microsoft.com/office/officeart/2005/8/layout/vList2"/>
    <dgm:cxn modelId="{83D5AC09-0168-42CD-9669-5B3F1FCED7FF}" type="presOf" srcId="{C6670EAF-20F7-4BC6-9BA3-635E3ED4ACD8}" destId="{0FBA23A3-852A-42F9-99BF-BED2A177D605}" srcOrd="0" destOrd="0" presId="urn:microsoft.com/office/officeart/2005/8/layout/vList2"/>
    <dgm:cxn modelId="{DD68AE10-24EE-4BE2-8D76-7983EC10F648}" srcId="{C6670EAF-20F7-4BC6-9BA3-635E3ED4ACD8}" destId="{1E3E4651-F5C4-41FF-9216-D5F359B04BE7}" srcOrd="0" destOrd="0" parTransId="{34DE0413-9467-43F4-BA5E-88DE59964363}" sibTransId="{3FFF8AF8-C2AE-4E42-A139-CCF4CE42AB69}"/>
    <dgm:cxn modelId="{A31277B1-F109-4FBA-9804-FFADBB7B7199}" srcId="{CFA67C7D-C085-4263-B149-70E491C68CF5}" destId="{75230DAC-7ACC-454B-A815-F7D532A22E91}" srcOrd="0" destOrd="0" parTransId="{BBD9131F-C83D-45DA-94A1-1A557093BA62}" sibTransId="{E542B05A-20C4-4815-8DBA-E2B0724BFA48}"/>
    <dgm:cxn modelId="{E658F610-1695-4A75-ADA3-143688902CB7}" type="presParOf" srcId="{CF379A8B-06E8-4DFC-AF15-F6AAB6285B66}" destId="{99FE9769-D3F3-4495-8C73-2779CE019428}" srcOrd="0" destOrd="0" presId="urn:microsoft.com/office/officeart/2005/8/layout/vList2"/>
    <dgm:cxn modelId="{FC15D3D0-B0B0-4B81-B43B-338DD464FDA2}" type="presParOf" srcId="{CF379A8B-06E8-4DFC-AF15-F6AAB6285B66}" destId="{6690F0FA-CE12-40F9-9902-AF7074E3B946}" srcOrd="1" destOrd="0" presId="urn:microsoft.com/office/officeart/2005/8/layout/vList2"/>
    <dgm:cxn modelId="{6C1597D9-7881-4123-8F61-1133BE4D6AE7}" type="presParOf" srcId="{CF379A8B-06E8-4DFC-AF15-F6AAB6285B66}" destId="{0FBA23A3-852A-42F9-99BF-BED2A177D605}" srcOrd="2" destOrd="0" presId="urn:microsoft.com/office/officeart/2005/8/layout/vList2"/>
    <dgm:cxn modelId="{32F3C434-9157-4719-8711-6BDA6714A835}" type="presParOf" srcId="{CF379A8B-06E8-4DFC-AF15-F6AAB6285B66}" destId="{580DAB10-AD74-4ACF-A2A6-D186F9265796}"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73B12E-8FAB-4E94-8F82-9280068B9106}">
      <dsp:nvSpPr>
        <dsp:cNvPr id="0" name=""/>
        <dsp:cNvSpPr/>
      </dsp:nvSpPr>
      <dsp:spPr>
        <a:xfrm>
          <a:off x="0" y="626035"/>
          <a:ext cx="9704439" cy="730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FB901D-0152-4FF9-B73C-FD5B80CDC9AD}">
      <dsp:nvSpPr>
        <dsp:cNvPr id="0" name=""/>
        <dsp:cNvSpPr/>
      </dsp:nvSpPr>
      <dsp:spPr>
        <a:xfrm>
          <a:off x="462003" y="35761"/>
          <a:ext cx="9240057" cy="856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763" tIns="0" rIns="256763" bIns="0" numCol="1" spcCol="1270" anchor="ctr" anchorCtr="0">
          <a:noAutofit/>
        </a:bodyPr>
        <a:lstStyle/>
        <a:p>
          <a:pPr lvl="0" algn="l" defTabSz="1333500">
            <a:lnSpc>
              <a:spcPct val="90000"/>
            </a:lnSpc>
            <a:spcBef>
              <a:spcPct val="0"/>
            </a:spcBef>
            <a:spcAft>
              <a:spcPct val="35000"/>
            </a:spcAft>
          </a:pPr>
          <a:r>
            <a:rPr lang="en-US" sz="3000" kern="1200" smtClean="0">
              <a:latin typeface="Times New Roman" pitchFamily="18" charset="0"/>
              <a:cs typeface="Times New Roman" pitchFamily="18" charset="0"/>
            </a:rPr>
            <a:t>1. Tiếp xúc với vật mang điện</a:t>
          </a:r>
          <a:endParaRPr lang="en-US" sz="3000" kern="1200">
            <a:latin typeface="Times New Roman" pitchFamily="18" charset="0"/>
            <a:cs typeface="Times New Roman" pitchFamily="18" charset="0"/>
          </a:endParaRPr>
        </a:p>
      </dsp:txBody>
      <dsp:txXfrm>
        <a:off x="503793" y="77551"/>
        <a:ext cx="9156477" cy="772500"/>
      </dsp:txXfrm>
    </dsp:sp>
    <dsp:sp modelId="{F3597511-7574-4694-8CC1-9155F32A4FF8}">
      <dsp:nvSpPr>
        <dsp:cNvPr id="0" name=""/>
        <dsp:cNvSpPr/>
      </dsp:nvSpPr>
      <dsp:spPr>
        <a:xfrm>
          <a:off x="0" y="1779241"/>
          <a:ext cx="9704439" cy="730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67A832-90DD-466D-85A2-FC0245D7FEFF}">
      <dsp:nvSpPr>
        <dsp:cNvPr id="0" name=""/>
        <dsp:cNvSpPr/>
      </dsp:nvSpPr>
      <dsp:spPr>
        <a:xfrm>
          <a:off x="485221" y="1351201"/>
          <a:ext cx="9034832" cy="856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763" tIns="0" rIns="256763" bIns="0" numCol="1" spcCol="1270" anchor="ctr" anchorCtr="0">
          <a:noAutofit/>
        </a:bodyPr>
        <a:lstStyle/>
        <a:p>
          <a:pPr lvl="0" algn="l" defTabSz="1333500">
            <a:lnSpc>
              <a:spcPct val="90000"/>
            </a:lnSpc>
            <a:spcBef>
              <a:spcPct val="0"/>
            </a:spcBef>
            <a:spcAft>
              <a:spcPct val="35000"/>
            </a:spcAft>
          </a:pPr>
          <a:r>
            <a:rPr lang="en-US" sz="3000" kern="1200" smtClean="0">
              <a:latin typeface="Times New Roman" pitchFamily="18" charset="0"/>
              <a:cs typeface="Times New Roman" pitchFamily="18" charset="0"/>
            </a:rPr>
            <a:t>2. Đến gần dây dẫn điện bị đứt rơi xuống đất</a:t>
          </a:r>
          <a:endParaRPr lang="en-US" sz="3000" kern="1200">
            <a:latin typeface="Times New Roman" pitchFamily="18" charset="0"/>
            <a:cs typeface="Times New Roman" pitchFamily="18" charset="0"/>
          </a:endParaRPr>
        </a:p>
      </dsp:txBody>
      <dsp:txXfrm>
        <a:off x="527011" y="1392991"/>
        <a:ext cx="8951252" cy="772500"/>
      </dsp:txXfrm>
    </dsp:sp>
    <dsp:sp modelId="{1A07FA2D-32A8-4A9A-8457-8E274560717F}">
      <dsp:nvSpPr>
        <dsp:cNvPr id="0" name=""/>
        <dsp:cNvSpPr/>
      </dsp:nvSpPr>
      <dsp:spPr>
        <a:xfrm>
          <a:off x="0" y="3094681"/>
          <a:ext cx="9704439" cy="730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A2B69D-1FB6-4008-9773-29BEFAD405DD}">
      <dsp:nvSpPr>
        <dsp:cNvPr id="0" name=""/>
        <dsp:cNvSpPr/>
      </dsp:nvSpPr>
      <dsp:spPr>
        <a:xfrm>
          <a:off x="440680" y="2666641"/>
          <a:ext cx="9256564" cy="856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763" tIns="0" rIns="256763" bIns="0" numCol="1" spcCol="1270" anchor="ctr" anchorCtr="0">
          <a:noAutofit/>
        </a:bodyPr>
        <a:lstStyle/>
        <a:p>
          <a:pPr lvl="0" algn="l" defTabSz="1333500">
            <a:lnSpc>
              <a:spcPct val="90000"/>
            </a:lnSpc>
            <a:spcBef>
              <a:spcPct val="0"/>
            </a:spcBef>
            <a:spcAft>
              <a:spcPct val="35000"/>
            </a:spcAft>
          </a:pPr>
          <a:r>
            <a:rPr lang="en-US" sz="3000" kern="1200" smtClean="0">
              <a:latin typeface="Times New Roman" pitchFamily="18" charset="0"/>
              <a:cs typeface="Times New Roman" pitchFamily="18" charset="0"/>
            </a:rPr>
            <a:t>3.Vi phạm hành lang an toàn lưới điện cao áp và trạm biến áp</a:t>
          </a:r>
          <a:endParaRPr lang="en-US" sz="3000" kern="1200">
            <a:latin typeface="Times New Roman" pitchFamily="18" charset="0"/>
            <a:cs typeface="Times New Roman" pitchFamily="18" charset="0"/>
          </a:endParaRPr>
        </a:p>
      </dsp:txBody>
      <dsp:txXfrm>
        <a:off x="482470" y="2708431"/>
        <a:ext cx="9172984" cy="772500"/>
      </dsp:txXfrm>
    </dsp:sp>
    <dsp:sp modelId="{BE317B90-67EC-4929-8472-0AEC1E40A772}">
      <dsp:nvSpPr>
        <dsp:cNvPr id="0" name=""/>
        <dsp:cNvSpPr/>
      </dsp:nvSpPr>
      <dsp:spPr>
        <a:xfrm>
          <a:off x="0" y="4410121"/>
          <a:ext cx="9704439" cy="730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DDF8C5-541C-43DB-B0E1-25F1F743E58C}">
      <dsp:nvSpPr>
        <dsp:cNvPr id="0" name=""/>
        <dsp:cNvSpPr/>
      </dsp:nvSpPr>
      <dsp:spPr>
        <a:xfrm>
          <a:off x="475271" y="3982081"/>
          <a:ext cx="9225154" cy="8560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763" tIns="0" rIns="256763" bIns="0" numCol="1" spcCol="1270" anchor="ctr" anchorCtr="0">
          <a:noAutofit/>
        </a:bodyPr>
        <a:lstStyle/>
        <a:p>
          <a:pPr lvl="0" algn="l" defTabSz="1333500">
            <a:lnSpc>
              <a:spcPct val="90000"/>
            </a:lnSpc>
            <a:spcBef>
              <a:spcPct val="0"/>
            </a:spcBef>
            <a:spcAft>
              <a:spcPct val="35000"/>
            </a:spcAft>
          </a:pPr>
          <a:r>
            <a:rPr lang="en-US" sz="3000" kern="1200" smtClean="0">
              <a:latin typeface="Times New Roman" pitchFamily="18" charset="0"/>
              <a:cs typeface="Times New Roman" pitchFamily="18" charset="0"/>
            </a:rPr>
            <a:t>4. Thiết bị, đồ dùng điện quá tải và cháy nổ</a:t>
          </a:r>
          <a:endParaRPr lang="en-US" sz="3000" kern="1200">
            <a:latin typeface="Times New Roman" pitchFamily="18" charset="0"/>
            <a:cs typeface="Times New Roman" pitchFamily="18" charset="0"/>
          </a:endParaRPr>
        </a:p>
      </dsp:txBody>
      <dsp:txXfrm>
        <a:off x="517061" y="4023871"/>
        <a:ext cx="9141574" cy="7725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3BF76B-4C51-416D-B7FE-EBC7649E25FB}">
      <dsp:nvSpPr>
        <dsp:cNvPr id="0" name=""/>
        <dsp:cNvSpPr/>
      </dsp:nvSpPr>
      <dsp:spPr>
        <a:xfrm>
          <a:off x="0" y="739111"/>
          <a:ext cx="10825316" cy="554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A18B144-AD38-4967-BCB9-59940BAAB8A2}">
      <dsp:nvSpPr>
        <dsp:cNvPr id="0" name=""/>
        <dsp:cNvSpPr/>
      </dsp:nvSpPr>
      <dsp:spPr>
        <a:xfrm>
          <a:off x="515365" y="66889"/>
          <a:ext cx="10307297" cy="996942"/>
        </a:xfrm>
        <a:prstGeom prst="roundRect">
          <a:avLst/>
        </a:prstGeom>
        <a:solidFill>
          <a:srgbClr val="CCCCFF"/>
        </a:solid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86420" tIns="0" rIns="286420" bIns="0" numCol="1" spcCol="1270" anchor="ctr" anchorCtr="0">
          <a:noAutofit/>
        </a:bodyPr>
        <a:lstStyle/>
        <a:p>
          <a:pPr lvl="0" algn="l" defTabSz="1333500">
            <a:lnSpc>
              <a:spcPct val="90000"/>
            </a:lnSpc>
            <a:spcBef>
              <a:spcPct val="0"/>
            </a:spcBef>
            <a:spcAft>
              <a:spcPct val="35000"/>
            </a:spcAft>
          </a:pPr>
          <a:r>
            <a:rPr lang="en-US" sz="3000" kern="1200" smtClean="0">
              <a:latin typeface="Times New Roman" pitchFamily="18" charset="0"/>
              <a:cs typeface="Times New Roman" pitchFamily="18" charset="0"/>
            </a:rPr>
            <a:t>Chạm trực tiếp vào cực của ổ cắm điện, phíc cắm hoặc phần mang điện của đồ dùng điện</a:t>
          </a:r>
          <a:endParaRPr lang="en-US" sz="3000" kern="1200"/>
        </a:p>
      </dsp:txBody>
      <dsp:txXfrm>
        <a:off x="564032" y="115556"/>
        <a:ext cx="10209963" cy="899608"/>
      </dsp:txXfrm>
    </dsp:sp>
    <dsp:sp modelId="{0739DBD8-CD14-49CF-86EB-9849243F742C}">
      <dsp:nvSpPr>
        <dsp:cNvPr id="0" name=""/>
        <dsp:cNvSpPr/>
      </dsp:nvSpPr>
      <dsp:spPr>
        <a:xfrm>
          <a:off x="0" y="2051808"/>
          <a:ext cx="10825316" cy="554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6B574A7-883A-400E-A3EC-C4A733F4D589}">
      <dsp:nvSpPr>
        <dsp:cNvPr id="0" name=""/>
        <dsp:cNvSpPr/>
      </dsp:nvSpPr>
      <dsp:spPr>
        <a:xfrm>
          <a:off x="515365" y="1412311"/>
          <a:ext cx="10307297" cy="964217"/>
        </a:xfrm>
        <a:prstGeom prst="roundRect">
          <a:avLst/>
        </a:prstGeom>
        <a:solidFill>
          <a:srgbClr val="CCCCFF"/>
        </a:solid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86420" tIns="0" rIns="286420" bIns="0" numCol="1" spcCol="1270" anchor="ctr" anchorCtr="0">
          <a:noAutofit/>
        </a:bodyPr>
        <a:lstStyle/>
        <a:p>
          <a:pPr lvl="0" algn="l" defTabSz="1333500">
            <a:lnSpc>
              <a:spcPct val="90000"/>
            </a:lnSpc>
            <a:spcBef>
              <a:spcPct val="0"/>
            </a:spcBef>
            <a:spcAft>
              <a:spcPct val="35000"/>
            </a:spcAft>
          </a:pPr>
          <a:r>
            <a:rPr lang="en-US" sz="3000" kern="1200" smtClean="0"/>
            <a:t>Chạm trực tiếp vào dây dẫn điện trần không có vỏ cách điện hoặc dây dẫn điện bị hở cách điện</a:t>
          </a:r>
          <a:endParaRPr lang="en-US" sz="3000" kern="1200"/>
        </a:p>
      </dsp:txBody>
      <dsp:txXfrm>
        <a:off x="562434" y="1459380"/>
        <a:ext cx="10213159" cy="870079"/>
      </dsp:txXfrm>
    </dsp:sp>
    <dsp:sp modelId="{243080F4-64D8-4EA6-A888-EAED84213154}">
      <dsp:nvSpPr>
        <dsp:cNvPr id="0" name=""/>
        <dsp:cNvSpPr/>
      </dsp:nvSpPr>
      <dsp:spPr>
        <a:xfrm>
          <a:off x="0" y="3370805"/>
          <a:ext cx="10825316" cy="554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760161F-6EA6-49D9-A4B1-C398666AA8AA}">
      <dsp:nvSpPr>
        <dsp:cNvPr id="0" name=""/>
        <dsp:cNvSpPr/>
      </dsp:nvSpPr>
      <dsp:spPr>
        <a:xfrm>
          <a:off x="541265" y="2725008"/>
          <a:ext cx="9303319" cy="970516"/>
        </a:xfrm>
        <a:prstGeom prst="roundRect">
          <a:avLst/>
        </a:prstGeom>
        <a:solidFill>
          <a:srgbClr val="CCCCFF"/>
        </a:solid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86420" tIns="0" rIns="286420" bIns="0" numCol="1" spcCol="1270" anchor="ctr" anchorCtr="0">
          <a:noAutofit/>
        </a:bodyPr>
        <a:lstStyle/>
        <a:p>
          <a:pPr lvl="0" algn="l" defTabSz="1333500">
            <a:lnSpc>
              <a:spcPct val="90000"/>
            </a:lnSpc>
            <a:spcBef>
              <a:spcPct val="0"/>
            </a:spcBef>
            <a:spcAft>
              <a:spcPct val="35000"/>
            </a:spcAft>
          </a:pPr>
          <a:r>
            <a:rPr lang="en-US" sz="3000" kern="1200" smtClean="0"/>
            <a:t>Chạm vào đồ dùng điện bị rò điện ra vỏ kim loại</a:t>
          </a:r>
          <a:endParaRPr lang="en-US" sz="3000" kern="1200"/>
        </a:p>
      </dsp:txBody>
      <dsp:txXfrm>
        <a:off x="588642" y="2772385"/>
        <a:ext cx="9208565" cy="875762"/>
      </dsp:txXfrm>
    </dsp:sp>
    <dsp:sp modelId="{E113C2F2-B197-4708-8114-9531BB82FC3E}">
      <dsp:nvSpPr>
        <dsp:cNvPr id="0" name=""/>
        <dsp:cNvSpPr/>
      </dsp:nvSpPr>
      <dsp:spPr>
        <a:xfrm>
          <a:off x="0" y="4584891"/>
          <a:ext cx="10825316" cy="554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9812973-C000-448D-ACA8-C2BDEFF3B925}">
      <dsp:nvSpPr>
        <dsp:cNvPr id="0" name=""/>
        <dsp:cNvSpPr/>
      </dsp:nvSpPr>
      <dsp:spPr>
        <a:xfrm>
          <a:off x="515365" y="4044005"/>
          <a:ext cx="10307297" cy="865606"/>
        </a:xfrm>
        <a:prstGeom prst="roundRect">
          <a:avLst/>
        </a:prstGeom>
        <a:solidFill>
          <a:srgbClr val="CCCCFF"/>
        </a:solidFill>
        <a:ln>
          <a:noFill/>
        </a:ln>
        <a:effectLst>
          <a:outerShdw blurRad="38100" dist="25400" dir="54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86420" tIns="0" rIns="286420" bIns="0" numCol="1" spcCol="1270" anchor="ctr" anchorCtr="0">
          <a:noAutofit/>
        </a:bodyPr>
        <a:lstStyle/>
        <a:p>
          <a:pPr lvl="0" algn="l" defTabSz="1333500">
            <a:lnSpc>
              <a:spcPct val="90000"/>
            </a:lnSpc>
            <a:spcBef>
              <a:spcPct val="0"/>
            </a:spcBef>
            <a:spcAft>
              <a:spcPct val="35000"/>
            </a:spcAft>
          </a:pPr>
          <a:r>
            <a:rPr lang="en-US" sz="3000" kern="1200" smtClean="0"/>
            <a:t>Sửa chữa điện khi chưa cắt nguồn điện, không sử dụng dụng cụ bảo vệ an toàn điện</a:t>
          </a:r>
          <a:endParaRPr lang="en-US" sz="3000" kern="1200"/>
        </a:p>
      </dsp:txBody>
      <dsp:txXfrm>
        <a:off x="557620" y="4086260"/>
        <a:ext cx="10222787" cy="7810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E9769-D3F3-4495-8C73-2779CE019428}">
      <dsp:nvSpPr>
        <dsp:cNvPr id="0" name=""/>
        <dsp:cNvSpPr/>
      </dsp:nvSpPr>
      <dsp:spPr>
        <a:xfrm>
          <a:off x="0" y="3"/>
          <a:ext cx="10644755" cy="980173"/>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smtClean="0">
              <a:latin typeface="Times New Roman" pitchFamily="18" charset="0"/>
              <a:cs typeface="Times New Roman" pitchFamily="18" charset="0"/>
            </a:rPr>
            <a:t>- Hành lang an toàn lưới điện là: khoảng cách an toàn để bảo vệ công trình lưới điện và công trình dân dụng</a:t>
          </a:r>
          <a:endParaRPr lang="en-US" sz="3000" kern="1200">
            <a:latin typeface="Times New Roman" pitchFamily="18" charset="0"/>
            <a:cs typeface="Times New Roman" pitchFamily="18" charset="0"/>
          </a:endParaRPr>
        </a:p>
      </dsp:txBody>
      <dsp:txXfrm>
        <a:off x="47848" y="47851"/>
        <a:ext cx="10549059" cy="884477"/>
      </dsp:txXfrm>
    </dsp:sp>
    <dsp:sp modelId="{0FBA23A3-852A-42F9-99BF-BED2A177D605}">
      <dsp:nvSpPr>
        <dsp:cNvPr id="0" name=""/>
        <dsp:cNvSpPr/>
      </dsp:nvSpPr>
      <dsp:spPr>
        <a:xfrm>
          <a:off x="0" y="1407106"/>
          <a:ext cx="10644755" cy="118738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smtClean="0">
              <a:latin typeface="Times New Roman" pitchFamily="18" charset="0"/>
              <a:cs typeface="Times New Roman" pitchFamily="18" charset="0"/>
            </a:rPr>
            <a:t>- Một số vi phạm khoảng cách an toàn lưới điện cao áp và trạm biến áp:</a:t>
          </a:r>
          <a:endParaRPr lang="en-US" sz="3000" kern="1200">
            <a:latin typeface="Times New Roman" pitchFamily="18" charset="0"/>
            <a:cs typeface="Times New Roman" pitchFamily="18" charset="0"/>
          </a:endParaRPr>
        </a:p>
      </dsp:txBody>
      <dsp:txXfrm>
        <a:off x="57963" y="1465069"/>
        <a:ext cx="10528829" cy="1071455"/>
      </dsp:txXfrm>
    </dsp:sp>
    <dsp:sp modelId="{580DAB10-AD74-4ACF-A2A6-D186F9265796}">
      <dsp:nvSpPr>
        <dsp:cNvPr id="0" name=""/>
        <dsp:cNvSpPr/>
      </dsp:nvSpPr>
      <dsp:spPr>
        <a:xfrm>
          <a:off x="0" y="2801261"/>
          <a:ext cx="10644755" cy="18580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7971" tIns="38100" rIns="213360" bIns="38100" numCol="1" spcCol="1270" anchor="t" anchorCtr="0">
          <a:noAutofit/>
        </a:bodyPr>
        <a:lstStyle/>
        <a:p>
          <a:pPr marL="285750" lvl="1" indent="-285750" algn="l" defTabSz="1333500">
            <a:lnSpc>
              <a:spcPct val="90000"/>
            </a:lnSpc>
            <a:spcBef>
              <a:spcPct val="0"/>
            </a:spcBef>
            <a:spcAft>
              <a:spcPct val="20000"/>
            </a:spcAft>
            <a:buChar char="••"/>
          </a:pPr>
          <a:r>
            <a:rPr lang="en-US" sz="3000" kern="1200" smtClean="0">
              <a:latin typeface="Times New Roman" pitchFamily="18" charset="0"/>
              <a:cs typeface="Times New Roman" pitchFamily="18" charset="0"/>
            </a:rPr>
            <a:t>Xây các công trình vi phạm hành lang an toàn lưới điện</a:t>
          </a:r>
          <a:endParaRPr lang="en-US" sz="3000" kern="1200">
            <a:latin typeface="Times New Roman" pitchFamily="18" charset="0"/>
            <a:cs typeface="Times New Roman" pitchFamily="18" charset="0"/>
          </a:endParaRPr>
        </a:p>
        <a:p>
          <a:pPr marL="285750" lvl="1" indent="-285750" algn="l" defTabSz="1333500">
            <a:lnSpc>
              <a:spcPct val="90000"/>
            </a:lnSpc>
            <a:spcBef>
              <a:spcPct val="0"/>
            </a:spcBef>
            <a:spcAft>
              <a:spcPct val="20000"/>
            </a:spcAft>
            <a:buChar char="••"/>
          </a:pPr>
          <a:r>
            <a:rPr lang="en-US" sz="3000" kern="1200" smtClean="0">
              <a:latin typeface="Times New Roman" pitchFamily="18" charset="0"/>
              <a:cs typeface="Times New Roman" pitchFamily="18" charset="0"/>
            </a:rPr>
            <a:t>Thả diều điều khiển các vật thể bay gần đường dây điện cao áp</a:t>
          </a:r>
          <a:endParaRPr lang="en-US" sz="3000" kern="1200">
            <a:latin typeface="Times New Roman" pitchFamily="18" charset="0"/>
            <a:cs typeface="Times New Roman" pitchFamily="18" charset="0"/>
          </a:endParaRPr>
        </a:p>
        <a:p>
          <a:pPr marL="285750" lvl="1" indent="-285750" algn="l" defTabSz="1333500">
            <a:lnSpc>
              <a:spcPct val="90000"/>
            </a:lnSpc>
            <a:spcBef>
              <a:spcPct val="0"/>
            </a:spcBef>
            <a:spcAft>
              <a:spcPct val="20000"/>
            </a:spcAft>
            <a:buChar char="••"/>
          </a:pPr>
          <a:r>
            <a:rPr lang="en-US" sz="3000" kern="1200" smtClean="0">
              <a:latin typeface="Times New Roman" pitchFamily="18" charset="0"/>
              <a:cs typeface="Times New Roman" pitchFamily="18" charset="0"/>
            </a:rPr>
            <a:t>Trèo lên cột điện, vào trạm biến áp hoặc khu vực bảo vệ an toàn công trình điện khi không có nhiệm vụ</a:t>
          </a:r>
          <a:endParaRPr lang="en-US" sz="3000" kern="1200">
            <a:latin typeface="Times New Roman" pitchFamily="18" charset="0"/>
            <a:cs typeface="Times New Roman" pitchFamily="18" charset="0"/>
          </a:endParaRPr>
        </a:p>
      </dsp:txBody>
      <dsp:txXfrm>
        <a:off x="0" y="2801261"/>
        <a:ext cx="10644755" cy="185800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737F2D40-DF92-4ADE-A761-CBF896599CA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874F42E9-55BA-437C-85B3-324B4E2BF26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66D81A9-CFC2-4640-899E-DD3E177BE50A}" type="datetimeFigureOut">
              <a:rPr lang="en-US" smtClean="0"/>
              <a:pPr/>
              <a:t>2/22/2024</a:t>
            </a:fld>
            <a:endParaRPr lang="en-US" dirty="0"/>
          </a:p>
        </p:txBody>
      </p:sp>
      <p:sp>
        <p:nvSpPr>
          <p:cNvPr id="4" name="Footer Placeholder 3">
            <a:extLst>
              <a:ext uri="{FF2B5EF4-FFF2-40B4-BE49-F238E27FC236}">
                <a16:creationId xmlns:a16="http://schemas.microsoft.com/office/drawing/2014/main" xmlns="" id="{407DF0FD-84A5-462F-A0AC-B2CEF6020C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5D85C710-014C-4C89-9B64-843B9863CEB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C605DA-80A8-4B7B-B889-6C5700BB4CEA}" type="slidenum">
              <a:rPr lang="en-US" smtClean="0"/>
              <a:pPr/>
              <a:t>‹#›</a:t>
            </a:fld>
            <a:endParaRPr lang="en-US" dirty="0"/>
          </a:p>
        </p:txBody>
      </p:sp>
    </p:spTree>
    <p:extLst>
      <p:ext uri="{BB962C8B-B14F-4D97-AF65-F5344CB8AC3E}">
        <p14:creationId xmlns:p14="http://schemas.microsoft.com/office/powerpoint/2010/main" val="2166539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1E50F4-C55A-473A-A70B-4B042EF011A9}" type="datetimeFigureOut">
              <a:rPr lang="en-US" smtClean="0"/>
              <a:pPr/>
              <a:t>2/22/2024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544625-0ADF-4414-89A2-9E135F0C849F}" type="slidenum">
              <a:rPr lang="en-US" smtClean="0"/>
              <a:pPr/>
              <a:t>‹#›</a:t>
            </a:fld>
            <a:endParaRPr lang="en-US" dirty="0"/>
          </a:p>
        </p:txBody>
      </p:sp>
    </p:spTree>
    <p:extLst>
      <p:ext uri="{BB962C8B-B14F-4D97-AF65-F5344CB8AC3E}">
        <p14:creationId xmlns:p14="http://schemas.microsoft.com/office/powerpoint/2010/main" val="1122228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7DE6118-2437-4B30-8E3C-4D2BE6020583}" type="datetimeFigureOut">
              <a:rPr lang="en-US" smtClean="0"/>
              <a:pPr/>
              <a:t>2/22/2024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9E57DC2-970A-4B3E-BB1C-7A09969E49DF}" type="slidenum">
              <a:rPr lang="en-US" smtClean="0"/>
              <a:pPr/>
              <a:t>‹#›</a:t>
            </a:fld>
            <a:endParaRPr lang="en-US" dirty="0"/>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DE6118-2437-4B30-8E3C-4D2BE6020583}" type="datetimeFigureOut">
              <a:rPr lang="en-US" smtClean="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DE6118-2437-4B30-8E3C-4D2BE6020583}" type="datetimeFigureOut">
              <a:rPr lang="en-US" smtClean="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7DE6118-2437-4B30-8E3C-4D2BE6020583}" type="datetimeFigureOut">
              <a:rPr lang="en-US" smtClean="0"/>
              <a:pPr/>
              <a:t>2/22/2024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DE6118-2437-4B30-8E3C-4D2BE6020583}" type="datetimeFigureOut">
              <a:rPr lang="en-US" smtClean="0"/>
              <a:pPr/>
              <a:t>2/22/2024</a:t>
            </a:fld>
            <a:endParaRPr lang="en-US" dirty="0"/>
          </a:p>
        </p:txBody>
      </p:sp>
      <p:sp>
        <p:nvSpPr>
          <p:cNvPr id="5" name="Footer Placeholder 4"/>
          <p:cNvSpPr>
            <a:spLocks noGrp="1"/>
          </p:cNvSpPr>
          <p:nvPr>
            <p:ph type="ftr" sz="quarter" idx="11"/>
          </p:nvPr>
        </p:nvSpPr>
        <p:spPr>
          <a:xfrm>
            <a:off x="1066800" y="6172200"/>
            <a:ext cx="5334000" cy="457200"/>
          </a:xfrm>
        </p:spPr>
        <p:txBody>
          <a:bodyPr/>
          <a:lstStyle/>
          <a:p>
            <a:endParaRPr lang="en-US" dirty="0"/>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69E57DC2-970A-4B3E-BB1C-7A09969E49D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7DE6118-2437-4B30-8E3C-4D2BE6020583}" type="datetimeFigureOut">
              <a:rPr lang="en-US" smtClean="0"/>
              <a:pPr/>
              <a:t>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7DE6118-2437-4B30-8E3C-4D2BE6020583}" type="datetimeFigureOut">
              <a:rPr lang="en-US" smtClean="0"/>
              <a:pPr/>
              <a:t>2/22/2024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a:t>
            </a:fld>
            <a:endParaRPr lang="en-US" dirty="0"/>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DE6118-2437-4B30-8E3C-4D2BE6020583}" type="datetimeFigureOut">
              <a:rPr lang="en-US" smtClean="0"/>
              <a:pPr/>
              <a:t>2/22/2024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pPr/>
              <a:t>2/22/2024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2/22/2024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2/22/2024</a:t>
            </a:fld>
            <a:endParaRPr lang="en-US" dirty="0"/>
          </a:p>
        </p:txBody>
      </p:sp>
      <p:sp>
        <p:nvSpPr>
          <p:cNvPr id="6" name="Footer Placeholder 5"/>
          <p:cNvSpPr>
            <a:spLocks noGrp="1"/>
          </p:cNvSpPr>
          <p:nvPr>
            <p:ph type="ftr" sz="quarter" idx="11"/>
          </p:nvPr>
        </p:nvSpPr>
        <p:spPr>
          <a:xfrm>
            <a:off x="1219200" y="6172200"/>
            <a:ext cx="5181600" cy="457200"/>
          </a:xfrm>
        </p:spPr>
        <p:txBody>
          <a:bodyPr/>
          <a:lstStyle/>
          <a:p>
            <a:endParaRPr lang="en-US" dirty="0"/>
          </a:p>
        </p:txBody>
      </p:sp>
      <p:sp>
        <p:nvSpPr>
          <p:cNvPr id="7" name="Slide Number Placeholder 6"/>
          <p:cNvSpPr>
            <a:spLocks noGrp="1"/>
          </p:cNvSpPr>
          <p:nvPr>
            <p:ph type="sldNum" sz="quarter" idx="12"/>
          </p:nvPr>
        </p:nvSpPr>
        <p:spPr>
          <a:xfrm>
            <a:off x="195072" y="6208776"/>
            <a:ext cx="609600" cy="457200"/>
          </a:xfrm>
        </p:spPr>
        <p:txBody>
          <a:bodyPr/>
          <a:lstStyle/>
          <a:p>
            <a:fld id="{69E57DC2-970A-4B3E-BB1C-7A09969E49DF}" type="slidenum">
              <a:rPr lang="en-US" smtClean="0"/>
              <a:pPr/>
              <a:t>‹#›</a:t>
            </a:fld>
            <a:endParaRPr lang="en-US" dirty="0"/>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87DE6118-2437-4B30-8E3C-4D2BE6020583}" type="datetimeFigureOut">
              <a:rPr lang="en-US" smtClean="0"/>
              <a:pPr/>
              <a:t>2/22/2024</a:t>
            </a:fld>
            <a:endParaRPr lang="en-US" dirty="0"/>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9E57DC2-970A-4B3E-BB1C-7A09969E49D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1884" y="1474838"/>
            <a:ext cx="9763431" cy="1569660"/>
          </a:xfrm>
          <a:prstGeom prst="rect">
            <a:avLst/>
          </a:prstGeom>
          <a:noFill/>
        </p:spPr>
        <p:txBody>
          <a:bodyPr wrap="square" rtlCol="0">
            <a:spAutoFit/>
          </a:bodyPr>
          <a:lstStyle/>
          <a:p>
            <a:pPr algn="ctr"/>
            <a:r>
              <a:rPr lang="en-US" sz="3200" b="1" dirty="0" err="1">
                <a:solidFill>
                  <a:schemeClr val="tx1">
                    <a:lumMod val="95000"/>
                  </a:schemeClr>
                </a:solidFill>
                <a:latin typeface="Times New Roman" pitchFamily="18" charset="0"/>
                <a:cs typeface="Times New Roman" pitchFamily="18" charset="0"/>
              </a:rPr>
              <a:t>Chủ</a:t>
            </a:r>
            <a:r>
              <a:rPr lang="en-US" sz="3200" b="1" dirty="0">
                <a:solidFill>
                  <a:schemeClr val="tx1">
                    <a:lumMod val="95000"/>
                  </a:schemeClr>
                </a:solidFill>
                <a:latin typeface="Times New Roman" pitchFamily="18" charset="0"/>
                <a:cs typeface="Times New Roman" pitchFamily="18" charset="0"/>
              </a:rPr>
              <a:t> </a:t>
            </a:r>
            <a:r>
              <a:rPr lang="en-US" sz="3200" b="1" dirty="0" err="1">
                <a:solidFill>
                  <a:schemeClr val="tx1">
                    <a:lumMod val="95000"/>
                  </a:schemeClr>
                </a:solidFill>
                <a:latin typeface="Times New Roman" pitchFamily="18" charset="0"/>
                <a:cs typeface="Times New Roman" pitchFamily="18" charset="0"/>
              </a:rPr>
              <a:t>đề</a:t>
            </a:r>
            <a:r>
              <a:rPr lang="en-US" sz="3200" b="1" dirty="0">
                <a:solidFill>
                  <a:schemeClr val="tx1">
                    <a:lumMod val="95000"/>
                  </a:schemeClr>
                </a:solidFill>
                <a:latin typeface="Times New Roman" pitchFamily="18" charset="0"/>
                <a:cs typeface="Times New Roman" pitchFamily="18" charset="0"/>
              </a:rPr>
              <a:t> 3 : AN TOÀN ĐIỆN</a:t>
            </a:r>
          </a:p>
          <a:p>
            <a:pPr algn="ctr"/>
            <a:r>
              <a:rPr lang="en-US" sz="3200" dirty="0" smtClean="0"/>
              <a:t>BÀI 10. NGUYÊN NHÂN GÂY TAI NẠN ĐIỆN VÀ BIỆN PHÁP AN </a:t>
            </a:r>
            <a:r>
              <a:rPr lang="en-US" sz="3200" smtClean="0"/>
              <a:t>TOÀN ĐIỆN (</a:t>
            </a:r>
            <a:r>
              <a:rPr lang="en-US" sz="3200" dirty="0" err="1" smtClean="0"/>
              <a:t>tiết</a:t>
            </a:r>
            <a:r>
              <a:rPr lang="en-US" sz="3200" dirty="0" smtClean="0"/>
              <a:t> 1)</a:t>
            </a:r>
            <a:endParaRPr lang="en-US" sz="3200" dirty="0"/>
          </a:p>
        </p:txBody>
      </p:sp>
    </p:spTree>
    <p:extLst>
      <p:ext uri="{BB962C8B-B14F-4D97-AF65-F5344CB8AC3E}">
        <p14:creationId xmlns:p14="http://schemas.microsoft.com/office/powerpoint/2010/main" val="1337563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561210" y="297423"/>
            <a:ext cx="11319133" cy="856080"/>
            <a:chOff x="440680" y="2666641"/>
            <a:chExt cx="9256564" cy="856080"/>
          </a:xfrm>
        </p:grpSpPr>
        <p:sp>
          <p:nvSpPr>
            <p:cNvPr id="6" name="Rounded Rectangle 5"/>
            <p:cNvSpPr/>
            <p:nvPr/>
          </p:nvSpPr>
          <p:spPr>
            <a:xfrm>
              <a:off x="440680" y="2666641"/>
              <a:ext cx="9256564" cy="8560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Rounded Rectangle 4"/>
            <p:cNvSpPr/>
            <p:nvPr/>
          </p:nvSpPr>
          <p:spPr>
            <a:xfrm>
              <a:off x="482470" y="2708431"/>
              <a:ext cx="9172984" cy="7725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6763" tIns="0" rIns="256763" bIns="0" numCol="1" spcCol="1270" anchor="ctr" anchorCtr="0">
              <a:noAutofit/>
            </a:bodyPr>
            <a:lstStyle/>
            <a:p>
              <a:pPr lvl="0" algn="l" defTabSz="1333500">
                <a:lnSpc>
                  <a:spcPct val="90000"/>
                </a:lnSpc>
                <a:spcBef>
                  <a:spcPct val="0"/>
                </a:spcBef>
                <a:spcAft>
                  <a:spcPct val="35000"/>
                </a:spcAft>
              </a:pPr>
              <a:r>
                <a:rPr lang="en-US" sz="3000" kern="1200" smtClean="0">
                  <a:latin typeface="Times New Roman" pitchFamily="18" charset="0"/>
                  <a:cs typeface="Times New Roman" pitchFamily="18" charset="0"/>
                </a:rPr>
                <a:t>3.Vi phạm hành lang an toàn lưới điện cao áp và trạm biến áp</a:t>
              </a:r>
              <a:endParaRPr lang="en-US" sz="3000" kern="1200">
                <a:latin typeface="Times New Roman" pitchFamily="18" charset="0"/>
                <a:cs typeface="Times New Roman" pitchFamily="18" charset="0"/>
              </a:endParaRPr>
            </a:p>
          </p:txBody>
        </p:sp>
      </p:grpSp>
      <p:graphicFrame>
        <p:nvGraphicFramePr>
          <p:cNvPr id="9" name="Diagram 8"/>
          <p:cNvGraphicFramePr/>
          <p:nvPr/>
        </p:nvGraphicFramePr>
        <p:xfrm>
          <a:off x="612312" y="1439334"/>
          <a:ext cx="10644756" cy="50942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215497" y="321673"/>
            <a:ext cx="9225154" cy="856080"/>
            <a:chOff x="475271" y="3982081"/>
            <a:chExt cx="9225154" cy="856080"/>
          </a:xfrm>
        </p:grpSpPr>
        <p:sp>
          <p:nvSpPr>
            <p:cNvPr id="4" name="Rounded Rectangle 3"/>
            <p:cNvSpPr/>
            <p:nvPr/>
          </p:nvSpPr>
          <p:spPr>
            <a:xfrm>
              <a:off x="475271" y="3982081"/>
              <a:ext cx="9225154" cy="8560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 name="Rounded Rectangle 4"/>
            <p:cNvSpPr/>
            <p:nvPr/>
          </p:nvSpPr>
          <p:spPr>
            <a:xfrm>
              <a:off x="517061" y="4023871"/>
              <a:ext cx="9141574" cy="7725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6763" tIns="0" rIns="256763" bIns="0" numCol="1" spcCol="1270" anchor="ctr" anchorCtr="0">
              <a:noAutofit/>
            </a:bodyPr>
            <a:lstStyle/>
            <a:p>
              <a:pPr lvl="0" algn="l" defTabSz="1333500">
                <a:lnSpc>
                  <a:spcPct val="90000"/>
                </a:lnSpc>
                <a:spcBef>
                  <a:spcPct val="0"/>
                </a:spcBef>
                <a:spcAft>
                  <a:spcPct val="35000"/>
                </a:spcAft>
              </a:pPr>
              <a:r>
                <a:rPr lang="en-US" sz="3000" kern="1200" smtClean="0">
                  <a:latin typeface="Times New Roman" pitchFamily="18" charset="0"/>
                  <a:cs typeface="Times New Roman" pitchFamily="18" charset="0"/>
                </a:rPr>
                <a:t>4. Thiết bị, đồ dùng điện quá tải và cháy nổ</a:t>
              </a:r>
              <a:endParaRPr lang="en-US" sz="3000" kern="1200">
                <a:latin typeface="Times New Roman" pitchFamily="18" charset="0"/>
                <a:cs typeface="Times New Roman" pitchFamily="18" charset="0"/>
              </a:endParaRPr>
            </a:p>
          </p:txBody>
        </p:sp>
      </p:grpSp>
      <p:sp>
        <p:nvSpPr>
          <p:cNvPr id="6" name="TextBox 5"/>
          <p:cNvSpPr txBox="1"/>
          <p:nvPr/>
        </p:nvSpPr>
        <p:spPr>
          <a:xfrm>
            <a:off x="1651819" y="1685780"/>
            <a:ext cx="3775587" cy="1938992"/>
          </a:xfrm>
          <a:prstGeom prst="rect">
            <a:avLst/>
          </a:prstGeom>
          <a:noFill/>
        </p:spPr>
        <p:txBody>
          <a:bodyPr wrap="square" rtlCol="0">
            <a:spAutoFit/>
          </a:bodyPr>
          <a:lstStyle/>
          <a:p>
            <a:r>
              <a:rPr lang="en-US" sz="3000" b="1" smtClean="0">
                <a:solidFill>
                  <a:srgbClr val="7030A0"/>
                </a:solidFill>
              </a:rPr>
              <a:t>-  Sử dụng nhiều đồ dùng điện có công suất lớn trên cùng ổ cắm điện</a:t>
            </a:r>
            <a:endParaRPr lang="en-US" sz="3000" b="1">
              <a:solidFill>
                <a:srgbClr val="7030A0"/>
              </a:solidFill>
            </a:endParaRPr>
          </a:p>
        </p:txBody>
      </p:sp>
      <p:sp>
        <p:nvSpPr>
          <p:cNvPr id="7" name="TextBox 6"/>
          <p:cNvSpPr txBox="1"/>
          <p:nvPr/>
        </p:nvSpPr>
        <p:spPr>
          <a:xfrm>
            <a:off x="1651819" y="4472725"/>
            <a:ext cx="4114800" cy="1477328"/>
          </a:xfrm>
          <a:prstGeom prst="rect">
            <a:avLst/>
          </a:prstGeom>
          <a:noFill/>
        </p:spPr>
        <p:txBody>
          <a:bodyPr wrap="square" rtlCol="0">
            <a:spAutoFit/>
          </a:bodyPr>
          <a:lstStyle/>
          <a:p>
            <a:r>
              <a:rPr lang="en-US" sz="3000" b="1" smtClean="0">
                <a:solidFill>
                  <a:srgbClr val="7030A0"/>
                </a:solidFill>
              </a:rPr>
              <a:t>- Để đồ dùng điện có phát nhiệt gần các vật dễ cháy</a:t>
            </a:r>
            <a:endParaRPr lang="en-US" sz="3000" b="1">
              <a:solidFill>
                <a:srgbClr val="7030A0"/>
              </a:solidFill>
            </a:endParaRPr>
          </a:p>
        </p:txBody>
      </p:sp>
      <p:pic>
        <p:nvPicPr>
          <p:cNvPr id="1026" name="Picture 2"/>
          <p:cNvPicPr>
            <a:picLocks noChangeAspect="1" noChangeArrowheads="1"/>
          </p:cNvPicPr>
          <p:nvPr/>
        </p:nvPicPr>
        <p:blipFill>
          <a:blip r:embed="rId2"/>
          <a:srcRect/>
          <a:stretch>
            <a:fillRect/>
          </a:stretch>
        </p:blipFill>
        <p:spPr bwMode="auto">
          <a:xfrm>
            <a:off x="6096000" y="1500698"/>
            <a:ext cx="3381375" cy="212407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6315075" y="3864078"/>
            <a:ext cx="3162300" cy="208597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ox(in)">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 calcmode="lin" valueType="num">
                                      <p:cBhvr>
                                        <p:cTn id="17" dur="500" fill="hold"/>
                                        <p:tgtEl>
                                          <p:spTgt spid="1027"/>
                                        </p:tgtEl>
                                        <p:attrNameLst>
                                          <p:attrName>ppt_w</p:attrName>
                                        </p:attrNameLst>
                                      </p:cBhvr>
                                      <p:tavLst>
                                        <p:tav tm="0">
                                          <p:val>
                                            <p:fltVal val="0"/>
                                          </p:val>
                                        </p:tav>
                                        <p:tav tm="100000">
                                          <p:val>
                                            <p:strVal val="#ppt_w"/>
                                          </p:val>
                                        </p:tav>
                                      </p:tavLst>
                                    </p:anim>
                                    <p:anim calcmode="lin" valueType="num">
                                      <p:cBhvr>
                                        <p:cTn id="18" dur="500" fill="hold"/>
                                        <p:tgtEl>
                                          <p:spTgt spid="1027"/>
                                        </p:tgtEl>
                                        <p:attrNameLst>
                                          <p:attrName>ppt_h</p:attrName>
                                        </p:attrNameLst>
                                      </p:cBhvr>
                                      <p:tavLst>
                                        <p:tav tm="0">
                                          <p:val>
                                            <p:fltVal val="0"/>
                                          </p:val>
                                        </p:tav>
                                        <p:tav tm="100000">
                                          <p:val>
                                            <p:strVal val="#ppt_h"/>
                                          </p:val>
                                        </p:tav>
                                      </p:tavLst>
                                    </p:anim>
                                    <p:animEffect transition="in" filter="fade">
                                      <p:cBhvr>
                                        <p:cTn id="19" dur="500"/>
                                        <p:tgtEl>
                                          <p:spTgt spid="1027"/>
                                        </p:tgtEl>
                                      </p:cBhvr>
                                    </p:animEffect>
                                  </p:childTnLst>
                                </p:cTn>
                              </p:par>
                            </p:childTnLst>
                          </p:cTn>
                        </p:par>
                      </p:childTnLst>
                    </p:cTn>
                  </p:par>
                  <p:par>
                    <p:cTn id="20" fill="hold">
                      <p:stCondLst>
                        <p:cond delay="indefinite"/>
                      </p:stCondLst>
                      <p:childTnLst>
                        <p:par>
                          <p:cTn id="21" fill="hold">
                            <p:stCondLst>
                              <p:cond delay="0"/>
                            </p:stCondLst>
                            <p:childTnLst>
                              <p:par>
                                <p:cTn id="22" presetID="13" presetClass="entr" presetSubtype="16"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plus(in)">
                                      <p:cBhvr>
                                        <p:cTn id="2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589936" y="5196349"/>
            <a:ext cx="457199" cy="5161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442156" y="2389239"/>
            <a:ext cx="457199" cy="5161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312606" y="309716"/>
            <a:ext cx="9512710" cy="1077218"/>
          </a:xfrm>
          <a:prstGeom prst="rect">
            <a:avLst/>
          </a:prstGeom>
          <a:noFill/>
        </p:spPr>
        <p:txBody>
          <a:bodyPr wrap="square" rtlCol="0">
            <a:spAutoFit/>
          </a:bodyPr>
          <a:lstStyle/>
          <a:p>
            <a:pPr algn="ctr"/>
            <a:r>
              <a:rPr lang="en-US" sz="3200" dirty="0" smtClean="0">
                <a:latin typeface="Times New Roman" pitchFamily="18" charset="0"/>
                <a:cs typeface="Times New Roman" pitchFamily="18" charset="0"/>
              </a:rPr>
              <a:t>LUYỆN TẬP</a:t>
            </a:r>
          </a:p>
          <a:p>
            <a:pPr algn="ctr"/>
            <a:r>
              <a:rPr lang="en-US" sz="3200" dirty="0" err="1" smtClean="0">
                <a:latin typeface="Times New Roman" pitchFamily="18" charset="0"/>
                <a:cs typeface="Times New Roman" pitchFamily="18" charset="0"/>
              </a:rPr>
              <a:t>Em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hãy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chọn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đáp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đúng</a:t>
            </a:r>
            <a:endParaRPr lang="en-US" sz="3200" dirty="0">
              <a:latin typeface="Times New Roman" pitchFamily="18" charset="0"/>
              <a:cs typeface="Times New Roman" pitchFamily="18" charset="0"/>
            </a:endParaRPr>
          </a:p>
        </p:txBody>
      </p:sp>
      <p:sp>
        <p:nvSpPr>
          <p:cNvPr id="5" name="TextBox 4"/>
          <p:cNvSpPr txBox="1"/>
          <p:nvPr/>
        </p:nvSpPr>
        <p:spPr>
          <a:xfrm>
            <a:off x="589936" y="1328891"/>
            <a:ext cx="11223522" cy="5509200"/>
          </a:xfrm>
          <a:prstGeom prst="rect">
            <a:avLst/>
          </a:prstGeom>
          <a:noFill/>
        </p:spPr>
        <p:txBody>
          <a:bodyPr wrap="square" rtlCol="0">
            <a:spAutoFit/>
          </a:bodyPr>
          <a:lstStyle/>
          <a:p>
            <a:r>
              <a:rPr lang="en-US" sz="3200" b="1" dirty="0" err="1">
                <a:latin typeface="Times New Roman" pitchFamily="18" charset="0"/>
                <a:cs typeface="Times New Roman" pitchFamily="18" charset="0"/>
              </a:rPr>
              <a:t>Câu</a:t>
            </a:r>
            <a:r>
              <a:rPr lang="en-US" sz="3200" b="1" dirty="0">
                <a:latin typeface="Times New Roman" pitchFamily="18" charset="0"/>
                <a:cs typeface="Times New Roman" pitchFamily="18" charset="0"/>
              </a:rPr>
              <a:t> </a:t>
            </a:r>
            <a:r>
              <a:rPr lang="en-US" sz="3200" b="1" dirty="0" smtClean="0">
                <a:latin typeface="Times New Roman" pitchFamily="18" charset="0"/>
                <a:cs typeface="Times New Roman" pitchFamily="18" charset="0"/>
              </a:rPr>
              <a:t>1:</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Khoảng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cách</a:t>
            </a:r>
            <a:r>
              <a:rPr lang="en-US" sz="3200" dirty="0">
                <a:latin typeface="Times New Roman" pitchFamily="18" charset="0"/>
                <a:cs typeface="Times New Roman" pitchFamily="18" charset="0"/>
              </a:rPr>
              <a:t> an </a:t>
            </a:r>
            <a:r>
              <a:rPr lang="en-US" sz="3200" dirty="0" err="1">
                <a:latin typeface="Times New Roman" pitchFamily="18" charset="0"/>
                <a:cs typeface="Times New Roman" pitchFamily="18" charset="0"/>
              </a:rPr>
              <a:t>toàn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chiều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rộng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khi</a:t>
            </a:r>
            <a:r>
              <a:rPr lang="en-US" sz="3200" dirty="0">
                <a:latin typeface="Times New Roman" pitchFamily="18" charset="0"/>
                <a:cs typeface="Times New Roman" pitchFamily="18" charset="0"/>
              </a:rPr>
              <a:t> ở </a:t>
            </a:r>
            <a:r>
              <a:rPr lang="en-US" sz="3200" dirty="0" err="1">
                <a:latin typeface="Times New Roman" pitchFamily="18" charset="0"/>
                <a:cs typeface="Times New Roman" pitchFamily="18" charset="0"/>
              </a:rPr>
              <a:t>gần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lưới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r>
              <a:rPr lang="en-US" sz="3200" dirty="0">
                <a:latin typeface="Times New Roman" pitchFamily="18" charset="0"/>
                <a:cs typeface="Times New Roman" pitchFamily="18" charset="0"/>
              </a:rPr>
              <a:t> 220kV </a:t>
            </a:r>
            <a:r>
              <a:rPr lang="en-US" sz="3200" dirty="0" err="1">
                <a:latin typeface="Times New Roman" pitchFamily="18" charset="0"/>
                <a:cs typeface="Times New Roman" pitchFamily="18" charset="0"/>
              </a:rPr>
              <a:t>với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dây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bao</a:t>
            </a:r>
            <a:r>
              <a:rPr lang="en-US" sz="3200" dirty="0">
                <a:latin typeface="Times New Roman" pitchFamily="18" charset="0"/>
                <a:cs typeface="Times New Roman" pitchFamily="18" charset="0"/>
              </a:rPr>
              <a:t> m?</a:t>
            </a:r>
          </a:p>
          <a:p>
            <a:pPr lvl="0"/>
            <a:r>
              <a:rPr lang="en-US" sz="3200" dirty="0">
                <a:latin typeface="Times New Roman" pitchFamily="18" charset="0"/>
                <a:cs typeface="Times New Roman" pitchFamily="18" charset="0"/>
              </a:rPr>
              <a:t>A. </a:t>
            </a:r>
            <a:r>
              <a:rPr lang="en-US" sz="3200" dirty="0" smtClean="0">
                <a:latin typeface="Times New Roman" pitchFamily="18" charset="0"/>
                <a:cs typeface="Times New Roman" pitchFamily="18" charset="0"/>
              </a:rPr>
              <a:t>4 </a:t>
            </a:r>
            <a:r>
              <a:rPr lang="en-US" sz="3200" dirty="0">
                <a:latin typeface="Times New Roman" pitchFamily="18" charset="0"/>
                <a:cs typeface="Times New Roman" pitchFamily="18" charset="0"/>
              </a:rPr>
              <a:t>m   B. 4,5 m      C. 5m    D. </a:t>
            </a:r>
            <a:r>
              <a:rPr lang="en-US" sz="3200" dirty="0">
                <a:latin typeface="Times New Roman" pitchFamily="18" charset="0"/>
                <a:cs typeface="Times New Roman" pitchFamily="18" charset="0"/>
              </a:rPr>
              <a:t>6</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m</a:t>
            </a:r>
          </a:p>
          <a:p>
            <a:r>
              <a:rPr lang="en-US" sz="3200" b="1" dirty="0" err="1">
                <a:latin typeface="Times New Roman" pitchFamily="18" charset="0"/>
                <a:cs typeface="Times New Roman" pitchFamily="18" charset="0"/>
              </a:rPr>
              <a:t>Câu</a:t>
            </a:r>
            <a:r>
              <a:rPr lang="en-US" sz="3200" b="1" dirty="0">
                <a:latin typeface="Times New Roman" pitchFamily="18" charset="0"/>
                <a:cs typeface="Times New Roman" pitchFamily="18" charset="0"/>
              </a:rPr>
              <a:t> </a:t>
            </a:r>
            <a:r>
              <a:rPr lang="en-US" sz="3200" b="1" dirty="0" smtClean="0">
                <a:latin typeface="Times New Roman" pitchFamily="18" charset="0"/>
                <a:cs typeface="Times New Roman" pitchFamily="18" charset="0"/>
              </a:rPr>
              <a:t>2:</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Đâu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nguyên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gây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nạn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r>
              <a:rPr lang="en-US" sz="3200" dirty="0">
                <a:latin typeface="Times New Roman" pitchFamily="18" charset="0"/>
                <a:cs typeface="Times New Roman" pitchFamily="18" charset="0"/>
              </a:rPr>
              <a:t> do </a:t>
            </a:r>
            <a:r>
              <a:rPr lang="en-US" sz="3200" dirty="0" err="1">
                <a:latin typeface="Times New Roman" pitchFamily="18" charset="0"/>
                <a:cs typeface="Times New Roman" pitchFamily="18" charset="0"/>
              </a:rPr>
              <a:t>tiếp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xúc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mang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r>
              <a:rPr lang="en-US" sz="3200" dirty="0">
                <a:latin typeface="Times New Roman" pitchFamily="18" charset="0"/>
                <a:cs typeface="Times New Roman" pitchFamily="18" charset="0"/>
              </a:rPr>
              <a:t>?</a:t>
            </a:r>
          </a:p>
          <a:p>
            <a:pPr lvl="0"/>
            <a:r>
              <a:rPr lang="en-US" sz="3200" dirty="0">
                <a:latin typeface="Times New Roman" pitchFamily="18" charset="0"/>
                <a:cs typeface="Times New Roman" pitchFamily="18" charset="0"/>
              </a:rPr>
              <a:t>A. </a:t>
            </a:r>
            <a:r>
              <a:rPr lang="en-US" sz="3200" dirty="0" err="1">
                <a:latin typeface="Times New Roman" pitchFamily="18" charset="0"/>
                <a:cs typeface="Times New Roman" pitchFamily="18" charset="0"/>
              </a:rPr>
              <a:t>Sử</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dụng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nhiều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đồ</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dùng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suất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lớn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trên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cùng</a:t>
            </a:r>
            <a:r>
              <a:rPr lang="en-US" sz="3200" dirty="0">
                <a:latin typeface="Times New Roman" pitchFamily="18" charset="0"/>
                <a:cs typeface="Times New Roman" pitchFamily="18" charset="0"/>
              </a:rPr>
              <a:t> ổ </a:t>
            </a:r>
            <a:r>
              <a:rPr lang="en-US" sz="3200" dirty="0" err="1">
                <a:latin typeface="Times New Roman" pitchFamily="18" charset="0"/>
                <a:cs typeface="Times New Roman" pitchFamily="18" charset="0"/>
              </a:rPr>
              <a:t>cắm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endParaRPr lang="en-US" sz="3200" dirty="0">
              <a:latin typeface="Times New Roman" pitchFamily="18" charset="0"/>
              <a:cs typeface="Times New Roman" pitchFamily="18" charset="0"/>
            </a:endParaRPr>
          </a:p>
          <a:p>
            <a:pPr lvl="0"/>
            <a:r>
              <a:rPr lang="en-US" sz="3200" dirty="0">
                <a:latin typeface="Times New Roman" pitchFamily="18" charset="0"/>
                <a:cs typeface="Times New Roman" pitchFamily="18" charset="0"/>
              </a:rPr>
              <a:t>B. </a:t>
            </a:r>
            <a:r>
              <a:rPr lang="en-US" sz="3200" dirty="0" err="1">
                <a:latin typeface="Times New Roman" pitchFamily="18" charset="0"/>
                <a:cs typeface="Times New Roman" pitchFamily="18" charset="0"/>
              </a:rPr>
              <a:t>Lại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vực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mưa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bão</a:t>
            </a:r>
            <a:r>
              <a:rPr lang="en-US" sz="3200" dirty="0">
                <a:latin typeface="Times New Roman" pitchFamily="18" charset="0"/>
                <a:cs typeface="Times New Roman" pitchFamily="18" charset="0"/>
              </a:rPr>
              <a:t> to </a:t>
            </a:r>
            <a:r>
              <a:rPr lang="en-US" sz="3200" dirty="0" err="1">
                <a:latin typeface="Times New Roman" pitchFamily="18" charset="0"/>
                <a:cs typeface="Times New Roman" pitchFamily="18" charset="0"/>
              </a:rPr>
              <a:t>làm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đứt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dây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xuống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đất</a:t>
            </a:r>
            <a:endParaRPr lang="en-US" sz="3200" dirty="0">
              <a:latin typeface="Times New Roman" pitchFamily="18" charset="0"/>
              <a:cs typeface="Times New Roman" pitchFamily="18" charset="0"/>
            </a:endParaRPr>
          </a:p>
          <a:p>
            <a:pPr lvl="0"/>
            <a:r>
              <a:rPr lang="en-US" sz="3200" dirty="0">
                <a:latin typeface="Times New Roman" pitchFamily="18" charset="0"/>
                <a:cs typeface="Times New Roman" pitchFamily="18" charset="0"/>
              </a:rPr>
              <a:t>C. </a:t>
            </a:r>
            <a:r>
              <a:rPr lang="en-US" sz="3200" dirty="0" err="1">
                <a:latin typeface="Times New Roman" pitchFamily="18" charset="0"/>
                <a:cs typeface="Times New Roman" pitchFamily="18" charset="0"/>
              </a:rPr>
              <a:t>Chạm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máy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giặt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vỏ</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bằng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kim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loại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dùng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lâu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ngày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hỏng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vỏ</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endParaRPr lang="en-US" sz="3200" dirty="0">
              <a:latin typeface="Times New Roman" pitchFamily="18" charset="0"/>
              <a:cs typeface="Times New Roman" pitchFamily="18" charset="0"/>
            </a:endParaRPr>
          </a:p>
          <a:p>
            <a:pPr lvl="0"/>
            <a:r>
              <a:rPr lang="en-US" sz="3200" dirty="0">
                <a:latin typeface="Times New Roman" pitchFamily="18" charset="0"/>
                <a:cs typeface="Times New Roman" pitchFamily="18" charset="0"/>
              </a:rPr>
              <a:t>D. </a:t>
            </a:r>
            <a:r>
              <a:rPr lang="en-US" sz="3200" dirty="0" err="1">
                <a:latin typeface="Times New Roman" pitchFamily="18" charset="0"/>
                <a:cs typeface="Times New Roman" pitchFamily="18" charset="0"/>
              </a:rPr>
              <a:t>Đến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đường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dây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cao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áp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trạm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biến</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áp</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78725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707922" y="4350774"/>
            <a:ext cx="457199" cy="5161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746091" y="1460090"/>
            <a:ext cx="457199" cy="51619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707922" y="471948"/>
            <a:ext cx="10810567" cy="4524315"/>
          </a:xfrm>
          <a:prstGeom prst="rect">
            <a:avLst/>
          </a:prstGeom>
          <a:noFill/>
        </p:spPr>
        <p:txBody>
          <a:bodyPr wrap="square" rtlCol="0">
            <a:spAutoFit/>
          </a:bodyPr>
          <a:lstStyle/>
          <a:p>
            <a:r>
              <a:rPr lang="en-US" sz="3200" b="1" dirty="0" err="1">
                <a:latin typeface="Times New Roman" pitchFamily="18" charset="0"/>
                <a:cs typeface="Times New Roman" pitchFamily="18" charset="0"/>
              </a:rPr>
              <a:t>Câu</a:t>
            </a:r>
            <a:r>
              <a:rPr lang="en-US" sz="3200" b="1" dirty="0">
                <a:latin typeface="Times New Roman" pitchFamily="18" charset="0"/>
                <a:cs typeface="Times New Roman" pitchFamily="18" charset="0"/>
              </a:rPr>
              <a:t> 3:</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Khoảng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cách</a:t>
            </a:r>
            <a:r>
              <a:rPr lang="en-US" sz="3200" dirty="0">
                <a:latin typeface="Times New Roman" pitchFamily="18" charset="0"/>
                <a:cs typeface="Times New Roman" pitchFamily="18" charset="0"/>
              </a:rPr>
              <a:t> an </a:t>
            </a:r>
            <a:r>
              <a:rPr lang="en-US" sz="3200" dirty="0" err="1">
                <a:latin typeface="Times New Roman" pitchFamily="18" charset="0"/>
                <a:cs typeface="Times New Roman" pitchFamily="18" charset="0"/>
              </a:rPr>
              <a:t>toàn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về</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chiều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cao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khi</a:t>
            </a:r>
            <a:r>
              <a:rPr lang="en-US" sz="3200" dirty="0">
                <a:latin typeface="Times New Roman" pitchFamily="18" charset="0"/>
                <a:cs typeface="Times New Roman" pitchFamily="18" charset="0"/>
              </a:rPr>
              <a:t> ở </a:t>
            </a:r>
            <a:r>
              <a:rPr lang="en-US" sz="3200" dirty="0" err="1">
                <a:latin typeface="Times New Roman" pitchFamily="18" charset="0"/>
                <a:cs typeface="Times New Roman" pitchFamily="18" charset="0"/>
              </a:rPr>
              <a:t>gần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lưới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r>
              <a:rPr lang="en-US" sz="3200" dirty="0">
                <a:latin typeface="Times New Roman" pitchFamily="18" charset="0"/>
                <a:cs typeface="Times New Roman" pitchFamily="18" charset="0"/>
              </a:rPr>
              <a:t> 220kV </a:t>
            </a:r>
            <a:r>
              <a:rPr lang="en-US" sz="3200" dirty="0" err="1">
                <a:latin typeface="Times New Roman" pitchFamily="18" charset="0"/>
                <a:cs typeface="Times New Roman" pitchFamily="18" charset="0"/>
              </a:rPr>
              <a:t>là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bao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nhiêu</a:t>
            </a:r>
            <a:r>
              <a:rPr lang="en-US" sz="3200" dirty="0">
                <a:latin typeface="Times New Roman" pitchFamily="18" charset="0"/>
                <a:cs typeface="Times New Roman" pitchFamily="18" charset="0"/>
              </a:rPr>
              <a:t>?</a:t>
            </a:r>
          </a:p>
          <a:p>
            <a:pPr lvl="0"/>
            <a:r>
              <a:rPr lang="en-US" sz="3200" dirty="0">
                <a:latin typeface="Times New Roman" pitchFamily="18" charset="0"/>
                <a:cs typeface="Times New Roman" pitchFamily="18" charset="0"/>
              </a:rPr>
              <a:t>A. 2 m    B. 3 m    C. 4 m    D. 6 m</a:t>
            </a:r>
          </a:p>
          <a:p>
            <a:r>
              <a:rPr lang="en-US" sz="3200" b="1" dirty="0" err="1">
                <a:latin typeface="Times New Roman" pitchFamily="18" charset="0"/>
                <a:cs typeface="Times New Roman" pitchFamily="18" charset="0"/>
              </a:rPr>
              <a:t>Câu</a:t>
            </a:r>
            <a:r>
              <a:rPr lang="en-US" sz="3200" b="1" dirty="0">
                <a:latin typeface="Times New Roman" pitchFamily="18" charset="0"/>
                <a:cs typeface="Times New Roman" pitchFamily="18" charset="0"/>
              </a:rPr>
              <a:t> 4:</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Hành</a:t>
            </a:r>
            <a:r>
              <a:rPr lang="en-US" sz="3200" dirty="0">
                <a:latin typeface="Times New Roman" pitchFamily="18" charset="0"/>
                <a:cs typeface="Times New Roman" pitchFamily="18" charset="0"/>
              </a:rPr>
              <a:t> vi </a:t>
            </a:r>
            <a:r>
              <a:rPr lang="en-US" sz="3200" dirty="0" err="1">
                <a:latin typeface="Times New Roman" pitchFamily="18" charset="0"/>
                <a:cs typeface="Times New Roman" pitchFamily="18" charset="0"/>
              </a:rPr>
              <a:t>nào</a:t>
            </a:r>
            <a:r>
              <a:rPr lang="en-US" sz="3200" dirty="0">
                <a:latin typeface="Times New Roman" pitchFamily="18" charset="0"/>
                <a:cs typeface="Times New Roman" pitchFamily="18" charset="0"/>
              </a:rPr>
              <a:t> vi </a:t>
            </a:r>
            <a:r>
              <a:rPr lang="en-US" sz="3200" dirty="0" err="1">
                <a:latin typeface="Times New Roman" pitchFamily="18" charset="0"/>
                <a:cs typeface="Times New Roman" pitchFamily="18" charset="0"/>
              </a:rPr>
              <a:t>phạm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khoảng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cách</a:t>
            </a:r>
            <a:r>
              <a:rPr lang="en-US" sz="3200" dirty="0">
                <a:latin typeface="Times New Roman" pitchFamily="18" charset="0"/>
                <a:cs typeface="Times New Roman" pitchFamily="18" charset="0"/>
              </a:rPr>
              <a:t> an </a:t>
            </a:r>
            <a:r>
              <a:rPr lang="en-US" sz="3200" dirty="0" err="1">
                <a:latin typeface="Times New Roman" pitchFamily="18" charset="0"/>
                <a:cs typeface="Times New Roman" pitchFamily="18" charset="0"/>
              </a:rPr>
              <a:t>toàn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đối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lưới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cao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áp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trạm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biến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thế</a:t>
            </a:r>
            <a:r>
              <a:rPr lang="en-US" sz="3200" dirty="0">
                <a:latin typeface="Times New Roman" pitchFamily="18" charset="0"/>
                <a:cs typeface="Times New Roman" pitchFamily="18" charset="0"/>
              </a:rPr>
              <a:t>?</a:t>
            </a:r>
          </a:p>
          <a:p>
            <a:pPr lvl="0"/>
            <a:r>
              <a:rPr lang="en-US" sz="3200" dirty="0">
                <a:latin typeface="Times New Roman" pitchFamily="18" charset="0"/>
                <a:cs typeface="Times New Roman" pitchFamily="18" charset="0"/>
              </a:rPr>
              <a:t>A. </a:t>
            </a:r>
            <a:r>
              <a:rPr lang="en-US" sz="3200" dirty="0" err="1">
                <a:latin typeface="Times New Roman" pitchFamily="18" charset="0"/>
                <a:cs typeface="Times New Roman" pitchFamily="18" charset="0"/>
              </a:rPr>
              <a:t>Xây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dựng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trình</a:t>
            </a:r>
            <a:r>
              <a:rPr lang="en-US" sz="3200" dirty="0">
                <a:latin typeface="Times New Roman" pitchFamily="18" charset="0"/>
                <a:cs typeface="Times New Roman" pitchFamily="18" charset="0"/>
              </a:rPr>
              <a:t> vi </a:t>
            </a:r>
            <a:r>
              <a:rPr lang="en-US" sz="3200" dirty="0" err="1">
                <a:latin typeface="Times New Roman" pitchFamily="18" charset="0"/>
                <a:cs typeface="Times New Roman" pitchFamily="18" charset="0"/>
              </a:rPr>
              <a:t>phạm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hành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lang</a:t>
            </a:r>
            <a:r>
              <a:rPr lang="en-US" sz="3200" dirty="0">
                <a:latin typeface="Times New Roman" pitchFamily="18" charset="0"/>
                <a:cs typeface="Times New Roman" pitchFamily="18" charset="0"/>
              </a:rPr>
              <a:t> an </a:t>
            </a:r>
            <a:r>
              <a:rPr lang="en-US" sz="3200" dirty="0" err="1">
                <a:latin typeface="Times New Roman" pitchFamily="18" charset="0"/>
                <a:cs typeface="Times New Roman" pitchFamily="18" charset="0"/>
              </a:rPr>
              <a:t>toàn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lưới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endParaRPr lang="en-US" sz="3200" dirty="0">
              <a:latin typeface="Times New Roman" pitchFamily="18" charset="0"/>
              <a:cs typeface="Times New Roman" pitchFamily="18" charset="0"/>
            </a:endParaRPr>
          </a:p>
          <a:p>
            <a:pPr lvl="0"/>
            <a:r>
              <a:rPr lang="en-US" sz="3200" dirty="0">
                <a:latin typeface="Times New Roman" pitchFamily="18" charset="0"/>
                <a:cs typeface="Times New Roman" pitchFamily="18" charset="0"/>
              </a:rPr>
              <a:t>B. </a:t>
            </a:r>
            <a:r>
              <a:rPr lang="en-US" sz="3200" dirty="0" err="1">
                <a:latin typeface="Times New Roman" pitchFamily="18" charset="0"/>
                <a:cs typeface="Times New Roman" pitchFamily="18" charset="0"/>
              </a:rPr>
              <a:t>Thả</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diều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điều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khiển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thể</a:t>
            </a:r>
            <a:r>
              <a:rPr lang="en-US" sz="3200" dirty="0">
                <a:latin typeface="Times New Roman" pitchFamily="18" charset="0"/>
                <a:cs typeface="Times New Roman" pitchFamily="18" charset="0"/>
              </a:rPr>
              <a:t> bay </a:t>
            </a:r>
            <a:r>
              <a:rPr lang="en-US" sz="3200" dirty="0" err="1">
                <a:latin typeface="Times New Roman" pitchFamily="18" charset="0"/>
                <a:cs typeface="Times New Roman" pitchFamily="18" charset="0"/>
              </a:rPr>
              <a:t>gần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đường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dây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cao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áp</a:t>
            </a:r>
            <a:endParaRPr lang="en-US" sz="3200" dirty="0">
              <a:latin typeface="Times New Roman" pitchFamily="18" charset="0"/>
              <a:cs typeface="Times New Roman" pitchFamily="18" charset="0"/>
            </a:endParaRPr>
          </a:p>
          <a:p>
            <a:pPr lvl="0"/>
            <a:r>
              <a:rPr lang="en-US" sz="3200" dirty="0">
                <a:latin typeface="Times New Roman" pitchFamily="18" charset="0"/>
                <a:cs typeface="Times New Roman" pitchFamily="18" charset="0"/>
              </a:rPr>
              <a:t>C. </a:t>
            </a:r>
            <a:r>
              <a:rPr lang="en-US" sz="3200" dirty="0" err="1">
                <a:latin typeface="Times New Roman" pitchFamily="18" charset="0"/>
                <a:cs typeface="Times New Roman" pitchFamily="18" charset="0"/>
              </a:rPr>
              <a:t>Trèo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lên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cột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trạm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biến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áp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nhiệm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vụ</a:t>
            </a:r>
            <a:endParaRPr lang="en-US" sz="3200" dirty="0">
              <a:latin typeface="Times New Roman" pitchFamily="18" charset="0"/>
              <a:cs typeface="Times New Roman" pitchFamily="18" charset="0"/>
            </a:endParaRPr>
          </a:p>
          <a:p>
            <a:pPr lvl="0"/>
            <a:r>
              <a:rPr lang="en-US" sz="3200" dirty="0">
                <a:latin typeface="Times New Roman" pitchFamily="18" charset="0"/>
                <a:cs typeface="Times New Roman" pitchFamily="18" charset="0"/>
              </a:rPr>
              <a:t>D. </a:t>
            </a:r>
            <a:r>
              <a:rPr lang="en-US" sz="3200" dirty="0" err="1">
                <a:latin typeface="Times New Roman" pitchFamily="18" charset="0"/>
                <a:cs typeface="Times New Roman" pitchFamily="18" charset="0"/>
              </a:rPr>
              <a:t>Cả</a:t>
            </a:r>
            <a:r>
              <a:rPr lang="en-US" sz="3200" dirty="0">
                <a:latin typeface="Times New Roman" pitchFamily="18" charset="0"/>
                <a:cs typeface="Times New Roman" pitchFamily="18" charset="0"/>
              </a:rPr>
              <a:t> 3 </a:t>
            </a:r>
            <a:r>
              <a:rPr lang="en-US" sz="3200" dirty="0" err="1">
                <a:latin typeface="Times New Roman" pitchFamily="18" charset="0"/>
                <a:cs typeface="Times New Roman" pitchFamily="18" charset="0"/>
              </a:rPr>
              <a:t>đáp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án</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trên</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29791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val="420941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840" y="191730"/>
            <a:ext cx="8856406" cy="914400"/>
          </a:xfrm>
          <a:solidFill>
            <a:srgbClr val="FFC000"/>
          </a:solidFill>
        </p:spPr>
        <p:txBody>
          <a:bodyPr>
            <a:normAutofit fontScale="90000"/>
          </a:bodyPr>
          <a:lstStyle/>
          <a:p>
            <a:r>
              <a:rPr lang="en-US" b="1" smtClean="0">
                <a:solidFill>
                  <a:srgbClr val="0070C0"/>
                </a:solidFill>
                <a:latin typeface="Times New Roman" pitchFamily="18" charset="0"/>
                <a:cs typeface="Times New Roman" pitchFamily="18" charset="0"/>
              </a:rPr>
              <a:t> I. NGUYÊN NHÂN GÂY TAI NẠN ĐIỆN</a:t>
            </a:r>
            <a:endParaRPr lang="en-US" b="1">
              <a:solidFill>
                <a:srgbClr val="0070C0"/>
              </a:solidFill>
              <a:latin typeface="Times New Roman" pitchFamily="18" charset="0"/>
              <a:cs typeface="Times New Roman" pitchFamily="18" charset="0"/>
            </a:endParaRPr>
          </a:p>
        </p:txBody>
      </p:sp>
      <p:sp>
        <p:nvSpPr>
          <p:cNvPr id="3" name="TextBox 2"/>
          <p:cNvSpPr txBox="1"/>
          <p:nvPr/>
        </p:nvSpPr>
        <p:spPr>
          <a:xfrm>
            <a:off x="958645" y="1902542"/>
            <a:ext cx="8436078" cy="1077218"/>
          </a:xfrm>
          <a:prstGeom prst="rect">
            <a:avLst/>
          </a:prstGeom>
          <a:noFill/>
        </p:spPr>
        <p:txBody>
          <a:bodyPr wrap="square" rtlCol="0">
            <a:spAutoFit/>
          </a:bodyPr>
          <a:lstStyle/>
          <a:p>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Em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hãy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đọc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thông</a:t>
            </a:r>
            <a:r>
              <a:rPr lang="en-US" sz="3200" dirty="0" smtClean="0">
                <a:latin typeface="Times New Roman" pitchFamily="18" charset="0"/>
                <a:cs typeface="Times New Roman" pitchFamily="18" charset="0"/>
              </a:rPr>
              <a:t> tin </a:t>
            </a:r>
            <a:r>
              <a:rPr lang="en-US" sz="3200" dirty="0" err="1" smtClean="0">
                <a:latin typeface="Times New Roman" pitchFamily="18" charset="0"/>
                <a:cs typeface="Times New Roman" pitchFamily="18" charset="0"/>
              </a:rPr>
              <a:t>sgk</a:t>
            </a:r>
            <a:r>
              <a:rPr lang="en-US" sz="3200" dirty="0" smtClean="0">
                <a:latin typeface="Times New Roman" pitchFamily="18" charset="0"/>
                <a:cs typeface="Times New Roman" pitchFamily="18" charset="0"/>
              </a:rPr>
              <a:t>/</a:t>
            </a:r>
            <a:r>
              <a:rPr lang="en-US" sz="3200" dirty="0" err="1" smtClean="0">
                <a:latin typeface="Times New Roman" pitchFamily="18" charset="0"/>
                <a:cs typeface="Times New Roman" pitchFamily="18" charset="0"/>
              </a:rPr>
              <a:t>trang</a:t>
            </a:r>
            <a:r>
              <a:rPr lang="en-US" sz="3200" dirty="0" smtClean="0">
                <a:latin typeface="Times New Roman" pitchFamily="18" charset="0"/>
                <a:cs typeface="Times New Roman" pitchFamily="18" charset="0"/>
              </a:rPr>
              <a:t> 57.</a:t>
            </a:r>
          </a:p>
          <a:p>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Nêu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nguyên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nhân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gây</a:t>
            </a:r>
            <a:r>
              <a:rPr lang="en-US" sz="3200" dirty="0" smtClean="0">
                <a:latin typeface="Times New Roman" pitchFamily="18" charset="0"/>
                <a:cs typeface="Times New Roman" pitchFamily="18" charset="0"/>
              </a:rPr>
              <a:t> tai </a:t>
            </a:r>
            <a:r>
              <a:rPr lang="en-US" sz="3200" dirty="0" err="1" smtClean="0">
                <a:latin typeface="Times New Roman" pitchFamily="18" charset="0"/>
                <a:cs typeface="Times New Roman" pitchFamily="18" charset="0"/>
              </a:rPr>
              <a:t>nạn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điện</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840" y="191730"/>
            <a:ext cx="8856406" cy="914400"/>
          </a:xfrm>
          <a:solidFill>
            <a:srgbClr val="FFC000"/>
          </a:solidFill>
        </p:spPr>
        <p:txBody>
          <a:bodyPr>
            <a:normAutofit fontScale="90000"/>
          </a:bodyPr>
          <a:lstStyle/>
          <a:p>
            <a:r>
              <a:rPr lang="en-US" b="1" smtClean="0">
                <a:solidFill>
                  <a:srgbClr val="0070C0"/>
                </a:solidFill>
                <a:latin typeface="Times New Roman" pitchFamily="18" charset="0"/>
                <a:cs typeface="Times New Roman" pitchFamily="18" charset="0"/>
              </a:rPr>
              <a:t> I. NGUYÊN NHÂN GÂY TAI NẠN ĐIỆN</a:t>
            </a:r>
            <a:endParaRPr lang="en-US" b="1">
              <a:solidFill>
                <a:srgbClr val="0070C0"/>
              </a:solidFill>
              <a:latin typeface="Times New Roman" pitchFamily="18" charset="0"/>
              <a:cs typeface="Times New Roman" pitchFamily="18" charset="0"/>
            </a:endParaRPr>
          </a:p>
        </p:txBody>
      </p:sp>
      <p:graphicFrame>
        <p:nvGraphicFramePr>
          <p:cNvPr id="9" name="Diagram 8"/>
          <p:cNvGraphicFramePr/>
          <p:nvPr/>
        </p:nvGraphicFramePr>
        <p:xfrm>
          <a:off x="1010265" y="1327355"/>
          <a:ext cx="9704439" cy="5176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71451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amond(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9" grpId="1">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kham-pha-trang-57-cong-nghe-lop-8-189341.png"/>
          <p:cNvPicPr>
            <a:picLocks noChangeAspect="1"/>
          </p:cNvPicPr>
          <p:nvPr/>
        </p:nvPicPr>
        <p:blipFill>
          <a:blip r:embed="rId2"/>
          <a:stretch>
            <a:fillRect/>
          </a:stretch>
        </p:blipFill>
        <p:spPr>
          <a:xfrm>
            <a:off x="1233499" y="1069923"/>
            <a:ext cx="8800321" cy="5746287"/>
          </a:xfrm>
          <a:prstGeom prst="rect">
            <a:avLst/>
          </a:prstGeom>
        </p:spPr>
      </p:pic>
      <p:sp>
        <p:nvSpPr>
          <p:cNvPr id="3" name="TextBox 2"/>
          <p:cNvSpPr txBox="1"/>
          <p:nvPr/>
        </p:nvSpPr>
        <p:spPr>
          <a:xfrm>
            <a:off x="1666568" y="382161"/>
            <a:ext cx="8244348"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nguyên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gây</a:t>
            </a:r>
            <a:r>
              <a:rPr lang="en-US" sz="2800" dirty="0">
                <a:latin typeface="Times New Roman" pitchFamily="18" charset="0"/>
                <a:cs typeface="Times New Roman" pitchFamily="18" charset="0"/>
              </a:rPr>
              <a:t> tai </a:t>
            </a:r>
            <a:r>
              <a:rPr lang="en-US" sz="2800" dirty="0" err="1">
                <a:latin typeface="Times New Roman" pitchFamily="18" charset="0"/>
                <a:cs typeface="Times New Roman" pitchFamily="18" charset="0"/>
              </a:rPr>
              <a:t>nạn</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điện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dưới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đây</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273625" y="255633"/>
            <a:ext cx="5512309" cy="856080"/>
            <a:chOff x="-3461159" y="35761"/>
            <a:chExt cx="9240057" cy="856080"/>
          </a:xfrm>
        </p:grpSpPr>
        <p:sp>
          <p:nvSpPr>
            <p:cNvPr id="6" name="Rounded Rectangle 5"/>
            <p:cNvSpPr/>
            <p:nvPr/>
          </p:nvSpPr>
          <p:spPr>
            <a:xfrm>
              <a:off x="-3461159" y="35761"/>
              <a:ext cx="9240057" cy="8560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Rounded Rectangle 4"/>
            <p:cNvSpPr/>
            <p:nvPr/>
          </p:nvSpPr>
          <p:spPr>
            <a:xfrm>
              <a:off x="-3377579" y="35761"/>
              <a:ext cx="9156477" cy="7725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6763" tIns="0" rIns="256763" bIns="0" numCol="1" spcCol="1270" anchor="ctr" anchorCtr="0">
              <a:noAutofit/>
            </a:bodyPr>
            <a:lstStyle/>
            <a:p>
              <a:pPr lvl="0" algn="l" defTabSz="1333500">
                <a:lnSpc>
                  <a:spcPct val="90000"/>
                </a:lnSpc>
                <a:spcBef>
                  <a:spcPct val="0"/>
                </a:spcBef>
                <a:spcAft>
                  <a:spcPct val="35000"/>
                </a:spcAft>
              </a:pPr>
              <a:r>
                <a:rPr lang="en-US" sz="3000" kern="1200" smtClean="0">
                  <a:latin typeface="Times New Roman" pitchFamily="18" charset="0"/>
                  <a:cs typeface="Times New Roman" pitchFamily="18" charset="0"/>
                </a:rPr>
                <a:t>1. Tiếp xúc với vật mang điện</a:t>
              </a:r>
              <a:endParaRPr lang="en-US" sz="3000" kern="1200">
                <a:latin typeface="Times New Roman" pitchFamily="18" charset="0"/>
                <a:cs typeface="Times New Roman" pitchFamily="18" charset="0"/>
              </a:endParaRPr>
            </a:p>
          </p:txBody>
        </p:sp>
      </p:grpSp>
      <p:graphicFrame>
        <p:nvGraphicFramePr>
          <p:cNvPr id="10" name="Diagram 9"/>
          <p:cNvGraphicFramePr/>
          <p:nvPr/>
        </p:nvGraphicFramePr>
        <p:xfrm>
          <a:off x="516194" y="1371600"/>
          <a:ext cx="10825316" cy="52061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4)">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3" descr="12082022-7.jpg"/>
          <p:cNvPicPr>
            <a:picLocks noGrp="1" noChangeAspect="1"/>
          </p:cNvPicPr>
          <p:nvPr>
            <p:ph sz="quarter" idx="1"/>
          </p:nvPr>
        </p:nvPicPr>
        <p:blipFill>
          <a:blip r:embed="rId2"/>
          <a:stretch>
            <a:fillRect/>
          </a:stretch>
        </p:blipFill>
        <p:spPr>
          <a:xfrm>
            <a:off x="7295053" y="1111713"/>
            <a:ext cx="4752557" cy="4863946"/>
          </a:xfrm>
        </p:spPr>
      </p:pic>
      <p:pic>
        <p:nvPicPr>
          <p:cNvPr id="8" name="Picture 7" descr="kham-pha-trang-58-cong-nghe-lop-8-189342.png"/>
          <p:cNvPicPr>
            <a:picLocks noChangeAspect="1"/>
          </p:cNvPicPr>
          <p:nvPr/>
        </p:nvPicPr>
        <p:blipFill>
          <a:blip r:embed="rId3"/>
          <a:stretch>
            <a:fillRect/>
          </a:stretch>
        </p:blipFill>
        <p:spPr>
          <a:xfrm>
            <a:off x="369217" y="1374621"/>
            <a:ext cx="6925836" cy="4863946"/>
          </a:xfrm>
          <a:prstGeom prst="rect">
            <a:avLst/>
          </a:prstGeom>
        </p:spPr>
      </p:pic>
      <p:sp>
        <p:nvSpPr>
          <p:cNvPr id="2" name="TextBox 1"/>
          <p:cNvSpPr txBox="1"/>
          <p:nvPr/>
        </p:nvSpPr>
        <p:spPr>
          <a:xfrm>
            <a:off x="1032387" y="398206"/>
            <a:ext cx="9748683" cy="584775"/>
          </a:xfrm>
          <a:prstGeom prst="rect">
            <a:avLst/>
          </a:prstGeom>
          <a:noFill/>
        </p:spPr>
        <p:txBody>
          <a:bodyPr wrap="square" rtlCol="0">
            <a:spAutoFit/>
          </a:bodyPr>
          <a:lstStyle/>
          <a:p>
            <a:r>
              <a:rPr lang="en-US" sz="3200" dirty="0" err="1" smtClean="0"/>
              <a:t>Nêu</a:t>
            </a:r>
            <a:r>
              <a:rPr lang="en-US" sz="3200" dirty="0" smtClean="0"/>
              <a:t> </a:t>
            </a:r>
            <a:r>
              <a:rPr lang="en-US" sz="3200" dirty="0" err="1" smtClean="0"/>
              <a:t>nguyên</a:t>
            </a:r>
            <a:r>
              <a:rPr lang="en-US" sz="3200" dirty="0" smtClean="0"/>
              <a:t> </a:t>
            </a:r>
            <a:r>
              <a:rPr lang="en-US" sz="3200" dirty="0" err="1" smtClean="0"/>
              <a:t>nhân</a:t>
            </a:r>
            <a:r>
              <a:rPr lang="en-US" sz="3200" dirty="0" smtClean="0"/>
              <a:t> </a:t>
            </a:r>
            <a:r>
              <a:rPr lang="en-US" sz="3200" dirty="0" err="1" smtClean="0"/>
              <a:t>gây</a:t>
            </a:r>
            <a:r>
              <a:rPr lang="en-US" sz="3200" dirty="0" smtClean="0"/>
              <a:t> tai </a:t>
            </a:r>
            <a:r>
              <a:rPr lang="en-US" sz="3200" dirty="0" err="1" smtClean="0"/>
              <a:t>nạ</a:t>
            </a:r>
            <a:r>
              <a:rPr lang="en-US" sz="3200" dirty="0" smtClean="0"/>
              <a:t> </a:t>
            </a:r>
            <a:r>
              <a:rPr lang="en-US" sz="3200" dirty="0" err="1" smtClean="0"/>
              <a:t>điện</a:t>
            </a:r>
            <a:r>
              <a:rPr lang="en-US" sz="3200" dirty="0" smtClean="0"/>
              <a:t> </a:t>
            </a:r>
            <a:r>
              <a:rPr lang="en-US" sz="3200" dirty="0" err="1" smtClean="0"/>
              <a:t>trong</a:t>
            </a:r>
            <a:r>
              <a:rPr lang="en-US" sz="3200" dirty="0" smtClean="0"/>
              <a:t> </a:t>
            </a:r>
            <a:r>
              <a:rPr lang="en-US" sz="3200" dirty="0" err="1" smtClean="0"/>
              <a:t>hình</a:t>
            </a:r>
            <a:r>
              <a:rPr lang="en-US" sz="3200" dirty="0" smtClean="0"/>
              <a:t> 10.2?</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plus(in)">
                                      <p:cBhvr>
                                        <p:cTn id="7" dur="2000"/>
                                        <p:tgtEl>
                                          <p:spTgt spid="8"/>
                                        </p:tgtEl>
                                      </p:cBhvr>
                                    </p:animEffect>
                                  </p:childTnLst>
                                </p:cTn>
                              </p:par>
                              <p:par>
                                <p:cTn id="8" presetID="13" presetClass="entr" presetSubtype="16"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plus(in)">
                                      <p:cBhvr>
                                        <p:cTn id="1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561210" y="297423"/>
            <a:ext cx="11319133" cy="856080"/>
            <a:chOff x="440680" y="2666641"/>
            <a:chExt cx="9256564" cy="856080"/>
          </a:xfrm>
        </p:grpSpPr>
        <p:sp>
          <p:nvSpPr>
            <p:cNvPr id="9" name="Rounded Rectangle 8"/>
            <p:cNvSpPr/>
            <p:nvPr/>
          </p:nvSpPr>
          <p:spPr>
            <a:xfrm>
              <a:off x="440680" y="2666641"/>
              <a:ext cx="9256564" cy="8560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Rounded Rectangle 4"/>
            <p:cNvSpPr/>
            <p:nvPr/>
          </p:nvSpPr>
          <p:spPr>
            <a:xfrm>
              <a:off x="482470" y="2708431"/>
              <a:ext cx="9172984" cy="7725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6763" tIns="0" rIns="256763" bIns="0" numCol="1" spcCol="1270" anchor="ctr" anchorCtr="0">
              <a:noAutofit/>
            </a:bodyPr>
            <a:lstStyle/>
            <a:p>
              <a:pPr lvl="0" algn="l" defTabSz="1333500">
                <a:lnSpc>
                  <a:spcPct val="90000"/>
                </a:lnSpc>
                <a:spcBef>
                  <a:spcPct val="0"/>
                </a:spcBef>
                <a:spcAft>
                  <a:spcPct val="35000"/>
                </a:spcAft>
              </a:pPr>
              <a:r>
                <a:rPr lang="en-US" sz="3000" kern="1200" smtClean="0">
                  <a:latin typeface="Times New Roman" pitchFamily="18" charset="0"/>
                  <a:cs typeface="Times New Roman" pitchFamily="18" charset="0"/>
                </a:rPr>
                <a:t>3.Vi phạm hành lang an toàn lưới điện cao áp và trạm biến áp</a:t>
              </a:r>
              <a:endParaRPr lang="en-US" sz="3000" kern="1200">
                <a:latin typeface="Times New Roman" pitchFamily="18" charset="0"/>
                <a:cs typeface="Times New Roman" pitchFamily="18" charset="0"/>
              </a:endParaRPr>
            </a:p>
          </p:txBody>
        </p:sp>
      </p:grpSp>
      <p:sp>
        <p:nvSpPr>
          <p:cNvPr id="11" name="Rectangle 10"/>
          <p:cNvSpPr/>
          <p:nvPr/>
        </p:nvSpPr>
        <p:spPr>
          <a:xfrm>
            <a:off x="561209" y="1401096"/>
            <a:ext cx="8922003" cy="2862322"/>
          </a:xfrm>
          <a:prstGeom prst="rect">
            <a:avLst/>
          </a:prstGeom>
        </p:spPr>
        <p:txBody>
          <a:bodyPr wrap="square">
            <a:spAutoFit/>
          </a:bodyPr>
          <a:lstStyle/>
          <a:p>
            <a:r>
              <a:rPr lang="vi-VN" sz="3000" b="1" smtClean="0"/>
              <a:t>Điện Cao </a:t>
            </a:r>
            <a:r>
              <a:rPr lang="en-US" sz="3000" b="1" smtClean="0"/>
              <a:t>áp </a:t>
            </a:r>
            <a:r>
              <a:rPr lang="vi-VN" sz="3000" b="1" smtClean="0"/>
              <a:t> là gì?</a:t>
            </a:r>
          </a:p>
          <a:p>
            <a:r>
              <a:rPr lang="vi-VN" sz="3000" smtClean="0"/>
              <a:t>Điện cao thế là các đường dây điện thuộc cấp điện áp từ 110kV – 220kV – 500kV</a:t>
            </a:r>
          </a:p>
          <a:p>
            <a:r>
              <a:rPr lang="vi-VN" sz="3000" smtClean="0"/>
              <a:t>Vì nguồn điện này sở hữu điện áp rất cao nên có thể phóng điện gây ra nguy hiểm cho với các đối tượng tiếp cận khi vượt qua khoảng cách an toàn. </a:t>
            </a:r>
            <a:endParaRPr lang="vi-VN" sz="3000"/>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606526313_tram-bien-ap.jpg"/>
          <p:cNvPicPr>
            <a:picLocks noGrp="1" noChangeAspect="1"/>
          </p:cNvPicPr>
          <p:nvPr>
            <p:ph sz="quarter" idx="1"/>
          </p:nvPr>
        </p:nvPicPr>
        <p:blipFill>
          <a:blip r:embed="rId2"/>
          <a:stretch>
            <a:fillRect/>
          </a:stretch>
        </p:blipFill>
        <p:spPr>
          <a:xfrm>
            <a:off x="6476973" y="1725561"/>
            <a:ext cx="5403370" cy="4486763"/>
          </a:xfrm>
        </p:spPr>
      </p:pic>
      <p:pic>
        <p:nvPicPr>
          <p:cNvPr id="27650" name="Picture 2" descr="Tiếp xúc với điện cao áp"/>
          <p:cNvPicPr>
            <a:picLocks noChangeAspect="1" noChangeArrowheads="1"/>
          </p:cNvPicPr>
          <p:nvPr/>
        </p:nvPicPr>
        <p:blipFill>
          <a:blip r:embed="rId3"/>
          <a:srcRect/>
          <a:stretch>
            <a:fillRect/>
          </a:stretch>
        </p:blipFill>
        <p:spPr bwMode="auto">
          <a:xfrm>
            <a:off x="155574" y="1725561"/>
            <a:ext cx="5677105" cy="4486763"/>
          </a:xfrm>
          <a:prstGeom prst="rect">
            <a:avLst/>
          </a:prstGeom>
          <a:noFill/>
        </p:spPr>
      </p:pic>
      <p:grpSp>
        <p:nvGrpSpPr>
          <p:cNvPr id="5" name="Group 4"/>
          <p:cNvGrpSpPr/>
          <p:nvPr/>
        </p:nvGrpSpPr>
        <p:grpSpPr>
          <a:xfrm>
            <a:off x="561210" y="297423"/>
            <a:ext cx="11319133" cy="856080"/>
            <a:chOff x="440680" y="2666641"/>
            <a:chExt cx="9256564" cy="856080"/>
          </a:xfrm>
        </p:grpSpPr>
        <p:sp>
          <p:nvSpPr>
            <p:cNvPr id="6" name="Rounded Rectangle 5"/>
            <p:cNvSpPr/>
            <p:nvPr/>
          </p:nvSpPr>
          <p:spPr>
            <a:xfrm>
              <a:off x="440680" y="2666641"/>
              <a:ext cx="9256564" cy="8560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Rounded Rectangle 4"/>
            <p:cNvSpPr/>
            <p:nvPr/>
          </p:nvSpPr>
          <p:spPr>
            <a:xfrm>
              <a:off x="482470" y="2708431"/>
              <a:ext cx="9172984" cy="7725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6763" tIns="0" rIns="256763" bIns="0" numCol="1" spcCol="1270" anchor="ctr" anchorCtr="0">
              <a:noAutofit/>
            </a:bodyPr>
            <a:lstStyle/>
            <a:p>
              <a:pPr lvl="0" algn="l" defTabSz="1333500">
                <a:lnSpc>
                  <a:spcPct val="90000"/>
                </a:lnSpc>
                <a:spcBef>
                  <a:spcPct val="0"/>
                </a:spcBef>
                <a:spcAft>
                  <a:spcPct val="35000"/>
                </a:spcAft>
              </a:pPr>
              <a:r>
                <a:rPr lang="en-US" sz="3000" kern="1200" smtClean="0">
                  <a:latin typeface="Times New Roman" pitchFamily="18" charset="0"/>
                  <a:cs typeface="Times New Roman" pitchFamily="18" charset="0"/>
                </a:rPr>
                <a:t>3.Vi phạm hành lang an toàn lưới điện cao áp và trạm biến áp</a:t>
              </a:r>
              <a:endParaRPr lang="en-US" sz="3000" kern="1200">
                <a:latin typeface="Times New Roman" pitchFamily="18" charset="0"/>
                <a:cs typeface="Times New Roman" pitchFamily="18" charset="0"/>
              </a:endParaRPr>
            </a:p>
          </p:txBody>
        </p:sp>
      </p:gr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938981" y="1417638"/>
          <a:ext cx="10363200" cy="4318819"/>
        </p:xfrm>
        <a:graphic>
          <a:graphicData uri="http://schemas.openxmlformats.org/drawingml/2006/table">
            <a:tbl>
              <a:tblPr firstRow="1" bandRow="1">
                <a:tableStyleId>{5C22544A-7EE6-4342-B048-85BDC9FD1C3A}</a:tableStyleId>
              </a:tblPr>
              <a:tblGrid>
                <a:gridCol w="2590800"/>
                <a:gridCol w="2590800"/>
                <a:gridCol w="2590800"/>
                <a:gridCol w="2590800"/>
              </a:tblGrid>
              <a:tr h="970073">
                <a:tc>
                  <a:txBody>
                    <a:bodyPr/>
                    <a:lstStyle/>
                    <a:p>
                      <a:pPr algn="ctr"/>
                      <a:r>
                        <a:rPr lang="en-US" sz="3000" smtClean="0"/>
                        <a:t>Điện áp</a:t>
                      </a:r>
                      <a:endParaRPr lang="en-US" sz="3000"/>
                    </a:p>
                  </a:txBody>
                  <a:tcPr>
                    <a:solidFill>
                      <a:srgbClr val="00B050"/>
                    </a:solidFill>
                  </a:tcPr>
                </a:tc>
                <a:tc>
                  <a:txBody>
                    <a:bodyPr/>
                    <a:lstStyle/>
                    <a:p>
                      <a:pPr algn="ctr"/>
                      <a:r>
                        <a:rPr lang="en-US" sz="3000" smtClean="0"/>
                        <a:t>110 kv</a:t>
                      </a:r>
                      <a:endParaRPr lang="en-US" sz="3000"/>
                    </a:p>
                  </a:txBody>
                  <a:tcPr>
                    <a:solidFill>
                      <a:srgbClr val="00B050"/>
                    </a:solidFill>
                  </a:tcPr>
                </a:tc>
                <a:tc>
                  <a:txBody>
                    <a:bodyPr/>
                    <a:lstStyle/>
                    <a:p>
                      <a:pPr algn="ctr"/>
                      <a:r>
                        <a:rPr lang="en-US" sz="3000" smtClean="0"/>
                        <a:t>220 kv</a:t>
                      </a:r>
                      <a:endParaRPr lang="en-US" sz="3000"/>
                    </a:p>
                  </a:txBody>
                  <a:tcPr>
                    <a:solidFill>
                      <a:srgbClr val="00B050"/>
                    </a:solidFill>
                  </a:tcPr>
                </a:tc>
                <a:tc>
                  <a:txBody>
                    <a:bodyPr/>
                    <a:lstStyle/>
                    <a:p>
                      <a:pPr algn="ctr"/>
                      <a:r>
                        <a:rPr lang="en-US" sz="3000" smtClean="0"/>
                        <a:t>500 kv</a:t>
                      </a:r>
                      <a:endParaRPr lang="en-US" sz="3000"/>
                    </a:p>
                  </a:txBody>
                  <a:tcPr>
                    <a:solidFill>
                      <a:srgbClr val="00B050"/>
                    </a:solidFill>
                  </a:tcPr>
                </a:tc>
              </a:tr>
              <a:tr h="1674373">
                <a:tc>
                  <a:txBody>
                    <a:bodyPr/>
                    <a:lstStyle/>
                    <a:p>
                      <a:pPr algn="ctr"/>
                      <a:r>
                        <a:rPr lang="en-US" sz="3000" smtClean="0"/>
                        <a:t>Khoảng</a:t>
                      </a:r>
                      <a:r>
                        <a:rPr lang="en-US" sz="3000" baseline="0" smtClean="0"/>
                        <a:t> cách chiều rộng</a:t>
                      </a:r>
                      <a:endParaRPr lang="en-US" sz="3000"/>
                    </a:p>
                  </a:txBody>
                  <a:tcPr/>
                </a:tc>
                <a:tc>
                  <a:txBody>
                    <a:bodyPr/>
                    <a:lstStyle/>
                    <a:p>
                      <a:pPr algn="ctr"/>
                      <a:r>
                        <a:rPr lang="en-US" sz="3000" smtClean="0"/>
                        <a:t>4.0</a:t>
                      </a:r>
                      <a:r>
                        <a:rPr lang="en-US" sz="3000" baseline="0" smtClean="0"/>
                        <a:t> m</a:t>
                      </a:r>
                      <a:endParaRPr lang="en-US" sz="3000"/>
                    </a:p>
                  </a:txBody>
                  <a:tcPr/>
                </a:tc>
                <a:tc>
                  <a:txBody>
                    <a:bodyPr/>
                    <a:lstStyle/>
                    <a:p>
                      <a:pPr algn="ctr"/>
                      <a:r>
                        <a:rPr lang="en-US" sz="3000" smtClean="0"/>
                        <a:t>6.0 m</a:t>
                      </a:r>
                      <a:endParaRPr lang="en-US" sz="3000"/>
                    </a:p>
                  </a:txBody>
                  <a:tcPr/>
                </a:tc>
                <a:tc>
                  <a:txBody>
                    <a:bodyPr/>
                    <a:lstStyle/>
                    <a:p>
                      <a:pPr algn="ctr"/>
                      <a:r>
                        <a:rPr lang="en-US" sz="3000" smtClean="0"/>
                        <a:t>7.0 m</a:t>
                      </a:r>
                      <a:endParaRPr lang="en-US" sz="3000"/>
                    </a:p>
                  </a:txBody>
                  <a:tcPr/>
                </a:tc>
              </a:tr>
              <a:tr h="1674373">
                <a:tc>
                  <a:txBody>
                    <a:bodyPr/>
                    <a:lstStyle/>
                    <a:p>
                      <a:pPr algn="ctr"/>
                      <a:r>
                        <a:rPr lang="en-US" sz="3000" smtClean="0"/>
                        <a:t>Khoảng</a:t>
                      </a:r>
                      <a:r>
                        <a:rPr lang="en-US" sz="3000" baseline="0" smtClean="0"/>
                        <a:t> cách chiều cao</a:t>
                      </a:r>
                      <a:endParaRPr lang="en-US" sz="3000"/>
                    </a:p>
                  </a:txBody>
                  <a:tcPr/>
                </a:tc>
                <a:tc>
                  <a:txBody>
                    <a:bodyPr/>
                    <a:lstStyle/>
                    <a:p>
                      <a:pPr algn="ctr"/>
                      <a:r>
                        <a:rPr lang="en-US" sz="3000" smtClean="0"/>
                        <a:t>3.0 m</a:t>
                      </a:r>
                      <a:endParaRPr lang="en-US" sz="3000"/>
                    </a:p>
                  </a:txBody>
                  <a:tcPr/>
                </a:tc>
                <a:tc>
                  <a:txBody>
                    <a:bodyPr/>
                    <a:lstStyle/>
                    <a:p>
                      <a:pPr algn="ctr"/>
                      <a:r>
                        <a:rPr lang="en-US" sz="3000" smtClean="0"/>
                        <a:t>4.0 m</a:t>
                      </a:r>
                      <a:endParaRPr lang="en-US" sz="3000"/>
                    </a:p>
                  </a:txBody>
                  <a:tcPr/>
                </a:tc>
                <a:tc>
                  <a:txBody>
                    <a:bodyPr/>
                    <a:lstStyle/>
                    <a:p>
                      <a:pPr algn="ctr"/>
                      <a:r>
                        <a:rPr lang="en-US" sz="3000" smtClean="0"/>
                        <a:t>6.0 m</a:t>
                      </a:r>
                      <a:endParaRPr lang="en-US" sz="3000"/>
                    </a:p>
                  </a:txBody>
                  <a:tcPr/>
                </a:tc>
              </a:tr>
            </a:tbl>
          </a:graphicData>
        </a:graphic>
      </p:graphicFrame>
      <p:grpSp>
        <p:nvGrpSpPr>
          <p:cNvPr id="5" name="Group 4"/>
          <p:cNvGrpSpPr/>
          <p:nvPr/>
        </p:nvGrpSpPr>
        <p:grpSpPr>
          <a:xfrm>
            <a:off x="561210" y="297423"/>
            <a:ext cx="11319133" cy="856080"/>
            <a:chOff x="440680" y="2666641"/>
            <a:chExt cx="9256564" cy="856080"/>
          </a:xfrm>
        </p:grpSpPr>
        <p:sp>
          <p:nvSpPr>
            <p:cNvPr id="6" name="Rounded Rectangle 5"/>
            <p:cNvSpPr/>
            <p:nvPr/>
          </p:nvSpPr>
          <p:spPr>
            <a:xfrm>
              <a:off x="440680" y="2666641"/>
              <a:ext cx="9256564" cy="8560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Rounded Rectangle 4"/>
            <p:cNvSpPr/>
            <p:nvPr/>
          </p:nvSpPr>
          <p:spPr>
            <a:xfrm>
              <a:off x="482470" y="2708431"/>
              <a:ext cx="9172984" cy="7725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56763" tIns="0" rIns="256763" bIns="0" numCol="1" spcCol="1270" anchor="ctr" anchorCtr="0">
              <a:noAutofit/>
            </a:bodyPr>
            <a:lstStyle/>
            <a:p>
              <a:pPr lvl="0" algn="l" defTabSz="1333500">
                <a:lnSpc>
                  <a:spcPct val="90000"/>
                </a:lnSpc>
                <a:spcBef>
                  <a:spcPct val="0"/>
                </a:spcBef>
                <a:spcAft>
                  <a:spcPct val="35000"/>
                </a:spcAft>
              </a:pPr>
              <a:r>
                <a:rPr lang="en-US" sz="3000" kern="1200" smtClean="0">
                  <a:latin typeface="Times New Roman" pitchFamily="18" charset="0"/>
                  <a:cs typeface="Times New Roman" pitchFamily="18" charset="0"/>
                </a:rPr>
                <a:t>3.Vi phạm hành lang an toàn lưới điện cao áp và trạm biến áp</a:t>
              </a:r>
              <a:endParaRPr lang="en-US" sz="3000" kern="1200">
                <a:latin typeface="Times New Roman" pitchFamily="18" charset="0"/>
                <a:cs typeface="Times New Roman" pitchFamily="18" charset="0"/>
              </a:endParaRPr>
            </a:p>
          </p:txBody>
        </p:sp>
      </p:grpSp>
      <p:sp>
        <p:nvSpPr>
          <p:cNvPr id="9" name="Title 1"/>
          <p:cNvSpPr txBox="1">
            <a:spLocks/>
          </p:cNvSpPr>
          <p:nvPr/>
        </p:nvSpPr>
        <p:spPr>
          <a:xfrm>
            <a:off x="938981" y="5943600"/>
            <a:ext cx="10363200" cy="669259"/>
          </a:xfrm>
          <a:prstGeom prst="rect">
            <a:avLst/>
          </a:prstGeom>
          <a:solidFill>
            <a:srgbClr val="FFFF00"/>
          </a:solidFill>
        </p:spPr>
        <p:txBody>
          <a:bodyPr bIns="91440"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000" b="0" i="1" u="none" strike="noStrike" kern="1200" cap="none" spc="0" normalizeH="0" baseline="0" noProof="0" smtClean="0">
                <a:ln>
                  <a:noFill/>
                </a:ln>
                <a:solidFill>
                  <a:schemeClr val="tx2"/>
                </a:solidFill>
                <a:effectLst/>
                <a:uLnTx/>
                <a:uFillTx/>
                <a:latin typeface="Times New Roman" pitchFamily="18" charset="0"/>
                <a:ea typeface="+mj-ea"/>
                <a:cs typeface="Times New Roman" pitchFamily="18" charset="0"/>
              </a:rPr>
              <a:t>Bảng 10.1. Quy định về hành lang bảo về an toàn lưới điện cao áp</a:t>
            </a:r>
            <a:endParaRPr kumimoji="0" lang="en-US" sz="3000" b="0" i="1" u="none" strike="noStrike" kern="1200" cap="none" spc="0" normalizeH="0" baseline="0" noProof="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ox(in)">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b385d60f68dd989dca1fdc827799d85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911b479caf7b199da365455750e4572"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Status xmlns="71af3243-3dd4-4a8d-8c0d-dd76da1f02a5">Not started</Statu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57C101-46E1-4CAE-AE60-1AB79022B7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415B3C4-7FB6-414C-8C24-8862C0E6C9F3}">
  <ds:schemaRef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http://purl.org/dc/elements/1.1/"/>
    <ds:schemaRef ds:uri="http://schemas.microsoft.com/office/2006/documentManagement/types"/>
    <ds:schemaRef ds:uri="71af3243-3dd4-4a8d-8c0d-dd76da1f02a5"/>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CE12C2FA-3740-4055-BA8A-74A1458F4A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Equity</Template>
  <TotalTime>0</TotalTime>
  <Words>520</Words>
  <Application>Microsoft Office PowerPoint</Application>
  <PresentationFormat>Custom</PresentationFormat>
  <Paragraphs>61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Equity</vt:lpstr>
      <vt:lpstr>PowerPoint Presentation</vt:lpstr>
      <vt:lpstr> I. NGUYÊN NHÂN GÂY TAI NẠN ĐIỆN</vt:lpstr>
      <vt:lpstr> I. NGUYÊN NHÂN GÂY TAI NẠN ĐIỆN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2023-11-29T13:05:53Z</dcterms:created>
  <dcterms:modified xsi:type="dcterms:W3CDTF">2024-02-22T13:33:00Z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