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73" r:id="rId11"/>
    <p:sldId id="274" r:id="rId12"/>
    <p:sldId id="275" r:id="rId13"/>
    <p:sldId id="263" r:id="rId14"/>
    <p:sldId id="266" r:id="rId15"/>
    <p:sldId id="267" r:id="rId16"/>
    <p:sldId id="276" r:id="rId17"/>
    <p:sldId id="268" r:id="rId18"/>
    <p:sldId id="277" r:id="rId19"/>
    <p:sldId id="269" r:id="rId20"/>
    <p:sldId id="278" r:id="rId21"/>
    <p:sldId id="279" r:id="rId22"/>
    <p:sldId id="270" r:id="rId23"/>
    <p:sldId id="271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7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31.sv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34.png"/><Relationship Id="rId5" Type="http://schemas.openxmlformats.org/officeDocument/2006/relationships/image" Target="../media/image46.svg"/><Relationship Id="rId10" Type="http://schemas.openxmlformats.org/officeDocument/2006/relationships/image" Target="../media/image49.png"/><Relationship Id="rId4" Type="http://schemas.openxmlformats.org/officeDocument/2006/relationships/image" Target="../media/image29.pn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50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1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8.sv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8.svg"/><Relationship Id="rId4" Type="http://schemas.openxmlformats.org/officeDocument/2006/relationships/image" Target="../media/image52.png"/><Relationship Id="rId9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8.sv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4.svg"/><Relationship Id="rId10" Type="http://schemas.openxmlformats.org/officeDocument/2006/relationships/image" Target="../media/image55.emf"/><Relationship Id="rId4" Type="http://schemas.openxmlformats.org/officeDocument/2006/relationships/image" Target="../media/image35.png"/><Relationship Id="rId9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7" Type="http://schemas.openxmlformats.org/officeDocument/2006/relationships/image" Target="../media/image44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85.sv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3.png"/><Relationship Id="rId4" Type="http://schemas.openxmlformats.org/officeDocument/2006/relationships/image" Target="../media/image20.sv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46.sv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8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60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svg"/><Relationship Id="rId5" Type="http://schemas.openxmlformats.org/officeDocument/2006/relationships/image" Target="../media/image88.svg"/><Relationship Id="rId1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59.png"/><Relationship Id="rId9" Type="http://schemas.openxmlformats.org/officeDocument/2006/relationships/image" Target="../media/image13.svg"/><Relationship Id="rId14" Type="http://schemas.openxmlformats.org/officeDocument/2006/relationships/image" Target="../media/image6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3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12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9.svg"/><Relationship Id="rId5" Type="http://schemas.openxmlformats.org/officeDocument/2006/relationships/image" Target="../media/image61.pn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9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0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2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31.sv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5.svg"/><Relationship Id="rId7" Type="http://schemas.openxmlformats.org/officeDocument/2006/relationships/image" Target="../media/image3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6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54.svg"/><Relationship Id="rId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58.sv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42.emf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60.svg"/><Relationship Id="rId14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69.sv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8.svg"/><Relationship Id="rId5" Type="http://schemas.openxmlformats.org/officeDocument/2006/relationships/image" Target="../media/image56.svg"/><Relationship Id="rId10" Type="http://schemas.openxmlformats.org/officeDocument/2006/relationships/image" Target="../media/image4.png"/><Relationship Id="rId4" Type="http://schemas.openxmlformats.org/officeDocument/2006/relationships/image" Target="../media/image36.png"/><Relationship Id="rId9" Type="http://schemas.openxmlformats.org/officeDocument/2006/relationships/image" Target="../media/image17.svg"/><Relationship Id="rId14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85EE90-A5B1-4656-9391-669EDB9C364E}"/>
              </a:ext>
            </a:extLst>
          </p:cNvPr>
          <p:cNvSpPr txBox="1"/>
          <p:nvPr/>
        </p:nvSpPr>
        <p:spPr>
          <a:xfrm>
            <a:off x="2933809" y="3387030"/>
            <a:ext cx="12420379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84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F1C0596-91D7-4097-8C67-B39F2C8B8CDD}"/>
              </a:ext>
            </a:extLst>
          </p:cNvPr>
          <p:cNvGrpSpPr/>
          <p:nvPr/>
        </p:nvGrpSpPr>
        <p:grpSpPr>
          <a:xfrm>
            <a:off x="1160948" y="8890167"/>
            <a:ext cx="16318631" cy="1105253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6D6F89-9E7C-4AB7-BD6A-AD7668CB11EA}"/>
              </a:ext>
            </a:extLst>
          </p:cNvPr>
          <p:cNvSpPr txBox="1"/>
          <p:nvPr/>
        </p:nvSpPr>
        <p:spPr>
          <a:xfrm>
            <a:off x="2035914" y="8892855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0A63EB-71E2-4A66-AE23-A6F094E90AA2}"/>
              </a:ext>
            </a:extLst>
          </p:cNvPr>
          <p:cNvGrpSpPr/>
          <p:nvPr/>
        </p:nvGrpSpPr>
        <p:grpSpPr>
          <a:xfrm>
            <a:off x="1578260" y="6835782"/>
            <a:ext cx="15543213" cy="2015903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2534088" y="6882063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179" y="10823878"/>
            <a:ext cx="6104521" cy="388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267058">
            <a:off x="5408734" y="261497"/>
            <a:ext cx="7470531" cy="8623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97188" y="2965205"/>
            <a:ext cx="9493621" cy="33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799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376549" y="17422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538EDD2-0C46-4D2E-8678-B226D91D698C}"/>
              </a:ext>
            </a:extLst>
          </p:cNvPr>
          <p:cNvGrpSpPr/>
          <p:nvPr/>
        </p:nvGrpSpPr>
        <p:grpSpPr>
          <a:xfrm>
            <a:off x="1428750" y="2615903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D97B80-D3C0-4F3C-BDA3-9EF42DC1FD9A}"/>
              </a:ext>
            </a:extLst>
          </p:cNvPr>
          <p:cNvSpPr txBox="1"/>
          <p:nvPr/>
        </p:nvSpPr>
        <p:spPr>
          <a:xfrm>
            <a:off x="2530838" y="3101008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just">
          <a:lnSpc>
            <a:spcPct val="130000"/>
          </a:lnSpc>
          <a:defRPr sz="4400" dirty="0" smtClean="0">
            <a:latin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900</Words>
  <Application>Microsoft Office PowerPoint</Application>
  <PresentationFormat>Custom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My Pc</cp:lastModifiedBy>
  <cp:revision>9</cp:revision>
  <dcterms:created xsi:type="dcterms:W3CDTF">2006-08-16T00:00:00Z</dcterms:created>
  <dcterms:modified xsi:type="dcterms:W3CDTF">2024-02-04T12:47:57Z</dcterms:modified>
  <dc:identifier>DAEwhoOCIrw</dc:identifier>
</cp:coreProperties>
</file>