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4" r:id="rId12"/>
    <p:sldId id="263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FB7BD"/>
    <a:srgbClr val="A3E7FF"/>
    <a:srgbClr val="89E0FF"/>
    <a:srgbClr val="BDD7EE"/>
    <a:srgbClr val="B7B2D8"/>
    <a:srgbClr val="E1DFEF"/>
    <a:srgbClr val="A365D1"/>
    <a:srgbClr val="F8CBAD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3C471D-CB60-436F-8BF5-C3B4762900E7}"/>
              </a:ext>
            </a:extLst>
          </p:cNvPr>
          <p:cNvCxnSpPr>
            <a:stCxn id="13" idx="3"/>
            <a:endCxn id="2" idx="3"/>
          </p:cNvCxnSpPr>
          <p:nvPr/>
        </p:nvCxnSpPr>
        <p:spPr>
          <a:xfrm>
            <a:off x="3211032" y="1851434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13FC19-2691-4499-9F2C-4B446090BAEA}"/>
              </a:ext>
            </a:extLst>
          </p:cNvPr>
          <p:cNvCxnSpPr/>
          <p:nvPr/>
        </p:nvCxnSpPr>
        <p:spPr>
          <a:xfrm>
            <a:off x="3211031" y="3228543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A8DDB3-6009-45AA-9316-D3DDC73FC710}"/>
              </a:ext>
            </a:extLst>
          </p:cNvPr>
          <p:cNvCxnSpPr/>
          <p:nvPr/>
        </p:nvCxnSpPr>
        <p:spPr>
          <a:xfrm>
            <a:off x="3226678" y="4605652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2E26F9-290E-423A-9EFC-AB7DC697DF06}"/>
              </a:ext>
            </a:extLst>
          </p:cNvPr>
          <p:cNvCxnSpPr/>
          <p:nvPr/>
        </p:nvCxnSpPr>
        <p:spPr>
          <a:xfrm>
            <a:off x="3211030" y="5933888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204060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748" y="2886718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1748" y="423843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1748" y="5583014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6808" y="1500559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0034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0034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2.5E-6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417 L 4.72222E-6 -0.39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3547" y="200070"/>
            <a:ext cx="2999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" y="191184"/>
            <a:ext cx="1715072" cy="50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0843" y="2219546"/>
            <a:ext cx="4572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C: </a:t>
            </a:r>
            <a:r>
              <a:rPr lang="en-US" sz="280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Right.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98" y="1371398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522"/>
            <a:ext cx="89820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6780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3941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3207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7035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49228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7035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382453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7" y="5280011"/>
            <a:ext cx="335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664123"/>
            <a:ext cx="305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3" y="4495248"/>
            <a:ext cx="1258957" cy="3680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19966" y="4499180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5" y="1999209"/>
            <a:ext cx="6498771" cy="4858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6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C931991C-1B91-43D2-836C-6DF2DB83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7514" y="1230086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350" y="698750"/>
            <a:ext cx="8148522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Wonderful. Oh, this is London. Isn’t it raining?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What bad weather!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It is. And this is Times Square in New York, crowded but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</a:t>
            </a:r>
            <a:r>
              <a:rPr lang="en-US" sz="2200" dirty="0"/>
              <a:t>: Here are some photos of mine. This is ...</a:t>
            </a:r>
          </a:p>
        </p:txBody>
      </p: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5245" y="110261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6273" y="0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595416" y="209912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04430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04430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6006735"/>
            <a:ext cx="2076450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7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0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5649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6925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799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29512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066925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4673518" y="1773588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7685550" y="4921483"/>
            <a:ext cx="330002" cy="1085623"/>
            <a:chOff x="2899820" y="2130633"/>
            <a:chExt cx="330002" cy="1085623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2899820" y="2130633"/>
              <a:ext cx="33000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A3182C-CD24-42E1-917D-9F50786C9D52}"/>
              </a:ext>
            </a:extLst>
          </p:cNvPr>
          <p:cNvSpPr txBox="1"/>
          <p:nvPr/>
        </p:nvSpPr>
        <p:spPr>
          <a:xfrm>
            <a:off x="7485888" y="6108962"/>
            <a:ext cx="107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Sydney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71A29-CA2E-4EAF-9972-CA2AFA972461}"/>
              </a:ext>
            </a:extLst>
          </p:cNvPr>
          <p:cNvSpPr txBox="1"/>
          <p:nvPr/>
        </p:nvSpPr>
        <p:spPr>
          <a:xfrm>
            <a:off x="5991225" y="1242837"/>
            <a:ext cx="111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London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2385F2-CEAA-4965-99F2-3FEA29D12A19}"/>
              </a:ext>
            </a:extLst>
          </p:cNvPr>
          <p:cNvSpPr txBox="1"/>
          <p:nvPr/>
        </p:nvSpPr>
        <p:spPr>
          <a:xfrm>
            <a:off x="1868566" y="1239626"/>
            <a:ext cx="1379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New York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485" y="3387817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556" y="3962142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485" y="4537721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8A7274-0CC0-430C-AE46-9A83E249B73B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551275" y="2102589"/>
            <a:ext cx="1176598" cy="5881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E4D76E-DCE9-48BF-B454-EAF93EFF6583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3551275" y="2690699"/>
            <a:ext cx="1176598" cy="2691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E07EA-EC05-4C1F-A9AC-4602BEDC86A5}"/>
              </a:ext>
            </a:extLst>
          </p:cNvPr>
          <p:cNvCxnSpPr>
            <a:stCxn id="31" idx="3"/>
            <a:endCxn id="34" idx="1"/>
          </p:cNvCxnSpPr>
          <p:nvPr/>
        </p:nvCxnSpPr>
        <p:spPr>
          <a:xfrm flipV="1">
            <a:off x="3551275" y="3817086"/>
            <a:ext cx="1180214" cy="43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5EB390-6278-4AF1-8413-7571A5B9DAEC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3551275" y="4674334"/>
            <a:ext cx="1176598" cy="2777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77215"/>
            <a:ext cx="713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e.  interesting</a:t>
            </a:r>
          </a:p>
        </p:txBody>
      </p:sp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id="{ABC8461A-87AB-4B64-B9FA-CE73A8E37473}"/>
              </a:ext>
            </a:extLst>
          </p:cNvPr>
          <p:cNvSpPr/>
          <p:nvPr/>
        </p:nvSpPr>
        <p:spPr>
          <a:xfrm>
            <a:off x="521110" y="2517058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5" action="ppaction://hlinksldjump"/>
            <a:extLst>
              <a:ext uri="{FF2B5EF4-FFF2-40B4-BE49-F238E27FC236}">
                <a16:creationId xmlns:a16="http://schemas.microsoft.com/office/drawing/2014/main" id="{3C01FC17-17B3-43C1-A86E-99CA5954D0BA}"/>
              </a:ext>
            </a:extLst>
          </p:cNvPr>
          <p:cNvSpPr/>
          <p:nvPr/>
        </p:nvSpPr>
        <p:spPr>
          <a:xfrm>
            <a:off x="556998" y="3657066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6" action="ppaction://hlinksldjump"/>
            <a:extLst>
              <a:ext uri="{FF2B5EF4-FFF2-40B4-BE49-F238E27FC236}">
                <a16:creationId xmlns:a16="http://schemas.microsoft.com/office/drawing/2014/main" id="{E9BA6858-2EEA-49A6-8F55-39256B3B3AA2}"/>
              </a:ext>
            </a:extLst>
          </p:cNvPr>
          <p:cNvSpPr/>
          <p:nvPr/>
        </p:nvSpPr>
        <p:spPr>
          <a:xfrm>
            <a:off x="551590" y="4792087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015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91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2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It’s exciting with a lot of beaches.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i="0" dirty="0">
                <a:effectLst/>
              </a:rPr>
              <a:t>Mai: 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1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</TotalTime>
  <Words>841</Words>
  <Application>Microsoft Office PowerPoint</Application>
  <PresentationFormat>On-screen Show (4:3)</PresentationFormat>
  <Paragraphs>108</Paragraphs>
  <Slides>13</Slides>
  <Notes>1</Notes>
  <HiddenSlides>3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26</cp:revision>
  <dcterms:created xsi:type="dcterms:W3CDTF">2020-12-09T02:04:09Z</dcterms:created>
  <dcterms:modified xsi:type="dcterms:W3CDTF">2021-08-02T04:17:15Z</dcterms:modified>
</cp:coreProperties>
</file>