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37" d="100"/>
          <a:sy n="37" d="100"/>
        </p:scale>
        <p:origin x="-1416" y="-864"/>
      </p:cViewPr>
      <p:guideLst>
        <p:guide orient="horz" pos="2160"/>
        <p:guide pos="3840"/>
      </p:guideLst>
    </p:cSldViewPr>
  </p:slideViewPr>
  <p:notesTextViewPr>
    <p:cViewPr>
      <p:scale>
        <a:sx n="150" d="100"/>
        <a:sy n="15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xmlns=""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a:ext uri="{909E8E84-426E-40DD-AFC4-6F175D3DCCD1}"/>
            <a:ext uri="{91240B29-F687-4F45-9708-019B960494DF}"/>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xmlns=""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7/22/2022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 xmlns:p14="http://schemas.microsoft.com/office/powerpoint/2010/main" val="22029171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a:t>
            </a:r>
            <a:r>
              <a:rPr lang="en-US" sz="2400" dirty="0" smtClean="0">
                <a:latin typeface="Times New Roman" pitchFamily="18" charset="0"/>
              </a:rPr>
              <a:t>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2"/>
            <p:extLst>
              <p:ext uri="{DAA4B4D4-6D71-4841-9C94-3DE7FCFB9230}">
                <p14:media xmlns="" xmlns:p14="http://schemas.microsoft.com/office/powerpoint/2010/main"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3"/>
            <p:extLst>
              <p:ext uri="{DAA4B4D4-6D71-4841-9C94-3DE7FCFB9230}">
                <p14:media xmlns="" xmlns:p14="http://schemas.microsoft.com/office/powerpoint/2010/main"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4"/>
            <p:extLst>
              <p:ext uri="{DAA4B4D4-6D71-4841-9C94-3DE7FCFB9230}">
                <p14:media xmlns="" xmlns:p14="http://schemas.microsoft.com/office/powerpoint/2010/main"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xmlns=""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2">
            <a:extLst>
              <a:ext uri="{FF2B5EF4-FFF2-40B4-BE49-F238E27FC236}">
                <a16:creationId xmlns=""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15">
                <a:extLst>
                  <a:ext uri="{FF2B5EF4-FFF2-40B4-BE49-F238E27FC236}">
                    <a16:creationId xmlns=""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3120</TotalTime>
  <Words>3069</Words>
  <Application>Microsoft Office PowerPoint</Application>
  <PresentationFormat>Custom</PresentationFormat>
  <Paragraphs>541</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Nơi tập trung lực lượng của quân Tống</vt:lpstr>
      <vt:lpstr>Slide 10</vt:lpstr>
      <vt:lpstr>Slide 11</vt:lpstr>
      <vt:lpstr>Slide 12</vt:lpstr>
      <vt:lpstr>Slide 13</vt:lpstr>
      <vt:lpstr>Slide 14</vt:lpstr>
      <vt:lpstr>Sự chuẩn bị của Lý Thường Kiệt</vt:lpstr>
      <vt:lpstr>Slide 16</vt:lpstr>
      <vt:lpstr>Slide 17</vt:lpstr>
      <vt:lpstr>Slide 18</vt:lpstr>
      <vt:lpstr>Slide 19</vt:lpstr>
      <vt:lpstr>Slide 20</vt:lpstr>
      <vt:lpstr>Slide 21</vt:lpstr>
      <vt:lpstr>Slide 22</vt:lpstr>
      <vt:lpstr>Slide 23</vt:lpstr>
      <vt:lpstr>- Căm tức, chuẩn bị ráo riết xâm lược Đại Việt</vt:lpstr>
      <vt:lpstr>Slide 25</vt:lpstr>
      <vt:lpstr>Slide 26</vt:lpstr>
      <vt:lpstr>Slide 27</vt:lpstr>
      <vt:lpstr>Tranh minh họa Lý Thường Kiệt và bài thơ thần “Nam quốc sơn hà”</vt:lpstr>
      <vt:lpstr>Slide 29</vt:lpstr>
      <vt:lpstr>Slide 30</vt:lpstr>
      <vt:lpstr>Slide 31</vt:lpstr>
      <vt:lpstr>Slide 32</vt:lpstr>
      <vt:lpstr>Slide 33</vt:lpstr>
      <vt:lpstr>Slide 34</vt:lpstr>
      <vt:lpstr>HOẠT ĐỘNG LUYỆN TẬP</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HUNG</cp:lastModifiedBy>
  <cp:revision>148</cp:revision>
  <dcterms:created xsi:type="dcterms:W3CDTF">2018-11-04T14:19:53Z</dcterms:created>
  <dcterms:modified xsi:type="dcterms:W3CDTF">2022-07-21T19:26:51Z</dcterms:modified>
</cp:coreProperties>
</file>