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Fredoka On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-4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19/01/2024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10.sv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5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64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4.png"/><Relationship Id="rId23" Type="http://schemas.openxmlformats.org/officeDocument/2006/relationships/image" Target="../media/image81.png"/><Relationship Id="rId10" Type="http://schemas.openxmlformats.org/officeDocument/2006/relationships/image" Target="../media/image62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6.png"/><Relationship Id="rId22" Type="http://schemas.openxmlformats.org/officeDocument/2006/relationships/image" Target="../media/image7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7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9.png"/><Relationship Id="rId7" Type="http://schemas.openxmlformats.org/officeDocument/2006/relationships/audio" Target="../media/audio4.wav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68.png"/><Relationship Id="rId4" Type="http://schemas.openxmlformats.org/officeDocument/2006/relationships/audio" Target="../media/audio1.wav"/><Relationship Id="rId9" Type="http://schemas.openxmlformats.org/officeDocument/2006/relationships/image" Target="../media/image61.emf"/><Relationship Id="rId14" Type="http://schemas.openxmlformats.org/officeDocument/2006/relationships/image" Target="../media/image65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1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2.png"/><Relationship Id="rId17" Type="http://schemas.openxmlformats.org/officeDocument/2006/relationships/image" Target="../media/image54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29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70.png"/><Relationship Id="rId5" Type="http://schemas.openxmlformats.org/officeDocument/2006/relationships/audio" Target="../media/audio1.wav"/><Relationship Id="rId15" Type="http://schemas.openxmlformats.org/officeDocument/2006/relationships/image" Target="../media/image65.png"/><Relationship Id="rId23" Type="http://schemas.openxmlformats.org/officeDocument/2006/relationships/image" Target="../media/image101.png"/><Relationship Id="rId28" Type="http://schemas.openxmlformats.org/officeDocument/2006/relationships/audio" Target="../media/audio2.wav"/><Relationship Id="rId10" Type="http://schemas.openxmlformats.org/officeDocument/2006/relationships/image" Target="../media/image61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0.png"/><Relationship Id="rId14" Type="http://schemas.openxmlformats.org/officeDocument/2006/relationships/image" Target="../media/image64.emf"/><Relationship Id="rId22" Type="http://schemas.openxmlformats.org/officeDocument/2006/relationships/image" Target="../media/image69.png"/><Relationship Id="rId27" Type="http://schemas.openxmlformats.org/officeDocument/2006/relationships/audio" Target="../media/audio1.wav"/><Relationship Id="rId30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.png"/><Relationship Id="rId7" Type="http://schemas.openxmlformats.org/officeDocument/2006/relationships/image" Target="../media/image10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+35°+41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1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=90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3600" i="1" dirty="0" smtClean="0">
                    <a:effectLst/>
                    <a:latin typeface="+mj-lt"/>
                    <a:ea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862322"/>
              </a:xfrm>
              <a:prstGeom prst="rect">
                <a:avLst/>
              </a:prstGeom>
              <a:blipFill>
                <a:blip r:embed="rId6"/>
                <a:stretch>
                  <a:fillRect l="-1560" r="-1560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9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+70°+38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1403</Words>
  <Application>Microsoft Office PowerPoint</Application>
  <PresentationFormat>Custom</PresentationFormat>
  <Paragraphs>189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Symbol</vt:lpstr>
      <vt:lpstr>Arial</vt:lpstr>
      <vt:lpstr>Yu Mincho</vt:lpstr>
      <vt:lpstr>Cambria Math</vt:lpstr>
      <vt:lpstr>Fredoka One</vt:lpstr>
      <vt:lpstr>#9Slide02 Noi dung dai</vt:lpstr>
      <vt:lpstr>Calibri</vt:lpstr>
      <vt:lpstr>iCiel Cadena</vt:lpstr>
      <vt:lpstr>Times New Roman</vt:lpstr>
      <vt:lpstr>#9Slide02 Tieu de dai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Admin</cp:lastModifiedBy>
  <cp:revision>33</cp:revision>
  <dcterms:created xsi:type="dcterms:W3CDTF">2006-08-16T00:00:00Z</dcterms:created>
  <dcterms:modified xsi:type="dcterms:W3CDTF">2024-01-19T03:24:44Z</dcterms:modified>
  <dc:identifier>DAFOoZpgCq0</dc:identifier>
</cp:coreProperties>
</file>