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02" r:id="rId2"/>
    <p:sldId id="303" r:id="rId3"/>
    <p:sldId id="304" r:id="rId4"/>
    <p:sldId id="305" r:id="rId5"/>
    <p:sldId id="306" r:id="rId6"/>
    <p:sldId id="297" r:id="rId7"/>
    <p:sldId id="298" r:id="rId8"/>
    <p:sldId id="299" r:id="rId9"/>
    <p:sldId id="300" r:id="rId10"/>
    <p:sldId id="301" r:id="rId11"/>
    <p:sldId id="292" r:id="rId12"/>
    <p:sldId id="278" r:id="rId13"/>
  </p:sldIdLst>
  <p:sldSz cx="13441363" cy="7680325"/>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603250" indent="-146050" algn="l" rtl="0" fontAlgn="base">
      <a:spcBef>
        <a:spcPct val="0"/>
      </a:spcBef>
      <a:spcAft>
        <a:spcPct val="0"/>
      </a:spcAft>
      <a:defRPr b="1" kern="1200">
        <a:solidFill>
          <a:schemeClr val="tx1"/>
        </a:solidFill>
        <a:latin typeface="Arial" panose="020B0604020202020204" pitchFamily="34" charset="0"/>
        <a:ea typeface="+mn-ea"/>
        <a:cs typeface="+mn-cs"/>
      </a:defRPr>
    </a:lvl2pPr>
    <a:lvl3pPr marL="1206500" indent="-2921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809750" indent="-438150" algn="l" rtl="0" fontAlgn="base">
      <a:spcBef>
        <a:spcPct val="0"/>
      </a:spcBef>
      <a:spcAft>
        <a:spcPct val="0"/>
      </a:spcAft>
      <a:defRPr b="1" kern="1200">
        <a:solidFill>
          <a:schemeClr val="tx1"/>
        </a:solidFill>
        <a:latin typeface="Arial" panose="020B0604020202020204" pitchFamily="34" charset="0"/>
        <a:ea typeface="+mn-ea"/>
        <a:cs typeface="+mn-cs"/>
      </a:defRPr>
    </a:lvl4pPr>
    <a:lvl5pPr marL="2413000" indent="-5842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736">
          <p15:clr>
            <a:srgbClr val="A4A3A4"/>
          </p15:clr>
        </p15:guide>
        <p15:guide id="2" pos="16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E5B24"/>
    <a:srgbClr val="18A795"/>
    <a:srgbClr val="0000FF"/>
    <a:srgbClr val="FF0000"/>
    <a:srgbClr val="00FFFF"/>
    <a:srgbClr val="FF00FF"/>
    <a:srgbClr val="80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92" y="81"/>
      </p:cViewPr>
      <p:guideLst>
        <p:guide orient="horz" pos="2736"/>
        <p:guide pos="16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636EB0B-26EE-48AB-A446-B0CD3FE5D17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27651" name="Rectangle 3">
            <a:extLst>
              <a:ext uri="{FF2B5EF4-FFF2-40B4-BE49-F238E27FC236}">
                <a16:creationId xmlns:a16="http://schemas.microsoft.com/office/drawing/2014/main" id="{FDDC461B-66FF-456B-A2E5-D207525668D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14340" name="Rectangle 4">
            <a:extLst>
              <a:ext uri="{FF2B5EF4-FFF2-40B4-BE49-F238E27FC236}">
                <a16:creationId xmlns:a16="http://schemas.microsoft.com/office/drawing/2014/main" id="{671477D0-1268-473E-AAD8-65354126719B}"/>
              </a:ext>
            </a:extLst>
          </p:cNvPr>
          <p:cNvSpPr>
            <a:spLocks noGrp="1" noRot="1" noChangeAspect="1" noChangeArrowheads="1" noTextEdit="1"/>
          </p:cNvSpPr>
          <p:nvPr>
            <p:ph type="sldImg" idx="2"/>
          </p:nvPr>
        </p:nvSpPr>
        <p:spPr bwMode="auto">
          <a:xfrm>
            <a:off x="428625" y="685800"/>
            <a:ext cx="60007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a:extLst>
              <a:ext uri="{FF2B5EF4-FFF2-40B4-BE49-F238E27FC236}">
                <a16:creationId xmlns:a16="http://schemas.microsoft.com/office/drawing/2014/main" id="{1DB88B66-D6B9-421A-8B6E-43262BFCB7E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D0C27A73-6B85-4C60-82D5-65CDB354078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27655" name="Rectangle 7">
            <a:extLst>
              <a:ext uri="{FF2B5EF4-FFF2-40B4-BE49-F238E27FC236}">
                <a16:creationId xmlns:a16="http://schemas.microsoft.com/office/drawing/2014/main" id="{179BE889-13E3-419A-9B0F-DF80794DA17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E3B74741-ECF9-4EB7-8061-40E00598523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603250" algn="l" rtl="0" eaLnBrk="0" fontAlgn="base" hangingPunct="0">
      <a:spcBef>
        <a:spcPct val="30000"/>
      </a:spcBef>
      <a:spcAft>
        <a:spcPct val="0"/>
      </a:spcAft>
      <a:defRPr sz="1600" kern="1200">
        <a:solidFill>
          <a:schemeClr val="tx1"/>
        </a:solidFill>
        <a:latin typeface="Arial" charset="0"/>
        <a:ea typeface="+mn-ea"/>
        <a:cs typeface="+mn-cs"/>
      </a:defRPr>
    </a:lvl2pPr>
    <a:lvl3pPr marL="1206500" algn="l" rtl="0" eaLnBrk="0" fontAlgn="base" hangingPunct="0">
      <a:spcBef>
        <a:spcPct val="30000"/>
      </a:spcBef>
      <a:spcAft>
        <a:spcPct val="0"/>
      </a:spcAft>
      <a:defRPr sz="1600" kern="1200">
        <a:solidFill>
          <a:schemeClr val="tx1"/>
        </a:solidFill>
        <a:latin typeface="Arial" charset="0"/>
        <a:ea typeface="+mn-ea"/>
        <a:cs typeface="+mn-cs"/>
      </a:defRPr>
    </a:lvl3pPr>
    <a:lvl4pPr marL="1809750" algn="l" rtl="0" eaLnBrk="0" fontAlgn="base" hangingPunct="0">
      <a:spcBef>
        <a:spcPct val="30000"/>
      </a:spcBef>
      <a:spcAft>
        <a:spcPct val="0"/>
      </a:spcAft>
      <a:defRPr sz="1600" kern="1200">
        <a:solidFill>
          <a:schemeClr val="tx1"/>
        </a:solidFill>
        <a:latin typeface="Arial" charset="0"/>
        <a:ea typeface="+mn-ea"/>
        <a:cs typeface="+mn-cs"/>
      </a:defRPr>
    </a:lvl4pPr>
    <a:lvl5pPr marL="2413000" algn="l" rtl="0" eaLnBrk="0" fontAlgn="base" hangingPunct="0">
      <a:spcBef>
        <a:spcPct val="30000"/>
      </a:spcBef>
      <a:spcAft>
        <a:spcPct val="0"/>
      </a:spcAft>
      <a:defRPr sz="1600" kern="1200">
        <a:solidFill>
          <a:schemeClr val="tx1"/>
        </a:solidFill>
        <a:latin typeface="Arial" charset="0"/>
        <a:ea typeface="+mn-ea"/>
        <a:cs typeface="+mn-cs"/>
      </a:defRPr>
    </a:lvl5pPr>
    <a:lvl6pPr marL="3017291" algn="l" defTabSz="1206917" rtl="0" eaLnBrk="1" latinLnBrk="0" hangingPunct="1">
      <a:defRPr sz="1600" kern="1200">
        <a:solidFill>
          <a:schemeClr val="tx1"/>
        </a:solidFill>
        <a:latin typeface="+mn-lt"/>
        <a:ea typeface="+mn-ea"/>
        <a:cs typeface="+mn-cs"/>
      </a:defRPr>
    </a:lvl6pPr>
    <a:lvl7pPr marL="3620750" algn="l" defTabSz="1206917" rtl="0" eaLnBrk="1" latinLnBrk="0" hangingPunct="1">
      <a:defRPr sz="1600" kern="1200">
        <a:solidFill>
          <a:schemeClr val="tx1"/>
        </a:solidFill>
        <a:latin typeface="+mn-lt"/>
        <a:ea typeface="+mn-ea"/>
        <a:cs typeface="+mn-cs"/>
      </a:defRPr>
    </a:lvl7pPr>
    <a:lvl8pPr marL="4224208" algn="l" defTabSz="1206917" rtl="0" eaLnBrk="1" latinLnBrk="0" hangingPunct="1">
      <a:defRPr sz="1600" kern="1200">
        <a:solidFill>
          <a:schemeClr val="tx1"/>
        </a:solidFill>
        <a:latin typeface="+mn-lt"/>
        <a:ea typeface="+mn-ea"/>
        <a:cs typeface="+mn-cs"/>
      </a:defRPr>
    </a:lvl8pPr>
    <a:lvl9pPr marL="4827666" algn="l" defTabSz="120691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C01A37CD-9DBC-49FB-976F-C64CBEC37024}"/>
              </a:ext>
            </a:extLst>
          </p:cNvPr>
          <p:cNvSpPr>
            <a:spLocks noGrp="1" noRot="1" noChangeAspect="1" noTextEdit="1"/>
          </p:cNvSpPr>
          <p:nvPr>
            <p:ph type="sldImg"/>
          </p:nvPr>
        </p:nvSpPr>
        <p:spPr>
          <a:ln/>
        </p:spPr>
      </p:sp>
      <p:sp>
        <p:nvSpPr>
          <p:cNvPr id="15363" name="Notes Placeholder 2">
            <a:extLst>
              <a:ext uri="{FF2B5EF4-FFF2-40B4-BE49-F238E27FC236}">
                <a16:creationId xmlns:a16="http://schemas.microsoft.com/office/drawing/2014/main" id="{7C9E0BDD-0C39-460B-94C8-FF868DBCCB9B}"/>
              </a:ext>
            </a:extLst>
          </p:cNvPr>
          <p:cNvSpPr>
            <a:spLocks noGrp="1"/>
          </p:cNvSpPr>
          <p:nvPr>
            <p:ph type="body" idx="1"/>
          </p:nvPr>
        </p:nvSpPr>
        <p:spPr>
          <a:noFill/>
        </p:spPr>
        <p:txBody>
          <a:bodyPr/>
          <a:lstStyle/>
          <a:p>
            <a:pPr eaLnBrk="1" hangingPunct="1"/>
            <a:r>
              <a:rPr lang="en-US" altLang="en-US" sz="1600" dirty="0">
                <a:solidFill>
                  <a:srgbClr val="FF0000"/>
                </a:solidFill>
                <a:latin typeface="Times New Roman" panose="02020603050405020304" pitchFamily="18" charset="0"/>
                <a:cs typeface="Times New Roman" panose="02020603050405020304" pitchFamily="18" charset="0"/>
              </a:rPr>
              <a:t>1. </a:t>
            </a:r>
            <a:r>
              <a:rPr lang="en-US" altLang="en-US" sz="1600" u="sng" dirty="0">
                <a:solidFill>
                  <a:srgbClr val="FF0000"/>
                </a:solidFill>
                <a:latin typeface="Times New Roman" panose="02020603050405020304" pitchFamily="18" charset="0"/>
                <a:cs typeface="Times New Roman" panose="02020603050405020304" pitchFamily="18" charset="0"/>
              </a:rPr>
              <a:t>New words</a:t>
            </a:r>
            <a:r>
              <a:rPr lang="en-US" altLang="en-US" sz="1600"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land on (v) </a:t>
            </a:r>
            <a:r>
              <a:rPr lang="en-US" altLang="en-US" sz="1600" dirty="0" err="1">
                <a:latin typeface="Times New Roman" panose="02020603050405020304" pitchFamily="18" charset="0"/>
                <a:cs typeface="Times New Roman" panose="02020603050405020304" pitchFamily="18" charset="0"/>
              </a:rPr>
              <a:t>đổ</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bộ</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hạ</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cánh</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/lend </a:t>
            </a:r>
            <a:r>
              <a:rPr lang="en-US" altLang="en-US" sz="1600" dirty="0" err="1">
                <a:solidFill>
                  <a:srgbClr val="00B050"/>
                </a:solidFill>
                <a:latin typeface="Times New Roman" panose="02020603050405020304" pitchFamily="18" charset="0"/>
                <a:cs typeface="Times New Roman" panose="02020603050405020304" pitchFamily="18" charset="0"/>
              </a:rPr>
              <a:t>ɔn</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range (n) </a:t>
            </a:r>
            <a:r>
              <a:rPr lang="en-US" altLang="en-US" sz="1600" dirty="0" err="1">
                <a:latin typeface="Times New Roman" panose="02020603050405020304" pitchFamily="18" charset="0"/>
                <a:cs typeface="Times New Roman" panose="02020603050405020304" pitchFamily="18" charset="0"/>
              </a:rPr>
              <a:t>dãy</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luống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phạm</a:t>
            </a:r>
            <a:r>
              <a:rPr lang="en-US" altLang="en-US" sz="1600" dirty="0">
                <a:latin typeface="Times New Roman" panose="02020603050405020304" pitchFamily="18" charset="0"/>
                <a:cs typeface="Times New Roman" panose="02020603050405020304" pitchFamily="18" charset="0"/>
              </a:rPr>
              <a:t> vi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reinʤ</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Republic (n) </a:t>
            </a:r>
            <a:r>
              <a:rPr lang="en-US" altLang="en-US" sz="1600" dirty="0" err="1">
                <a:latin typeface="Times New Roman" panose="02020603050405020304" pitchFamily="18" charset="0"/>
                <a:cs typeface="Times New Roman" panose="02020603050405020304" pitchFamily="18" charset="0"/>
              </a:rPr>
              <a:t>nước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nền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cộng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hòa</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ri'pəblik</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varied (adj) </a:t>
            </a:r>
            <a:r>
              <a:rPr lang="en-US" altLang="en-US" sz="1600" dirty="0" err="1">
                <a:latin typeface="Times New Roman" panose="02020603050405020304" pitchFamily="18" charset="0"/>
                <a:cs typeface="Times New Roman" panose="02020603050405020304" pitchFamily="18" charset="0"/>
              </a:rPr>
              <a:t>đa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dạng</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verid</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lush (adj) sum </a:t>
            </a:r>
            <a:r>
              <a:rPr lang="en-US" altLang="en-US" sz="1600" dirty="0" err="1">
                <a:latin typeface="Times New Roman" panose="02020603050405020304" pitchFamily="18" charset="0"/>
                <a:cs typeface="Times New Roman" panose="02020603050405020304" pitchFamily="18" charset="0"/>
              </a:rPr>
              <a:t>suê</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tươi</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tốt</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ləʃ</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rainforest (n) </a:t>
            </a:r>
            <a:r>
              <a:rPr lang="en-US" altLang="en-US" sz="1600" dirty="0" err="1">
                <a:latin typeface="Times New Roman" panose="02020603050405020304" pitchFamily="18" charset="0"/>
                <a:cs typeface="Times New Roman" panose="02020603050405020304" pitchFamily="18" charset="0"/>
              </a:rPr>
              <a:t>rừng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mưa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nhiệt</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đới</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/ˈ</a:t>
            </a:r>
            <a:r>
              <a:rPr lang="en-US" altLang="en-US" sz="1600" dirty="0" err="1">
                <a:solidFill>
                  <a:srgbClr val="00B050"/>
                </a:solidFill>
                <a:latin typeface="Times New Roman" panose="02020603050405020304" pitchFamily="18" charset="0"/>
                <a:cs typeface="Times New Roman" panose="02020603050405020304" pitchFamily="18" charset="0"/>
              </a:rPr>
              <a:t>reinˌfôrəst</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agriculture (n) </a:t>
            </a:r>
            <a:r>
              <a:rPr lang="en-US" altLang="en-US" sz="1600" dirty="0" err="1">
                <a:latin typeface="Times New Roman" panose="02020603050405020304" pitchFamily="18" charset="0"/>
                <a:cs typeface="Times New Roman" panose="02020603050405020304" pitchFamily="18" charset="0"/>
              </a:rPr>
              <a:t>nông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nghiệp</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ægrikaotʃə</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industry (n) </a:t>
            </a:r>
            <a:r>
              <a:rPr lang="en-US" altLang="en-US" sz="1600" dirty="0" err="1">
                <a:latin typeface="Times New Roman" panose="02020603050405020304" pitchFamily="18" charset="0"/>
                <a:cs typeface="Times New Roman" panose="02020603050405020304" pitchFamily="18" charset="0"/>
              </a:rPr>
              <a:t>công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nghiệp</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indəstri</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imperial (adj) </a:t>
            </a:r>
            <a:r>
              <a:rPr lang="en-US" altLang="en-US" sz="1600" dirty="0" err="1">
                <a:latin typeface="Times New Roman" panose="02020603050405020304" pitchFamily="18" charset="0"/>
                <a:cs typeface="Times New Roman" panose="02020603050405020304" pitchFamily="18" charset="0"/>
              </a:rPr>
              <a:t>thuộc</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hoàng</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gia</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im'piəriəl</a:t>
            </a:r>
            <a:r>
              <a:rPr lang="en-US" altLang="en-US" sz="1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1600" dirty="0">
                <a:latin typeface="Times New Roman" panose="02020603050405020304" pitchFamily="18" charset="0"/>
                <a:cs typeface="Times New Roman" panose="02020603050405020304" pitchFamily="18" charset="0"/>
              </a:rPr>
              <a:t>- ruin (n) </a:t>
            </a:r>
            <a:r>
              <a:rPr lang="en-US" altLang="en-US" sz="1600" dirty="0" err="1">
                <a:latin typeface="Times New Roman" panose="02020603050405020304" pitchFamily="18" charset="0"/>
                <a:cs typeface="Times New Roman" panose="02020603050405020304" pitchFamily="18" charset="0"/>
              </a:rPr>
              <a:t>tàn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tích</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đổ</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nát</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/ruin/</a:t>
            </a:r>
          </a:p>
          <a:p>
            <a:pPr eaLnBrk="1" hangingPunct="1"/>
            <a:r>
              <a:rPr lang="en-US" altLang="en-US" sz="1600" dirty="0">
                <a:latin typeface="Times New Roman" panose="02020603050405020304" pitchFamily="18" charset="0"/>
                <a:cs typeface="Times New Roman" panose="02020603050405020304" pitchFamily="18" charset="0"/>
              </a:rPr>
              <a:t>- Forbidden City (n) </a:t>
            </a:r>
            <a:r>
              <a:rPr lang="en-US" altLang="en-US" sz="1600" dirty="0" err="1">
                <a:latin typeface="Times New Roman" panose="02020603050405020304" pitchFamily="18" charset="0"/>
                <a:cs typeface="Times New Roman" panose="02020603050405020304" pitchFamily="18" charset="0"/>
              </a:rPr>
              <a:t>tử</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cấm</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thành</a:t>
            </a:r>
            <a:r>
              <a:rPr lang="en-US" altLang="en-US" sz="1600" dirty="0">
                <a:latin typeface="Times New Roman" panose="02020603050405020304" pitchFamily="18" charset="0"/>
                <a:cs typeface="Times New Roman" panose="02020603050405020304" pitchFamily="18" charset="0"/>
              </a:rPr>
              <a:t> </a:t>
            </a:r>
            <a:r>
              <a:rPr lang="en-US" altLang="en-US" sz="1600" dirty="0">
                <a:solidFill>
                  <a:srgbClr val="00B050"/>
                </a:solidFill>
                <a:latin typeface="Times New Roman" panose="02020603050405020304" pitchFamily="18" charset="0"/>
                <a:cs typeface="Times New Roman" panose="02020603050405020304" pitchFamily="18" charset="0"/>
              </a:rPr>
              <a:t>/</a:t>
            </a:r>
            <a:r>
              <a:rPr lang="en-US" altLang="en-US" sz="1600" dirty="0" err="1">
                <a:solidFill>
                  <a:srgbClr val="00B050"/>
                </a:solidFill>
                <a:latin typeface="Times New Roman" panose="02020603050405020304" pitchFamily="18" charset="0"/>
                <a:cs typeface="Times New Roman" panose="02020603050405020304" pitchFamily="18" charset="0"/>
              </a:rPr>
              <a:t>fə'bidən</a:t>
            </a:r>
            <a:r>
              <a:rPr lang="en-US" altLang="en-US" sz="1600" dirty="0">
                <a:solidFill>
                  <a:srgbClr val="00B050"/>
                </a:solidFill>
                <a:latin typeface="Times New Roman" panose="02020603050405020304" pitchFamily="18" charset="0"/>
                <a:cs typeface="Times New Roman" panose="02020603050405020304" pitchFamily="18" charset="0"/>
              </a:rPr>
              <a:t> '</a:t>
            </a:r>
            <a:r>
              <a:rPr lang="en-US" altLang="en-US" sz="1600" dirty="0" err="1">
                <a:solidFill>
                  <a:srgbClr val="00B050"/>
                </a:solidFill>
                <a:latin typeface="Times New Roman" panose="02020603050405020304" pitchFamily="18" charset="0"/>
                <a:cs typeface="Times New Roman" panose="02020603050405020304" pitchFamily="18" charset="0"/>
              </a:rPr>
              <a:t>siti</a:t>
            </a:r>
            <a:r>
              <a:rPr lang="en-US" altLang="en-US" sz="1600" dirty="0">
                <a:solidFill>
                  <a:srgbClr val="00B050"/>
                </a:solidFill>
                <a:latin typeface="Times New Roman" panose="02020603050405020304" pitchFamily="18" charset="0"/>
                <a:cs typeface="Times New Roman" panose="02020603050405020304" pitchFamily="18" charset="0"/>
              </a:rPr>
              <a:t>/</a:t>
            </a:r>
          </a:p>
          <a:p>
            <a:endParaRPr lang="en-US" altLang="en-US" dirty="0">
              <a:latin typeface="Arial" panose="020B0604020202020204" pitchFamily="34" charset="0"/>
            </a:endParaRPr>
          </a:p>
        </p:txBody>
      </p:sp>
      <p:sp>
        <p:nvSpPr>
          <p:cNvPr id="15364" name="Slide Number Placeholder 3">
            <a:extLst>
              <a:ext uri="{FF2B5EF4-FFF2-40B4-BE49-F238E27FC236}">
                <a16:creationId xmlns:a16="http://schemas.microsoft.com/office/drawing/2014/main" id="{A7C85419-7C26-4EFE-BF46-333C1FA02B41}"/>
              </a:ext>
            </a:extLst>
          </p:cNvPr>
          <p:cNvSpPr>
            <a:spLocks noGrp="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D0D1253-40AF-4882-9E7D-24628C7DE869}" type="slidenum">
              <a:rPr lang="en-US" altLang="en-US" b="0"/>
              <a:pPr eaLnBrk="1" hangingPunct="1"/>
              <a:t>2</a:t>
            </a:fld>
            <a:endParaRPr lang="en-US" altLang="en-US"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sz="1600" dirty="0">
                <a:solidFill>
                  <a:srgbClr val="0000FF"/>
                </a:solidFill>
                <a:latin typeface="Times New Roman" panose="02020603050405020304" pitchFamily="18" charset="0"/>
                <a:cs typeface="Times New Roman" panose="02020603050405020304" pitchFamily="18" charset="0"/>
              </a:rPr>
              <a:t> English is the first language in many countries outside the United Kingdom.</a:t>
            </a:r>
          </a:p>
          <a:p>
            <a:pPr eaLnBrk="1" hangingPunct="1"/>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err="1">
                <a:solidFill>
                  <a:srgbClr val="FF0000"/>
                </a:solidFill>
                <a:latin typeface="Times New Roman" panose="02020603050405020304" pitchFamily="18" charset="0"/>
                <a:cs typeface="Times New Roman" panose="02020603050405020304" pitchFamily="18" charset="0"/>
              </a:rPr>
              <a:t>Phú</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err="1">
                <a:solidFill>
                  <a:srgbClr val="FF0000"/>
                </a:solidFill>
                <a:latin typeface="Times New Roman" panose="02020603050405020304" pitchFamily="18" charset="0"/>
                <a:cs typeface="Times New Roman" panose="02020603050405020304" pitchFamily="18" charset="0"/>
              </a:rPr>
              <a:t>Xuân</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err="1">
                <a:solidFill>
                  <a:srgbClr val="FF0000"/>
                </a:solidFill>
                <a:latin typeface="Times New Roman" panose="02020603050405020304" pitchFamily="18" charset="0"/>
                <a:cs typeface="Times New Roman" panose="02020603050405020304" pitchFamily="18" charset="0"/>
              </a:rPr>
              <a:t>Phú</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err="1">
                <a:solidFill>
                  <a:srgbClr val="FF0000"/>
                </a:solidFill>
                <a:latin typeface="Times New Roman" panose="02020603050405020304" pitchFamily="18" charset="0"/>
                <a:cs typeface="Times New Roman" panose="02020603050405020304" pitchFamily="18" charset="0"/>
              </a:rPr>
              <a:t>Xuân</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một</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địa</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danh</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lịch</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sử</a:t>
            </a:r>
            <a:r>
              <a:rPr lang="en-US" altLang="en-US" sz="1600" dirty="0">
                <a:solidFill>
                  <a:srgbClr val="006600"/>
                </a:solidFill>
                <a:latin typeface="Times New Roman" panose="02020603050405020304" pitchFamily="18" charset="0"/>
                <a:cs typeface="Times New Roman" panose="02020603050405020304" pitchFamily="18" charset="0"/>
              </a:rPr>
              <a:t> ở </a:t>
            </a:r>
            <a:r>
              <a:rPr lang="en-US" altLang="en-US" sz="1600" dirty="0" err="1">
                <a:solidFill>
                  <a:srgbClr val="006600"/>
                </a:solidFill>
                <a:latin typeface="Times New Roman" panose="02020603050405020304" pitchFamily="18" charset="0"/>
                <a:cs typeface="Times New Roman" panose="02020603050405020304" pitchFamily="18" charset="0"/>
              </a:rPr>
              <a:t>Huế</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thủ</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đô</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của</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chúa</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Nguyễn</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triều</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đại</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Tây</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Sơn</a:t>
            </a:r>
            <a:endParaRPr lang="en-US" altLang="en-US" sz="1600" dirty="0">
              <a:solidFill>
                <a:srgbClr val="006600"/>
              </a:solidFill>
              <a:latin typeface="Times New Roman" panose="02020603050405020304" pitchFamily="18" charset="0"/>
              <a:cs typeface="Times New Roman" panose="02020603050405020304" pitchFamily="18" charset="0"/>
            </a:endParaRPr>
          </a:p>
          <a:p>
            <a:pPr eaLnBrk="1" hangingPunct="1"/>
            <a:r>
              <a:rPr lang="en-US" altLang="en-US" sz="1600" dirty="0">
                <a:solidFill>
                  <a:srgbClr val="FF0000"/>
                </a:solidFill>
                <a:latin typeface="Times New Roman" panose="02020603050405020304" pitchFamily="18" charset="0"/>
                <a:cs typeface="Times New Roman" panose="02020603050405020304" pitchFamily="18" charset="0"/>
              </a:rPr>
              <a:t>- Giza (</a:t>
            </a:r>
            <a:r>
              <a:rPr lang="en-US" altLang="en-US" sz="1600" dirty="0" err="1">
                <a:solidFill>
                  <a:srgbClr val="FF0000"/>
                </a:solidFill>
                <a:latin typeface="Times New Roman" panose="02020603050405020304" pitchFamily="18" charset="0"/>
                <a:cs typeface="Times New Roman" panose="02020603050405020304" pitchFamily="18" charset="0"/>
              </a:rPr>
              <a:t>thuộc</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err="1">
                <a:solidFill>
                  <a:srgbClr val="FF0000"/>
                </a:solidFill>
                <a:latin typeface="Times New Roman" panose="02020603050405020304" pitchFamily="18" charset="0"/>
                <a:cs typeface="Times New Roman" panose="02020603050405020304" pitchFamily="18" charset="0"/>
              </a:rPr>
              <a:t>đô</a:t>
            </a:r>
            <a:r>
              <a:rPr lang="en-US" altLang="en-US" sz="1600" dirty="0">
                <a:solidFill>
                  <a:srgbClr val="FF0000"/>
                </a:solidFill>
                <a:latin typeface="Times New Roman" panose="02020603050405020304" pitchFamily="18" charset="0"/>
                <a:cs typeface="Times New Roman" panose="02020603050405020304" pitchFamily="18" charset="0"/>
              </a:rPr>
              <a:t> </a:t>
            </a:r>
            <a:r>
              <a:rPr lang="en-US" altLang="en-US" sz="1600" dirty="0" err="1">
                <a:solidFill>
                  <a:srgbClr val="FF0000"/>
                </a:solidFill>
                <a:latin typeface="Times New Roman" panose="02020603050405020304" pitchFamily="18" charset="0"/>
                <a:cs typeface="Times New Roman" panose="02020603050405020304" pitchFamily="18" charset="0"/>
              </a:rPr>
              <a:t>thị</a:t>
            </a:r>
            <a:r>
              <a:rPr lang="en-US" altLang="en-US" sz="1600" dirty="0">
                <a:solidFill>
                  <a:srgbClr val="FF0000"/>
                </a:solidFill>
                <a:latin typeface="Times New Roman" panose="02020603050405020304" pitchFamily="18" charset="0"/>
                <a:cs typeface="Times New Roman" panose="02020603050405020304" pitchFamily="18" charset="0"/>
              </a:rPr>
              <a:t> Cairo ở Ai </a:t>
            </a:r>
            <a:r>
              <a:rPr lang="en-US" altLang="en-US" sz="1600" dirty="0" err="1">
                <a:solidFill>
                  <a:srgbClr val="FF0000"/>
                </a:solidFill>
                <a:latin typeface="Times New Roman" panose="02020603050405020304" pitchFamily="18" charset="0"/>
                <a:cs typeface="Times New Roman" panose="02020603050405020304" pitchFamily="18" charset="0"/>
              </a:rPr>
              <a:t>Cập</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nơi</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có</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các</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kim</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tự</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tháp</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nổi</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tiếng</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nhất</a:t>
            </a:r>
            <a:r>
              <a:rPr lang="en-US" altLang="en-US" sz="1600" dirty="0">
                <a:solidFill>
                  <a:srgbClr val="006600"/>
                </a:solidFill>
                <a:latin typeface="Times New Roman" panose="02020603050405020304" pitchFamily="18" charset="0"/>
                <a:cs typeface="Times New Roman" panose="02020603050405020304" pitchFamily="18" charset="0"/>
              </a:rPr>
              <a:t> Ai </a:t>
            </a:r>
            <a:r>
              <a:rPr lang="en-US" altLang="en-US" sz="1600" dirty="0" err="1">
                <a:solidFill>
                  <a:srgbClr val="006600"/>
                </a:solidFill>
                <a:latin typeface="Times New Roman" panose="02020603050405020304" pitchFamily="18" charset="0"/>
                <a:cs typeface="Times New Roman" panose="02020603050405020304" pitchFamily="18" charset="0"/>
              </a:rPr>
              <a:t>Cập</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và</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một</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số</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của</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các</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kim</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tự</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tháp</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và</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đền</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thờ</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khác</a:t>
            </a:r>
            <a:endParaRPr lang="en-US" altLang="en-US" sz="1600" dirty="0">
              <a:solidFill>
                <a:srgbClr val="006600"/>
              </a:solidFill>
              <a:latin typeface="Times New Roman" panose="02020603050405020304" pitchFamily="18" charset="0"/>
              <a:cs typeface="Times New Roman" panose="02020603050405020304" pitchFamily="18" charset="0"/>
            </a:endParaRPr>
          </a:p>
          <a:p>
            <a:pPr eaLnBrk="1" hangingPunct="1"/>
            <a:r>
              <a:rPr lang="en-US" altLang="en-US" sz="1600" dirty="0">
                <a:solidFill>
                  <a:srgbClr val="FF0000"/>
                </a:solidFill>
                <a:latin typeface="Times New Roman" panose="02020603050405020304" pitchFamily="18" charset="0"/>
                <a:cs typeface="Times New Roman" panose="02020603050405020304" pitchFamily="18" charset="0"/>
              </a:rPr>
              <a:t>- Kiev: </a:t>
            </a:r>
            <a:r>
              <a:rPr lang="en-US" altLang="en-US" sz="1600" dirty="0" err="1">
                <a:solidFill>
                  <a:srgbClr val="006600"/>
                </a:solidFill>
                <a:latin typeface="Times New Roman" panose="02020603050405020304" pitchFamily="18" charset="0"/>
                <a:cs typeface="Times New Roman" panose="02020603050405020304" pitchFamily="18" charset="0"/>
              </a:rPr>
              <a:t>thủ</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đô</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và</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thành</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phố</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lớn</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nhất</a:t>
            </a:r>
            <a:r>
              <a:rPr lang="en-US" altLang="en-US" sz="1600" dirty="0">
                <a:solidFill>
                  <a:srgbClr val="006600"/>
                </a:solidFill>
                <a:latin typeface="Times New Roman" panose="02020603050405020304" pitchFamily="18" charset="0"/>
                <a:cs typeface="Times New Roman" panose="02020603050405020304" pitchFamily="18" charset="0"/>
              </a:rPr>
              <a:t> </a:t>
            </a:r>
            <a:r>
              <a:rPr lang="en-US" altLang="en-US" sz="1600" dirty="0" err="1">
                <a:solidFill>
                  <a:srgbClr val="006600"/>
                </a:solidFill>
                <a:latin typeface="Times New Roman" panose="02020603050405020304" pitchFamily="18" charset="0"/>
                <a:cs typeface="Times New Roman" panose="02020603050405020304" pitchFamily="18" charset="0"/>
              </a:rPr>
              <a:t>của</a:t>
            </a:r>
            <a:r>
              <a:rPr lang="en-US" altLang="en-US" sz="1600" dirty="0">
                <a:solidFill>
                  <a:srgbClr val="006600"/>
                </a:solidFill>
                <a:latin typeface="Times New Roman" panose="02020603050405020304" pitchFamily="18" charset="0"/>
                <a:cs typeface="Times New Roman" panose="02020603050405020304" pitchFamily="18" charset="0"/>
              </a:rPr>
              <a:t> Ukraine</a:t>
            </a:r>
          </a:p>
          <a:p>
            <a:pPr eaLnBrk="1" hangingPunct="1"/>
            <a:endParaRPr lang="en-US" altLang="en-US" sz="1600" dirty="0">
              <a:solidFill>
                <a:srgbClr val="0000FF"/>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3B74741-ECF9-4EB7-8061-40E00598523F}" type="slidenum">
              <a:rPr lang="en-US" altLang="en-US" smtClean="0"/>
              <a:pPr/>
              <a:t>10</a:t>
            </a:fld>
            <a:endParaRPr lang="en-US" altLang="en-US"/>
          </a:p>
        </p:txBody>
      </p:sp>
    </p:spTree>
    <p:extLst>
      <p:ext uri="{BB962C8B-B14F-4D97-AF65-F5344CB8AC3E}">
        <p14:creationId xmlns:p14="http://schemas.microsoft.com/office/powerpoint/2010/main" val="9214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8102" y="2385879"/>
            <a:ext cx="11425159" cy="1646292"/>
          </a:xfrm>
        </p:spPr>
        <p:txBody>
          <a:bodyPr/>
          <a:lstStyle/>
          <a:p>
            <a:r>
              <a:rPr lang="en-US"/>
              <a:t>Click to edit Master title style</a:t>
            </a:r>
          </a:p>
        </p:txBody>
      </p:sp>
      <p:sp>
        <p:nvSpPr>
          <p:cNvPr id="3" name="Subtitle 2"/>
          <p:cNvSpPr>
            <a:spLocks noGrp="1"/>
          </p:cNvSpPr>
          <p:nvPr>
            <p:ph type="subTitle" idx="1"/>
          </p:nvPr>
        </p:nvSpPr>
        <p:spPr>
          <a:xfrm>
            <a:off x="2016205" y="4352184"/>
            <a:ext cx="9408954" cy="1962750"/>
          </a:xfrm>
        </p:spPr>
        <p:txBody>
          <a:bodyPr/>
          <a:lstStyle>
            <a:lvl1pPr marL="0" indent="0" algn="ctr">
              <a:buNone/>
              <a:defRPr>
                <a:solidFill>
                  <a:schemeClr val="tx1">
                    <a:tint val="75000"/>
                  </a:schemeClr>
                </a:solidFill>
              </a:defRPr>
            </a:lvl1pPr>
            <a:lvl2pPr marL="603458" indent="0" algn="ctr">
              <a:buNone/>
              <a:defRPr>
                <a:solidFill>
                  <a:schemeClr val="tx1">
                    <a:tint val="75000"/>
                  </a:schemeClr>
                </a:solidFill>
              </a:defRPr>
            </a:lvl2pPr>
            <a:lvl3pPr marL="1206917" indent="0" algn="ctr">
              <a:buNone/>
              <a:defRPr>
                <a:solidFill>
                  <a:schemeClr val="tx1">
                    <a:tint val="75000"/>
                  </a:schemeClr>
                </a:solidFill>
              </a:defRPr>
            </a:lvl3pPr>
            <a:lvl4pPr marL="1810375" indent="0" algn="ctr">
              <a:buNone/>
              <a:defRPr>
                <a:solidFill>
                  <a:schemeClr val="tx1">
                    <a:tint val="75000"/>
                  </a:schemeClr>
                </a:solidFill>
              </a:defRPr>
            </a:lvl4pPr>
            <a:lvl5pPr marL="2413833" indent="0" algn="ctr">
              <a:buNone/>
              <a:defRPr>
                <a:solidFill>
                  <a:schemeClr val="tx1">
                    <a:tint val="75000"/>
                  </a:schemeClr>
                </a:solidFill>
              </a:defRPr>
            </a:lvl5pPr>
            <a:lvl6pPr marL="3017291" indent="0" algn="ctr">
              <a:buNone/>
              <a:defRPr>
                <a:solidFill>
                  <a:schemeClr val="tx1">
                    <a:tint val="75000"/>
                  </a:schemeClr>
                </a:solidFill>
              </a:defRPr>
            </a:lvl6pPr>
            <a:lvl7pPr marL="3620750" indent="0" algn="ctr">
              <a:buNone/>
              <a:defRPr>
                <a:solidFill>
                  <a:schemeClr val="tx1">
                    <a:tint val="75000"/>
                  </a:schemeClr>
                </a:solidFill>
              </a:defRPr>
            </a:lvl7pPr>
            <a:lvl8pPr marL="4224208" indent="0" algn="ctr">
              <a:buNone/>
              <a:defRPr>
                <a:solidFill>
                  <a:schemeClr val="tx1">
                    <a:tint val="75000"/>
                  </a:schemeClr>
                </a:solidFill>
              </a:defRPr>
            </a:lvl8pPr>
            <a:lvl9pPr marL="482766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43A2CA5-7CA5-423C-B89F-4A8404E898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C54F6B1-CF80-43FB-8F91-1C576D59BE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FBA6F5-3EA2-4F3F-B396-F600F97D8043}"/>
              </a:ext>
            </a:extLst>
          </p:cNvPr>
          <p:cNvSpPr>
            <a:spLocks noGrp="1"/>
          </p:cNvSpPr>
          <p:nvPr>
            <p:ph type="sldNum" sz="quarter" idx="12"/>
          </p:nvPr>
        </p:nvSpPr>
        <p:spPr/>
        <p:txBody>
          <a:bodyPr/>
          <a:lstStyle>
            <a:lvl1pPr>
              <a:defRPr/>
            </a:lvl1pPr>
          </a:lstStyle>
          <a:p>
            <a:fld id="{AF451B85-B59F-4A08-8022-4269B38B2FCF}" type="slidenum">
              <a:rPr lang="en-US" altLang="en-US"/>
              <a:pPr/>
              <a:t>‹#›</a:t>
            </a:fld>
            <a:endParaRPr lang="en-US" altLang="en-US"/>
          </a:p>
        </p:txBody>
      </p:sp>
    </p:spTree>
    <p:extLst>
      <p:ext uri="{BB962C8B-B14F-4D97-AF65-F5344CB8AC3E}">
        <p14:creationId xmlns:p14="http://schemas.microsoft.com/office/powerpoint/2010/main" val="388855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2A1045-57C0-48E2-82E8-F17B065772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8A534E-DF8E-4949-8C00-019DA3F414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4D47D3-50E0-4A13-8906-D2DABB68E833}"/>
              </a:ext>
            </a:extLst>
          </p:cNvPr>
          <p:cNvSpPr>
            <a:spLocks noGrp="1"/>
          </p:cNvSpPr>
          <p:nvPr>
            <p:ph type="sldNum" sz="quarter" idx="12"/>
          </p:nvPr>
        </p:nvSpPr>
        <p:spPr/>
        <p:txBody>
          <a:bodyPr/>
          <a:lstStyle>
            <a:lvl1pPr>
              <a:defRPr/>
            </a:lvl1pPr>
          </a:lstStyle>
          <a:p>
            <a:fld id="{79229B93-F6BB-48CC-9557-CFC1A500B52C}" type="slidenum">
              <a:rPr lang="en-US" altLang="en-US"/>
              <a:pPr/>
              <a:t>‹#›</a:t>
            </a:fld>
            <a:endParaRPr lang="en-US" altLang="en-US"/>
          </a:p>
        </p:txBody>
      </p:sp>
    </p:spTree>
    <p:extLst>
      <p:ext uri="{BB962C8B-B14F-4D97-AF65-F5344CB8AC3E}">
        <p14:creationId xmlns:p14="http://schemas.microsoft.com/office/powerpoint/2010/main" val="123303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4988" y="307570"/>
            <a:ext cx="3024307" cy="655316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2068" y="307570"/>
            <a:ext cx="8848897" cy="6553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DE999-6E86-44CD-B851-76B7F96923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E6B1FD-E8D5-4F5F-8099-FADAE6E1DC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80C6A2-0DC6-406A-9901-4147A52DA778}"/>
              </a:ext>
            </a:extLst>
          </p:cNvPr>
          <p:cNvSpPr>
            <a:spLocks noGrp="1"/>
          </p:cNvSpPr>
          <p:nvPr>
            <p:ph type="sldNum" sz="quarter" idx="12"/>
          </p:nvPr>
        </p:nvSpPr>
        <p:spPr/>
        <p:txBody>
          <a:bodyPr/>
          <a:lstStyle>
            <a:lvl1pPr>
              <a:defRPr/>
            </a:lvl1pPr>
          </a:lstStyle>
          <a:p>
            <a:fld id="{402FD69F-20CF-4C4B-A806-3BA5F64AB931}" type="slidenum">
              <a:rPr lang="en-US" altLang="en-US"/>
              <a:pPr/>
              <a:t>‹#›</a:t>
            </a:fld>
            <a:endParaRPr lang="en-US" altLang="en-US"/>
          </a:p>
        </p:txBody>
      </p:sp>
    </p:spTree>
    <p:extLst>
      <p:ext uri="{BB962C8B-B14F-4D97-AF65-F5344CB8AC3E}">
        <p14:creationId xmlns:p14="http://schemas.microsoft.com/office/powerpoint/2010/main" val="366315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9E5CD-5861-4F48-897C-256767DC18A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D21D127-6DA7-4175-9849-6246FB6EEA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5635D4-E679-438D-95DB-3BA41D389E29}"/>
              </a:ext>
            </a:extLst>
          </p:cNvPr>
          <p:cNvSpPr>
            <a:spLocks noGrp="1"/>
          </p:cNvSpPr>
          <p:nvPr>
            <p:ph type="sldNum" sz="quarter" idx="12"/>
          </p:nvPr>
        </p:nvSpPr>
        <p:spPr/>
        <p:txBody>
          <a:bodyPr/>
          <a:lstStyle>
            <a:lvl1pPr>
              <a:defRPr/>
            </a:lvl1pPr>
          </a:lstStyle>
          <a:p>
            <a:fld id="{2361EA55-523F-4E11-842B-2E2961116DCC}" type="slidenum">
              <a:rPr lang="en-US" altLang="en-US"/>
              <a:pPr/>
              <a:t>‹#›</a:t>
            </a:fld>
            <a:endParaRPr lang="en-US" altLang="en-US"/>
          </a:p>
        </p:txBody>
      </p:sp>
    </p:spTree>
    <p:extLst>
      <p:ext uri="{BB962C8B-B14F-4D97-AF65-F5344CB8AC3E}">
        <p14:creationId xmlns:p14="http://schemas.microsoft.com/office/powerpoint/2010/main" val="1234120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775" y="4935320"/>
            <a:ext cx="11425159" cy="1525398"/>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1061775" y="3255250"/>
            <a:ext cx="11425159" cy="1680071"/>
          </a:xfrm>
        </p:spPr>
        <p:txBody>
          <a:bodyPr anchor="b"/>
          <a:lstStyle>
            <a:lvl1pPr marL="0" indent="0">
              <a:buNone/>
              <a:defRPr sz="2600">
                <a:solidFill>
                  <a:schemeClr val="tx1">
                    <a:tint val="75000"/>
                  </a:schemeClr>
                </a:solidFill>
              </a:defRPr>
            </a:lvl1pPr>
            <a:lvl2pPr marL="603458" indent="0">
              <a:buNone/>
              <a:defRPr sz="2400">
                <a:solidFill>
                  <a:schemeClr val="tx1">
                    <a:tint val="75000"/>
                  </a:schemeClr>
                </a:solidFill>
              </a:defRPr>
            </a:lvl2pPr>
            <a:lvl3pPr marL="1206917" indent="0">
              <a:buNone/>
              <a:defRPr sz="2100">
                <a:solidFill>
                  <a:schemeClr val="tx1">
                    <a:tint val="75000"/>
                  </a:schemeClr>
                </a:solidFill>
              </a:defRPr>
            </a:lvl3pPr>
            <a:lvl4pPr marL="1810375" indent="0">
              <a:buNone/>
              <a:defRPr sz="1800">
                <a:solidFill>
                  <a:schemeClr val="tx1">
                    <a:tint val="75000"/>
                  </a:schemeClr>
                </a:solidFill>
              </a:defRPr>
            </a:lvl4pPr>
            <a:lvl5pPr marL="2413833" indent="0">
              <a:buNone/>
              <a:defRPr sz="1800">
                <a:solidFill>
                  <a:schemeClr val="tx1">
                    <a:tint val="75000"/>
                  </a:schemeClr>
                </a:solidFill>
              </a:defRPr>
            </a:lvl5pPr>
            <a:lvl6pPr marL="3017291" indent="0">
              <a:buNone/>
              <a:defRPr sz="1800">
                <a:solidFill>
                  <a:schemeClr val="tx1">
                    <a:tint val="75000"/>
                  </a:schemeClr>
                </a:solidFill>
              </a:defRPr>
            </a:lvl6pPr>
            <a:lvl7pPr marL="3620750" indent="0">
              <a:buNone/>
              <a:defRPr sz="1800">
                <a:solidFill>
                  <a:schemeClr val="tx1">
                    <a:tint val="75000"/>
                  </a:schemeClr>
                </a:solidFill>
              </a:defRPr>
            </a:lvl7pPr>
            <a:lvl8pPr marL="4224208" indent="0">
              <a:buNone/>
              <a:defRPr sz="1800">
                <a:solidFill>
                  <a:schemeClr val="tx1">
                    <a:tint val="75000"/>
                  </a:schemeClr>
                </a:solidFill>
              </a:defRPr>
            </a:lvl8pPr>
            <a:lvl9pPr marL="4827666" indent="0">
              <a:buNone/>
              <a:defRPr sz="1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36F282-F59C-47F6-890D-F692B0B7F4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1F191D5-3B07-44B0-B481-71CFC51CEA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B28B6C-8417-4678-B1EC-43F3B7BD4B5C}"/>
              </a:ext>
            </a:extLst>
          </p:cNvPr>
          <p:cNvSpPr>
            <a:spLocks noGrp="1"/>
          </p:cNvSpPr>
          <p:nvPr>
            <p:ph type="sldNum" sz="quarter" idx="12"/>
          </p:nvPr>
        </p:nvSpPr>
        <p:spPr/>
        <p:txBody>
          <a:bodyPr/>
          <a:lstStyle>
            <a:lvl1pPr>
              <a:defRPr/>
            </a:lvl1pPr>
          </a:lstStyle>
          <a:p>
            <a:fld id="{775AF891-C228-41B0-8480-EEC4820DF430}" type="slidenum">
              <a:rPr lang="en-US" altLang="en-US"/>
              <a:pPr/>
              <a:t>‹#›</a:t>
            </a:fld>
            <a:endParaRPr lang="en-US" altLang="en-US"/>
          </a:p>
        </p:txBody>
      </p:sp>
    </p:spTree>
    <p:extLst>
      <p:ext uri="{BB962C8B-B14F-4D97-AF65-F5344CB8AC3E}">
        <p14:creationId xmlns:p14="http://schemas.microsoft.com/office/powerpoint/2010/main" val="61620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2068" y="1792077"/>
            <a:ext cx="5936602" cy="5068659"/>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32693" y="1792077"/>
            <a:ext cx="5936602" cy="5068659"/>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189D5B-A14D-4BC2-8707-1897F79268A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8641CE9-B88D-48D6-9E46-B25BB585D5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76507E-23D5-4286-B404-6CA871B0D09D}"/>
              </a:ext>
            </a:extLst>
          </p:cNvPr>
          <p:cNvSpPr>
            <a:spLocks noGrp="1"/>
          </p:cNvSpPr>
          <p:nvPr>
            <p:ph type="sldNum" sz="quarter" idx="12"/>
          </p:nvPr>
        </p:nvSpPr>
        <p:spPr/>
        <p:txBody>
          <a:bodyPr/>
          <a:lstStyle>
            <a:lvl1pPr>
              <a:defRPr/>
            </a:lvl1pPr>
          </a:lstStyle>
          <a:p>
            <a:fld id="{6C220742-F790-4996-81E7-7A6490ACA4D3}" type="slidenum">
              <a:rPr lang="en-US" altLang="en-US"/>
              <a:pPr/>
              <a:t>‹#›</a:t>
            </a:fld>
            <a:endParaRPr lang="en-US" altLang="en-US"/>
          </a:p>
        </p:txBody>
      </p:sp>
    </p:spTree>
    <p:extLst>
      <p:ext uri="{BB962C8B-B14F-4D97-AF65-F5344CB8AC3E}">
        <p14:creationId xmlns:p14="http://schemas.microsoft.com/office/powerpoint/2010/main" val="96938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2068" y="1719185"/>
            <a:ext cx="5938936" cy="716474"/>
          </a:xfrm>
        </p:spPr>
        <p:txBody>
          <a:bodyPr anchor="b"/>
          <a:lstStyle>
            <a:lvl1pPr marL="0" indent="0">
              <a:buNone/>
              <a:defRPr sz="3200" b="1"/>
            </a:lvl1pPr>
            <a:lvl2pPr marL="603458" indent="0">
              <a:buNone/>
              <a:defRPr sz="2600" b="1"/>
            </a:lvl2pPr>
            <a:lvl3pPr marL="1206917" indent="0">
              <a:buNone/>
              <a:defRPr sz="2400" b="1"/>
            </a:lvl3pPr>
            <a:lvl4pPr marL="1810375" indent="0">
              <a:buNone/>
              <a:defRPr sz="2100" b="1"/>
            </a:lvl4pPr>
            <a:lvl5pPr marL="2413833" indent="0">
              <a:buNone/>
              <a:defRPr sz="2100" b="1"/>
            </a:lvl5pPr>
            <a:lvl6pPr marL="3017291" indent="0">
              <a:buNone/>
              <a:defRPr sz="2100" b="1"/>
            </a:lvl6pPr>
            <a:lvl7pPr marL="3620750" indent="0">
              <a:buNone/>
              <a:defRPr sz="2100" b="1"/>
            </a:lvl7pPr>
            <a:lvl8pPr marL="4224208" indent="0">
              <a:buNone/>
              <a:defRPr sz="2100" b="1"/>
            </a:lvl8pPr>
            <a:lvl9pPr marL="4827666" indent="0">
              <a:buNone/>
              <a:defRPr sz="2100" b="1"/>
            </a:lvl9pPr>
          </a:lstStyle>
          <a:p>
            <a:pPr lvl="0"/>
            <a:r>
              <a:rPr lang="en-US"/>
              <a:t>Click to edit Master text styles</a:t>
            </a:r>
          </a:p>
        </p:txBody>
      </p:sp>
      <p:sp>
        <p:nvSpPr>
          <p:cNvPr id="4" name="Content Placeholder 3"/>
          <p:cNvSpPr>
            <a:spLocks noGrp="1"/>
          </p:cNvSpPr>
          <p:nvPr>
            <p:ph sz="half" idx="2"/>
          </p:nvPr>
        </p:nvSpPr>
        <p:spPr>
          <a:xfrm>
            <a:off x="672068" y="2435658"/>
            <a:ext cx="5938936" cy="4425077"/>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027" y="1719185"/>
            <a:ext cx="5941269" cy="716474"/>
          </a:xfrm>
        </p:spPr>
        <p:txBody>
          <a:bodyPr anchor="b"/>
          <a:lstStyle>
            <a:lvl1pPr marL="0" indent="0">
              <a:buNone/>
              <a:defRPr sz="3200" b="1"/>
            </a:lvl1pPr>
            <a:lvl2pPr marL="603458" indent="0">
              <a:buNone/>
              <a:defRPr sz="2600" b="1"/>
            </a:lvl2pPr>
            <a:lvl3pPr marL="1206917" indent="0">
              <a:buNone/>
              <a:defRPr sz="2400" b="1"/>
            </a:lvl3pPr>
            <a:lvl4pPr marL="1810375" indent="0">
              <a:buNone/>
              <a:defRPr sz="2100" b="1"/>
            </a:lvl4pPr>
            <a:lvl5pPr marL="2413833" indent="0">
              <a:buNone/>
              <a:defRPr sz="2100" b="1"/>
            </a:lvl5pPr>
            <a:lvl6pPr marL="3017291" indent="0">
              <a:buNone/>
              <a:defRPr sz="2100" b="1"/>
            </a:lvl6pPr>
            <a:lvl7pPr marL="3620750" indent="0">
              <a:buNone/>
              <a:defRPr sz="2100" b="1"/>
            </a:lvl7pPr>
            <a:lvl8pPr marL="4224208" indent="0">
              <a:buNone/>
              <a:defRPr sz="2100" b="1"/>
            </a:lvl8pPr>
            <a:lvl9pPr marL="4827666"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828027" y="2435658"/>
            <a:ext cx="5941269" cy="4425077"/>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CB68490-B76B-42DE-A158-7247AAC2150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5326302-6DB6-4479-B945-0DC9CACD23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9D51D1-6620-4AB0-91FB-956B45F50601}"/>
              </a:ext>
            </a:extLst>
          </p:cNvPr>
          <p:cNvSpPr>
            <a:spLocks noGrp="1"/>
          </p:cNvSpPr>
          <p:nvPr>
            <p:ph type="sldNum" sz="quarter" idx="12"/>
          </p:nvPr>
        </p:nvSpPr>
        <p:spPr/>
        <p:txBody>
          <a:bodyPr/>
          <a:lstStyle>
            <a:lvl1pPr>
              <a:defRPr/>
            </a:lvl1pPr>
          </a:lstStyle>
          <a:p>
            <a:fld id="{F12EED9F-8F6A-42BE-974C-BF48FD0C52C1}" type="slidenum">
              <a:rPr lang="en-US" altLang="en-US"/>
              <a:pPr/>
              <a:t>‹#›</a:t>
            </a:fld>
            <a:endParaRPr lang="en-US" altLang="en-US"/>
          </a:p>
        </p:txBody>
      </p:sp>
    </p:spTree>
    <p:extLst>
      <p:ext uri="{BB962C8B-B14F-4D97-AF65-F5344CB8AC3E}">
        <p14:creationId xmlns:p14="http://schemas.microsoft.com/office/powerpoint/2010/main" val="335636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E4A64F8-9559-40E1-B4A6-AAC99541A88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E9AE44D-124C-4593-9099-73F45724FD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3610B6F-5DFD-4500-B8A6-1F809AEE9D82}"/>
              </a:ext>
            </a:extLst>
          </p:cNvPr>
          <p:cNvSpPr>
            <a:spLocks noGrp="1"/>
          </p:cNvSpPr>
          <p:nvPr>
            <p:ph type="sldNum" sz="quarter" idx="12"/>
          </p:nvPr>
        </p:nvSpPr>
        <p:spPr/>
        <p:txBody>
          <a:bodyPr/>
          <a:lstStyle>
            <a:lvl1pPr>
              <a:defRPr/>
            </a:lvl1pPr>
          </a:lstStyle>
          <a:p>
            <a:fld id="{21AA7F67-A425-4D03-8123-D89D6C5B58AA}" type="slidenum">
              <a:rPr lang="en-US" altLang="en-US"/>
              <a:pPr/>
              <a:t>‹#›</a:t>
            </a:fld>
            <a:endParaRPr lang="en-US" altLang="en-US"/>
          </a:p>
        </p:txBody>
      </p:sp>
    </p:spTree>
    <p:extLst>
      <p:ext uri="{BB962C8B-B14F-4D97-AF65-F5344CB8AC3E}">
        <p14:creationId xmlns:p14="http://schemas.microsoft.com/office/powerpoint/2010/main" val="325417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01CBB1-0F95-4DD6-B473-AFC27BF810D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15CDE3D5-B861-48B9-B102-BCA99AB35B0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B7C9F45-1414-47DA-A2CB-CCC12F04E733}"/>
              </a:ext>
            </a:extLst>
          </p:cNvPr>
          <p:cNvSpPr>
            <a:spLocks noGrp="1"/>
          </p:cNvSpPr>
          <p:nvPr>
            <p:ph type="sldNum" sz="quarter" idx="12"/>
          </p:nvPr>
        </p:nvSpPr>
        <p:spPr/>
        <p:txBody>
          <a:bodyPr/>
          <a:lstStyle>
            <a:lvl1pPr>
              <a:defRPr/>
            </a:lvl1pPr>
          </a:lstStyle>
          <a:p>
            <a:fld id="{2C7A7836-EBE7-486D-93C9-5327BEA8C6F1}" type="slidenum">
              <a:rPr lang="en-US" altLang="en-US"/>
              <a:pPr/>
              <a:t>‹#›</a:t>
            </a:fld>
            <a:endParaRPr lang="en-US" altLang="en-US"/>
          </a:p>
        </p:txBody>
      </p:sp>
    </p:spTree>
    <p:extLst>
      <p:ext uri="{BB962C8B-B14F-4D97-AF65-F5344CB8AC3E}">
        <p14:creationId xmlns:p14="http://schemas.microsoft.com/office/powerpoint/2010/main" val="384804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2069" y="305791"/>
            <a:ext cx="4422116" cy="1301388"/>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5255200" y="305791"/>
            <a:ext cx="7514095" cy="6554945"/>
          </a:xfrm>
        </p:spPr>
        <p:txBody>
          <a:bodyPr/>
          <a:lstStyle>
            <a:lvl1pPr>
              <a:defRPr sz="4200"/>
            </a:lvl1pPr>
            <a:lvl2pPr>
              <a:defRPr sz="3700"/>
            </a:lvl2pPr>
            <a:lvl3pPr>
              <a:defRPr sz="32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2069" y="1607180"/>
            <a:ext cx="4422116" cy="5253556"/>
          </a:xfrm>
        </p:spPr>
        <p:txBody>
          <a:bodyPr/>
          <a:lstStyle>
            <a:lvl1pPr marL="0" indent="0">
              <a:buNone/>
              <a:defRPr sz="1800"/>
            </a:lvl1pPr>
            <a:lvl2pPr marL="603458" indent="0">
              <a:buNone/>
              <a:defRPr sz="1600"/>
            </a:lvl2pPr>
            <a:lvl3pPr marL="1206917" indent="0">
              <a:buNone/>
              <a:defRPr sz="1300"/>
            </a:lvl3pPr>
            <a:lvl4pPr marL="1810375" indent="0">
              <a:buNone/>
              <a:defRPr sz="1200"/>
            </a:lvl4pPr>
            <a:lvl5pPr marL="2413833" indent="0">
              <a:buNone/>
              <a:defRPr sz="1200"/>
            </a:lvl5pPr>
            <a:lvl6pPr marL="3017291" indent="0">
              <a:buNone/>
              <a:defRPr sz="1200"/>
            </a:lvl6pPr>
            <a:lvl7pPr marL="3620750" indent="0">
              <a:buNone/>
              <a:defRPr sz="1200"/>
            </a:lvl7pPr>
            <a:lvl8pPr marL="4224208" indent="0">
              <a:buNone/>
              <a:defRPr sz="1200"/>
            </a:lvl8pPr>
            <a:lvl9pPr marL="4827666"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9FC7577F-997E-4FD5-922D-43AC6597A67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F8AEEC4-F4A8-41C0-AB82-E053F2E670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FAC3955-4A4C-465C-9CFE-DE5DC3590E86}"/>
              </a:ext>
            </a:extLst>
          </p:cNvPr>
          <p:cNvSpPr>
            <a:spLocks noGrp="1"/>
          </p:cNvSpPr>
          <p:nvPr>
            <p:ph type="sldNum" sz="quarter" idx="12"/>
          </p:nvPr>
        </p:nvSpPr>
        <p:spPr/>
        <p:txBody>
          <a:bodyPr/>
          <a:lstStyle>
            <a:lvl1pPr>
              <a:defRPr/>
            </a:lvl1pPr>
          </a:lstStyle>
          <a:p>
            <a:fld id="{47C55E4B-90A8-4469-A219-B9DB0321A5F4}" type="slidenum">
              <a:rPr lang="en-US" altLang="en-US"/>
              <a:pPr/>
              <a:t>‹#›</a:t>
            </a:fld>
            <a:endParaRPr lang="en-US" altLang="en-US"/>
          </a:p>
        </p:txBody>
      </p:sp>
    </p:spTree>
    <p:extLst>
      <p:ext uri="{BB962C8B-B14F-4D97-AF65-F5344CB8AC3E}">
        <p14:creationId xmlns:p14="http://schemas.microsoft.com/office/powerpoint/2010/main" val="207596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601" y="5376228"/>
            <a:ext cx="8064818" cy="634694"/>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634601" y="686251"/>
            <a:ext cx="8064818" cy="4608195"/>
          </a:xfrm>
        </p:spPr>
        <p:txBody>
          <a:bodyPr rtlCol="0">
            <a:normAutofit/>
          </a:bodyPr>
          <a:lstStyle>
            <a:lvl1pPr marL="0" indent="0">
              <a:buNone/>
              <a:defRPr sz="4200"/>
            </a:lvl1pPr>
            <a:lvl2pPr marL="603458" indent="0">
              <a:buNone/>
              <a:defRPr sz="3700"/>
            </a:lvl2pPr>
            <a:lvl3pPr marL="1206917" indent="0">
              <a:buNone/>
              <a:defRPr sz="3200"/>
            </a:lvl3pPr>
            <a:lvl4pPr marL="1810375" indent="0">
              <a:buNone/>
              <a:defRPr sz="2600"/>
            </a:lvl4pPr>
            <a:lvl5pPr marL="2413833" indent="0">
              <a:buNone/>
              <a:defRPr sz="2600"/>
            </a:lvl5pPr>
            <a:lvl6pPr marL="3017291" indent="0">
              <a:buNone/>
              <a:defRPr sz="2600"/>
            </a:lvl6pPr>
            <a:lvl7pPr marL="3620750" indent="0">
              <a:buNone/>
              <a:defRPr sz="2600"/>
            </a:lvl7pPr>
            <a:lvl8pPr marL="4224208" indent="0">
              <a:buNone/>
              <a:defRPr sz="2600"/>
            </a:lvl8pPr>
            <a:lvl9pPr marL="4827666" indent="0">
              <a:buNone/>
              <a:defRPr sz="2600"/>
            </a:lvl9pPr>
          </a:lstStyle>
          <a:p>
            <a:pPr lvl="0"/>
            <a:endParaRPr lang="en-US" noProof="0"/>
          </a:p>
        </p:txBody>
      </p:sp>
      <p:sp>
        <p:nvSpPr>
          <p:cNvPr id="4" name="Text Placeholder 3"/>
          <p:cNvSpPr>
            <a:spLocks noGrp="1"/>
          </p:cNvSpPr>
          <p:nvPr>
            <p:ph type="body" sz="half" idx="2"/>
          </p:nvPr>
        </p:nvSpPr>
        <p:spPr>
          <a:xfrm>
            <a:off x="2634601" y="6010922"/>
            <a:ext cx="8064818" cy="901371"/>
          </a:xfrm>
        </p:spPr>
        <p:txBody>
          <a:bodyPr/>
          <a:lstStyle>
            <a:lvl1pPr marL="0" indent="0">
              <a:buNone/>
              <a:defRPr sz="1800"/>
            </a:lvl1pPr>
            <a:lvl2pPr marL="603458" indent="0">
              <a:buNone/>
              <a:defRPr sz="1600"/>
            </a:lvl2pPr>
            <a:lvl3pPr marL="1206917" indent="0">
              <a:buNone/>
              <a:defRPr sz="1300"/>
            </a:lvl3pPr>
            <a:lvl4pPr marL="1810375" indent="0">
              <a:buNone/>
              <a:defRPr sz="1200"/>
            </a:lvl4pPr>
            <a:lvl5pPr marL="2413833" indent="0">
              <a:buNone/>
              <a:defRPr sz="1200"/>
            </a:lvl5pPr>
            <a:lvl6pPr marL="3017291" indent="0">
              <a:buNone/>
              <a:defRPr sz="1200"/>
            </a:lvl6pPr>
            <a:lvl7pPr marL="3620750" indent="0">
              <a:buNone/>
              <a:defRPr sz="1200"/>
            </a:lvl7pPr>
            <a:lvl8pPr marL="4224208" indent="0">
              <a:buNone/>
              <a:defRPr sz="1200"/>
            </a:lvl8pPr>
            <a:lvl9pPr marL="4827666"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F9AD7FA-3977-42EA-96B7-FC5409EA9D7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E97C90-F80C-4888-8C4C-783B1F37A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DC51BC-27E4-4577-B723-74120FDD4519}"/>
              </a:ext>
            </a:extLst>
          </p:cNvPr>
          <p:cNvSpPr>
            <a:spLocks noGrp="1"/>
          </p:cNvSpPr>
          <p:nvPr>
            <p:ph type="sldNum" sz="quarter" idx="12"/>
          </p:nvPr>
        </p:nvSpPr>
        <p:spPr/>
        <p:txBody>
          <a:bodyPr/>
          <a:lstStyle>
            <a:lvl1pPr>
              <a:defRPr/>
            </a:lvl1pPr>
          </a:lstStyle>
          <a:p>
            <a:fld id="{83F3349E-76EE-4B0D-A103-19C77EF2AC00}" type="slidenum">
              <a:rPr lang="en-US" altLang="en-US"/>
              <a:pPr/>
              <a:t>‹#›</a:t>
            </a:fld>
            <a:endParaRPr lang="en-US" altLang="en-US"/>
          </a:p>
        </p:txBody>
      </p:sp>
    </p:spTree>
    <p:extLst>
      <p:ext uri="{BB962C8B-B14F-4D97-AF65-F5344CB8AC3E}">
        <p14:creationId xmlns:p14="http://schemas.microsoft.com/office/powerpoint/2010/main" val="407887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53895E2-0095-4079-AE25-044086686A5E}"/>
              </a:ext>
            </a:extLst>
          </p:cNvPr>
          <p:cNvSpPr>
            <a:spLocks noGrp="1"/>
          </p:cNvSpPr>
          <p:nvPr>
            <p:ph type="title"/>
          </p:nvPr>
        </p:nvSpPr>
        <p:spPr bwMode="auto">
          <a:xfrm>
            <a:off x="671513" y="307975"/>
            <a:ext cx="12098337"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0692" tIns="60346" rIns="120692" bIns="6034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8B7D64A-B9ED-46C5-9E0E-29C88C595DBA}"/>
              </a:ext>
            </a:extLst>
          </p:cNvPr>
          <p:cNvSpPr>
            <a:spLocks noGrp="1"/>
          </p:cNvSpPr>
          <p:nvPr>
            <p:ph type="body" idx="1"/>
          </p:nvPr>
        </p:nvSpPr>
        <p:spPr bwMode="auto">
          <a:xfrm>
            <a:off x="671513" y="1792288"/>
            <a:ext cx="12098337"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0692" tIns="60346" rIns="120692" bIns="603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73F1D8-A7B1-41C7-BA66-5A300E21EF0F}"/>
              </a:ext>
            </a:extLst>
          </p:cNvPr>
          <p:cNvSpPr>
            <a:spLocks noGrp="1"/>
          </p:cNvSpPr>
          <p:nvPr>
            <p:ph type="dt" sz="half" idx="2"/>
          </p:nvPr>
        </p:nvSpPr>
        <p:spPr>
          <a:xfrm>
            <a:off x="671513" y="7118350"/>
            <a:ext cx="3136900" cy="409575"/>
          </a:xfrm>
          <a:prstGeom prst="rect">
            <a:avLst/>
          </a:prstGeom>
        </p:spPr>
        <p:txBody>
          <a:bodyPr vert="horz" lIns="120692" tIns="60346" rIns="120692" bIns="60346" rtlCol="0" anchor="ctr"/>
          <a:lstStyle>
            <a:lvl1pPr algn="l">
              <a:defRPr sz="16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545DEB1-94F0-4FCA-B116-95C44D518698}"/>
              </a:ext>
            </a:extLst>
          </p:cNvPr>
          <p:cNvSpPr>
            <a:spLocks noGrp="1"/>
          </p:cNvSpPr>
          <p:nvPr>
            <p:ph type="ftr" sz="quarter" idx="3"/>
          </p:nvPr>
        </p:nvSpPr>
        <p:spPr>
          <a:xfrm>
            <a:off x="4592638" y="7118350"/>
            <a:ext cx="4256087" cy="409575"/>
          </a:xfrm>
          <a:prstGeom prst="rect">
            <a:avLst/>
          </a:prstGeom>
        </p:spPr>
        <p:txBody>
          <a:bodyPr vert="horz" lIns="120692" tIns="60346" rIns="120692" bIns="60346" rtlCol="0" anchor="ctr"/>
          <a:lstStyle>
            <a:lvl1pPr algn="ctr">
              <a:defRPr sz="16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F5BCF70-19F1-4F6E-A29F-8F750C1CBAB7}"/>
              </a:ext>
            </a:extLst>
          </p:cNvPr>
          <p:cNvSpPr>
            <a:spLocks noGrp="1"/>
          </p:cNvSpPr>
          <p:nvPr>
            <p:ph type="sldNum" sz="quarter" idx="4"/>
          </p:nvPr>
        </p:nvSpPr>
        <p:spPr>
          <a:xfrm>
            <a:off x="9632950" y="7118350"/>
            <a:ext cx="3136900" cy="409575"/>
          </a:xfrm>
          <a:prstGeom prst="rect">
            <a:avLst/>
          </a:prstGeom>
        </p:spPr>
        <p:txBody>
          <a:bodyPr vert="horz" wrap="square" lIns="120692" tIns="60346" rIns="120692" bIns="60346" numCol="1" anchor="ctr" anchorCtr="0" compatLnSpc="1">
            <a:prstTxWarp prst="textNoShape">
              <a:avLst/>
            </a:prstTxWarp>
          </a:bodyPr>
          <a:lstStyle>
            <a:lvl1pPr algn="r">
              <a:defRPr sz="1600">
                <a:solidFill>
                  <a:srgbClr val="898989"/>
                </a:solidFill>
              </a:defRPr>
            </a:lvl1pPr>
          </a:lstStyle>
          <a:p>
            <a:fld id="{EB29CAD1-6081-401C-A8CB-25B2F87348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06500" rtl="0" fontAlgn="base">
        <a:spcBef>
          <a:spcPct val="0"/>
        </a:spcBef>
        <a:spcAft>
          <a:spcPct val="0"/>
        </a:spcAft>
        <a:defRPr sz="5800" kern="1200">
          <a:solidFill>
            <a:schemeClr val="tx1"/>
          </a:solidFill>
          <a:latin typeface="+mj-lt"/>
          <a:ea typeface="+mj-ea"/>
          <a:cs typeface="+mj-cs"/>
        </a:defRPr>
      </a:lvl1pPr>
      <a:lvl2pPr algn="ctr" defTabSz="1206500" rtl="0" fontAlgn="base">
        <a:spcBef>
          <a:spcPct val="0"/>
        </a:spcBef>
        <a:spcAft>
          <a:spcPct val="0"/>
        </a:spcAft>
        <a:defRPr sz="5800">
          <a:solidFill>
            <a:schemeClr val="tx1"/>
          </a:solidFill>
          <a:latin typeface="Calibri" panose="020F0502020204030204" pitchFamily="34" charset="0"/>
        </a:defRPr>
      </a:lvl2pPr>
      <a:lvl3pPr algn="ctr" defTabSz="1206500" rtl="0" fontAlgn="base">
        <a:spcBef>
          <a:spcPct val="0"/>
        </a:spcBef>
        <a:spcAft>
          <a:spcPct val="0"/>
        </a:spcAft>
        <a:defRPr sz="5800">
          <a:solidFill>
            <a:schemeClr val="tx1"/>
          </a:solidFill>
          <a:latin typeface="Calibri" panose="020F0502020204030204" pitchFamily="34" charset="0"/>
        </a:defRPr>
      </a:lvl3pPr>
      <a:lvl4pPr algn="ctr" defTabSz="1206500" rtl="0" fontAlgn="base">
        <a:spcBef>
          <a:spcPct val="0"/>
        </a:spcBef>
        <a:spcAft>
          <a:spcPct val="0"/>
        </a:spcAft>
        <a:defRPr sz="5800">
          <a:solidFill>
            <a:schemeClr val="tx1"/>
          </a:solidFill>
          <a:latin typeface="Calibri" panose="020F0502020204030204" pitchFamily="34" charset="0"/>
        </a:defRPr>
      </a:lvl4pPr>
      <a:lvl5pPr algn="ctr" defTabSz="1206500" rtl="0" fontAlgn="base">
        <a:spcBef>
          <a:spcPct val="0"/>
        </a:spcBef>
        <a:spcAft>
          <a:spcPct val="0"/>
        </a:spcAft>
        <a:defRPr sz="5800">
          <a:solidFill>
            <a:schemeClr val="tx1"/>
          </a:solidFill>
          <a:latin typeface="Calibri" panose="020F0502020204030204" pitchFamily="34" charset="0"/>
        </a:defRPr>
      </a:lvl5pPr>
      <a:lvl6pPr marL="457200" algn="ctr" defTabSz="1206500" rtl="0" fontAlgn="base">
        <a:spcBef>
          <a:spcPct val="0"/>
        </a:spcBef>
        <a:spcAft>
          <a:spcPct val="0"/>
        </a:spcAft>
        <a:defRPr sz="5800">
          <a:solidFill>
            <a:schemeClr val="tx1"/>
          </a:solidFill>
          <a:latin typeface="Calibri" panose="020F0502020204030204" pitchFamily="34" charset="0"/>
        </a:defRPr>
      </a:lvl6pPr>
      <a:lvl7pPr marL="914400" algn="ctr" defTabSz="1206500" rtl="0" fontAlgn="base">
        <a:spcBef>
          <a:spcPct val="0"/>
        </a:spcBef>
        <a:spcAft>
          <a:spcPct val="0"/>
        </a:spcAft>
        <a:defRPr sz="5800">
          <a:solidFill>
            <a:schemeClr val="tx1"/>
          </a:solidFill>
          <a:latin typeface="Calibri" panose="020F0502020204030204" pitchFamily="34" charset="0"/>
        </a:defRPr>
      </a:lvl7pPr>
      <a:lvl8pPr marL="1371600" algn="ctr" defTabSz="1206500" rtl="0" fontAlgn="base">
        <a:spcBef>
          <a:spcPct val="0"/>
        </a:spcBef>
        <a:spcAft>
          <a:spcPct val="0"/>
        </a:spcAft>
        <a:defRPr sz="5800">
          <a:solidFill>
            <a:schemeClr val="tx1"/>
          </a:solidFill>
          <a:latin typeface="Calibri" panose="020F0502020204030204" pitchFamily="34" charset="0"/>
        </a:defRPr>
      </a:lvl8pPr>
      <a:lvl9pPr marL="1828800" algn="ctr" defTabSz="1206500" rtl="0" fontAlgn="base">
        <a:spcBef>
          <a:spcPct val="0"/>
        </a:spcBef>
        <a:spcAft>
          <a:spcPct val="0"/>
        </a:spcAft>
        <a:defRPr sz="5800">
          <a:solidFill>
            <a:schemeClr val="tx1"/>
          </a:solidFill>
          <a:latin typeface="Calibri" panose="020F0502020204030204" pitchFamily="34" charset="0"/>
        </a:defRPr>
      </a:lvl9pPr>
    </p:titleStyle>
    <p:bodyStyle>
      <a:lvl1pPr marL="452438" indent="-452438" algn="l" defTabSz="1206500" rtl="0" fontAlgn="base">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79488" indent="-376238" algn="l" defTabSz="1206500" rtl="0" fontAlgn="base">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08125" indent="-301625" algn="l" defTabSz="12065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11375" indent="-301625" algn="l" defTabSz="1206500"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14625" indent="-301625" algn="l" defTabSz="1206500" rtl="0" fontAlgn="base">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19021" indent="-301729" algn="l" defTabSz="120691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922479" indent="-301729" algn="l" defTabSz="120691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525937" indent="-301729" algn="l" defTabSz="120691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129395" indent="-301729" algn="l" defTabSz="120691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206917" rtl="0" eaLnBrk="1" latinLnBrk="0" hangingPunct="1">
        <a:defRPr sz="2400" kern="1200">
          <a:solidFill>
            <a:schemeClr val="tx1"/>
          </a:solidFill>
          <a:latin typeface="+mn-lt"/>
          <a:ea typeface="+mn-ea"/>
          <a:cs typeface="+mn-cs"/>
        </a:defRPr>
      </a:lvl1pPr>
      <a:lvl2pPr marL="603458" algn="l" defTabSz="1206917" rtl="0" eaLnBrk="1" latinLnBrk="0" hangingPunct="1">
        <a:defRPr sz="2400" kern="1200">
          <a:solidFill>
            <a:schemeClr val="tx1"/>
          </a:solidFill>
          <a:latin typeface="+mn-lt"/>
          <a:ea typeface="+mn-ea"/>
          <a:cs typeface="+mn-cs"/>
        </a:defRPr>
      </a:lvl2pPr>
      <a:lvl3pPr marL="1206917" algn="l" defTabSz="1206917" rtl="0" eaLnBrk="1" latinLnBrk="0" hangingPunct="1">
        <a:defRPr sz="2400" kern="1200">
          <a:solidFill>
            <a:schemeClr val="tx1"/>
          </a:solidFill>
          <a:latin typeface="+mn-lt"/>
          <a:ea typeface="+mn-ea"/>
          <a:cs typeface="+mn-cs"/>
        </a:defRPr>
      </a:lvl3pPr>
      <a:lvl4pPr marL="1810375" algn="l" defTabSz="1206917" rtl="0" eaLnBrk="1" latinLnBrk="0" hangingPunct="1">
        <a:defRPr sz="2400" kern="1200">
          <a:solidFill>
            <a:schemeClr val="tx1"/>
          </a:solidFill>
          <a:latin typeface="+mn-lt"/>
          <a:ea typeface="+mn-ea"/>
          <a:cs typeface="+mn-cs"/>
        </a:defRPr>
      </a:lvl4pPr>
      <a:lvl5pPr marL="2413833" algn="l" defTabSz="1206917" rtl="0" eaLnBrk="1" latinLnBrk="0" hangingPunct="1">
        <a:defRPr sz="2400" kern="1200">
          <a:solidFill>
            <a:schemeClr val="tx1"/>
          </a:solidFill>
          <a:latin typeface="+mn-lt"/>
          <a:ea typeface="+mn-ea"/>
          <a:cs typeface="+mn-cs"/>
        </a:defRPr>
      </a:lvl5pPr>
      <a:lvl6pPr marL="3017291" algn="l" defTabSz="1206917" rtl="0" eaLnBrk="1" latinLnBrk="0" hangingPunct="1">
        <a:defRPr sz="2400" kern="1200">
          <a:solidFill>
            <a:schemeClr val="tx1"/>
          </a:solidFill>
          <a:latin typeface="+mn-lt"/>
          <a:ea typeface="+mn-ea"/>
          <a:cs typeface="+mn-cs"/>
        </a:defRPr>
      </a:lvl6pPr>
      <a:lvl7pPr marL="3620750" algn="l" defTabSz="1206917" rtl="0" eaLnBrk="1" latinLnBrk="0" hangingPunct="1">
        <a:defRPr sz="2400" kern="1200">
          <a:solidFill>
            <a:schemeClr val="tx1"/>
          </a:solidFill>
          <a:latin typeface="+mn-lt"/>
          <a:ea typeface="+mn-ea"/>
          <a:cs typeface="+mn-cs"/>
        </a:defRPr>
      </a:lvl7pPr>
      <a:lvl8pPr marL="4224208" algn="l" defTabSz="1206917" rtl="0" eaLnBrk="1" latinLnBrk="0" hangingPunct="1">
        <a:defRPr sz="2400" kern="1200">
          <a:solidFill>
            <a:schemeClr val="tx1"/>
          </a:solidFill>
          <a:latin typeface="+mn-lt"/>
          <a:ea typeface="+mn-ea"/>
          <a:cs typeface="+mn-cs"/>
        </a:defRPr>
      </a:lvl8pPr>
      <a:lvl9pPr marL="4827666" algn="l" defTabSz="12069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WordArt 5">
            <a:extLst>
              <a:ext uri="{FF2B5EF4-FFF2-40B4-BE49-F238E27FC236}">
                <a16:creationId xmlns:a16="http://schemas.microsoft.com/office/drawing/2014/main" id="{3D9BF8FE-E9C0-49F7-8E2D-CB5A293F5C70}"/>
              </a:ext>
            </a:extLst>
          </p:cNvPr>
          <p:cNvSpPr>
            <a:spLocks noChangeArrowheads="1" noChangeShapeType="1" noTextEdit="1"/>
          </p:cNvSpPr>
          <p:nvPr/>
        </p:nvSpPr>
        <p:spPr bwMode="auto">
          <a:xfrm>
            <a:off x="1830380" y="2023226"/>
            <a:ext cx="9780602" cy="1280054"/>
          </a:xfrm>
          <a:prstGeom prst="rect">
            <a:avLst/>
          </a:prstGeom>
        </p:spPr>
        <p:txBody>
          <a:bodyPr wrap="none" lIns="95143" tIns="47572" rIns="95143" bIns="47572" fromWordArt="1">
            <a:prstTxWarp prst="textPlain">
              <a:avLst>
                <a:gd name="adj" fmla="val 50000"/>
              </a:avLst>
            </a:prstTxWarp>
          </a:bodyPr>
          <a:lstStyle/>
          <a:p>
            <a:pPr algn="ctr">
              <a:defRPr/>
            </a:pPr>
            <a:r>
              <a:rPr lang="en-US" sz="3700" kern="10" dirty="0">
                <a:ln w="9525">
                  <a:solidFill>
                    <a:schemeClr val="bg1"/>
                  </a:solidFill>
                  <a:prstDash val="solid"/>
                </a:ln>
                <a:solidFill>
                  <a:srgbClr val="FE5B24"/>
                </a:solidFill>
                <a:effectLst>
                  <a:outerShdw blurRad="12700" dist="38100" dir="2700000" algn="tl" rotWithShape="0">
                    <a:schemeClr val="accent5">
                      <a:lumMod val="60000"/>
                      <a:lumOff val="40000"/>
                    </a:schemeClr>
                  </a:outerShdw>
                </a:effectLst>
                <a:latin typeface="Montserrat Black" pitchFamily="2" charset="0"/>
              </a:rPr>
              <a:t>Unit 8 - TOURISM</a:t>
            </a:r>
          </a:p>
        </p:txBody>
      </p:sp>
      <p:sp>
        <p:nvSpPr>
          <p:cNvPr id="8" name="WordArt 6">
            <a:extLst>
              <a:ext uri="{FF2B5EF4-FFF2-40B4-BE49-F238E27FC236}">
                <a16:creationId xmlns:a16="http://schemas.microsoft.com/office/drawing/2014/main" id="{A279BEF0-8FF0-4E70-B876-F654E9DBE36F}"/>
              </a:ext>
            </a:extLst>
          </p:cNvPr>
          <p:cNvSpPr>
            <a:spLocks noChangeArrowheads="1" noChangeShapeType="1" noTextEdit="1"/>
          </p:cNvSpPr>
          <p:nvPr/>
        </p:nvSpPr>
        <p:spPr bwMode="auto">
          <a:xfrm>
            <a:off x="1236855" y="4065280"/>
            <a:ext cx="10967651" cy="128005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95143" tIns="47572" rIns="95143" bIns="47572" fromWordArt="1">
            <a:prstTxWarp prst="textWave1">
              <a:avLst>
                <a:gd name="adj1" fmla="val 13005"/>
                <a:gd name="adj2" fmla="val 0"/>
              </a:avLst>
            </a:prstTxWarp>
          </a:bodyPr>
          <a:lstStyle/>
          <a:p>
            <a:pPr algn="ctr">
              <a:defRPr/>
            </a:pPr>
            <a:r>
              <a:rPr lang="en-US" sz="3700" u="sng" kern="10" dirty="0">
                <a:solidFill>
                  <a:srgbClr val="18A795"/>
                </a:solidFill>
                <a:effectLst>
                  <a:outerShdw dist="53882" dir="2700000" algn="ctr" rotWithShape="0">
                    <a:srgbClr val="C0C0C0">
                      <a:alpha val="80000"/>
                    </a:srgbClr>
                  </a:outerShdw>
                </a:effectLst>
                <a:latin typeface="Times New Roman"/>
                <a:cs typeface="Times New Roman"/>
              </a:rPr>
              <a:t>Lesson 3</a:t>
            </a:r>
            <a:r>
              <a:rPr lang="en-US" sz="3700" kern="10" dirty="0">
                <a:solidFill>
                  <a:srgbClr val="18A795"/>
                </a:solidFill>
                <a:effectLst>
                  <a:outerShdw dist="53882" dir="2700000" algn="ctr" rotWithShape="0">
                    <a:srgbClr val="C0C0C0">
                      <a:alpha val="80000"/>
                    </a:srgbClr>
                  </a:outerShdw>
                </a:effectLst>
                <a:latin typeface="Times New Roman"/>
                <a:cs typeface="Times New Roman"/>
              </a:rPr>
              <a:t>: A CLOSER LOOK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819556-2FC7-4420-8F8C-BE759BBE6A73}"/>
              </a:ext>
            </a:extLst>
          </p:cNvPr>
          <p:cNvSpPr>
            <a:spLocks noChangeArrowheads="1"/>
          </p:cNvSpPr>
          <p:nvPr/>
        </p:nvSpPr>
        <p:spPr bwMode="auto">
          <a:xfrm>
            <a:off x="15875" y="1220788"/>
            <a:ext cx="13435013" cy="6030912"/>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1. original name/of/Ha </a:t>
            </a:r>
            <a:r>
              <a:rPr lang="en-US" altLang="en-US" sz="3200" dirty="0" err="1">
                <a:latin typeface="Times New Roman" panose="02020603050405020304" pitchFamily="18" charset="0"/>
                <a:cs typeface="Times New Roman" panose="02020603050405020304" pitchFamily="18" charset="0"/>
              </a:rPr>
              <a:t>Noi</a:t>
            </a:r>
            <a:r>
              <a:rPr lang="en-US" altLang="en-US" sz="3200" dirty="0">
                <a:latin typeface="Times New Roman" panose="02020603050405020304" pitchFamily="18" charset="0"/>
                <a:cs typeface="Times New Roman" panose="02020603050405020304" pitchFamily="18" charset="0"/>
              </a:rPr>
              <a:t>/</a:t>
            </a:r>
            <a:r>
              <a:rPr lang="en-US" altLang="en-US" sz="3200" dirty="0" err="1">
                <a:latin typeface="Times New Roman" panose="02020603050405020304" pitchFamily="18" charset="0"/>
                <a:cs typeface="Times New Roman" panose="02020603050405020304" pitchFamily="18" charset="0"/>
              </a:rPr>
              <a:t>Phu</a:t>
            </a:r>
            <a:r>
              <a:rPr lang="en-US" altLang="en-US" sz="3200" dirty="0">
                <a:latin typeface="Times New Roman" panose="02020603050405020304" pitchFamily="18" charset="0"/>
                <a:cs typeface="Times New Roman" panose="02020603050405020304" pitchFamily="18" charset="0"/>
              </a:rPr>
              <a:t> Xuan</a:t>
            </a:r>
          </a:p>
          <a:p>
            <a:pPr eaLnBrk="1" hangingPunct="1"/>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2. most famous/Egyptian pyramids/found/at Giza/in/Cairo</a:t>
            </a: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3. there/city/called/ Kiev/in/America</a:t>
            </a: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4. My Son/set of ruins/from/ancient Cham Empire/ UNESCO World Heritage Site</a:t>
            </a: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5. English/first language/in/many countries/outside/United Kingdom</a:t>
            </a:r>
            <a:br>
              <a:rPr lang="en-US" altLang="en-US" sz="3200" dirty="0">
                <a:latin typeface="Times New Roman" panose="02020603050405020304" pitchFamily="18" charset="0"/>
                <a:cs typeface="Times New Roman" panose="02020603050405020304" pitchFamily="18" charset="0"/>
              </a:rPr>
            </a:b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p:txBody>
      </p:sp>
      <p:sp>
        <p:nvSpPr>
          <p:cNvPr id="11267" name="Rectangle 3">
            <a:extLst>
              <a:ext uri="{FF2B5EF4-FFF2-40B4-BE49-F238E27FC236}">
                <a16:creationId xmlns:a16="http://schemas.microsoft.com/office/drawing/2014/main" id="{C125221A-A5FF-4D0D-AF81-51B16E85587D}"/>
              </a:ext>
            </a:extLst>
          </p:cNvPr>
          <p:cNvSpPr>
            <a:spLocks noChangeArrowheads="1"/>
          </p:cNvSpPr>
          <p:nvPr/>
        </p:nvSpPr>
        <p:spPr bwMode="auto">
          <a:xfrm>
            <a:off x="508000" y="38100"/>
            <a:ext cx="12352338" cy="11064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3200">
                <a:solidFill>
                  <a:srgbClr val="FF0000"/>
                </a:solidFill>
                <a:latin typeface="Times New Roman" panose="02020603050405020304" pitchFamily="18" charset="0"/>
                <a:cs typeface="Times New Roman" panose="02020603050405020304" pitchFamily="18" charset="0"/>
              </a:rPr>
              <a:t>4. Make full sentences from the words/phrases, adding</a:t>
            </a:r>
            <a:br>
              <a:rPr lang="en-US" altLang="en-US" sz="3200">
                <a:solidFill>
                  <a:srgbClr val="FF0000"/>
                </a:solidFill>
                <a:latin typeface="Times New Roman" panose="02020603050405020304" pitchFamily="18" charset="0"/>
                <a:cs typeface="Times New Roman" panose="02020603050405020304" pitchFamily="18" charset="0"/>
              </a:rPr>
            </a:br>
            <a:r>
              <a:rPr lang="en-US" altLang="en-US" sz="3200">
                <a:solidFill>
                  <a:srgbClr val="FF0000"/>
                </a:solidFill>
                <a:latin typeface="Times New Roman" panose="02020603050405020304" pitchFamily="18" charset="0"/>
                <a:cs typeface="Times New Roman" panose="02020603050405020304" pitchFamily="18" charset="0"/>
              </a:rPr>
              <a:t>articles as needed. Then mark them as true (T) or false (F).</a:t>
            </a:r>
          </a:p>
        </p:txBody>
      </p:sp>
      <p:sp>
        <p:nvSpPr>
          <p:cNvPr id="39940" name="Rectangle 4">
            <a:extLst>
              <a:ext uri="{FF2B5EF4-FFF2-40B4-BE49-F238E27FC236}">
                <a16:creationId xmlns:a16="http://schemas.microsoft.com/office/drawing/2014/main" id="{290DCFB9-83D6-4DBA-B036-76D760BF73B2}"/>
              </a:ext>
            </a:extLst>
          </p:cNvPr>
          <p:cNvSpPr>
            <a:spLocks noChangeArrowheads="1"/>
          </p:cNvSpPr>
          <p:nvPr/>
        </p:nvSpPr>
        <p:spPr bwMode="auto">
          <a:xfrm>
            <a:off x="263525" y="1735138"/>
            <a:ext cx="821372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solidFill>
                  <a:srgbClr val="0000FF"/>
                </a:solidFill>
                <a:latin typeface="Times New Roman" panose="02020603050405020304" pitchFamily="18" charset="0"/>
                <a:cs typeface="Times New Roman" panose="02020603050405020304" pitchFamily="18" charset="0"/>
              </a:rPr>
              <a:t>- The original name of Ha Noi was Phu Xuan.</a:t>
            </a:r>
          </a:p>
        </p:txBody>
      </p:sp>
      <p:sp>
        <p:nvSpPr>
          <p:cNvPr id="39941" name="Rectangle 5">
            <a:extLst>
              <a:ext uri="{FF2B5EF4-FFF2-40B4-BE49-F238E27FC236}">
                <a16:creationId xmlns:a16="http://schemas.microsoft.com/office/drawing/2014/main" id="{F8F0D324-7E72-403C-B670-AA7AE0809E73}"/>
              </a:ext>
            </a:extLst>
          </p:cNvPr>
          <p:cNvSpPr>
            <a:spLocks noChangeArrowheads="1"/>
          </p:cNvSpPr>
          <p:nvPr/>
        </p:nvSpPr>
        <p:spPr bwMode="auto">
          <a:xfrm>
            <a:off x="200025" y="2727325"/>
            <a:ext cx="1175385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solidFill>
                  <a:srgbClr val="0000FF"/>
                </a:solidFill>
                <a:latin typeface="Times New Roman" panose="02020603050405020304" pitchFamily="18" charset="0"/>
                <a:cs typeface="Times New Roman" panose="02020603050405020304" pitchFamily="18" charset="0"/>
              </a:rPr>
              <a:t>- The most famous Egyptian pyramids are found at Giza in Cairo.</a:t>
            </a:r>
          </a:p>
        </p:txBody>
      </p:sp>
      <p:sp>
        <p:nvSpPr>
          <p:cNvPr id="39942" name="Rectangle 6">
            <a:extLst>
              <a:ext uri="{FF2B5EF4-FFF2-40B4-BE49-F238E27FC236}">
                <a16:creationId xmlns:a16="http://schemas.microsoft.com/office/drawing/2014/main" id="{9269CE55-98C5-473A-9EE4-2F0A8D7DD5F5}"/>
              </a:ext>
            </a:extLst>
          </p:cNvPr>
          <p:cNvSpPr>
            <a:spLocks noChangeArrowheads="1"/>
          </p:cNvSpPr>
          <p:nvPr/>
        </p:nvSpPr>
        <p:spPr bwMode="auto">
          <a:xfrm>
            <a:off x="508000" y="3683000"/>
            <a:ext cx="71278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solidFill>
                  <a:srgbClr val="0000FF"/>
                </a:solidFill>
                <a:latin typeface="Times New Roman" panose="02020603050405020304" pitchFamily="18" charset="0"/>
                <a:cs typeface="Times New Roman" panose="02020603050405020304" pitchFamily="18" charset="0"/>
              </a:rPr>
              <a:t>- There is a city called Kiev in America.</a:t>
            </a:r>
          </a:p>
        </p:txBody>
      </p:sp>
      <p:sp>
        <p:nvSpPr>
          <p:cNvPr id="39943" name="Rectangle 7">
            <a:extLst>
              <a:ext uri="{FF2B5EF4-FFF2-40B4-BE49-F238E27FC236}">
                <a16:creationId xmlns:a16="http://schemas.microsoft.com/office/drawing/2014/main" id="{CA5648BE-DAB1-4B7D-84B9-206E49665C6D}"/>
              </a:ext>
            </a:extLst>
          </p:cNvPr>
          <p:cNvSpPr>
            <a:spLocks noChangeArrowheads="1"/>
          </p:cNvSpPr>
          <p:nvPr/>
        </p:nvSpPr>
        <p:spPr bwMode="auto">
          <a:xfrm>
            <a:off x="200025" y="5138738"/>
            <a:ext cx="12098338"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Tx/>
              <a:buChar char="-"/>
            </a:pPr>
            <a:r>
              <a:rPr lang="en-US" altLang="en-US" sz="2400">
                <a:solidFill>
                  <a:srgbClr val="0000FF"/>
                </a:solidFill>
                <a:latin typeface="Times New Roman" panose="02020603050405020304" pitchFamily="18" charset="0"/>
                <a:cs typeface="Times New Roman" panose="02020603050405020304" pitchFamily="18" charset="0"/>
              </a:rPr>
              <a:t> My Son, a set of ruins from the ancient Cham Empire, is a UNESCO World Heritage Site.</a:t>
            </a:r>
          </a:p>
        </p:txBody>
      </p:sp>
      <p:sp>
        <p:nvSpPr>
          <p:cNvPr id="39944" name="Rectangle 8">
            <a:extLst>
              <a:ext uri="{FF2B5EF4-FFF2-40B4-BE49-F238E27FC236}">
                <a16:creationId xmlns:a16="http://schemas.microsoft.com/office/drawing/2014/main" id="{6328921A-D8C2-443C-B5D6-527204D5B765}"/>
              </a:ext>
            </a:extLst>
          </p:cNvPr>
          <p:cNvSpPr>
            <a:spLocks noChangeArrowheads="1"/>
          </p:cNvSpPr>
          <p:nvPr/>
        </p:nvSpPr>
        <p:spPr bwMode="auto">
          <a:xfrm>
            <a:off x="15874" y="6062663"/>
            <a:ext cx="13435013" cy="1968500"/>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buFontTx/>
              <a:buChar char="-"/>
            </a:pPr>
            <a:r>
              <a:rPr lang="en-US" altLang="en-US" sz="2000" dirty="0">
                <a:solidFill>
                  <a:srgbClr val="0000FF"/>
                </a:solidFill>
                <a:latin typeface="Times New Roman" panose="02020603050405020304" pitchFamily="18" charset="0"/>
                <a:cs typeface="Times New Roman" panose="02020603050405020304" pitchFamily="18" charset="0"/>
              </a:rPr>
              <a:t> English is the first language in many countries outside the United Kingdom.</a:t>
            </a:r>
          </a:p>
          <a:p>
            <a:pPr eaLnBrk="1" hangingPunct="1"/>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Phú</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Xuân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Phú</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Xuân</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một</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địa</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danh</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lịch</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sử</a:t>
            </a:r>
            <a:r>
              <a:rPr lang="en-US" altLang="en-US" sz="2000" dirty="0">
                <a:solidFill>
                  <a:srgbClr val="006600"/>
                </a:solidFill>
                <a:latin typeface="Times New Roman" panose="02020603050405020304" pitchFamily="18" charset="0"/>
                <a:cs typeface="Times New Roman" panose="02020603050405020304" pitchFamily="18" charset="0"/>
              </a:rPr>
              <a:t> ở </a:t>
            </a:r>
            <a:r>
              <a:rPr lang="en-US" altLang="en-US" sz="2000" dirty="0" err="1">
                <a:solidFill>
                  <a:srgbClr val="006600"/>
                </a:solidFill>
                <a:latin typeface="Times New Roman" panose="02020603050405020304" pitchFamily="18" charset="0"/>
                <a:cs typeface="Times New Roman" panose="02020603050405020304" pitchFamily="18" charset="0"/>
              </a:rPr>
              <a:t>Huế</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thủ</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đô</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của</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chúa</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Nguyễn</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triều</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đại</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Tây</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Sơn</a:t>
            </a:r>
            <a:endParaRPr lang="en-US" altLang="en-US" sz="2000" dirty="0">
              <a:solidFill>
                <a:srgbClr val="006600"/>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FF0000"/>
                </a:solidFill>
                <a:latin typeface="Times New Roman" panose="02020603050405020304" pitchFamily="18" charset="0"/>
                <a:cs typeface="Times New Roman" panose="02020603050405020304" pitchFamily="18" charset="0"/>
              </a:rPr>
              <a:t>- Giza (</a:t>
            </a:r>
            <a:r>
              <a:rPr lang="en-US" altLang="en-US" sz="2000" dirty="0" err="1">
                <a:solidFill>
                  <a:srgbClr val="FF0000"/>
                </a:solidFill>
                <a:latin typeface="Times New Roman" panose="02020603050405020304" pitchFamily="18" charset="0"/>
                <a:cs typeface="Times New Roman" panose="02020603050405020304" pitchFamily="18" charset="0"/>
              </a:rPr>
              <a:t>thuộc</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đô</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thị</a:t>
            </a:r>
            <a:r>
              <a:rPr lang="en-US" altLang="en-US" sz="2000" dirty="0">
                <a:solidFill>
                  <a:srgbClr val="FF0000"/>
                </a:solidFill>
                <a:latin typeface="Times New Roman" panose="02020603050405020304" pitchFamily="18" charset="0"/>
                <a:cs typeface="Times New Roman" panose="02020603050405020304" pitchFamily="18" charset="0"/>
              </a:rPr>
              <a:t> Cairo ở Ai </a:t>
            </a:r>
            <a:r>
              <a:rPr lang="en-US" altLang="en-US" sz="2000" dirty="0" err="1">
                <a:solidFill>
                  <a:srgbClr val="FF0000"/>
                </a:solidFill>
                <a:latin typeface="Times New Roman" panose="02020603050405020304" pitchFamily="18" charset="0"/>
                <a:cs typeface="Times New Roman" panose="02020603050405020304" pitchFamily="18" charset="0"/>
              </a:rPr>
              <a:t>Cập</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nơi</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có</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các</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kim</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tự</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tháp</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nổi</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tiếng</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nhất</a:t>
            </a:r>
            <a:r>
              <a:rPr lang="en-US" altLang="en-US" sz="2000" dirty="0">
                <a:solidFill>
                  <a:srgbClr val="006600"/>
                </a:solidFill>
                <a:latin typeface="Times New Roman" panose="02020603050405020304" pitchFamily="18" charset="0"/>
                <a:cs typeface="Times New Roman" panose="02020603050405020304" pitchFamily="18" charset="0"/>
              </a:rPr>
              <a:t> Ai </a:t>
            </a:r>
            <a:r>
              <a:rPr lang="en-US" altLang="en-US" sz="2000" dirty="0" err="1">
                <a:solidFill>
                  <a:srgbClr val="006600"/>
                </a:solidFill>
                <a:latin typeface="Times New Roman" panose="02020603050405020304" pitchFamily="18" charset="0"/>
                <a:cs typeface="Times New Roman" panose="02020603050405020304" pitchFamily="18" charset="0"/>
              </a:rPr>
              <a:t>Cập</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và</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một</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số</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của</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các</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kim</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tự</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tháp</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và</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đền</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thờ</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khác</a:t>
            </a:r>
            <a:endParaRPr lang="en-US" altLang="en-US" sz="2000" dirty="0">
              <a:solidFill>
                <a:srgbClr val="006600"/>
              </a:solidFill>
              <a:latin typeface="Times New Roman" panose="02020603050405020304" pitchFamily="18" charset="0"/>
              <a:cs typeface="Times New Roman" panose="02020603050405020304" pitchFamily="18" charset="0"/>
            </a:endParaRPr>
          </a:p>
          <a:p>
            <a:pPr eaLnBrk="1" hangingPunct="1"/>
            <a:r>
              <a:rPr lang="en-US" altLang="en-US" sz="2000" dirty="0">
                <a:solidFill>
                  <a:srgbClr val="FF0000"/>
                </a:solidFill>
                <a:latin typeface="Times New Roman" panose="02020603050405020304" pitchFamily="18" charset="0"/>
                <a:cs typeface="Times New Roman" panose="02020603050405020304" pitchFamily="18" charset="0"/>
              </a:rPr>
              <a:t>- Kiev: </a:t>
            </a:r>
            <a:r>
              <a:rPr lang="en-US" altLang="en-US" sz="2000" dirty="0" err="1">
                <a:solidFill>
                  <a:srgbClr val="006600"/>
                </a:solidFill>
                <a:latin typeface="Times New Roman" panose="02020603050405020304" pitchFamily="18" charset="0"/>
                <a:cs typeface="Times New Roman" panose="02020603050405020304" pitchFamily="18" charset="0"/>
              </a:rPr>
              <a:t>thủ</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đô</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và</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thành</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phố</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lớn</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nhất</a:t>
            </a:r>
            <a:r>
              <a:rPr lang="en-US" altLang="en-US" sz="2000" dirty="0">
                <a:solidFill>
                  <a:srgbClr val="006600"/>
                </a:solidFill>
                <a:latin typeface="Times New Roman" panose="02020603050405020304" pitchFamily="18" charset="0"/>
                <a:cs typeface="Times New Roman" panose="02020603050405020304" pitchFamily="18" charset="0"/>
              </a:rPr>
              <a:t> </a:t>
            </a:r>
            <a:r>
              <a:rPr lang="en-US" altLang="en-US" sz="2000" dirty="0" err="1">
                <a:solidFill>
                  <a:srgbClr val="006600"/>
                </a:solidFill>
                <a:latin typeface="Times New Roman" panose="02020603050405020304" pitchFamily="18" charset="0"/>
                <a:cs typeface="Times New Roman" panose="02020603050405020304" pitchFamily="18" charset="0"/>
              </a:rPr>
              <a:t>của</a:t>
            </a:r>
            <a:r>
              <a:rPr lang="en-US" altLang="en-US" sz="2000" dirty="0">
                <a:solidFill>
                  <a:srgbClr val="006600"/>
                </a:solidFill>
                <a:latin typeface="Times New Roman" panose="02020603050405020304" pitchFamily="18" charset="0"/>
                <a:cs typeface="Times New Roman" panose="02020603050405020304" pitchFamily="18" charset="0"/>
              </a:rPr>
              <a:t> Ukraine</a:t>
            </a:r>
          </a:p>
          <a:p>
            <a:pPr eaLnBrk="1" hangingPunct="1"/>
            <a:endParaRPr lang="en-US" altLang="en-US" sz="2000" dirty="0">
              <a:solidFill>
                <a:srgbClr val="0000FF"/>
              </a:solidFill>
              <a:latin typeface="Times New Roman" panose="02020603050405020304" pitchFamily="18" charset="0"/>
              <a:cs typeface="Times New Roman" panose="02020603050405020304" pitchFamily="18" charset="0"/>
            </a:endParaRPr>
          </a:p>
        </p:txBody>
      </p:sp>
      <p:sp>
        <p:nvSpPr>
          <p:cNvPr id="39945" name="Text Box 9">
            <a:extLst>
              <a:ext uri="{FF2B5EF4-FFF2-40B4-BE49-F238E27FC236}">
                <a16:creationId xmlns:a16="http://schemas.microsoft.com/office/drawing/2014/main" id="{5DAE8655-567B-4619-ACCE-BA51E3A4A3F3}"/>
              </a:ext>
            </a:extLst>
          </p:cNvPr>
          <p:cNvSpPr txBox="1">
            <a:spLocks noChangeArrowheads="1"/>
          </p:cNvSpPr>
          <p:nvPr/>
        </p:nvSpPr>
        <p:spPr bwMode="auto">
          <a:xfrm>
            <a:off x="8477250" y="1874838"/>
            <a:ext cx="633413"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F</a:t>
            </a:r>
          </a:p>
        </p:txBody>
      </p:sp>
      <p:sp>
        <p:nvSpPr>
          <p:cNvPr id="39946" name="Text Box 10">
            <a:extLst>
              <a:ext uri="{FF2B5EF4-FFF2-40B4-BE49-F238E27FC236}">
                <a16:creationId xmlns:a16="http://schemas.microsoft.com/office/drawing/2014/main" id="{DB7A54F7-4577-4D4F-A56A-41E37F53CC3F}"/>
              </a:ext>
            </a:extLst>
          </p:cNvPr>
          <p:cNvSpPr txBox="1">
            <a:spLocks noChangeArrowheads="1"/>
          </p:cNvSpPr>
          <p:nvPr/>
        </p:nvSpPr>
        <p:spPr bwMode="auto">
          <a:xfrm>
            <a:off x="11849100" y="2763838"/>
            <a:ext cx="633413"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T</a:t>
            </a:r>
          </a:p>
        </p:txBody>
      </p:sp>
      <p:sp>
        <p:nvSpPr>
          <p:cNvPr id="39947" name="Text Box 11">
            <a:extLst>
              <a:ext uri="{FF2B5EF4-FFF2-40B4-BE49-F238E27FC236}">
                <a16:creationId xmlns:a16="http://schemas.microsoft.com/office/drawing/2014/main" id="{834A0F02-AEA2-4B95-9594-C4CE55EBDC19}"/>
              </a:ext>
            </a:extLst>
          </p:cNvPr>
          <p:cNvSpPr txBox="1">
            <a:spLocks noChangeArrowheads="1"/>
          </p:cNvSpPr>
          <p:nvPr/>
        </p:nvSpPr>
        <p:spPr bwMode="auto">
          <a:xfrm>
            <a:off x="7515225" y="3702050"/>
            <a:ext cx="635000"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F</a:t>
            </a:r>
          </a:p>
        </p:txBody>
      </p:sp>
      <p:sp>
        <p:nvSpPr>
          <p:cNvPr id="39948" name="Text Box 12">
            <a:extLst>
              <a:ext uri="{FF2B5EF4-FFF2-40B4-BE49-F238E27FC236}">
                <a16:creationId xmlns:a16="http://schemas.microsoft.com/office/drawing/2014/main" id="{2A192F31-6243-4B0E-9F87-951102D342FB}"/>
              </a:ext>
            </a:extLst>
          </p:cNvPr>
          <p:cNvSpPr txBox="1">
            <a:spLocks noChangeArrowheads="1"/>
          </p:cNvSpPr>
          <p:nvPr/>
        </p:nvSpPr>
        <p:spPr bwMode="auto">
          <a:xfrm>
            <a:off x="12298363" y="5148263"/>
            <a:ext cx="6350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2800">
                <a:solidFill>
                  <a:srgbClr val="FF0000"/>
                </a:solidFill>
                <a:latin typeface="Times New Roman" panose="02020603050405020304" pitchFamily="18" charset="0"/>
                <a:cs typeface="Times New Roman" panose="02020603050405020304" pitchFamily="18" charset="0"/>
              </a:rPr>
              <a:t>T</a:t>
            </a:r>
          </a:p>
        </p:txBody>
      </p:sp>
      <p:sp>
        <p:nvSpPr>
          <p:cNvPr id="39949" name="Text Box 13">
            <a:extLst>
              <a:ext uri="{FF2B5EF4-FFF2-40B4-BE49-F238E27FC236}">
                <a16:creationId xmlns:a16="http://schemas.microsoft.com/office/drawing/2014/main" id="{41F32686-C303-4DAD-B097-DB767594BF72}"/>
              </a:ext>
            </a:extLst>
          </p:cNvPr>
          <p:cNvSpPr txBox="1">
            <a:spLocks noChangeArrowheads="1"/>
          </p:cNvSpPr>
          <p:nvPr/>
        </p:nvSpPr>
        <p:spPr bwMode="auto">
          <a:xfrm>
            <a:off x="8793163" y="6062663"/>
            <a:ext cx="6350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circle(in)">
                                      <p:cBhvr>
                                        <p:cTn id="7" dur="20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circle(in)">
                                      <p:cBhvr>
                                        <p:cTn id="12" dur="2000"/>
                                        <p:tgtEl>
                                          <p:spTgt spid="39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942"/>
                                        </p:tgtEl>
                                        <p:attrNameLst>
                                          <p:attrName>style.visibility</p:attrName>
                                        </p:attrNameLst>
                                      </p:cBhvr>
                                      <p:to>
                                        <p:strVal val="visible"/>
                                      </p:to>
                                    </p:set>
                                    <p:animEffect transition="in" filter="circle(in)">
                                      <p:cBhvr>
                                        <p:cTn id="17" dur="2000"/>
                                        <p:tgtEl>
                                          <p:spTgt spid="39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943"/>
                                        </p:tgtEl>
                                        <p:attrNameLst>
                                          <p:attrName>style.visibility</p:attrName>
                                        </p:attrNameLst>
                                      </p:cBhvr>
                                      <p:to>
                                        <p:strVal val="visible"/>
                                      </p:to>
                                    </p:set>
                                    <p:animEffect transition="in" filter="circle(in)">
                                      <p:cBhvr>
                                        <p:cTn id="22" dur="2000"/>
                                        <p:tgtEl>
                                          <p:spTgt spid="399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9944"/>
                                        </p:tgtEl>
                                        <p:attrNameLst>
                                          <p:attrName>style.visibility</p:attrName>
                                        </p:attrNameLst>
                                      </p:cBhvr>
                                      <p:to>
                                        <p:strVal val="visible"/>
                                      </p:to>
                                    </p:set>
                                    <p:animEffect transition="in" filter="circle(in)">
                                      <p:cBhvr>
                                        <p:cTn id="27" dur="2000"/>
                                        <p:tgtEl>
                                          <p:spTgt spid="399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9945"/>
                                        </p:tgtEl>
                                        <p:attrNameLst>
                                          <p:attrName>style.visibility</p:attrName>
                                        </p:attrNameLst>
                                      </p:cBhvr>
                                      <p:to>
                                        <p:strVal val="visible"/>
                                      </p:to>
                                    </p:set>
                                    <p:animEffect transition="in" filter="slide(fromBottom)">
                                      <p:cBhvr>
                                        <p:cTn id="32" dur="500"/>
                                        <p:tgtEl>
                                          <p:spTgt spid="399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9946"/>
                                        </p:tgtEl>
                                        <p:attrNameLst>
                                          <p:attrName>style.visibility</p:attrName>
                                        </p:attrNameLst>
                                      </p:cBhvr>
                                      <p:to>
                                        <p:strVal val="visible"/>
                                      </p:to>
                                    </p:set>
                                    <p:animEffect transition="in" filter="slide(fromBottom)">
                                      <p:cBhvr>
                                        <p:cTn id="37" dur="500"/>
                                        <p:tgtEl>
                                          <p:spTgt spid="399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9947"/>
                                        </p:tgtEl>
                                        <p:attrNameLst>
                                          <p:attrName>style.visibility</p:attrName>
                                        </p:attrNameLst>
                                      </p:cBhvr>
                                      <p:to>
                                        <p:strVal val="visible"/>
                                      </p:to>
                                    </p:set>
                                    <p:animEffect transition="in" filter="slide(fromBottom)">
                                      <p:cBhvr>
                                        <p:cTn id="42" dur="500"/>
                                        <p:tgtEl>
                                          <p:spTgt spid="3994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9948"/>
                                        </p:tgtEl>
                                        <p:attrNameLst>
                                          <p:attrName>style.visibility</p:attrName>
                                        </p:attrNameLst>
                                      </p:cBhvr>
                                      <p:to>
                                        <p:strVal val="visible"/>
                                      </p:to>
                                    </p:set>
                                    <p:animEffect transition="in" filter="slide(fromBottom)">
                                      <p:cBhvr>
                                        <p:cTn id="47" dur="500"/>
                                        <p:tgtEl>
                                          <p:spTgt spid="3994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9949"/>
                                        </p:tgtEl>
                                        <p:attrNameLst>
                                          <p:attrName>style.visibility</p:attrName>
                                        </p:attrNameLst>
                                      </p:cBhvr>
                                      <p:to>
                                        <p:strVal val="visible"/>
                                      </p:to>
                                    </p:set>
                                    <p:animEffect transition="in" filter="slide(fromBottom)">
                                      <p:cBhvr>
                                        <p:cTn id="52" dur="500"/>
                                        <p:tgtEl>
                                          <p:spTgt spid="39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animBg="1"/>
      <p:bldP spid="39945" grpId="0"/>
      <p:bldP spid="39946" grpId="0"/>
      <p:bldP spid="39947" grpId="0"/>
      <p:bldP spid="39948" grpId="0"/>
      <p:bldP spid="399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81810A-3D84-46FD-B144-28345C7DF843}"/>
              </a:ext>
            </a:extLst>
          </p:cNvPr>
          <p:cNvSpPr>
            <a:spLocks noGrp="1" noChangeArrowheads="1"/>
          </p:cNvSpPr>
          <p:nvPr>
            <p:ph type="title"/>
          </p:nvPr>
        </p:nvSpPr>
        <p:spPr/>
        <p:txBody>
          <a:bodyPr/>
          <a:lstStyle/>
          <a:p>
            <a:r>
              <a:rPr lang="en-US" altLang="en-US" dirty="0"/>
              <a:t>&amp;*HH</a:t>
            </a:r>
          </a:p>
        </p:txBody>
      </p:sp>
      <p:sp>
        <p:nvSpPr>
          <p:cNvPr id="12291" name="Rectangle 3">
            <a:extLst>
              <a:ext uri="{FF2B5EF4-FFF2-40B4-BE49-F238E27FC236}">
                <a16:creationId xmlns:a16="http://schemas.microsoft.com/office/drawing/2014/main" id="{03DF71A1-8EAF-470A-BB27-64271432390B}"/>
              </a:ext>
            </a:extLst>
          </p:cNvPr>
          <p:cNvSpPr>
            <a:spLocks noGrp="1" noChangeArrowheads="1"/>
          </p:cNvSpPr>
          <p:nvPr>
            <p:ph idx="1"/>
          </p:nvPr>
        </p:nvSpPr>
        <p:spPr/>
        <p:txBody>
          <a:bodyPr/>
          <a:lstStyle/>
          <a:p>
            <a:endParaRPr lang="en-US" altLang="en-US"/>
          </a:p>
        </p:txBody>
      </p:sp>
      <p:pic>
        <p:nvPicPr>
          <p:cNvPr id="12292" name="Picture 4" descr="13">
            <a:extLst>
              <a:ext uri="{FF2B5EF4-FFF2-40B4-BE49-F238E27FC236}">
                <a16:creationId xmlns:a16="http://schemas.microsoft.com/office/drawing/2014/main" id="{D0CD911B-C749-4B1B-950E-3EA05FD32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50891"/>
            <a:ext cx="13441363" cy="771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6">
            <a:extLst>
              <a:ext uri="{FF2B5EF4-FFF2-40B4-BE49-F238E27FC236}">
                <a16:creationId xmlns:a16="http://schemas.microsoft.com/office/drawing/2014/main" id="{EA3C12DB-B1B7-433B-AB47-4130AF43123D}"/>
              </a:ext>
            </a:extLst>
          </p:cNvPr>
          <p:cNvSpPr>
            <a:spLocks noChangeArrowheads="1"/>
          </p:cNvSpPr>
          <p:nvPr/>
        </p:nvSpPr>
        <p:spPr bwMode="auto">
          <a:xfrm>
            <a:off x="352269" y="412230"/>
            <a:ext cx="12720794" cy="6975995"/>
          </a:xfrm>
          <a:prstGeom prst="rect">
            <a:avLst/>
          </a:prstGeom>
          <a:noFill/>
          <a:ln w="9525">
            <a:noFill/>
            <a:miter lim="800000"/>
            <a:headEnd/>
            <a:tailEnd/>
          </a:ln>
        </p:spPr>
        <p:txBody>
          <a:bodyPr lIns="120692" tIns="60346" rIns="120692" bIns="60346"/>
          <a:lstStyle/>
          <a:p>
            <a:pPr marL="452594" indent="-452594">
              <a:spcBef>
                <a:spcPct val="20000"/>
              </a:spcBef>
              <a:buFontTx/>
              <a:buChar char="•"/>
              <a:defRPr/>
            </a:pPr>
            <a:r>
              <a:rPr lang="en-US" sz="4200" dirty="0">
                <a:latin typeface="Calibri" pitchFamily="34" charset="0"/>
              </a:rPr>
              <a:t>Home Assignments</a:t>
            </a:r>
          </a:p>
          <a:p>
            <a:pPr>
              <a:spcBef>
                <a:spcPct val="20000"/>
              </a:spcBef>
              <a:defRPr/>
            </a:pPr>
            <a:r>
              <a:rPr lang="en-US" sz="4800" dirty="0">
                <a:solidFill>
                  <a:srgbClr val="0000CC"/>
                </a:solidFill>
                <a:latin typeface="Times New Roman" pitchFamily="18" charset="0"/>
                <a:cs typeface="Times New Roman" pitchFamily="18" charset="0"/>
              </a:rPr>
              <a:t> - Make sentences using the vocab  </a:t>
            </a:r>
          </a:p>
          <a:p>
            <a:pPr>
              <a:spcBef>
                <a:spcPct val="20000"/>
              </a:spcBef>
              <a:defRPr/>
            </a:pPr>
            <a:r>
              <a:rPr lang="en-US" sz="4800" dirty="0">
                <a:solidFill>
                  <a:srgbClr val="0000CC"/>
                </a:solidFill>
                <a:latin typeface="Times New Roman" pitchFamily="18" charset="0"/>
                <a:cs typeface="Times New Roman" pitchFamily="18" charset="0"/>
              </a:rPr>
              <a:t> - Do EX in part </a:t>
            </a:r>
            <a:r>
              <a:rPr lang="en-US" sz="4800">
                <a:solidFill>
                  <a:srgbClr val="0000CC"/>
                </a:solidFill>
                <a:latin typeface="Times New Roman" pitchFamily="18" charset="0"/>
                <a:cs typeface="Times New Roman" pitchFamily="18" charset="0"/>
              </a:rPr>
              <a:t>B in WB</a:t>
            </a:r>
            <a:endParaRPr lang="en-US" sz="4200" dirty="0">
              <a:latin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3A241AD9-1009-402F-8DAC-BCBB017DA4D7}"/>
              </a:ext>
            </a:extLst>
          </p:cNvPr>
          <p:cNvSpPr>
            <a:spLocks noGrp="1" noChangeArrowheads="1"/>
          </p:cNvSpPr>
          <p:nvPr>
            <p:ph type="title"/>
          </p:nvPr>
        </p:nvSpPr>
        <p:spPr/>
        <p:txBody>
          <a:bodyPr/>
          <a:lstStyle/>
          <a:p>
            <a:endParaRPr lang="en-US" altLang="en-US"/>
          </a:p>
        </p:txBody>
      </p:sp>
      <p:pic>
        <p:nvPicPr>
          <p:cNvPr id="13315" name="Picture 5" descr="flowers10big">
            <a:extLst>
              <a:ext uri="{FF2B5EF4-FFF2-40B4-BE49-F238E27FC236}">
                <a16:creationId xmlns:a16="http://schemas.microsoft.com/office/drawing/2014/main" id="{33DE70EE-5B1A-4FA3-821D-82E3DDBDAC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441363" cy="768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WordArt 7">
            <a:extLst>
              <a:ext uri="{FF2B5EF4-FFF2-40B4-BE49-F238E27FC236}">
                <a16:creationId xmlns:a16="http://schemas.microsoft.com/office/drawing/2014/main" id="{3A5D8EA7-AF35-4750-AA7D-5001DAFDD7DD}"/>
              </a:ext>
            </a:extLst>
          </p:cNvPr>
          <p:cNvSpPr>
            <a:spLocks noChangeArrowheads="1" noChangeShapeType="1" noTextEdit="1"/>
          </p:cNvSpPr>
          <p:nvPr/>
        </p:nvSpPr>
        <p:spPr bwMode="auto">
          <a:xfrm>
            <a:off x="361950" y="846138"/>
            <a:ext cx="12696825" cy="1247775"/>
          </a:xfrm>
          <a:prstGeom prst="rect">
            <a:avLst/>
          </a:prstGeom>
        </p:spPr>
        <p:txBody>
          <a:bodyPr wrap="none" fromWordArt="1">
            <a:prstTxWarp prst="textWave2">
              <a:avLst>
                <a:gd name="adj1" fmla="val 13106"/>
                <a:gd name="adj2" fmla="val 0"/>
              </a:avLst>
            </a:prstTxWarp>
          </a:bodyPr>
          <a:lstStyle/>
          <a:p>
            <a:pPr algn="ctr"/>
            <a:r>
              <a:rPr lang="en-US" sz="4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RevueH" panose="020B7200000000000000" pitchFamily="34" charset="0"/>
              </a:rPr>
              <a:t>Thank you for your attendance !</a:t>
            </a:r>
          </a:p>
        </p:txBody>
      </p:sp>
      <p:sp>
        <p:nvSpPr>
          <p:cNvPr id="52233" name="WordArt 9">
            <a:extLst>
              <a:ext uri="{FF2B5EF4-FFF2-40B4-BE49-F238E27FC236}">
                <a16:creationId xmlns:a16="http://schemas.microsoft.com/office/drawing/2014/main" id="{CF7C4503-79F7-4484-A137-377130741F55}"/>
              </a:ext>
            </a:extLst>
          </p:cNvPr>
          <p:cNvSpPr>
            <a:spLocks noChangeArrowheads="1" noChangeShapeType="1" noTextEdit="1"/>
          </p:cNvSpPr>
          <p:nvPr/>
        </p:nvSpPr>
        <p:spPr bwMode="auto">
          <a:xfrm>
            <a:off x="1987550" y="3905250"/>
            <a:ext cx="9664700" cy="857250"/>
          </a:xfrm>
          <a:prstGeom prst="rect">
            <a:avLst/>
          </a:prstGeom>
        </p:spPr>
        <p:txBody>
          <a:bodyPr wrap="none" fromWordArt="1">
            <a:prstTxWarp prst="textDoubleWave1">
              <a:avLst>
                <a:gd name="adj1" fmla="val 10319"/>
                <a:gd name="adj2" fmla="val 14"/>
              </a:avLst>
            </a:prstTxWarp>
          </a:bodyPr>
          <a:lstStyle/>
          <a:p>
            <a:pPr algn="ctr"/>
            <a:r>
              <a:rPr lang="en-US" sz="4800" kern="10" spc="95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See you again !</a:t>
            </a: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heel(4)">
                                      <p:cBhvr>
                                        <p:cTn id="7" dur="2000"/>
                                        <p:tgtEl>
                                          <p:spTgt spid="522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mph" presetSubtype="0" fill="hold" nodeType="clickEffect">
                                  <p:stCondLst>
                                    <p:cond delay="0"/>
                                  </p:stCondLst>
                                  <p:childTnLst>
                                    <p:animClr clrSpc="hsl" dir="cw">
                                      <p:cBhvr override="childStyle">
                                        <p:cTn id="11" dur="5000" fill="hold"/>
                                        <p:tgtEl>
                                          <p:spTgt spid="52231"/>
                                        </p:tgtEl>
                                        <p:attrNameLst>
                                          <p:attrName>style.color</p:attrName>
                                        </p:attrNameLst>
                                      </p:cBhvr>
                                      <p:by>
                                        <p:hsl h="10842353" s="0" l="0"/>
                                      </p:by>
                                    </p:animClr>
                                    <p:animClr clrSpc="hsl" dir="cw">
                                      <p:cBhvr>
                                        <p:cTn id="12" dur="5000" fill="hold"/>
                                        <p:tgtEl>
                                          <p:spTgt spid="52231"/>
                                        </p:tgtEl>
                                        <p:attrNameLst>
                                          <p:attrName>fillcolor</p:attrName>
                                        </p:attrNameLst>
                                      </p:cBhvr>
                                      <p:by>
                                        <p:hsl h="10842353" s="0" l="0"/>
                                      </p:by>
                                    </p:animClr>
                                    <p:animClr clrSpc="hsl" dir="cw">
                                      <p:cBhvr>
                                        <p:cTn id="13" dur="5000" fill="hold"/>
                                        <p:tgtEl>
                                          <p:spTgt spid="52231"/>
                                        </p:tgtEl>
                                        <p:attrNameLst>
                                          <p:attrName>stroke.color</p:attrName>
                                        </p:attrNameLst>
                                      </p:cBhvr>
                                      <p:by>
                                        <p:hsl h="10842353" s="0" l="0"/>
                                      </p:by>
                                    </p:animClr>
                                    <p:set>
                                      <p:cBhvr>
                                        <p:cTn id="14" dur="5000" fill="hold"/>
                                        <p:tgtEl>
                                          <p:spTgt spid="52231"/>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nodeType="clickEffect">
                                  <p:stCondLst>
                                    <p:cond delay="0"/>
                                  </p:stCondLst>
                                  <p:childTnLst>
                                    <p:set>
                                      <p:cBhvr>
                                        <p:cTn id="18" dur="1" fill="hold">
                                          <p:stCondLst>
                                            <p:cond delay="0"/>
                                          </p:stCondLst>
                                        </p:cTn>
                                        <p:tgtEl>
                                          <p:spTgt spid="52233"/>
                                        </p:tgtEl>
                                        <p:attrNameLst>
                                          <p:attrName>style.visibility</p:attrName>
                                        </p:attrNameLst>
                                      </p:cBhvr>
                                      <p:to>
                                        <p:strVal val="visible"/>
                                      </p:to>
                                    </p:set>
                                    <p:anim calcmode="lin" valueType="num">
                                      <p:cBhvr additive="base">
                                        <p:cTn id="19" dur="2000" fill="hold"/>
                                        <p:tgtEl>
                                          <p:spTgt spid="52233"/>
                                        </p:tgtEl>
                                        <p:attrNameLst>
                                          <p:attrName>ppt_x</p:attrName>
                                        </p:attrNameLst>
                                      </p:cBhvr>
                                      <p:tavLst>
                                        <p:tav tm="0">
                                          <p:val>
                                            <p:strVal val="0-#ppt_w/2"/>
                                          </p:val>
                                        </p:tav>
                                        <p:tav tm="100000">
                                          <p:val>
                                            <p:strVal val="#ppt_x"/>
                                          </p:val>
                                        </p:tav>
                                      </p:tavLst>
                                    </p:anim>
                                    <p:anim calcmode="lin" valueType="num">
                                      <p:cBhvr additive="base">
                                        <p:cTn id="20" dur="2000" fill="hold"/>
                                        <p:tgtEl>
                                          <p:spTgt spid="52233"/>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mph" presetSubtype="0" fill="hold" nodeType="clickEffect">
                                  <p:stCondLst>
                                    <p:cond delay="0"/>
                                  </p:stCondLst>
                                  <p:childTnLst>
                                    <p:animClr clrSpc="hsl" dir="cw">
                                      <p:cBhvr override="childStyle">
                                        <p:cTn id="24" dur="500" fill="hold"/>
                                        <p:tgtEl>
                                          <p:spTgt spid="52233"/>
                                        </p:tgtEl>
                                        <p:attrNameLst>
                                          <p:attrName>style.color</p:attrName>
                                        </p:attrNameLst>
                                      </p:cBhvr>
                                      <p:by>
                                        <p:hsl h="10842353" s="0" l="0"/>
                                      </p:by>
                                    </p:animClr>
                                    <p:animClr clrSpc="hsl" dir="cw">
                                      <p:cBhvr>
                                        <p:cTn id="25" dur="500" fill="hold"/>
                                        <p:tgtEl>
                                          <p:spTgt spid="52233"/>
                                        </p:tgtEl>
                                        <p:attrNameLst>
                                          <p:attrName>fillcolor</p:attrName>
                                        </p:attrNameLst>
                                      </p:cBhvr>
                                      <p:by>
                                        <p:hsl h="10842353" s="0" l="0"/>
                                      </p:by>
                                    </p:animClr>
                                    <p:animClr clrSpc="hsl" dir="cw">
                                      <p:cBhvr>
                                        <p:cTn id="26" dur="500" fill="hold"/>
                                        <p:tgtEl>
                                          <p:spTgt spid="52233"/>
                                        </p:tgtEl>
                                        <p:attrNameLst>
                                          <p:attrName>stroke.color</p:attrName>
                                        </p:attrNameLst>
                                      </p:cBhvr>
                                      <p:by>
                                        <p:hsl h="10842353" s="0" l="0"/>
                                      </p:by>
                                    </p:animClr>
                                    <p:set>
                                      <p:cBhvr>
                                        <p:cTn id="27" dur="500" fill="hold"/>
                                        <p:tgtEl>
                                          <p:spTgt spid="522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AF7F735F-854F-4F7E-A01E-E153D966A8D8}"/>
              </a:ext>
            </a:extLst>
          </p:cNvPr>
          <p:cNvSpPr>
            <a:spLocks noChangeArrowheads="1"/>
          </p:cNvSpPr>
          <p:nvPr/>
        </p:nvSpPr>
        <p:spPr bwMode="auto">
          <a:xfrm>
            <a:off x="2656114" y="261938"/>
            <a:ext cx="10250261"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600" dirty="0">
                <a:solidFill>
                  <a:srgbClr val="FF0000"/>
                </a:solidFill>
                <a:latin typeface="Times New Roman" panose="02020603050405020304" pitchFamily="18" charset="0"/>
                <a:cs typeface="Times New Roman" panose="02020603050405020304" pitchFamily="18" charset="0"/>
              </a:rPr>
              <a:t>I. </a:t>
            </a:r>
            <a:r>
              <a:rPr lang="en-US" altLang="en-US" sz="3600" u="sng" dirty="0">
                <a:solidFill>
                  <a:srgbClr val="FF0000"/>
                </a:solidFill>
                <a:latin typeface="Times New Roman" panose="02020603050405020304" pitchFamily="18" charset="0"/>
                <a:cs typeface="Times New Roman" panose="02020603050405020304" pitchFamily="18" charset="0"/>
              </a:rPr>
              <a:t>Vocabulary</a:t>
            </a:r>
            <a:r>
              <a:rPr lang="en-US" altLang="en-US" sz="3600"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land on (v) </a:t>
            </a:r>
            <a:r>
              <a:rPr lang="en-US" altLang="en-US" sz="3600" dirty="0" err="1">
                <a:latin typeface="Times New Roman" panose="02020603050405020304" pitchFamily="18" charset="0"/>
                <a:cs typeface="Times New Roman" panose="02020603050405020304" pitchFamily="18" charset="0"/>
              </a:rPr>
              <a:t>đổ</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bộ</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cánh</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/lend </a:t>
            </a:r>
            <a:r>
              <a:rPr lang="en-US" altLang="en-US" sz="3600" dirty="0" err="1">
                <a:solidFill>
                  <a:srgbClr val="00B050"/>
                </a:solidFill>
                <a:latin typeface="Times New Roman" panose="02020603050405020304" pitchFamily="18" charset="0"/>
                <a:cs typeface="Times New Roman" panose="02020603050405020304" pitchFamily="18" charset="0"/>
              </a:rPr>
              <a:t>ɔn</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range (n) </a:t>
            </a:r>
            <a:r>
              <a:rPr lang="en-US" altLang="en-US" sz="3600" dirty="0" err="1">
                <a:latin typeface="Times New Roman" panose="02020603050405020304" pitchFamily="18" charset="0"/>
                <a:cs typeface="Times New Roman" panose="02020603050405020304" pitchFamily="18" charset="0"/>
              </a:rPr>
              <a:t>dãy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luống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phạm</a:t>
            </a:r>
            <a:r>
              <a:rPr lang="en-US" altLang="en-US" sz="3600" dirty="0">
                <a:latin typeface="Times New Roman" panose="02020603050405020304" pitchFamily="18" charset="0"/>
                <a:cs typeface="Times New Roman" panose="02020603050405020304" pitchFamily="18" charset="0"/>
              </a:rPr>
              <a:t> vi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reinʤ</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Republic (n) </a:t>
            </a:r>
            <a:r>
              <a:rPr lang="en-US" altLang="en-US" sz="3600" dirty="0" err="1">
                <a:latin typeface="Times New Roman" panose="02020603050405020304" pitchFamily="18" charset="0"/>
                <a:cs typeface="Times New Roman" panose="02020603050405020304" pitchFamily="18" charset="0"/>
              </a:rPr>
              <a:t>nước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cộng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hòa</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ri'pəblik</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varied (adj) </a:t>
            </a:r>
            <a:r>
              <a:rPr lang="en-US" altLang="en-US" sz="3600" dirty="0" err="1">
                <a:latin typeface="Times New Roman" panose="02020603050405020304" pitchFamily="18" charset="0"/>
                <a:cs typeface="Times New Roman" panose="02020603050405020304" pitchFamily="18" charset="0"/>
              </a:rPr>
              <a:t>đa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dạng</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verid</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lush (adj) sum </a:t>
            </a:r>
            <a:r>
              <a:rPr lang="en-US" altLang="en-US" sz="3600" dirty="0" err="1">
                <a:latin typeface="Times New Roman" panose="02020603050405020304" pitchFamily="18" charset="0"/>
                <a:cs typeface="Times New Roman" panose="02020603050405020304" pitchFamily="18" charset="0"/>
              </a:rPr>
              <a:t>suê</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tươi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tốt</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ləʃ</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rainforest (n) </a:t>
            </a:r>
            <a:r>
              <a:rPr lang="en-US" altLang="en-US" sz="3600" dirty="0" err="1">
                <a:latin typeface="Times New Roman" panose="02020603050405020304" pitchFamily="18" charset="0"/>
                <a:cs typeface="Times New Roman" panose="02020603050405020304" pitchFamily="18" charset="0"/>
              </a:rPr>
              <a:t>rừng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mưa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nhiệt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đới</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/ˈ</a:t>
            </a:r>
            <a:r>
              <a:rPr lang="en-US" altLang="en-US" sz="3600" dirty="0" err="1">
                <a:solidFill>
                  <a:srgbClr val="00B050"/>
                </a:solidFill>
                <a:latin typeface="Times New Roman" panose="02020603050405020304" pitchFamily="18" charset="0"/>
                <a:cs typeface="Times New Roman" panose="02020603050405020304" pitchFamily="18" charset="0"/>
              </a:rPr>
              <a:t>reinˌforəst</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agriculture (n) </a:t>
            </a:r>
            <a:r>
              <a:rPr lang="en-US" altLang="en-US" sz="3600" dirty="0" err="1">
                <a:latin typeface="Times New Roman" panose="02020603050405020304" pitchFamily="18" charset="0"/>
                <a:cs typeface="Times New Roman" panose="02020603050405020304" pitchFamily="18" charset="0"/>
              </a:rPr>
              <a:t>nông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nghiệp</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ægrikaotʃə</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industry (n) </a:t>
            </a:r>
            <a:r>
              <a:rPr lang="en-US" altLang="en-US" sz="3600" dirty="0" err="1">
                <a:latin typeface="Times New Roman" panose="02020603050405020304" pitchFamily="18" charset="0"/>
                <a:cs typeface="Times New Roman" panose="02020603050405020304" pitchFamily="18" charset="0"/>
              </a:rPr>
              <a:t>công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nghiệp</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indəstri</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imperial (adj) </a:t>
            </a:r>
            <a:r>
              <a:rPr lang="en-US" altLang="en-US" sz="3600" dirty="0" err="1">
                <a:latin typeface="Times New Roman" panose="02020603050405020304" pitchFamily="18" charset="0"/>
                <a:cs typeface="Times New Roman" panose="02020603050405020304" pitchFamily="18" charset="0"/>
              </a:rPr>
              <a:t>thuộc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hoàng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gia</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im'piəriəl</a:t>
            </a:r>
            <a:r>
              <a:rPr lang="en-US" altLang="en-US" sz="3600" dirty="0">
                <a:solidFill>
                  <a:srgbClr val="00B050"/>
                </a:solidFill>
                <a:latin typeface="Times New Roman" panose="02020603050405020304" pitchFamily="18" charset="0"/>
                <a:cs typeface="Times New Roman" panose="02020603050405020304" pitchFamily="18" charset="0"/>
              </a:rPr>
              <a:t>/</a:t>
            </a:r>
          </a:p>
          <a:p>
            <a:pPr eaLnBrk="1" hangingPunct="1"/>
            <a:r>
              <a:rPr lang="en-US" altLang="en-US" sz="3600" dirty="0">
                <a:latin typeface="Times New Roman" panose="02020603050405020304" pitchFamily="18" charset="0"/>
                <a:cs typeface="Times New Roman" panose="02020603050405020304" pitchFamily="18" charset="0"/>
              </a:rPr>
              <a:t>- ruin (n) </a:t>
            </a:r>
            <a:r>
              <a:rPr lang="en-US" altLang="en-US" sz="3600" dirty="0" err="1">
                <a:latin typeface="Times New Roman" panose="02020603050405020304" pitchFamily="18" charset="0"/>
                <a:cs typeface="Times New Roman" panose="02020603050405020304" pitchFamily="18" charset="0"/>
              </a:rPr>
              <a:t>tàn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đổ</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nát</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/ruin/</a:t>
            </a:r>
          </a:p>
          <a:p>
            <a:pPr eaLnBrk="1" hangingPunct="1"/>
            <a:r>
              <a:rPr lang="en-US" altLang="en-US" sz="3600" dirty="0">
                <a:latin typeface="Times New Roman" panose="02020603050405020304" pitchFamily="18" charset="0"/>
                <a:cs typeface="Times New Roman" panose="02020603050405020304" pitchFamily="18" charset="0"/>
              </a:rPr>
              <a:t>- Forbidden City (n) </a:t>
            </a:r>
            <a:r>
              <a:rPr lang="en-US" altLang="en-US" sz="3600" dirty="0" err="1">
                <a:latin typeface="Times New Roman" panose="02020603050405020304" pitchFamily="18" charset="0"/>
                <a:cs typeface="Times New Roman" panose="02020603050405020304" pitchFamily="18" charset="0"/>
              </a:rPr>
              <a:t>tử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cấm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a:solidFill>
                  <a:srgbClr val="00B050"/>
                </a:solidFill>
                <a:latin typeface="Times New Roman" panose="02020603050405020304" pitchFamily="18" charset="0"/>
                <a:cs typeface="Times New Roman" panose="02020603050405020304" pitchFamily="18" charset="0"/>
              </a:rPr>
              <a:t>/</a:t>
            </a:r>
            <a:r>
              <a:rPr lang="en-US" altLang="en-US" sz="3600" dirty="0" err="1">
                <a:solidFill>
                  <a:srgbClr val="00B050"/>
                </a:solidFill>
                <a:latin typeface="Times New Roman" panose="02020603050405020304" pitchFamily="18" charset="0"/>
                <a:cs typeface="Times New Roman" panose="02020603050405020304" pitchFamily="18" charset="0"/>
              </a:rPr>
              <a:t>fə'bidən</a:t>
            </a:r>
            <a:r>
              <a:rPr lang="en-US" altLang="en-US" sz="3600" dirty="0">
                <a:solidFill>
                  <a:srgbClr val="00B050"/>
                </a:solidFill>
                <a:latin typeface="Times New Roman" panose="02020603050405020304" pitchFamily="18" charset="0"/>
                <a:cs typeface="Times New Roman" panose="02020603050405020304" pitchFamily="18" charset="0"/>
              </a:rPr>
              <a:t> '</a:t>
            </a:r>
            <a:r>
              <a:rPr lang="en-US" altLang="en-US" sz="3600" dirty="0" err="1">
                <a:solidFill>
                  <a:srgbClr val="00B050"/>
                </a:solidFill>
                <a:latin typeface="Times New Roman" panose="02020603050405020304" pitchFamily="18" charset="0"/>
                <a:cs typeface="Times New Roman" panose="02020603050405020304" pitchFamily="18" charset="0"/>
              </a:rPr>
              <a:t>siti</a:t>
            </a:r>
            <a:r>
              <a:rPr lang="en-US" altLang="en-US" sz="3600" dirty="0">
                <a:solidFill>
                  <a:srgbClr val="00B05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barn(inVertical)">
                                      <p:cBhvr>
                                        <p:cTn id="7" dur="500"/>
                                        <p:tgtEl>
                                          <p:spTgt spid="3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4">
                                            <p:txEl>
                                              <p:pRg st="1" end="1"/>
                                            </p:txEl>
                                          </p:spTgt>
                                        </p:tgtEl>
                                        <p:attrNameLst>
                                          <p:attrName>style.visibility</p:attrName>
                                        </p:attrNameLst>
                                      </p:cBhvr>
                                      <p:to>
                                        <p:strVal val="visible"/>
                                      </p:to>
                                    </p:set>
                                    <p:animEffect transition="in" filter="barn(inVertical)">
                                      <p:cBhvr>
                                        <p:cTn id="12" dur="500"/>
                                        <p:tgtEl>
                                          <p:spTgt spid="30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4">
                                            <p:txEl>
                                              <p:pRg st="2" end="2"/>
                                            </p:txEl>
                                          </p:spTgt>
                                        </p:tgtEl>
                                        <p:attrNameLst>
                                          <p:attrName>style.visibility</p:attrName>
                                        </p:attrNameLst>
                                      </p:cBhvr>
                                      <p:to>
                                        <p:strVal val="visible"/>
                                      </p:to>
                                    </p:set>
                                    <p:animEffect transition="in" filter="barn(inVertical)">
                                      <p:cBhvr>
                                        <p:cTn id="17" dur="500"/>
                                        <p:tgtEl>
                                          <p:spTgt spid="30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074">
                                            <p:txEl>
                                              <p:pRg st="3" end="3"/>
                                            </p:txEl>
                                          </p:spTgt>
                                        </p:tgtEl>
                                        <p:attrNameLst>
                                          <p:attrName>style.visibility</p:attrName>
                                        </p:attrNameLst>
                                      </p:cBhvr>
                                      <p:to>
                                        <p:strVal val="visible"/>
                                      </p:to>
                                    </p:set>
                                    <p:animEffect transition="in" filter="barn(inVertical)">
                                      <p:cBhvr>
                                        <p:cTn id="22" dur="500"/>
                                        <p:tgtEl>
                                          <p:spTgt spid="30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74">
                                            <p:txEl>
                                              <p:pRg st="4" end="4"/>
                                            </p:txEl>
                                          </p:spTgt>
                                        </p:tgtEl>
                                        <p:attrNameLst>
                                          <p:attrName>style.visibility</p:attrName>
                                        </p:attrNameLst>
                                      </p:cBhvr>
                                      <p:to>
                                        <p:strVal val="visible"/>
                                      </p:to>
                                    </p:set>
                                    <p:animEffect transition="in" filter="barn(inVertical)">
                                      <p:cBhvr>
                                        <p:cTn id="27" dur="500"/>
                                        <p:tgtEl>
                                          <p:spTgt spid="30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74">
                                            <p:txEl>
                                              <p:pRg st="5" end="5"/>
                                            </p:txEl>
                                          </p:spTgt>
                                        </p:tgtEl>
                                        <p:attrNameLst>
                                          <p:attrName>style.visibility</p:attrName>
                                        </p:attrNameLst>
                                      </p:cBhvr>
                                      <p:to>
                                        <p:strVal val="visible"/>
                                      </p:to>
                                    </p:set>
                                    <p:animEffect transition="in" filter="barn(inVertical)">
                                      <p:cBhvr>
                                        <p:cTn id="32" dur="500"/>
                                        <p:tgtEl>
                                          <p:spTgt spid="30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074">
                                            <p:txEl>
                                              <p:pRg st="6" end="6"/>
                                            </p:txEl>
                                          </p:spTgt>
                                        </p:tgtEl>
                                        <p:attrNameLst>
                                          <p:attrName>style.visibility</p:attrName>
                                        </p:attrNameLst>
                                      </p:cBhvr>
                                      <p:to>
                                        <p:strVal val="visible"/>
                                      </p:to>
                                    </p:set>
                                    <p:animEffect transition="in" filter="barn(inVertical)">
                                      <p:cBhvr>
                                        <p:cTn id="37" dur="500"/>
                                        <p:tgtEl>
                                          <p:spTgt spid="30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74">
                                            <p:txEl>
                                              <p:pRg st="7" end="7"/>
                                            </p:txEl>
                                          </p:spTgt>
                                        </p:tgtEl>
                                        <p:attrNameLst>
                                          <p:attrName>style.visibility</p:attrName>
                                        </p:attrNameLst>
                                      </p:cBhvr>
                                      <p:to>
                                        <p:strVal val="visible"/>
                                      </p:to>
                                    </p:set>
                                    <p:animEffect transition="in" filter="barn(inVertical)">
                                      <p:cBhvr>
                                        <p:cTn id="42" dur="500"/>
                                        <p:tgtEl>
                                          <p:spTgt spid="307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074">
                                            <p:txEl>
                                              <p:pRg st="8" end="8"/>
                                            </p:txEl>
                                          </p:spTgt>
                                        </p:tgtEl>
                                        <p:attrNameLst>
                                          <p:attrName>style.visibility</p:attrName>
                                        </p:attrNameLst>
                                      </p:cBhvr>
                                      <p:to>
                                        <p:strVal val="visible"/>
                                      </p:to>
                                    </p:set>
                                    <p:animEffect transition="in" filter="barn(inVertical)">
                                      <p:cBhvr>
                                        <p:cTn id="47" dur="500"/>
                                        <p:tgtEl>
                                          <p:spTgt spid="307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074">
                                            <p:txEl>
                                              <p:pRg st="9" end="9"/>
                                            </p:txEl>
                                          </p:spTgt>
                                        </p:tgtEl>
                                        <p:attrNameLst>
                                          <p:attrName>style.visibility</p:attrName>
                                        </p:attrNameLst>
                                      </p:cBhvr>
                                      <p:to>
                                        <p:strVal val="visible"/>
                                      </p:to>
                                    </p:set>
                                    <p:animEffect transition="in" filter="barn(inVertical)">
                                      <p:cBhvr>
                                        <p:cTn id="52" dur="500"/>
                                        <p:tgtEl>
                                          <p:spTgt spid="307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074">
                                            <p:txEl>
                                              <p:pRg st="10" end="10"/>
                                            </p:txEl>
                                          </p:spTgt>
                                        </p:tgtEl>
                                        <p:attrNameLst>
                                          <p:attrName>style.visibility</p:attrName>
                                        </p:attrNameLst>
                                      </p:cBhvr>
                                      <p:to>
                                        <p:strVal val="visible"/>
                                      </p:to>
                                    </p:set>
                                    <p:animEffect transition="in" filter="barn(inVertical)">
                                      <p:cBhvr>
                                        <p:cTn id="57" dur="500"/>
                                        <p:tgtEl>
                                          <p:spTgt spid="307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74">
                                            <p:txEl>
                                              <p:pRg st="11" end="11"/>
                                            </p:txEl>
                                          </p:spTgt>
                                        </p:tgtEl>
                                        <p:attrNameLst>
                                          <p:attrName>style.visibility</p:attrName>
                                        </p:attrNameLst>
                                      </p:cBhvr>
                                      <p:to>
                                        <p:strVal val="visible"/>
                                      </p:to>
                                    </p:set>
                                    <p:animEffect transition="in" filter="barn(inVertical)">
                                      <p:cBhvr>
                                        <p:cTn id="62" dur="500"/>
                                        <p:tgtEl>
                                          <p:spTgt spid="307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12C311-DC76-48FD-9324-3D07E5B3A58F}"/>
              </a:ext>
            </a:extLst>
          </p:cNvPr>
          <p:cNvSpPr/>
          <p:nvPr/>
        </p:nvSpPr>
        <p:spPr>
          <a:xfrm>
            <a:off x="1665514" y="681945"/>
            <a:ext cx="10350953" cy="6186309"/>
          </a:xfrm>
          <a:prstGeom prst="rect">
            <a:avLst/>
          </a:prstGeom>
        </p:spPr>
        <p:txBody>
          <a:bodyPr wrap="square">
            <a:spAutoFit/>
          </a:bodyPr>
          <a:lstStyle/>
          <a:p>
            <a:pPr>
              <a:defRPr/>
            </a:pPr>
            <a:r>
              <a:rPr lang="en-US" sz="3600" dirty="0">
                <a:solidFill>
                  <a:srgbClr val="FF0000"/>
                </a:solidFill>
                <a:latin typeface="Times New Roman" pitchFamily="18" charset="0"/>
                <a:cs typeface="Times New Roman" pitchFamily="18" charset="0"/>
              </a:rPr>
              <a:t>II. </a:t>
            </a:r>
            <a:r>
              <a:rPr lang="vi-VN" sz="3600" u="sng" dirty="0">
                <a:solidFill>
                  <a:srgbClr val="FF0000"/>
                </a:solidFill>
                <a:latin typeface="Times New Roman" pitchFamily="18" charset="0"/>
                <a:cs typeface="Times New Roman" pitchFamily="18" charset="0"/>
              </a:rPr>
              <a:t>Gramma</a:t>
            </a:r>
            <a:r>
              <a:rPr lang="vi-VN" sz="3600" dirty="0">
                <a:solidFill>
                  <a:srgbClr val="FF0000"/>
                </a:solidFill>
                <a:latin typeface="Times New Roman" pitchFamily="18" charset="0"/>
                <a:cs typeface="Times New Roman" pitchFamily="18" charset="0"/>
              </a:rPr>
              <a:t>r</a:t>
            </a:r>
            <a:r>
              <a:rPr lang="en-US" sz="3600" dirty="0">
                <a:solidFill>
                  <a:srgbClr val="FF0000"/>
                </a:solidFill>
                <a:latin typeface="Times New Roman" pitchFamily="18" charset="0"/>
                <a:cs typeface="Times New Roman" pitchFamily="18" charset="0"/>
              </a:rPr>
              <a:t>:    </a:t>
            </a:r>
            <a:r>
              <a:rPr lang="vi-VN" sz="3600" dirty="0">
                <a:solidFill>
                  <a:srgbClr val="0000FF"/>
                </a:solidFill>
                <a:latin typeface="+mj-lt"/>
              </a:rPr>
              <a:t>Articles</a:t>
            </a:r>
            <a:r>
              <a:rPr lang="vi-VN" sz="3600" dirty="0">
                <a:latin typeface="+mj-lt"/>
              </a:rPr>
              <a:t> (Mạo từ)</a:t>
            </a:r>
          </a:p>
          <a:p>
            <a:pPr>
              <a:defRPr/>
            </a:pPr>
            <a:r>
              <a:rPr lang="vi-VN" sz="3600" u="sng" dirty="0">
                <a:solidFill>
                  <a:srgbClr val="006600"/>
                </a:solidFill>
                <a:latin typeface="+mj-lt"/>
              </a:rPr>
              <a:t>1. A/an</a:t>
            </a:r>
          </a:p>
          <a:p>
            <a:pPr>
              <a:defRPr/>
            </a:pPr>
            <a:r>
              <a:rPr lang="en-US" sz="3600" dirty="0">
                <a:latin typeface="+mj-lt"/>
              </a:rPr>
              <a:t>- </a:t>
            </a:r>
            <a:r>
              <a:rPr lang="vi-VN" sz="3600" dirty="0">
                <a:latin typeface="+mj-lt"/>
              </a:rPr>
              <a:t>A/an dùng để nói về thứ mà người nghe chưa biết hoặc để miêu tả người hoặc vật.</a:t>
            </a:r>
          </a:p>
          <a:p>
            <a:pPr>
              <a:defRPr/>
            </a:pPr>
            <a:r>
              <a:rPr lang="en-US" sz="3600" b="0" u="sng" dirty="0">
                <a:latin typeface="Times New Roman" pitchFamily="18" charset="0"/>
                <a:cs typeface="Times New Roman" pitchFamily="18" charset="0"/>
              </a:rPr>
              <a:t>Ex</a:t>
            </a:r>
            <a:r>
              <a:rPr lang="en-US" sz="3600" b="0" dirty="0">
                <a:latin typeface="Times New Roman" pitchFamily="18" charset="0"/>
                <a:cs typeface="Times New Roman" pitchFamily="18" charset="0"/>
              </a:rPr>
              <a:t>: </a:t>
            </a:r>
          </a:p>
          <a:p>
            <a:pPr>
              <a:defRPr/>
            </a:pPr>
            <a:r>
              <a:rPr lang="vi-VN" sz="3600" b="0" dirty="0" err="1">
                <a:latin typeface="+mj-lt"/>
              </a:rPr>
              <a:t>There</a:t>
            </a:r>
            <a:r>
              <a:rPr lang="vi-VN" sz="3600" b="0" dirty="0">
                <a:latin typeface="+mj-lt"/>
              </a:rPr>
              <a:t> was </a:t>
            </a:r>
            <a:r>
              <a:rPr lang="vi-VN" sz="3600" b="0" u="sng" dirty="0">
                <a:solidFill>
                  <a:srgbClr val="0000FF"/>
                </a:solidFill>
                <a:latin typeface="+mj-lt"/>
              </a:rPr>
              <a:t>an</a:t>
            </a:r>
            <a:r>
              <a:rPr lang="vi-VN" sz="3600" b="0" dirty="0">
                <a:solidFill>
                  <a:srgbClr val="0000FF"/>
                </a:solidFill>
                <a:latin typeface="+mj-lt"/>
              </a:rPr>
              <a:t> </a:t>
            </a:r>
            <a:r>
              <a:rPr lang="vi-VN" sz="3600" b="0" u="sng" dirty="0">
                <a:solidFill>
                  <a:srgbClr val="0000FF"/>
                </a:solidFill>
                <a:latin typeface="+mj-lt"/>
              </a:rPr>
              <a:t>e</a:t>
            </a:r>
            <a:r>
              <a:rPr lang="vi-VN" sz="3600" b="0" dirty="0">
                <a:latin typeface="+mj-lt"/>
              </a:rPr>
              <a:t>arthquake this afternoon in Indonesia. – Really?</a:t>
            </a:r>
            <a:endParaRPr lang="en-US" sz="3600" b="0" dirty="0">
              <a:latin typeface="+mj-lt"/>
            </a:endParaRPr>
          </a:p>
          <a:p>
            <a:pPr>
              <a:defRPr/>
            </a:pPr>
            <a:r>
              <a:rPr lang="vi-VN" sz="3600" dirty="0">
                <a:latin typeface="+mj-lt"/>
              </a:rPr>
              <a:t> </a:t>
            </a:r>
            <a:r>
              <a:rPr lang="vi-VN" sz="3600" b="0" dirty="0">
                <a:latin typeface="+mj-lt"/>
              </a:rPr>
              <a:t>I haven’t heard about it. (Có một vụ động đất vào chiều nay ở Indonesia. – Vậy sao? Tôi chưa nghe tin về nó)</a:t>
            </a:r>
          </a:p>
          <a:p>
            <a:pPr>
              <a:defRPr/>
            </a:pPr>
            <a:r>
              <a:rPr lang="vi-VN" sz="3600" b="0" dirty="0">
                <a:latin typeface="+mj-lt"/>
              </a:rPr>
              <a:t>My mother is </a:t>
            </a:r>
            <a:r>
              <a:rPr lang="vi-VN" sz="3600" b="0" dirty="0">
                <a:solidFill>
                  <a:srgbClr val="0000FF"/>
                </a:solidFill>
                <a:latin typeface="+mj-lt"/>
              </a:rPr>
              <a:t>a</a:t>
            </a:r>
            <a:r>
              <a:rPr lang="vi-VN" sz="3600" b="0" dirty="0">
                <a:latin typeface="+mj-lt"/>
              </a:rPr>
              <a:t> </a:t>
            </a:r>
            <a:r>
              <a:rPr lang="vi-VN" sz="3600" b="0" dirty="0">
                <a:solidFill>
                  <a:srgbClr val="0000FF"/>
                </a:solidFill>
                <a:latin typeface="+mj-lt"/>
              </a:rPr>
              <a:t>k</a:t>
            </a:r>
            <a:r>
              <a:rPr lang="vi-VN" sz="3600" b="0" dirty="0">
                <a:latin typeface="+mj-lt"/>
              </a:rPr>
              <a:t>ind person. (Mẹ tôi là người tốt)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637494-5CDE-4D4E-824C-5E26D86C924F}"/>
              </a:ext>
            </a:extLst>
          </p:cNvPr>
          <p:cNvSpPr/>
          <p:nvPr/>
        </p:nvSpPr>
        <p:spPr>
          <a:xfrm>
            <a:off x="1023258" y="644525"/>
            <a:ext cx="11914414" cy="5632311"/>
          </a:xfrm>
          <a:prstGeom prst="rect">
            <a:avLst/>
          </a:prstGeom>
        </p:spPr>
        <p:txBody>
          <a:bodyPr wrap="square">
            <a:spAutoFit/>
          </a:bodyPr>
          <a:lstStyle/>
          <a:p>
            <a:pPr>
              <a:defRPr/>
            </a:pPr>
            <a:r>
              <a:rPr lang="vi-VN" sz="3600" dirty="0">
                <a:solidFill>
                  <a:srgbClr val="006600"/>
                </a:solidFill>
                <a:latin typeface="+mj-lt"/>
              </a:rPr>
              <a:t>2. The</a:t>
            </a:r>
          </a:p>
          <a:p>
            <a:pPr>
              <a:defRPr/>
            </a:pPr>
            <a:r>
              <a:rPr lang="en-US" sz="3600" dirty="0">
                <a:latin typeface="+mj-lt"/>
              </a:rPr>
              <a:t>* </a:t>
            </a:r>
            <a:r>
              <a:rPr lang="vi-VN" sz="3600" dirty="0">
                <a:latin typeface="+mj-lt"/>
              </a:rPr>
              <a:t>The được dùng khi:</a:t>
            </a:r>
          </a:p>
          <a:p>
            <a:pPr>
              <a:defRPr/>
            </a:pPr>
            <a:r>
              <a:rPr lang="en-US" sz="3600" dirty="0">
                <a:latin typeface="+mj-lt"/>
              </a:rPr>
              <a:t>- </a:t>
            </a:r>
            <a:r>
              <a:rPr lang="vi-VN" sz="3600" dirty="0">
                <a:latin typeface="+mj-lt"/>
              </a:rPr>
              <a:t>Người nghe hoặc người đọc biết người nói hoặc người viết đang nói cái gì.</a:t>
            </a:r>
          </a:p>
          <a:p>
            <a:pPr>
              <a:defRPr/>
            </a:pPr>
            <a:r>
              <a:rPr lang="en-US" sz="3600" dirty="0">
                <a:latin typeface="+mj-lt"/>
              </a:rPr>
              <a:t>- </a:t>
            </a:r>
            <a:r>
              <a:rPr lang="vi-VN" sz="3600" dirty="0">
                <a:latin typeface="+mj-lt"/>
              </a:rPr>
              <a:t>Người nói đưa ra các đặc điểm về điều đang nói.</a:t>
            </a:r>
            <a:endParaRPr lang="en-US" sz="3600" dirty="0">
              <a:latin typeface="+mj-lt"/>
            </a:endParaRPr>
          </a:p>
          <a:p>
            <a:pPr>
              <a:defRPr/>
            </a:pPr>
            <a:r>
              <a:rPr lang="en-US" sz="3600" b="0" dirty="0">
                <a:latin typeface="+mj-lt"/>
              </a:rPr>
              <a:t>          </a:t>
            </a:r>
            <a:r>
              <a:rPr lang="en-US" sz="3600" b="0" u="sng" dirty="0">
                <a:latin typeface="+mj-lt"/>
                <a:cs typeface="Times New Roman" pitchFamily="18" charset="0"/>
              </a:rPr>
              <a:t>Ex</a:t>
            </a:r>
            <a:r>
              <a:rPr lang="en-US" sz="3600" b="0" dirty="0">
                <a:latin typeface="+mj-lt"/>
                <a:cs typeface="Times New Roman" pitchFamily="18" charset="0"/>
              </a:rPr>
              <a:t>: </a:t>
            </a:r>
            <a:r>
              <a:rPr lang="vi-VN" sz="3600" b="0" dirty="0">
                <a:latin typeface="+mj-lt"/>
              </a:rPr>
              <a:t>Give me the black coat!</a:t>
            </a:r>
          </a:p>
          <a:p>
            <a:pPr marL="571500" indent="-571500">
              <a:buFontTx/>
              <a:buChar char="-"/>
              <a:defRPr/>
            </a:pPr>
            <a:r>
              <a:rPr lang="vi-VN" sz="3600" b="0" dirty="0" err="1">
                <a:latin typeface="+mj-lt"/>
              </a:rPr>
              <a:t>Với</a:t>
            </a:r>
            <a:r>
              <a:rPr lang="vi-VN" sz="3600" b="0" dirty="0">
                <a:latin typeface="+mj-lt"/>
              </a:rPr>
              <a:t> những thứ tồn tại duy nhất xung quanh chúng ta. </a:t>
            </a:r>
            <a:endParaRPr lang="en-US" sz="3600" b="0" dirty="0">
              <a:latin typeface="+mj-lt"/>
            </a:endParaRPr>
          </a:p>
          <a:p>
            <a:pPr marL="571500" indent="-571500">
              <a:buFontTx/>
              <a:buChar char="-"/>
              <a:defRPr/>
            </a:pPr>
            <a:r>
              <a:rPr lang="vi-VN" sz="3600" b="0" dirty="0">
                <a:latin typeface="+mj-lt"/>
              </a:rPr>
              <a:t>(the moon, the sun)</a:t>
            </a:r>
          </a:p>
          <a:p>
            <a:pPr>
              <a:defRPr/>
            </a:pPr>
            <a:r>
              <a:rPr lang="vi-VN" sz="3600" b="0" dirty="0">
                <a:latin typeface="+mj-lt"/>
              </a:rPr>
              <a:t>Khi ám </a:t>
            </a:r>
            <a:r>
              <a:rPr lang="vi-VN" sz="3600" b="0" dirty="0" err="1">
                <a:latin typeface="+mj-lt"/>
              </a:rPr>
              <a:t>chỉ</a:t>
            </a:r>
            <a:r>
              <a:rPr lang="vi-VN" sz="3600" b="0" dirty="0">
                <a:latin typeface="+mj-lt"/>
              </a:rPr>
              <a:t> </a:t>
            </a:r>
            <a:r>
              <a:rPr lang="en-US" sz="3600" b="0" dirty="0" err="1">
                <a:latin typeface="Times New Roman" panose="02020603050405020304" pitchFamily="18" charset="0"/>
                <a:cs typeface="Times New Roman" panose="02020603050405020304" pitchFamily="18" charset="0"/>
              </a:rPr>
              <a:t>thế</a:t>
            </a:r>
            <a:r>
              <a:rPr lang="vi-VN" sz="3600" b="0" dirty="0">
                <a:latin typeface="+mj-lt"/>
              </a:rPr>
              <a:t> giới xung quanh mà mọi </a:t>
            </a:r>
            <a:r>
              <a:rPr lang="vi-VN" sz="3600" b="0" dirty="0" err="1">
                <a:latin typeface="+mj-lt"/>
              </a:rPr>
              <a:t>người</a:t>
            </a:r>
            <a:r>
              <a:rPr lang="vi-VN" sz="3600" b="0" dirty="0">
                <a:latin typeface="+mj-lt"/>
              </a:rPr>
              <a:t> </a:t>
            </a:r>
            <a:r>
              <a:rPr lang="vi-VN" sz="3600" b="0" dirty="0" err="1">
                <a:latin typeface="+mj-lt"/>
              </a:rPr>
              <a:t>đề</a:t>
            </a:r>
            <a:r>
              <a:rPr lang="en-US" sz="3600" b="0" dirty="0">
                <a:latin typeface="Times New Roman" panose="02020603050405020304" pitchFamily="18" charset="0"/>
                <a:cs typeface="Times New Roman" panose="02020603050405020304" pitchFamily="18" charset="0"/>
              </a:rPr>
              <a:t>u</a:t>
            </a:r>
            <a:r>
              <a:rPr lang="vi-VN" sz="3600" b="0" dirty="0">
                <a:latin typeface="+mj-lt"/>
              </a:rPr>
              <a:t> biết. (I want to go to the city centre to see the festival.)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AD24AA-6373-4653-BF6C-2681BC085891}"/>
              </a:ext>
            </a:extLst>
          </p:cNvPr>
          <p:cNvSpPr/>
          <p:nvPr/>
        </p:nvSpPr>
        <p:spPr>
          <a:xfrm>
            <a:off x="1404258" y="1052513"/>
            <a:ext cx="10668000" cy="4524315"/>
          </a:xfrm>
          <a:prstGeom prst="rect">
            <a:avLst/>
          </a:prstGeom>
        </p:spPr>
        <p:txBody>
          <a:bodyPr wrap="square">
            <a:spAutoFit/>
          </a:bodyPr>
          <a:lstStyle/>
          <a:p>
            <a:pPr>
              <a:defRPr/>
            </a:pPr>
            <a:r>
              <a:rPr lang="vi-VN" sz="3600" u="sng" dirty="0">
                <a:solidFill>
                  <a:srgbClr val="FF0000"/>
                </a:solidFill>
                <a:latin typeface="+mj-lt"/>
              </a:rPr>
              <a:t>3. Zero article </a:t>
            </a:r>
            <a:r>
              <a:rPr lang="vi-VN" sz="3600" b="0" dirty="0">
                <a:latin typeface="+mj-lt"/>
              </a:rPr>
              <a:t>(không có mạo từ)</a:t>
            </a:r>
          </a:p>
          <a:p>
            <a:pPr marL="571500" indent="-571500">
              <a:buFontTx/>
              <a:buChar char="-"/>
              <a:defRPr/>
            </a:pPr>
            <a:r>
              <a:rPr lang="vi-VN" sz="3600" dirty="0" err="1">
                <a:latin typeface="+mj-lt"/>
              </a:rPr>
              <a:t>Với</a:t>
            </a:r>
            <a:r>
              <a:rPr lang="vi-VN" sz="3600" dirty="0">
                <a:latin typeface="+mj-lt"/>
              </a:rPr>
              <a:t> danh từ số nhiều hoặc không đếm được khi chúng ta nói về những thứ chung chung. </a:t>
            </a:r>
            <a:endParaRPr lang="en-US" sz="3600" dirty="0">
              <a:latin typeface="+mj-lt"/>
            </a:endParaRPr>
          </a:p>
          <a:p>
            <a:pPr>
              <a:defRPr/>
            </a:pPr>
            <a:r>
              <a:rPr lang="en-US" sz="3600" b="0" dirty="0">
                <a:latin typeface="Times New Roman" panose="02020603050405020304" pitchFamily="18" charset="0"/>
                <a:cs typeface="Times New Roman" panose="02020603050405020304" pitchFamily="18" charset="0"/>
              </a:rPr>
              <a:t>Ex: </a:t>
            </a:r>
            <a:r>
              <a:rPr lang="vi-VN" sz="3600" b="0" dirty="0">
                <a:latin typeface="Times New Roman" panose="02020603050405020304" pitchFamily="18" charset="0"/>
                <a:cs typeface="Times New Roman" panose="02020603050405020304" pitchFamily="18" charset="0"/>
              </a:rPr>
              <a:t>(Family is the most important thing of one’s life.)</a:t>
            </a:r>
          </a:p>
          <a:p>
            <a:pPr>
              <a:defRPr/>
            </a:pPr>
            <a:r>
              <a:rPr lang="en-US" sz="3600" dirty="0">
                <a:latin typeface="+mj-lt"/>
              </a:rPr>
              <a:t>- </a:t>
            </a:r>
            <a:r>
              <a:rPr lang="vi-VN" sz="3600" dirty="0">
                <a:latin typeface="+mj-lt"/>
              </a:rPr>
              <a:t>Với bữa ăn, ngày, tháng, năm hoặc những thời điểm đặc biệt trong năm.</a:t>
            </a:r>
          </a:p>
          <a:p>
            <a:pPr>
              <a:defRPr/>
            </a:pPr>
            <a:r>
              <a:rPr lang="en-US" sz="3600" dirty="0">
                <a:latin typeface="+mj-lt"/>
              </a:rPr>
              <a:t>- </a:t>
            </a:r>
            <a:r>
              <a:rPr lang="vi-VN" sz="3600" dirty="0">
                <a:latin typeface="+mj-lt"/>
              </a:rPr>
              <a:t>Với tên của người hoặc vật.</a:t>
            </a:r>
          </a:p>
          <a:p>
            <a:pPr>
              <a:defRPr/>
            </a:pPr>
            <a:r>
              <a:rPr lang="en-US" sz="3600" dirty="0">
                <a:latin typeface="+mj-lt"/>
              </a:rPr>
              <a:t>- </a:t>
            </a:r>
            <a:r>
              <a:rPr lang="vi-VN" sz="3600" dirty="0">
                <a:latin typeface="+mj-lt"/>
              </a:rPr>
              <a:t>Với tên các địa danh.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96B1A3E9-3591-47FD-85C8-7C5DED4A083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13441363" cy="768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Text Box 4">
            <a:extLst>
              <a:ext uri="{FF2B5EF4-FFF2-40B4-BE49-F238E27FC236}">
                <a16:creationId xmlns:a16="http://schemas.microsoft.com/office/drawing/2014/main" id="{DCC1E4F3-2B07-4880-820F-78D8F37E4C17}"/>
              </a:ext>
            </a:extLst>
          </p:cNvPr>
          <p:cNvSpPr txBox="1">
            <a:spLocks noChangeArrowheads="1"/>
          </p:cNvSpPr>
          <p:nvPr/>
        </p:nvSpPr>
        <p:spPr bwMode="auto">
          <a:xfrm>
            <a:off x="4333875" y="725488"/>
            <a:ext cx="954088"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a</a:t>
            </a:r>
          </a:p>
        </p:txBody>
      </p:sp>
      <p:sp>
        <p:nvSpPr>
          <p:cNvPr id="41989" name="Text Box 5">
            <a:extLst>
              <a:ext uri="{FF2B5EF4-FFF2-40B4-BE49-F238E27FC236}">
                <a16:creationId xmlns:a16="http://schemas.microsoft.com/office/drawing/2014/main" id="{A34CC787-B46A-4ECC-812C-1084C70DB4E6}"/>
              </a:ext>
            </a:extLst>
          </p:cNvPr>
          <p:cNvSpPr txBox="1">
            <a:spLocks noChangeArrowheads="1"/>
          </p:cNvSpPr>
          <p:nvPr/>
        </p:nvSpPr>
        <p:spPr bwMode="auto">
          <a:xfrm>
            <a:off x="1162050" y="1150938"/>
            <a:ext cx="95567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a:t>
            </a:r>
          </a:p>
        </p:txBody>
      </p:sp>
      <p:sp>
        <p:nvSpPr>
          <p:cNvPr id="41990" name="Text Box 6">
            <a:extLst>
              <a:ext uri="{FF2B5EF4-FFF2-40B4-BE49-F238E27FC236}">
                <a16:creationId xmlns:a16="http://schemas.microsoft.com/office/drawing/2014/main" id="{B47F5462-D142-42DB-B410-C34F5B8AC9EB}"/>
              </a:ext>
            </a:extLst>
          </p:cNvPr>
          <p:cNvSpPr txBox="1">
            <a:spLocks noChangeArrowheads="1"/>
          </p:cNvSpPr>
          <p:nvPr/>
        </p:nvSpPr>
        <p:spPr bwMode="auto">
          <a:xfrm>
            <a:off x="5448300" y="1169988"/>
            <a:ext cx="95567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a:t>
            </a:r>
          </a:p>
        </p:txBody>
      </p:sp>
      <p:sp>
        <p:nvSpPr>
          <p:cNvPr id="41991" name="Text Box 7">
            <a:extLst>
              <a:ext uri="{FF2B5EF4-FFF2-40B4-BE49-F238E27FC236}">
                <a16:creationId xmlns:a16="http://schemas.microsoft.com/office/drawing/2014/main" id="{2D67CAEA-25D6-4ACE-B1C6-7684C5342C7C}"/>
              </a:ext>
            </a:extLst>
          </p:cNvPr>
          <p:cNvSpPr txBox="1">
            <a:spLocks noChangeArrowheads="1"/>
          </p:cNvSpPr>
          <p:nvPr/>
        </p:nvSpPr>
        <p:spPr bwMode="auto">
          <a:xfrm>
            <a:off x="1851025" y="2117725"/>
            <a:ext cx="95408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2600">
                <a:solidFill>
                  <a:srgbClr val="0000FF"/>
                </a:solidFill>
              </a:rPr>
              <a:t>the</a:t>
            </a:r>
          </a:p>
        </p:txBody>
      </p:sp>
      <p:sp>
        <p:nvSpPr>
          <p:cNvPr id="41992" name="Text Box 8">
            <a:extLst>
              <a:ext uri="{FF2B5EF4-FFF2-40B4-BE49-F238E27FC236}">
                <a16:creationId xmlns:a16="http://schemas.microsoft.com/office/drawing/2014/main" id="{4231A40C-5126-475A-935B-A80AB95D568D}"/>
              </a:ext>
            </a:extLst>
          </p:cNvPr>
          <p:cNvSpPr txBox="1">
            <a:spLocks noChangeArrowheads="1"/>
          </p:cNvSpPr>
          <p:nvPr/>
        </p:nvSpPr>
        <p:spPr bwMode="auto">
          <a:xfrm>
            <a:off x="7051675" y="1995488"/>
            <a:ext cx="954088"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a:t>
            </a:r>
          </a:p>
        </p:txBody>
      </p:sp>
      <p:sp>
        <p:nvSpPr>
          <p:cNvPr id="41993" name="Text Box 9">
            <a:extLst>
              <a:ext uri="{FF2B5EF4-FFF2-40B4-BE49-F238E27FC236}">
                <a16:creationId xmlns:a16="http://schemas.microsoft.com/office/drawing/2014/main" id="{6784AAF7-DB7F-4FF1-BFAE-77AE0306345D}"/>
              </a:ext>
            </a:extLst>
          </p:cNvPr>
          <p:cNvSpPr txBox="1">
            <a:spLocks noChangeArrowheads="1"/>
          </p:cNvSpPr>
          <p:nvPr/>
        </p:nvSpPr>
        <p:spPr bwMode="auto">
          <a:xfrm>
            <a:off x="2632075" y="2374900"/>
            <a:ext cx="954088"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ɸ</a:t>
            </a:r>
            <a:r>
              <a:rPr lang="en-US" altLang="en-US" sz="3200">
                <a:latin typeface="Times New Roman" panose="02020603050405020304" pitchFamily="18" charset="0"/>
                <a:cs typeface="Times New Roman" panose="02020603050405020304" pitchFamily="18" charset="0"/>
              </a:rPr>
              <a:t> </a:t>
            </a: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41994" name="Text Box 10">
            <a:extLst>
              <a:ext uri="{FF2B5EF4-FFF2-40B4-BE49-F238E27FC236}">
                <a16:creationId xmlns:a16="http://schemas.microsoft.com/office/drawing/2014/main" id="{BD385ED4-5AEE-4504-A171-ED238D798C8E}"/>
              </a:ext>
            </a:extLst>
          </p:cNvPr>
          <p:cNvSpPr txBox="1">
            <a:spLocks noChangeArrowheads="1"/>
          </p:cNvSpPr>
          <p:nvPr/>
        </p:nvSpPr>
        <p:spPr bwMode="auto">
          <a:xfrm>
            <a:off x="7467600" y="2400300"/>
            <a:ext cx="954088"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a:t>
            </a:r>
          </a:p>
        </p:txBody>
      </p:sp>
      <p:sp>
        <p:nvSpPr>
          <p:cNvPr id="41995" name="Text Box 11">
            <a:extLst>
              <a:ext uri="{FF2B5EF4-FFF2-40B4-BE49-F238E27FC236}">
                <a16:creationId xmlns:a16="http://schemas.microsoft.com/office/drawing/2014/main" id="{8B357DC6-CC5B-45A1-9BDD-5B717E8844EE}"/>
              </a:ext>
            </a:extLst>
          </p:cNvPr>
          <p:cNvSpPr txBox="1">
            <a:spLocks noChangeArrowheads="1"/>
          </p:cNvSpPr>
          <p:nvPr/>
        </p:nvSpPr>
        <p:spPr bwMode="auto">
          <a:xfrm>
            <a:off x="5978525" y="2787650"/>
            <a:ext cx="954088"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ɸ</a:t>
            </a:r>
          </a:p>
        </p:txBody>
      </p:sp>
      <p:sp>
        <p:nvSpPr>
          <p:cNvPr id="41996" name="Text Box 12">
            <a:extLst>
              <a:ext uri="{FF2B5EF4-FFF2-40B4-BE49-F238E27FC236}">
                <a16:creationId xmlns:a16="http://schemas.microsoft.com/office/drawing/2014/main" id="{523E2678-DF90-433A-B736-3865319B852E}"/>
              </a:ext>
            </a:extLst>
          </p:cNvPr>
          <p:cNvSpPr txBox="1">
            <a:spLocks noChangeArrowheads="1"/>
          </p:cNvSpPr>
          <p:nvPr/>
        </p:nvSpPr>
        <p:spPr bwMode="auto">
          <a:xfrm>
            <a:off x="3030538" y="3236913"/>
            <a:ext cx="95567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ɸ</a:t>
            </a:r>
          </a:p>
        </p:txBody>
      </p:sp>
      <p:sp>
        <p:nvSpPr>
          <p:cNvPr id="41997" name="Text Box 13">
            <a:extLst>
              <a:ext uri="{FF2B5EF4-FFF2-40B4-BE49-F238E27FC236}">
                <a16:creationId xmlns:a16="http://schemas.microsoft.com/office/drawing/2014/main" id="{6E0C6880-6E5C-4174-A783-3D0BA41E89BE}"/>
              </a:ext>
            </a:extLst>
          </p:cNvPr>
          <p:cNvSpPr txBox="1">
            <a:spLocks noChangeArrowheads="1"/>
          </p:cNvSpPr>
          <p:nvPr/>
        </p:nvSpPr>
        <p:spPr bwMode="auto">
          <a:xfrm>
            <a:off x="2590800" y="3652838"/>
            <a:ext cx="954088"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a:t>
            </a:r>
          </a:p>
        </p:txBody>
      </p:sp>
      <p:sp>
        <p:nvSpPr>
          <p:cNvPr id="41998" name="Text Box 14">
            <a:extLst>
              <a:ext uri="{FF2B5EF4-FFF2-40B4-BE49-F238E27FC236}">
                <a16:creationId xmlns:a16="http://schemas.microsoft.com/office/drawing/2014/main" id="{E3320833-CBD8-4AD1-882E-C6C27E365AF2}"/>
              </a:ext>
            </a:extLst>
          </p:cNvPr>
          <p:cNvSpPr txBox="1">
            <a:spLocks noChangeArrowheads="1"/>
          </p:cNvSpPr>
          <p:nvPr/>
        </p:nvSpPr>
        <p:spPr bwMode="auto">
          <a:xfrm>
            <a:off x="2487613" y="4040188"/>
            <a:ext cx="954087"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ɸ</a:t>
            </a:r>
          </a:p>
        </p:txBody>
      </p:sp>
      <p:sp>
        <p:nvSpPr>
          <p:cNvPr id="41999" name="Text Box 15">
            <a:extLst>
              <a:ext uri="{FF2B5EF4-FFF2-40B4-BE49-F238E27FC236}">
                <a16:creationId xmlns:a16="http://schemas.microsoft.com/office/drawing/2014/main" id="{EFA3CFE3-D1B9-4C31-8752-61100A1A9201}"/>
              </a:ext>
            </a:extLst>
          </p:cNvPr>
          <p:cNvSpPr txBox="1">
            <a:spLocks noChangeArrowheads="1"/>
          </p:cNvSpPr>
          <p:nvPr/>
        </p:nvSpPr>
        <p:spPr bwMode="auto">
          <a:xfrm>
            <a:off x="1006475" y="4484688"/>
            <a:ext cx="954088"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ɸ</a:t>
            </a:r>
          </a:p>
        </p:txBody>
      </p:sp>
      <p:sp>
        <p:nvSpPr>
          <p:cNvPr id="42000" name="Text Box 16">
            <a:extLst>
              <a:ext uri="{FF2B5EF4-FFF2-40B4-BE49-F238E27FC236}">
                <a16:creationId xmlns:a16="http://schemas.microsoft.com/office/drawing/2014/main" id="{85EE7D8A-5D22-45EA-99F0-07B36F711B2F}"/>
              </a:ext>
            </a:extLst>
          </p:cNvPr>
          <p:cNvSpPr txBox="1">
            <a:spLocks noChangeArrowheads="1"/>
          </p:cNvSpPr>
          <p:nvPr/>
        </p:nvSpPr>
        <p:spPr bwMode="auto">
          <a:xfrm>
            <a:off x="3633788" y="4484688"/>
            <a:ext cx="954087"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a:t>
            </a:r>
          </a:p>
        </p:txBody>
      </p:sp>
      <p:sp>
        <p:nvSpPr>
          <p:cNvPr id="42001" name="Text Box 17">
            <a:extLst>
              <a:ext uri="{FF2B5EF4-FFF2-40B4-BE49-F238E27FC236}">
                <a16:creationId xmlns:a16="http://schemas.microsoft.com/office/drawing/2014/main" id="{E78AD94B-7E08-4A1E-B5C3-95F00DA93693}"/>
              </a:ext>
            </a:extLst>
          </p:cNvPr>
          <p:cNvSpPr txBox="1">
            <a:spLocks noChangeArrowheads="1"/>
          </p:cNvSpPr>
          <p:nvPr/>
        </p:nvSpPr>
        <p:spPr bwMode="auto">
          <a:xfrm>
            <a:off x="3335338" y="4891088"/>
            <a:ext cx="954087"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ircle(in)">
                                      <p:cBhvr>
                                        <p:cTn id="7" dur="20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circle(in)">
                                      <p:cBhvr>
                                        <p:cTn id="12" dur="2000"/>
                                        <p:tgtEl>
                                          <p:spTgt spid="41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circle(in)">
                                      <p:cBhvr>
                                        <p:cTn id="17" dur="2000"/>
                                        <p:tgtEl>
                                          <p:spTgt spid="41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circle(in)">
                                      <p:cBhvr>
                                        <p:cTn id="22" dur="2000"/>
                                        <p:tgtEl>
                                          <p:spTgt spid="41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circle(in)">
                                      <p:cBhvr>
                                        <p:cTn id="27" dur="2000"/>
                                        <p:tgtEl>
                                          <p:spTgt spid="419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1993"/>
                                        </p:tgtEl>
                                        <p:attrNameLst>
                                          <p:attrName>style.visibility</p:attrName>
                                        </p:attrNameLst>
                                      </p:cBhvr>
                                      <p:to>
                                        <p:strVal val="visible"/>
                                      </p:to>
                                    </p:set>
                                    <p:animEffect transition="in" filter="circle(in)">
                                      <p:cBhvr>
                                        <p:cTn id="32" dur="2000"/>
                                        <p:tgtEl>
                                          <p:spTgt spid="4199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1994"/>
                                        </p:tgtEl>
                                        <p:attrNameLst>
                                          <p:attrName>style.visibility</p:attrName>
                                        </p:attrNameLst>
                                      </p:cBhvr>
                                      <p:to>
                                        <p:strVal val="visible"/>
                                      </p:to>
                                    </p:set>
                                    <p:animEffect transition="in" filter="circle(in)">
                                      <p:cBhvr>
                                        <p:cTn id="37" dur="2000"/>
                                        <p:tgtEl>
                                          <p:spTgt spid="419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1995"/>
                                        </p:tgtEl>
                                        <p:attrNameLst>
                                          <p:attrName>style.visibility</p:attrName>
                                        </p:attrNameLst>
                                      </p:cBhvr>
                                      <p:to>
                                        <p:strVal val="visible"/>
                                      </p:to>
                                    </p:set>
                                    <p:animEffect transition="in" filter="circle(in)">
                                      <p:cBhvr>
                                        <p:cTn id="42" dur="2000"/>
                                        <p:tgtEl>
                                          <p:spTgt spid="4199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1996"/>
                                        </p:tgtEl>
                                        <p:attrNameLst>
                                          <p:attrName>style.visibility</p:attrName>
                                        </p:attrNameLst>
                                      </p:cBhvr>
                                      <p:to>
                                        <p:strVal val="visible"/>
                                      </p:to>
                                    </p:set>
                                    <p:animEffect transition="in" filter="circle(in)">
                                      <p:cBhvr>
                                        <p:cTn id="47" dur="2000"/>
                                        <p:tgtEl>
                                          <p:spTgt spid="419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1997"/>
                                        </p:tgtEl>
                                        <p:attrNameLst>
                                          <p:attrName>style.visibility</p:attrName>
                                        </p:attrNameLst>
                                      </p:cBhvr>
                                      <p:to>
                                        <p:strVal val="visible"/>
                                      </p:to>
                                    </p:set>
                                    <p:animEffect transition="in" filter="circle(in)">
                                      <p:cBhvr>
                                        <p:cTn id="52" dur="2000"/>
                                        <p:tgtEl>
                                          <p:spTgt spid="4199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1998"/>
                                        </p:tgtEl>
                                        <p:attrNameLst>
                                          <p:attrName>style.visibility</p:attrName>
                                        </p:attrNameLst>
                                      </p:cBhvr>
                                      <p:to>
                                        <p:strVal val="visible"/>
                                      </p:to>
                                    </p:set>
                                    <p:animEffect transition="in" filter="circle(in)">
                                      <p:cBhvr>
                                        <p:cTn id="57" dur="2000"/>
                                        <p:tgtEl>
                                          <p:spTgt spid="4199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1999"/>
                                        </p:tgtEl>
                                        <p:attrNameLst>
                                          <p:attrName>style.visibility</p:attrName>
                                        </p:attrNameLst>
                                      </p:cBhvr>
                                      <p:to>
                                        <p:strVal val="visible"/>
                                      </p:to>
                                    </p:set>
                                    <p:animEffect transition="in" filter="circle(in)">
                                      <p:cBhvr>
                                        <p:cTn id="62" dur="2000"/>
                                        <p:tgtEl>
                                          <p:spTgt spid="4199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2000"/>
                                        </p:tgtEl>
                                        <p:attrNameLst>
                                          <p:attrName>style.visibility</p:attrName>
                                        </p:attrNameLst>
                                      </p:cBhvr>
                                      <p:to>
                                        <p:strVal val="visible"/>
                                      </p:to>
                                    </p:set>
                                    <p:animEffect transition="in" filter="circle(in)">
                                      <p:cBhvr>
                                        <p:cTn id="67" dur="2000"/>
                                        <p:tgtEl>
                                          <p:spTgt spid="4200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2001"/>
                                        </p:tgtEl>
                                        <p:attrNameLst>
                                          <p:attrName>style.visibility</p:attrName>
                                        </p:attrNameLst>
                                      </p:cBhvr>
                                      <p:to>
                                        <p:strVal val="visible"/>
                                      </p:to>
                                    </p:set>
                                    <p:animEffect transition="in" filter="circle(in)">
                                      <p:cBhvr>
                                        <p:cTn id="72" dur="20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P spid="41991" grpId="0"/>
      <p:bldP spid="41992" grpId="0"/>
      <p:bldP spid="41993" grpId="0"/>
      <p:bldP spid="41994" grpId="0"/>
      <p:bldP spid="41995" grpId="0"/>
      <p:bldP spid="41996" grpId="0"/>
      <p:bldP spid="41997" grpId="0"/>
      <p:bldP spid="41998" grpId="0"/>
      <p:bldP spid="41999" grpId="0"/>
      <p:bldP spid="42000" grpId="0"/>
      <p:bldP spid="420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90861BC8-FEA1-4E57-A935-E4D94919D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1677650"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3">
            <a:extLst>
              <a:ext uri="{FF2B5EF4-FFF2-40B4-BE49-F238E27FC236}">
                <a16:creationId xmlns:a16="http://schemas.microsoft.com/office/drawing/2014/main" id="{FC2A43E7-298A-4E7A-A63A-353AE18D3F6F}"/>
              </a:ext>
            </a:extLst>
          </p:cNvPr>
          <p:cNvSpPr>
            <a:spLocks noChangeArrowheads="1"/>
          </p:cNvSpPr>
          <p:nvPr/>
        </p:nvSpPr>
        <p:spPr bwMode="auto">
          <a:xfrm>
            <a:off x="104775" y="2735263"/>
            <a:ext cx="13336588"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1. Which one is an imperial palace?</a:t>
            </a:r>
          </a:p>
          <a:p>
            <a:pPr eaLnBrk="1" hangingPunct="1"/>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2. Which river runs through London?</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3. Which one is the deepest lake in the world?</a:t>
            </a:r>
            <a:br>
              <a:rPr lang="en-US" altLang="en-US" sz="3200" dirty="0">
                <a:latin typeface="Times New Roman" panose="02020603050405020304" pitchFamily="18" charset="0"/>
                <a:cs typeface="Times New Roman" panose="02020603050405020304" pitchFamily="18" charset="0"/>
              </a:rPr>
            </a:br>
            <a:r>
              <a:rPr lang="en-US" altLang="en-US" sz="3200" dirty="0">
                <a:latin typeface="Times New Roman" panose="02020603050405020304" pitchFamily="18" charset="0"/>
                <a:cs typeface="Times New Roman" panose="02020603050405020304" pitchFamily="18" charset="0"/>
              </a:rPr>
              <a:t>4. Which one is considered one of the New7Wonders of Nature?</a:t>
            </a: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5. Which one is the largest cave in the world?</a:t>
            </a:r>
            <a:br>
              <a:rPr lang="en-US" altLang="en-US" sz="3200" dirty="0">
                <a:latin typeface="Times New Roman" panose="02020603050405020304" pitchFamily="18" charset="0"/>
                <a:cs typeface="Times New Roman" panose="02020603050405020304" pitchFamily="18" charset="0"/>
              </a:rPr>
            </a:br>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a:latin typeface="Times New Roman" panose="02020603050405020304" pitchFamily="18" charset="0"/>
                <a:cs typeface="Times New Roman" panose="02020603050405020304" pitchFamily="18" charset="0"/>
              </a:rPr>
              <a:t>6. Which one is a tourist attraction in New York?</a:t>
            </a:r>
          </a:p>
        </p:txBody>
      </p:sp>
      <p:sp>
        <p:nvSpPr>
          <p:cNvPr id="40964" name="Rectangle 4">
            <a:extLst>
              <a:ext uri="{FF2B5EF4-FFF2-40B4-BE49-F238E27FC236}">
                <a16:creationId xmlns:a16="http://schemas.microsoft.com/office/drawing/2014/main" id="{6E494DF3-4C72-4052-BDFF-7C11C3CA8CB7}"/>
              </a:ext>
            </a:extLst>
          </p:cNvPr>
          <p:cNvSpPr>
            <a:spLocks noChangeArrowheads="1"/>
          </p:cNvSpPr>
          <p:nvPr/>
        </p:nvSpPr>
        <p:spPr bwMode="auto">
          <a:xfrm>
            <a:off x="792163" y="0"/>
            <a:ext cx="10885487" cy="1106488"/>
          </a:xfrm>
          <a:prstGeom prst="rect">
            <a:avLst/>
          </a:prstGeom>
          <a:solidFill>
            <a:srgbClr val="EAEFA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a.</a:t>
            </a:r>
            <a:r>
              <a:rPr lang="en-US" altLang="en-US" sz="3200" dirty="0">
                <a:latin typeface="Times New Roman" panose="02020603050405020304" pitchFamily="18" charset="0"/>
                <a:cs typeface="Times New Roman" panose="02020603050405020304" pitchFamily="18" charset="0"/>
              </a:rPr>
              <a:t> Choose one item above and say what you know about it as a tourist attraction.</a:t>
            </a:r>
          </a:p>
        </p:txBody>
      </p:sp>
      <p:sp>
        <p:nvSpPr>
          <p:cNvPr id="40965" name="Text Box 5">
            <a:extLst>
              <a:ext uri="{FF2B5EF4-FFF2-40B4-BE49-F238E27FC236}">
                <a16:creationId xmlns:a16="http://schemas.microsoft.com/office/drawing/2014/main" id="{97D465E7-3D4C-49F7-A0F2-96A238427342}"/>
              </a:ext>
            </a:extLst>
          </p:cNvPr>
          <p:cNvSpPr txBox="1">
            <a:spLocks noChangeArrowheads="1"/>
          </p:cNvSpPr>
          <p:nvPr/>
        </p:nvSpPr>
        <p:spPr bwMode="auto">
          <a:xfrm>
            <a:off x="581025" y="3217863"/>
            <a:ext cx="4445000"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The Forbidden City</a:t>
            </a:r>
          </a:p>
        </p:txBody>
      </p:sp>
      <p:sp>
        <p:nvSpPr>
          <p:cNvPr id="40966" name="Text Box 6">
            <a:extLst>
              <a:ext uri="{FF2B5EF4-FFF2-40B4-BE49-F238E27FC236}">
                <a16:creationId xmlns:a16="http://schemas.microsoft.com/office/drawing/2014/main" id="{061962B1-93B1-4F13-9E3C-252C15AFCA06}"/>
              </a:ext>
            </a:extLst>
          </p:cNvPr>
          <p:cNvSpPr txBox="1">
            <a:spLocks noChangeArrowheads="1"/>
          </p:cNvSpPr>
          <p:nvPr/>
        </p:nvSpPr>
        <p:spPr bwMode="auto">
          <a:xfrm>
            <a:off x="6719888" y="3711575"/>
            <a:ext cx="4024312"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The Thames</a:t>
            </a:r>
          </a:p>
        </p:txBody>
      </p:sp>
      <p:sp>
        <p:nvSpPr>
          <p:cNvPr id="40967" name="Text Box 7">
            <a:extLst>
              <a:ext uri="{FF2B5EF4-FFF2-40B4-BE49-F238E27FC236}">
                <a16:creationId xmlns:a16="http://schemas.microsoft.com/office/drawing/2014/main" id="{DE88C6D9-33B0-4C64-9F17-32563EA73A7F}"/>
              </a:ext>
            </a:extLst>
          </p:cNvPr>
          <p:cNvSpPr txBox="1">
            <a:spLocks noChangeArrowheads="1"/>
          </p:cNvSpPr>
          <p:nvPr/>
        </p:nvSpPr>
        <p:spPr bwMode="auto">
          <a:xfrm>
            <a:off x="8016875" y="4221163"/>
            <a:ext cx="402272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Lake Baikal</a:t>
            </a:r>
          </a:p>
        </p:txBody>
      </p:sp>
      <p:sp>
        <p:nvSpPr>
          <p:cNvPr id="40968" name="Text Box 8">
            <a:extLst>
              <a:ext uri="{FF2B5EF4-FFF2-40B4-BE49-F238E27FC236}">
                <a16:creationId xmlns:a16="http://schemas.microsoft.com/office/drawing/2014/main" id="{F114848F-D946-4EF5-ABC9-3EA28F30DF8F}"/>
              </a:ext>
            </a:extLst>
          </p:cNvPr>
          <p:cNvSpPr txBox="1">
            <a:spLocks noChangeArrowheads="1"/>
          </p:cNvSpPr>
          <p:nvPr/>
        </p:nvSpPr>
        <p:spPr bwMode="auto">
          <a:xfrm>
            <a:off x="581025" y="5186363"/>
            <a:ext cx="402272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Ha Long Bay</a:t>
            </a:r>
          </a:p>
        </p:txBody>
      </p:sp>
      <p:sp>
        <p:nvSpPr>
          <p:cNvPr id="40969" name="Text Box 9">
            <a:extLst>
              <a:ext uri="{FF2B5EF4-FFF2-40B4-BE49-F238E27FC236}">
                <a16:creationId xmlns:a16="http://schemas.microsoft.com/office/drawing/2014/main" id="{C94099F3-FDD5-4307-A18B-860B7330FCCE}"/>
              </a:ext>
            </a:extLst>
          </p:cNvPr>
          <p:cNvSpPr txBox="1">
            <a:spLocks noChangeArrowheads="1"/>
          </p:cNvSpPr>
          <p:nvPr/>
        </p:nvSpPr>
        <p:spPr bwMode="auto">
          <a:xfrm>
            <a:off x="792163" y="6151563"/>
            <a:ext cx="4022725"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Son Doong Cave</a:t>
            </a:r>
          </a:p>
        </p:txBody>
      </p:sp>
      <p:sp>
        <p:nvSpPr>
          <p:cNvPr id="40970" name="Text Box 10">
            <a:extLst>
              <a:ext uri="{FF2B5EF4-FFF2-40B4-BE49-F238E27FC236}">
                <a16:creationId xmlns:a16="http://schemas.microsoft.com/office/drawing/2014/main" id="{F0D70161-F627-4F5D-8A80-6BDA42C24FC0}"/>
              </a:ext>
            </a:extLst>
          </p:cNvPr>
          <p:cNvSpPr txBox="1">
            <a:spLocks noChangeArrowheads="1"/>
          </p:cNvSpPr>
          <p:nvPr/>
        </p:nvSpPr>
        <p:spPr bwMode="auto">
          <a:xfrm>
            <a:off x="8678863" y="6670675"/>
            <a:ext cx="465772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-The Statue of Liberty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ox(in)">
                                      <p:cBhvr>
                                        <p:cTn id="7" dur="500"/>
                                        <p:tgtEl>
                                          <p:spTgt spid="409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6"/>
                                        </p:tgtEl>
                                        <p:attrNameLst>
                                          <p:attrName>style.visibility</p:attrName>
                                        </p:attrNameLst>
                                      </p:cBhvr>
                                      <p:to>
                                        <p:strVal val="visible"/>
                                      </p:to>
                                    </p:set>
                                    <p:animEffect transition="in" filter="box(in)">
                                      <p:cBhvr>
                                        <p:cTn id="12" dur="500"/>
                                        <p:tgtEl>
                                          <p:spTgt spid="40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67"/>
                                        </p:tgtEl>
                                        <p:attrNameLst>
                                          <p:attrName>style.visibility</p:attrName>
                                        </p:attrNameLst>
                                      </p:cBhvr>
                                      <p:to>
                                        <p:strVal val="visible"/>
                                      </p:to>
                                    </p:set>
                                    <p:animEffect transition="in" filter="box(in)">
                                      <p:cBhvr>
                                        <p:cTn id="17" dur="500"/>
                                        <p:tgtEl>
                                          <p:spTgt spid="409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68"/>
                                        </p:tgtEl>
                                        <p:attrNameLst>
                                          <p:attrName>style.visibility</p:attrName>
                                        </p:attrNameLst>
                                      </p:cBhvr>
                                      <p:to>
                                        <p:strVal val="visible"/>
                                      </p:to>
                                    </p:set>
                                    <p:animEffect transition="in" filter="box(in)">
                                      <p:cBhvr>
                                        <p:cTn id="22" dur="500"/>
                                        <p:tgtEl>
                                          <p:spTgt spid="409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69"/>
                                        </p:tgtEl>
                                        <p:attrNameLst>
                                          <p:attrName>style.visibility</p:attrName>
                                        </p:attrNameLst>
                                      </p:cBhvr>
                                      <p:to>
                                        <p:strVal val="visible"/>
                                      </p:to>
                                    </p:set>
                                    <p:animEffect transition="in" filter="box(in)">
                                      <p:cBhvr>
                                        <p:cTn id="27" dur="500"/>
                                        <p:tgtEl>
                                          <p:spTgt spid="409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0970"/>
                                        </p:tgtEl>
                                        <p:attrNameLst>
                                          <p:attrName>style.visibility</p:attrName>
                                        </p:attrNameLst>
                                      </p:cBhvr>
                                      <p:to>
                                        <p:strVal val="visible"/>
                                      </p:to>
                                    </p:set>
                                    <p:animEffect transition="in" filter="box(in)">
                                      <p:cBhvr>
                                        <p:cTn id="32" dur="500"/>
                                        <p:tgtEl>
                                          <p:spTgt spid="409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0964"/>
                                        </p:tgtEl>
                                        <p:attrNameLst>
                                          <p:attrName>style.visibility</p:attrName>
                                        </p:attrNameLst>
                                      </p:cBhvr>
                                      <p:to>
                                        <p:strVal val="visible"/>
                                      </p:to>
                                    </p:set>
                                    <p:animEffect transition="in" filter="box(in)">
                                      <p:cBhvr>
                                        <p:cTn id="37"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p:bldP spid="40966" grpId="0"/>
      <p:bldP spid="40967" grpId="0"/>
      <p:bldP spid="40968" grpId="0"/>
      <p:bldP spid="40969" grpId="0"/>
      <p:bldP spid="409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7A5485F-58B8-4E05-880B-AAA2CB137A76}"/>
              </a:ext>
            </a:extLst>
          </p:cNvPr>
          <p:cNvSpPr>
            <a:spLocks noChangeArrowheads="1"/>
          </p:cNvSpPr>
          <p:nvPr/>
        </p:nvSpPr>
        <p:spPr bwMode="auto">
          <a:xfrm>
            <a:off x="149225" y="158750"/>
            <a:ext cx="13019088" cy="1168400"/>
          </a:xfrm>
          <a:prstGeom prst="rect">
            <a:avLst/>
          </a:prstGeom>
          <a:solidFill>
            <a:srgbClr val="EAEFA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692" tIns="60346" rIns="120692" bIns="60346"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altLang="en-US" sz="3400">
                <a:solidFill>
                  <a:srgbClr val="FF0000"/>
                </a:solidFill>
              </a:rPr>
              <a:t>2 b.</a:t>
            </a:r>
            <a:r>
              <a:rPr lang="en-US" altLang="en-US" sz="3400"/>
              <a:t> Choose one item above and say what you know about it as a tourist attraction.</a:t>
            </a:r>
          </a:p>
        </p:txBody>
      </p:sp>
      <p:sp>
        <p:nvSpPr>
          <p:cNvPr id="5" name="Rectangle 4">
            <a:extLst>
              <a:ext uri="{FF2B5EF4-FFF2-40B4-BE49-F238E27FC236}">
                <a16:creationId xmlns:a16="http://schemas.microsoft.com/office/drawing/2014/main" id="{0A36182A-DD0A-4B53-8CAD-9949F41383F5}"/>
              </a:ext>
            </a:extLst>
          </p:cNvPr>
          <p:cNvSpPr>
            <a:spLocks noChangeArrowheads="1"/>
          </p:cNvSpPr>
          <p:nvPr/>
        </p:nvSpPr>
        <p:spPr bwMode="auto">
          <a:xfrm>
            <a:off x="849087" y="1524908"/>
            <a:ext cx="11800114" cy="60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eaLnBrk="1" hangingPunct="1"/>
            <a:r>
              <a:rPr lang="en-US" altLang="en-US" sz="3200" dirty="0">
                <a:solidFill>
                  <a:srgbClr val="0000FF"/>
                </a:solidFill>
                <a:latin typeface="Times New Roman" panose="02020603050405020304" pitchFamily="18" charset="0"/>
                <a:cs typeface="Times New Roman" panose="02020603050405020304" pitchFamily="18" charset="0"/>
              </a:rPr>
              <a:t>Ha Long Bay is located in Quang </a:t>
            </a:r>
            <a:r>
              <a:rPr lang="en-US" altLang="en-US" sz="3200" dirty="0" err="1">
                <a:solidFill>
                  <a:srgbClr val="0000FF"/>
                </a:solidFill>
                <a:latin typeface="Times New Roman" panose="02020603050405020304" pitchFamily="18" charset="0"/>
                <a:cs typeface="Times New Roman" panose="02020603050405020304" pitchFamily="18" charset="0"/>
              </a:rPr>
              <a:t>Ninh</a:t>
            </a:r>
            <a:r>
              <a:rPr lang="en-US" altLang="en-US" sz="3200" dirty="0">
                <a:solidFill>
                  <a:srgbClr val="0000FF"/>
                </a:solidFill>
                <a:latin typeface="Times New Roman" panose="02020603050405020304" pitchFamily="18" charset="0"/>
                <a:cs typeface="Times New Roman" panose="02020603050405020304" pitchFamily="18" charset="0"/>
              </a:rPr>
              <a:t> province, in northern Vietnam, 170 km from East of Hanoi. “Ha Long” means “Bay of Descending Dragon”. It is famous for scenic ocean and is recognized as one of natural wonder of the world. In Ha Long Bay, tourists can experience diverse natural landscape, varying from long sandy beach to thousand-year-old-lime karst. Ha Long Bay includes nearly 1900 islets of different size, some very large such as </a:t>
            </a:r>
            <a:r>
              <a:rPr lang="en-US" altLang="en-US" sz="3200" dirty="0" err="1">
                <a:solidFill>
                  <a:srgbClr val="0000FF"/>
                </a:solidFill>
                <a:latin typeface="Times New Roman" panose="02020603050405020304" pitchFamily="18" charset="0"/>
                <a:cs typeface="Times New Roman" panose="02020603050405020304" pitchFamily="18" charset="0"/>
              </a:rPr>
              <a:t>Thien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Cung</a:t>
            </a:r>
            <a:r>
              <a:rPr lang="en-US" altLang="en-US" sz="3200" dirty="0">
                <a:solidFill>
                  <a:srgbClr val="0000FF"/>
                </a:solidFill>
                <a:latin typeface="Times New Roman" panose="02020603050405020304" pitchFamily="18" charset="0"/>
                <a:cs typeface="Times New Roman" panose="02020603050405020304" pitchFamily="18" charset="0"/>
              </a:rPr>
              <a:t> Cave or Surprise Cave; others as small as a few meters wide. Besides the natural scenes, Ha Long also has many of man-made attractions, such as: </a:t>
            </a:r>
            <a:r>
              <a:rPr lang="en-US" altLang="en-US" sz="3200" dirty="0" err="1">
                <a:solidFill>
                  <a:srgbClr val="0000FF"/>
                </a:solidFill>
                <a:latin typeface="Times New Roman" panose="02020603050405020304" pitchFamily="18" charset="0"/>
                <a:cs typeface="Times New Roman" panose="02020603050405020304" pitchFamily="18" charset="0"/>
              </a:rPr>
              <a:t>Sunworld</a:t>
            </a:r>
            <a:r>
              <a:rPr lang="en-US" altLang="en-US" sz="3200" dirty="0">
                <a:solidFill>
                  <a:srgbClr val="0000FF"/>
                </a:solidFill>
                <a:latin typeface="Times New Roman" panose="02020603050405020304" pitchFamily="18" charset="0"/>
                <a:cs typeface="Times New Roman" panose="02020603050405020304" pitchFamily="18" charset="0"/>
              </a:rPr>
              <a:t> Park, cinema or water park. When coming home, tourists can buy some interesting souvenirs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E22AFF33-43BD-42EF-9767-9A7E4EE44B2F}"/>
              </a:ext>
            </a:extLst>
          </p:cNvPr>
          <p:cNvSpPr>
            <a:spLocks noChangeArrowheads="1"/>
          </p:cNvSpPr>
          <p:nvPr/>
        </p:nvSpPr>
        <p:spPr bwMode="auto">
          <a:xfrm>
            <a:off x="149225" y="77788"/>
            <a:ext cx="129825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600">
                <a:solidFill>
                  <a:srgbClr val="0000FF"/>
                </a:solidFill>
                <a:latin typeface="Times New Roman" panose="02020603050405020304" pitchFamily="18" charset="0"/>
                <a:cs typeface="Times New Roman" panose="02020603050405020304" pitchFamily="18" charset="0"/>
              </a:rPr>
              <a:t>3 a. Tell your answers to a partner and ask him/her to guess which answers are not true. </a:t>
            </a:r>
          </a:p>
        </p:txBody>
      </p:sp>
      <p:sp>
        <p:nvSpPr>
          <p:cNvPr id="5" name="Rectangle 4">
            <a:extLst>
              <a:ext uri="{FF2B5EF4-FFF2-40B4-BE49-F238E27FC236}">
                <a16:creationId xmlns:a16="http://schemas.microsoft.com/office/drawing/2014/main" id="{553A0DE2-6FB3-4358-83E7-0785C96DED81}"/>
              </a:ext>
            </a:extLst>
          </p:cNvPr>
          <p:cNvSpPr>
            <a:spLocks noChangeArrowheads="1"/>
          </p:cNvSpPr>
          <p:nvPr/>
        </p:nvSpPr>
        <p:spPr bwMode="auto">
          <a:xfrm>
            <a:off x="149225" y="1193800"/>
            <a:ext cx="13441363" cy="5661849"/>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lIns="120692" tIns="60346" rIns="120692" bIns="60346">
            <a:spAutoFit/>
          </a:bodyPr>
          <a:lstStyle/>
          <a:p>
            <a:pPr marL="742950" indent="-742950" algn="just">
              <a:buFontTx/>
              <a:buAutoNum type="arabicPeriod"/>
              <a:defRPr/>
            </a:pPr>
            <a:r>
              <a:rPr lang="en-US" altLang="en-US" sz="3600" dirty="0">
                <a:solidFill>
                  <a:schemeClr val="tx1"/>
                </a:solidFill>
                <a:latin typeface="Times New Roman" pitchFamily="18" charset="0"/>
                <a:cs typeface="Times New Roman" pitchFamily="18" charset="0"/>
              </a:rPr>
              <a:t>What </a:t>
            </a:r>
            <a:r>
              <a:rPr lang="en-US" altLang="en-US" sz="3600" dirty="0" err="1">
                <a:solidFill>
                  <a:schemeClr val="tx1"/>
                </a:solidFill>
                <a:latin typeface="Times New Roman" pitchFamily="18" charset="0"/>
                <a:cs typeface="Times New Roman" pitchFamily="18" charset="0"/>
              </a:rPr>
              <a:t>colour</a:t>
            </a:r>
            <a:r>
              <a:rPr lang="en-US" altLang="en-US" sz="3600" dirty="0">
                <a:solidFill>
                  <a:schemeClr val="tx1"/>
                </a:solidFill>
                <a:latin typeface="Times New Roman" pitchFamily="18" charset="0"/>
                <a:cs typeface="Times New Roman" pitchFamily="18" charset="0"/>
              </a:rPr>
              <a:t> and type of bicycle would you like to have?</a:t>
            </a:r>
          </a:p>
          <a:p>
            <a:pPr algn="just">
              <a:defRPr/>
            </a:pPr>
            <a:r>
              <a:rPr lang="en-US" altLang="en-US" sz="3600" dirty="0">
                <a:solidFill>
                  <a:schemeClr val="tx1"/>
                </a:solidFill>
                <a:latin typeface="Times New Roman" pitchFamily="18" charset="0"/>
                <a:cs typeface="Times New Roman" pitchFamily="18" charset="0"/>
              </a:rPr>
              <a:t> </a:t>
            </a:r>
          </a:p>
          <a:p>
            <a:pPr algn="just">
              <a:defRPr/>
            </a:pPr>
            <a:r>
              <a:rPr lang="en-US" altLang="en-US" sz="3600" dirty="0">
                <a:solidFill>
                  <a:schemeClr val="tx1"/>
                </a:solidFill>
                <a:latin typeface="Times New Roman" pitchFamily="18" charset="0"/>
                <a:cs typeface="Times New Roman" pitchFamily="18" charset="0"/>
              </a:rPr>
              <a:t>2. Which holiday destination do you </a:t>
            </a:r>
            <a:r>
              <a:rPr lang="en-US" altLang="en-US" sz="3600" dirty="0" err="1">
                <a:solidFill>
                  <a:schemeClr val="tx1"/>
                </a:solidFill>
                <a:latin typeface="Times New Roman" pitchFamily="18" charset="0"/>
                <a:cs typeface="Times New Roman" pitchFamily="18" charset="0"/>
              </a:rPr>
              <a:t>prefer:city</a:t>
            </a:r>
            <a:r>
              <a:rPr lang="en-US" altLang="en-US" sz="3600" dirty="0">
                <a:solidFill>
                  <a:schemeClr val="tx1"/>
                </a:solidFill>
                <a:latin typeface="Times New Roman" pitchFamily="18" charset="0"/>
                <a:cs typeface="Times New Roman" pitchFamily="18" charset="0"/>
              </a:rPr>
              <a:t>, mountains, seaside? </a:t>
            </a:r>
          </a:p>
          <a:p>
            <a:pPr algn="just">
              <a:defRPr/>
            </a:pPr>
            <a:endParaRPr lang="en-US" altLang="en-US" sz="3600" dirty="0">
              <a:solidFill>
                <a:schemeClr val="tx1"/>
              </a:solidFill>
              <a:latin typeface="Times New Roman" pitchFamily="18" charset="0"/>
              <a:cs typeface="Times New Roman" pitchFamily="18" charset="0"/>
            </a:endParaRPr>
          </a:p>
          <a:p>
            <a:pPr algn="just">
              <a:defRPr/>
            </a:pPr>
            <a:r>
              <a:rPr lang="en-US" altLang="en-US" sz="3600" dirty="0">
                <a:solidFill>
                  <a:schemeClr val="tx1"/>
                </a:solidFill>
                <a:latin typeface="Times New Roman" pitchFamily="18" charset="0"/>
                <a:cs typeface="Times New Roman" pitchFamily="18" charset="0"/>
              </a:rPr>
              <a:t>3. Where would you like to go on holiday next? </a:t>
            </a:r>
          </a:p>
          <a:p>
            <a:pPr algn="just">
              <a:defRPr/>
            </a:pPr>
            <a:r>
              <a:rPr lang="en-US" altLang="en-US" sz="3600" dirty="0">
                <a:solidFill>
                  <a:schemeClr val="tx1"/>
                </a:solidFill>
                <a:latin typeface="Times New Roman" pitchFamily="18" charset="0"/>
                <a:cs typeface="Times New Roman" pitchFamily="18" charset="0"/>
              </a:rPr>
              <a:t>4. What’s your </a:t>
            </a:r>
            <a:r>
              <a:rPr lang="en-US" altLang="en-US" sz="3600" dirty="0" err="1">
                <a:solidFill>
                  <a:schemeClr val="tx1"/>
                </a:solidFill>
                <a:latin typeface="Times New Roman" pitchFamily="18" charset="0"/>
                <a:cs typeface="Times New Roman" pitchFamily="18" charset="0"/>
              </a:rPr>
              <a:t>favourite</a:t>
            </a:r>
            <a:r>
              <a:rPr lang="en-US" altLang="en-US" sz="3600" dirty="0">
                <a:solidFill>
                  <a:schemeClr val="tx1"/>
                </a:solidFill>
                <a:latin typeface="Times New Roman" pitchFamily="18" charset="0"/>
                <a:cs typeface="Times New Roman" pitchFamily="18" charset="0"/>
              </a:rPr>
              <a:t> time of the year? </a:t>
            </a:r>
          </a:p>
          <a:p>
            <a:pPr algn="just">
              <a:defRPr/>
            </a:pPr>
            <a:endParaRPr lang="en-US" altLang="en-US" sz="3600" dirty="0">
              <a:solidFill>
                <a:schemeClr val="tx1"/>
              </a:solidFill>
              <a:latin typeface="Times New Roman" pitchFamily="18" charset="0"/>
              <a:cs typeface="Times New Roman" pitchFamily="18" charset="0"/>
            </a:endParaRPr>
          </a:p>
          <a:p>
            <a:pPr algn="just">
              <a:defRPr/>
            </a:pPr>
            <a:r>
              <a:rPr lang="en-US" altLang="en-US" sz="3600" dirty="0">
                <a:solidFill>
                  <a:schemeClr val="tx1"/>
                </a:solidFill>
                <a:latin typeface="Times New Roman" pitchFamily="18" charset="0"/>
                <a:cs typeface="Times New Roman" pitchFamily="18" charset="0"/>
              </a:rPr>
              <a:t>5. Have you ever travelled anywhere by plane? Please explain.</a:t>
            </a:r>
          </a:p>
          <a:p>
            <a:pPr algn="just">
              <a:defRPr/>
            </a:pPr>
            <a:endParaRPr lang="en-US" altLang="en-US" sz="3600" dirty="0">
              <a:solidFill>
                <a:schemeClr val="tx1"/>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7F30FFAB-E314-4771-967B-8FDF4B953228}"/>
              </a:ext>
            </a:extLst>
          </p:cNvPr>
          <p:cNvSpPr>
            <a:spLocks noChangeArrowheads="1"/>
          </p:cNvSpPr>
          <p:nvPr/>
        </p:nvSpPr>
        <p:spPr bwMode="auto">
          <a:xfrm>
            <a:off x="1143000" y="1746250"/>
            <a:ext cx="8058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600">
                <a:solidFill>
                  <a:srgbClr val="C00000"/>
                </a:solidFill>
                <a:latin typeface="Times New Roman" panose="02020603050405020304" pitchFamily="18" charset="0"/>
                <a:cs typeface="Times New Roman" panose="02020603050405020304" pitchFamily="18" charset="0"/>
              </a:rPr>
              <a:t>A blue bike/ a black bike/ a brown bike</a:t>
            </a:r>
            <a:r>
              <a:rPr lang="en-US" altLang="en-US" sz="3600">
                <a:solidFill>
                  <a:srgbClr val="C00000"/>
                </a:solidFill>
                <a:latin typeface="Open Sans" panose="020B0606030504020204" pitchFamily="34" charset="0"/>
              </a:rPr>
              <a:t>.</a:t>
            </a:r>
            <a:endParaRPr lang="en-US" altLang="en-US" sz="3600">
              <a:solidFill>
                <a:srgbClr val="C00000"/>
              </a:solidFill>
            </a:endParaRPr>
          </a:p>
        </p:txBody>
      </p:sp>
      <p:sp>
        <p:nvSpPr>
          <p:cNvPr id="7" name="Rectangle 6">
            <a:extLst>
              <a:ext uri="{FF2B5EF4-FFF2-40B4-BE49-F238E27FC236}">
                <a16:creationId xmlns:a16="http://schemas.microsoft.com/office/drawing/2014/main" id="{BD3FC3A2-AAB8-4540-B2DA-8DF42EB4197E}"/>
              </a:ext>
            </a:extLst>
          </p:cNvPr>
          <p:cNvSpPr>
            <a:spLocks noChangeArrowheads="1"/>
          </p:cNvSpPr>
          <p:nvPr/>
        </p:nvSpPr>
        <p:spPr bwMode="auto">
          <a:xfrm>
            <a:off x="1895475" y="3133725"/>
            <a:ext cx="76247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solidFill>
                  <a:srgbClr val="C00000"/>
                </a:solidFill>
                <a:latin typeface="Times New Roman" panose="02020603050405020304" pitchFamily="18" charset="0"/>
                <a:cs typeface="Times New Roman" panose="02020603050405020304" pitchFamily="18" charset="0"/>
              </a:rPr>
              <a:t>Da Lat city/ Ha Long bay/ Nha Trang city.</a:t>
            </a:r>
          </a:p>
        </p:txBody>
      </p:sp>
      <p:sp>
        <p:nvSpPr>
          <p:cNvPr id="8" name="Rectangle 7">
            <a:extLst>
              <a:ext uri="{FF2B5EF4-FFF2-40B4-BE49-F238E27FC236}">
                <a16:creationId xmlns:a16="http://schemas.microsoft.com/office/drawing/2014/main" id="{FFE44FEB-38CC-44F7-A391-585D3EB188F8}"/>
              </a:ext>
            </a:extLst>
          </p:cNvPr>
          <p:cNvSpPr>
            <a:spLocks noChangeArrowheads="1"/>
          </p:cNvSpPr>
          <p:nvPr/>
        </p:nvSpPr>
        <p:spPr bwMode="auto">
          <a:xfrm>
            <a:off x="9447213" y="3989388"/>
            <a:ext cx="19542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200">
                <a:solidFill>
                  <a:srgbClr val="C00000"/>
                </a:solidFill>
                <a:latin typeface="Times New Roman" panose="02020603050405020304" pitchFamily="18" charset="0"/>
                <a:cs typeface="Times New Roman" panose="02020603050405020304" pitchFamily="18" charset="0"/>
              </a:rPr>
              <a:t>The USA.</a:t>
            </a:r>
          </a:p>
        </p:txBody>
      </p:sp>
      <p:sp>
        <p:nvSpPr>
          <p:cNvPr id="9" name="Rectangle 8">
            <a:extLst>
              <a:ext uri="{FF2B5EF4-FFF2-40B4-BE49-F238E27FC236}">
                <a16:creationId xmlns:a16="http://schemas.microsoft.com/office/drawing/2014/main" id="{747774C7-6973-4AA9-BB6A-24B7015F141D}"/>
              </a:ext>
            </a:extLst>
          </p:cNvPr>
          <p:cNvSpPr>
            <a:spLocks noChangeArrowheads="1"/>
          </p:cNvSpPr>
          <p:nvPr/>
        </p:nvSpPr>
        <p:spPr bwMode="auto">
          <a:xfrm>
            <a:off x="889000" y="5035550"/>
            <a:ext cx="51593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600" dirty="0">
                <a:solidFill>
                  <a:srgbClr val="C00000"/>
                </a:solidFill>
                <a:latin typeface="Times New Roman" panose="02020603050405020304" pitchFamily="18" charset="0"/>
                <a:cs typeface="Times New Roman" panose="02020603050405020304" pitchFamily="18" charset="0"/>
              </a:rPr>
              <a:t>The spring/ The autumn.</a:t>
            </a:r>
          </a:p>
        </p:txBody>
      </p:sp>
      <p:sp>
        <p:nvSpPr>
          <p:cNvPr id="10" name="Rectangle 9">
            <a:extLst>
              <a:ext uri="{FF2B5EF4-FFF2-40B4-BE49-F238E27FC236}">
                <a16:creationId xmlns:a16="http://schemas.microsoft.com/office/drawing/2014/main" id="{BA393432-8D40-4CDF-BA64-14C6BF41AEF5}"/>
              </a:ext>
            </a:extLst>
          </p:cNvPr>
          <p:cNvSpPr>
            <a:spLocks noChangeArrowheads="1"/>
          </p:cNvSpPr>
          <p:nvPr/>
        </p:nvSpPr>
        <p:spPr bwMode="auto">
          <a:xfrm>
            <a:off x="889000" y="6238875"/>
            <a:ext cx="120792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0692" tIns="60346" rIns="120692" bIns="60346">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sz="3600">
                <a:solidFill>
                  <a:srgbClr val="C00000"/>
                </a:solidFill>
                <a:latin typeface="Times New Roman" panose="02020603050405020304" pitchFamily="18" charset="0"/>
                <a:cs typeface="Times New Roman" panose="02020603050405020304" pitchFamily="18" charset="0"/>
              </a:rPr>
              <a:t>Yes, I have. Da Nang city/ Ha noi capital/ Ho Chi Minh City.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TotalTime>
  <Words>1356</Words>
  <Application>Microsoft Office PowerPoint</Application>
  <PresentationFormat>Custom</PresentationFormat>
  <Paragraphs>119</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.VnRevueH</vt:lpstr>
      <vt:lpstr>Arial</vt:lpstr>
      <vt:lpstr>Calibri</vt:lpstr>
      <vt:lpstr>Impact</vt:lpstr>
      <vt:lpstr>Montserrat Black</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&amp;*HH</vt:lpstr>
      <vt:lpstr>PowerPoint Presentation</vt:lpstr>
    </vt:vector>
  </TitlesOfParts>
  <Company>164A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This MC</cp:lastModifiedBy>
  <cp:revision>189</cp:revision>
  <dcterms:created xsi:type="dcterms:W3CDTF">2007-12-19T12:13:13Z</dcterms:created>
  <dcterms:modified xsi:type="dcterms:W3CDTF">2024-02-06T08:04:30Z</dcterms:modified>
</cp:coreProperties>
</file>