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1" r:id="rId3"/>
    <p:sldId id="256" r:id="rId4"/>
    <p:sldId id="257" r:id="rId5"/>
    <p:sldId id="258" r:id="rId6"/>
    <p:sldId id="259" r:id="rId8"/>
    <p:sldId id="260" r:id="rId9"/>
    <p:sldId id="276" r:id="rId10"/>
    <p:sldId id="261" r:id="rId11"/>
    <p:sldId id="274" r:id="rId12"/>
    <p:sldId id="275" r:id="rId13"/>
    <p:sldId id="27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62C8CE"/>
    <a:srgbClr val="E6E6E6"/>
    <a:srgbClr val="0EAAAE"/>
    <a:srgbClr val="92DBF8"/>
    <a:srgbClr val="6ECFF6"/>
    <a:srgbClr val="FAC5BE"/>
    <a:srgbClr val="F8ACA2"/>
    <a:srgbClr val="F47A69"/>
    <a:srgbClr val="F09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 varScale="1">
        <p:scale>
          <a:sx n="79" d="100"/>
          <a:sy n="79" d="100"/>
        </p:scale>
        <p:origin x="143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0.png"/><Relationship Id="rId7" Type="http://schemas.openxmlformats.org/officeDocument/2006/relationships/image" Target="../media/image3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media" Target="../media/audio1.wav"/><Relationship Id="rId4" Type="http://schemas.openxmlformats.org/officeDocument/2006/relationships/audio" Target="../media/audio1.wav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slide" Target="slide8.xml"/><Relationship Id="rId3" Type="http://schemas.openxmlformats.org/officeDocument/2006/relationships/image" Target="../media/image14.png"/><Relationship Id="rId2" Type="http://schemas.microsoft.com/office/2007/relationships/media" Target="../media/audio1.wav"/><Relationship Id="rId1" Type="http://schemas.openxmlformats.org/officeDocument/2006/relationships/audio" Target="NULL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71566"/>
            <a:ext cx="8044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403" y="1984664"/>
            <a:ext cx="2465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9091" y="2507884"/>
            <a:ext cx="67852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 </a:t>
            </a:r>
            <a:r>
              <a:rPr lang="en-US" sz="2600"/>
              <a:t>Outside my window I can see the beach and the water. Where’s my house?</a:t>
            </a:r>
            <a:endParaRPr lang="en-US" sz="2600"/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It’s in the sea.</a:t>
            </a:r>
            <a:endParaRPr lang="en-US" sz="2600"/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Correct!</a:t>
            </a:r>
            <a:endParaRPr lang="en-US" sz="2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057"/>
            <a:ext cx="7987622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3966895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462496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6246" y="3992414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5445" y="4613226"/>
            <a:ext cx="363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 Each group has one extra word.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My future house</a:t>
            </a:r>
            <a:endParaRPr lang="en-US" sz="2800" b="1">
              <a:solidFill>
                <a:srgbClr val="048DA4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4942180"/>
            <a:ext cx="39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 groups, describe to your classmates what you can see outside the window of your future house. Your group tries to guess where your house is.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0221"/>
            <a:ext cx="8812944" cy="22867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02" y="5620074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244" y="5579302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231" y="330140"/>
            <a:ext cx="7200422" cy="65278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3" name="B2_2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in the mountains.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It’ll be a large house. It’ll have twenty rooms.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house might have some smart TVs and ten robots.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5" name="B2_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.000000" end="1312.56909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46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5461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Find and write down the words or phrases that show: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016972" y="2324673"/>
          <a:ext cx="7110056" cy="288967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832960"/>
                <a:gridCol w="3277096"/>
              </a:tblGrid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Type of house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Location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63226">
                <a:tc>
                  <a:txBody>
                    <a:bodyPr/>
                    <a:lstStyle/>
                    <a:p>
                      <a:r>
                        <a:rPr lang="en-US" sz="2800" b="0" dirty="0"/>
                        <a:t>Appliances in the house</a:t>
                      </a:r>
                      <a:endParaRPr lang="en-US" sz="28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68115" y="3507902"/>
            <a:ext cx="2664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 the mountains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96260" y="4260244"/>
            <a:ext cx="340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some smart TVs and ten robots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7352" y="2590525"/>
            <a:ext cx="81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UFO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06290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are you doing, </a:t>
            </a:r>
            <a:r>
              <a:rPr lang="en-US" sz="2200" dirty="0" err="1"/>
              <a:t>Phong</a:t>
            </a:r>
            <a:r>
              <a:rPr lang="en-US" sz="2200" dirty="0"/>
              <a:t>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I’m painting a picture of my house.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Your house! That’s a UFO.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It looks like a UFO but it’s my house in the future.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Where will it be?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in the mountains.</a:t>
            </a:r>
            <a:endParaRPr lang="en-US" sz="2200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will it be like?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It’ll be a large house</a:t>
            </a:r>
            <a:r>
              <a:rPr lang="en-US" sz="2200" dirty="0"/>
              <a:t>. </a:t>
            </a:r>
            <a:r>
              <a:rPr lang="en-US" sz="2200" dirty="0">
                <a:solidFill>
                  <a:srgbClr val="7030A0"/>
                </a:solidFill>
              </a:rPr>
              <a:t>It’ll have twenty rooms</a:t>
            </a:r>
            <a:r>
              <a:rPr lang="en-US" sz="2200" dirty="0"/>
              <a:t>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Twenty rooms!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it’ll have solar energy.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Fantastic! Which room will you like best?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My bedroom, of course.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What appliances might the house have?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>
                <a:solidFill>
                  <a:srgbClr val="7030A0"/>
                </a:solidFill>
              </a:rPr>
              <a:t>My house might have some smart TVs and ten robots</a:t>
            </a:r>
            <a:r>
              <a:rPr lang="en-US" sz="2200" dirty="0"/>
              <a:t>. </a:t>
            </a:r>
            <a:endParaRPr lang="en-US" sz="2200" dirty="0"/>
          </a:p>
          <a:p>
            <a:pPr>
              <a:lnSpc>
                <a:spcPct val="120000"/>
              </a:lnSpc>
            </a:pPr>
            <a:r>
              <a:rPr lang="en-US" sz="2200" b="1" i="1" dirty="0"/>
              <a:t>Nick: </a:t>
            </a:r>
            <a:r>
              <a:rPr lang="en-US" sz="2200" dirty="0"/>
              <a:t>Sounds great! And how much will ...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My future house</a:t>
            </a:r>
            <a:endParaRPr lang="en-US" sz="4000" b="1">
              <a:solidFill>
                <a:srgbClr val="048DA4"/>
              </a:solidFill>
            </a:endParaRPr>
          </a:p>
        </p:txBody>
      </p:sp>
      <p:pic>
        <p:nvPicPr>
          <p:cNvPr id="5" name="B2_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06.000000" end="1312.56909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1758" y="110262"/>
            <a:ext cx="487363" cy="487363"/>
          </a:xfrm>
          <a:prstGeom prst="rect">
            <a:avLst/>
          </a:prstGeom>
        </p:spPr>
      </p:pic>
      <p:sp>
        <p:nvSpPr>
          <p:cNvPr id="6" name="Multiplication Sign 5">
            <a:hlinkClick r:id="rId4" action="ppaction://hlinksldjump"/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rgbClr val="048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6921"/>
            <a:ext cx="74215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  <a:endParaRPr lang="en-US" sz="26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3698" y="1464598"/>
          <a:ext cx="8052954" cy="4411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239741"/>
                <a:gridCol w="945572"/>
                <a:gridCol w="867641"/>
              </a:tblGrid>
              <a:tr h="882304"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T</a:t>
                      </a:r>
                      <a:endParaRPr lang="en-US" sz="40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F</a:t>
                      </a:r>
                      <a:endParaRPr lang="en-US" sz="400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Phong’s house will be in the mountains.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dirty="0"/>
                        <a:t> His house will be large.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/>
                        <a:t> There’ll be a lot of rooms in his house.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</a:tr>
              <a:tr h="882304">
                <a:tc>
                  <a:txBody>
                    <a:bodyPr/>
                    <a:lstStyle/>
                    <a:p>
                      <a:r>
                        <a:rPr lang="en-US" sz="2400" b="1" kern="120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2400"/>
                        <a:t>He might have a smart TV and five robots.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28700" y="243775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8699" y="330691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8698" y="417607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0751" y="510808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4" name="Action Button: Return 3">
            <a:hlinkClick r:id="rId3" action="ppaction://hlinksldjump" highlightClick="1"/>
          </p:cNvPr>
          <p:cNvSpPr/>
          <p:nvPr/>
        </p:nvSpPr>
        <p:spPr>
          <a:xfrm>
            <a:off x="4267200" y="6326909"/>
            <a:ext cx="609600" cy="415636"/>
          </a:xfrm>
          <a:prstGeom prst="actionButtonReturn">
            <a:avLst/>
          </a:prstGeom>
          <a:solidFill>
            <a:srgbClr val="62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Order the words to make a phrase about a place.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Each group has one extra word.</a:t>
            </a:r>
            <a:endParaRPr lang="en-US" sz="2400" b="1" spc="-5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28757" y="1180215"/>
            <a:ext cx="9022673" cy="5773792"/>
            <a:chOff x="193701" y="1590291"/>
            <a:chExt cx="8653859" cy="5137079"/>
          </a:xfrm>
        </p:grpSpPr>
        <p:sp>
          <p:nvSpPr>
            <p:cNvPr id="76" name="Rounded Rectangle 75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55783" y="1933598"/>
            <a:ext cx="2681701" cy="470318"/>
            <a:chOff x="363373" y="1262747"/>
            <a:chExt cx="2681701" cy="470318"/>
          </a:xfrm>
        </p:grpSpPr>
        <p:sp>
          <p:nvSpPr>
            <p:cNvPr id="80" name="TextBox 7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27314" y="1271400"/>
              <a:ext cx="22177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sea / a / in / the</a:t>
              </a:r>
              <a:endParaRPr lang="en-US" sz="2400" i="1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55783" y="2996419"/>
            <a:ext cx="2921848" cy="461665"/>
            <a:chOff x="369902" y="2142097"/>
            <a:chExt cx="2921848" cy="461665"/>
          </a:xfrm>
        </p:grpSpPr>
        <p:sp>
          <p:nvSpPr>
            <p:cNvPr id="83" name="TextBox 8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17025" y="2142097"/>
              <a:ext cx="2474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on / in / the / city</a:t>
              </a:r>
              <a:endParaRPr lang="en-US" sz="2400" dirty="0"/>
            </a:p>
          </p:txBody>
        </p:sp>
      </p:grpSp>
      <p:cxnSp>
        <p:nvCxnSpPr>
          <p:cNvPr id="94" name="Straight Connector 93"/>
          <p:cNvCxnSpPr/>
          <p:nvPr/>
        </p:nvCxnSpPr>
        <p:spPr>
          <a:xfrm flipV="1">
            <a:off x="1204260" y="2734851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1204260" y="3783175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667213" y="260026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667213" y="3682874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55782" y="4043192"/>
            <a:ext cx="3088102" cy="470318"/>
            <a:chOff x="363373" y="1262747"/>
            <a:chExt cx="3088102" cy="470318"/>
          </a:xfrm>
        </p:grpSpPr>
        <p:sp>
          <p:nvSpPr>
            <p:cNvPr id="105" name="TextBox 104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827314" y="1271400"/>
              <a:ext cx="2624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/ in / at / town</a:t>
              </a:r>
              <a:endParaRPr lang="en-US" sz="2400" i="1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655782" y="5115252"/>
            <a:ext cx="3752516" cy="461665"/>
            <a:chOff x="369902" y="2142097"/>
            <a:chExt cx="3752516" cy="461665"/>
          </a:xfrm>
        </p:grpSpPr>
        <p:sp>
          <p:nvSpPr>
            <p:cNvPr id="108" name="TextBox 107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844733" y="2142097"/>
              <a:ext cx="3277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/ on / in / mountains</a:t>
              </a:r>
              <a:endParaRPr lang="en-US" sz="2400" dirty="0"/>
            </a:p>
          </p:txBody>
        </p:sp>
      </p:grpSp>
      <p:cxnSp>
        <p:nvCxnSpPr>
          <p:cNvPr id="110" name="Straight Connector 109"/>
          <p:cNvCxnSpPr/>
          <p:nvPr/>
        </p:nvCxnSpPr>
        <p:spPr>
          <a:xfrm flipV="1">
            <a:off x="1204259" y="4881393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1204259" y="585180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667212" y="4746802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67212" y="5663161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/>
          <p:cNvGrpSpPr/>
          <p:nvPr/>
        </p:nvGrpSpPr>
        <p:grpSpPr>
          <a:xfrm>
            <a:off x="4850567" y="1939771"/>
            <a:ext cx="3693491" cy="461665"/>
            <a:chOff x="369902" y="2142097"/>
            <a:chExt cx="3693491" cy="461665"/>
          </a:xfrm>
        </p:grpSpPr>
        <p:sp>
          <p:nvSpPr>
            <p:cNvPr id="115" name="TextBox 114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44733" y="2142097"/>
              <a:ext cx="32186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countryside / a / the / in</a:t>
              </a:r>
              <a:endParaRPr lang="en-US" sz="2400" dirty="0"/>
            </a:p>
          </p:txBody>
        </p:sp>
      </p:grpSp>
      <p:cxnSp>
        <p:nvCxnSpPr>
          <p:cNvPr id="117" name="Straight Connector 116"/>
          <p:cNvCxnSpPr/>
          <p:nvPr/>
        </p:nvCxnSpPr>
        <p:spPr>
          <a:xfrm flipV="1">
            <a:off x="5399044" y="271728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4861997" y="261698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9" name="Group 118"/>
          <p:cNvGrpSpPr/>
          <p:nvPr/>
        </p:nvGrpSpPr>
        <p:grpSpPr>
          <a:xfrm>
            <a:off x="4850566" y="2986542"/>
            <a:ext cx="3279872" cy="470318"/>
            <a:chOff x="363373" y="1262747"/>
            <a:chExt cx="3279872" cy="470318"/>
          </a:xfrm>
        </p:grpSpPr>
        <p:sp>
          <p:nvSpPr>
            <p:cNvPr id="120" name="TextBox 11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27314" y="1271400"/>
              <a:ext cx="28159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Moon / in / the / on</a:t>
              </a:r>
              <a:endParaRPr lang="en-US" sz="2400" i="1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4850566" y="4049365"/>
            <a:ext cx="2901181" cy="461665"/>
            <a:chOff x="369902" y="2142097"/>
            <a:chExt cx="2901181" cy="461665"/>
          </a:xfrm>
        </p:grpSpPr>
        <p:sp>
          <p:nvSpPr>
            <p:cNvPr id="123" name="TextBox 122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44733" y="2142097"/>
              <a:ext cx="24263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in / at / the / sky</a:t>
              </a:r>
              <a:endParaRPr lang="en-US" sz="2400" dirty="0"/>
            </a:p>
          </p:txBody>
        </p:sp>
      </p:grpSp>
      <p:cxnSp>
        <p:nvCxnSpPr>
          <p:cNvPr id="125" name="Straight Connector 124"/>
          <p:cNvCxnSpPr/>
          <p:nvPr/>
        </p:nvCxnSpPr>
        <p:spPr>
          <a:xfrm flipV="1">
            <a:off x="5399043" y="3797036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399043" y="4863828"/>
            <a:ext cx="301752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61996" y="36624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61996" y="476352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0005" y="2386024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sea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110005" y="344723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city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7897" y="4522163"/>
            <a:ext cx="1615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town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19723" y="5506616"/>
            <a:ext cx="2300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mountains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12014" y="2371863"/>
            <a:ext cx="2438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countryside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325396" y="3416961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 the Moon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14507" y="4504857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in the sky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2592</Words>
  <Application>WPS Presentation</Application>
  <PresentationFormat>On-screen Show (4:3)</PresentationFormat>
  <Paragraphs>141</Paragraphs>
  <Slides>11</Slides>
  <Notes>2</Notes>
  <HiddenSlides>1</HiddenSlides>
  <MMClips>3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SimSun</vt:lpstr>
      <vt:lpstr>Wingdings</vt:lpstr>
      <vt:lpstr>Wingdings 2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HA</cp:lastModifiedBy>
  <cp:revision>83</cp:revision>
  <dcterms:created xsi:type="dcterms:W3CDTF">2020-12-09T02:04:00Z</dcterms:created>
  <dcterms:modified xsi:type="dcterms:W3CDTF">2024-03-14T09:09:32Z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B3C16101068B4A78A96E9BDCC6BEECB6_13</vt:lpwstr>
  </property>
  <property fmtid="{D5CDD505-2E9C-101B-9397-08002B2CF9AE}" pid="3" name="KSOProductBuildVer">
    <vt:lpwstr>1033-12.2.0.13489</vt:lpwstr>
  </property>
</Properties>
</file>