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9" r:id="rId4"/>
    <p:sldId id="450" r:id="rId5"/>
    <p:sldId id="451" r:id="rId6"/>
    <p:sldId id="398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09" r:id="rId21"/>
    <p:sldId id="447" r:id="rId22"/>
    <p:sldId id="44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523" y="65141"/>
            <a:ext cx="11875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LẮP RÁP MẠCH ĐIỆN ĐIỀU KHIỂN ĐƠN GIẢN SỬ DỤNG MÔ ĐUN CẢM BIẾN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3" y="993531"/>
            <a:ext cx="11632223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6" y="1543816"/>
            <a:ext cx="11548198" cy="4879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" y="158821"/>
            <a:ext cx="109479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mạch điều khiển ở Hình 14.7 và cho biết: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Loại mô đun cảm biến được sử dụng.</a:t>
            </a:r>
          </a:p>
        </p:txBody>
      </p:sp>
    </p:spTree>
    <p:extLst>
      <p:ext uri="{BB962C8B-B14F-4D97-AF65-F5344CB8AC3E}">
        <p14:creationId xmlns:p14="http://schemas.microsoft.com/office/powerpoint/2010/main" val="20645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6" y="1543816"/>
            <a:ext cx="7508043" cy="4879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" y="158821"/>
            <a:ext cx="109479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mạch điều khiển ở Hình 14.7 và cho biết: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Loại mô đun cảm biến được sử dụng.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7812842" y="1475898"/>
            <a:ext cx="43791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Chức năng của mạch điều khiển: Khi độ ẩm của đất thấp, động cơ bơm nước hoạt động để tưới nước; khi độ ẩm của đất cao, động cơ ngừng bơm nước.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Mô đun cảm biến độ ẩm.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273" y="1120882"/>
            <a:ext cx="118125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mạch điều khiển đơn giản sử dụng mô đun cảm biến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Mạch điều khiển sử dụng mô đun cảm biến độ ẩm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khiển: Khi độ ẩm của đất thấp, động cơ bơm nước hoạt động để tưới nước; khi độ ẩm của đất cao, động cơ ngừng bơm nước.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Mô đun cảm biến độ ẩm.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273" y="83803"/>
            <a:ext cx="11875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LẮP RÁP MẠCH ĐIỆN ĐIỀU KHIỂN ĐƠN GIẢN SỬ DỤNG MÔ ĐUN CẢM BIẾN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057" y="0"/>
            <a:ext cx="11517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 </a:t>
            </a:r>
            <a:r>
              <a:rPr lang="nl-NL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hành lắp ráp mạch điều khiển đơn giản sử dụng mô đun cảm biến</a:t>
            </a:r>
            <a:endParaRPr lang="en-US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1.Chuẩn bị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15028"/>
              </p:ext>
            </p:extLst>
          </p:nvPr>
        </p:nvGraphicFramePr>
        <p:xfrm>
          <a:off x="222270" y="954110"/>
          <a:ext cx="11860872" cy="5903887"/>
        </p:xfrm>
        <a:graphic>
          <a:graphicData uri="http://schemas.openxmlformats.org/drawingml/2006/table">
            <a:tbl>
              <a:tblPr firstRow="1" firstCol="1" bandRow="1"/>
              <a:tblGrid>
                <a:gridCol w="900306">
                  <a:extLst>
                    <a:ext uri="{9D8B030D-6E8A-4147-A177-3AD203B41FA5}">
                      <a16:colId xmlns:a16="http://schemas.microsoft.com/office/drawing/2014/main" val="2972184581"/>
                    </a:ext>
                  </a:extLst>
                </a:gridCol>
                <a:gridCol w="4552219">
                  <a:extLst>
                    <a:ext uri="{9D8B030D-6E8A-4147-A177-3AD203B41FA5}">
                      <a16:colId xmlns:a16="http://schemas.microsoft.com/office/drawing/2014/main" val="768225546"/>
                    </a:ext>
                  </a:extLst>
                </a:gridCol>
                <a:gridCol w="1739064">
                  <a:extLst>
                    <a:ext uri="{9D8B030D-6E8A-4147-A177-3AD203B41FA5}">
                      <a16:colId xmlns:a16="http://schemas.microsoft.com/office/drawing/2014/main" val="1460937824"/>
                    </a:ext>
                  </a:extLst>
                </a:gridCol>
                <a:gridCol w="4669283">
                  <a:extLst>
                    <a:ext uri="{9D8B030D-6E8A-4147-A177-3AD203B41FA5}">
                      <a16:colId xmlns:a16="http://schemas.microsoft.com/office/drawing/2014/main" val="10519302"/>
                    </a:ext>
                  </a:extLst>
                </a:gridCol>
              </a:tblGrid>
              <a:tr h="3579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STT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Dụng cụ, thiết bị, vật liệu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Số lượng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Yêu cầu kỹ thuật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795769"/>
                  </a:ext>
                </a:extLst>
              </a:tr>
              <a:tr h="39642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Tua vít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Có cách điện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460079"/>
                  </a:ext>
                </a:extLst>
              </a:tr>
              <a:tr h="39679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Kìm tuốt dây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cách điện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998263"/>
                  </a:ext>
                </a:extLst>
              </a:tr>
              <a:tr h="45792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Kìm điện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cách điện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782341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Ắc quy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03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12V-10Ah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115524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Công tắc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03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10A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351499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Đèn LED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12V-5W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517742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Máy bơm nước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12V-100W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936289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Modul cảm biến ánh sáng CdS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Bộ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-2286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  Nguồn một chiều 12V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979194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Modul cảm biến nhiệt điện trở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Bộ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0387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Modul cảm biến độ ẩm của đất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 Bộ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3815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Đèn halogen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01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Tiết diện 1,5mm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dài 10m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234298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Dây điện lõi đơn cứ màu đen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 bộ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Dài 20cm và 50cm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980131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Dây điện lõi đơn cứ màu đỏ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 bộ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Dài 20cm và 50cm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107711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Băng cách điện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 cuộn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Màu đen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355397"/>
                  </a:ext>
                </a:extLst>
              </a:tr>
              <a:tr h="3579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Bảng nhựa cách điện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3 cái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Màu trắng, kích thước 40cmx60cm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19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5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825" y="106645"/>
            <a:ext cx="11899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 Lắp ráp mạch điều khiển bật, tắt đèn tự động sử dụng mô đun cảm biến ánh </a:t>
            </a:r>
            <a:r>
              <a:rPr lang="nl-NL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endParaRPr lang="en-US" sz="2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1. Tìm hiểu sơ đồ lắp ráp mạch điều khiển ở hình 14.3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2. Lựa chọn thiết bị và dụng cụ có trong bảng 14.1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3. Lắp ráp mạch điều khiển theo sơ đồ hình 14.3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4. Kiểm tra và thử mạch</a:t>
            </a:r>
          </a:p>
          <a:p>
            <a:r>
              <a:rPr lang="en-US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Kiểm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tra lại đấu nối: đúng, chắc chắn, an toàn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- Bật công tắc, đèn tín hiệu màu đỏ ở mô đun cảm biến sẽ sáng báo mạch điều khiển được cấp điện.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- Nếu phòng sáng thì đèn LED sẽ không sáng. Che kín đầu cảm biến ánh sáng, đèn LED sẽ sáng.</a:t>
            </a:r>
            <a:endParaRPr lang="en-US" sz="20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9" y="2752532"/>
            <a:ext cx="11685037" cy="41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90065"/>
              </p:ext>
            </p:extLst>
          </p:nvPr>
        </p:nvGraphicFramePr>
        <p:xfrm>
          <a:off x="541176" y="726699"/>
          <a:ext cx="11392676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2515774">
                  <a:extLst>
                    <a:ext uri="{9D8B030D-6E8A-4147-A177-3AD203B41FA5}">
                      <a16:colId xmlns:a16="http://schemas.microsoft.com/office/drawing/2014/main" val="2775605215"/>
                    </a:ext>
                  </a:extLst>
                </a:gridCol>
                <a:gridCol w="3842096">
                  <a:extLst>
                    <a:ext uri="{9D8B030D-6E8A-4147-A177-3AD203B41FA5}">
                      <a16:colId xmlns:a16="http://schemas.microsoft.com/office/drawing/2014/main" val="3138366359"/>
                    </a:ext>
                  </a:extLst>
                </a:gridCol>
                <a:gridCol w="2517403">
                  <a:extLst>
                    <a:ext uri="{9D8B030D-6E8A-4147-A177-3AD203B41FA5}">
                      <a16:colId xmlns:a16="http://schemas.microsoft.com/office/drawing/2014/main" val="1200025101"/>
                    </a:ext>
                  </a:extLst>
                </a:gridCol>
                <a:gridCol w="2517403">
                  <a:extLst>
                    <a:ext uri="{9D8B030D-6E8A-4147-A177-3AD203B41FA5}">
                      <a16:colId xmlns:a16="http://schemas.microsoft.com/office/drawing/2014/main" val="418228696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 giá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0847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086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 an toàn cho người và thiết bị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27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 chính xác của mạch lắp ráp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123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 thẩm mỹ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2202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7870" y="102637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 bài thực hành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171" y="0"/>
            <a:ext cx="114611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nl-NL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Lắp ráp mạch điều khiển bật, tắt đèn tự động sử dụng mô đun cảm biến nhiệt độ</a:t>
            </a:r>
            <a:endParaRPr lang="en-US" sz="2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1. Tìm hiểu sơ đồ lắp ráp mạch điều khiển ở hình 14.5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2. Lựa chọn thiết bị và dụng cụ có trong bảng 14.1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3. Lắp ráp mạch điều khiển theo sơ đồ hình 14.5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4. Kiểm tra và thử mạch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- Kiểm tra lại đấu nối: đúng, chắc chắn, an toàn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- Sử dụng thiết bị làm thay đổi nhiệt độ để kiểm tra đèn halogen bật, tắt theo đúng chức năng theo yêu cầu không.</a:t>
            </a:r>
            <a:endParaRPr lang="en-US" sz="20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0" y="2687216"/>
            <a:ext cx="11619723" cy="41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1176" y="726699"/>
          <a:ext cx="11392676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2515774">
                  <a:extLst>
                    <a:ext uri="{9D8B030D-6E8A-4147-A177-3AD203B41FA5}">
                      <a16:colId xmlns:a16="http://schemas.microsoft.com/office/drawing/2014/main" val="2775605215"/>
                    </a:ext>
                  </a:extLst>
                </a:gridCol>
                <a:gridCol w="3842096">
                  <a:extLst>
                    <a:ext uri="{9D8B030D-6E8A-4147-A177-3AD203B41FA5}">
                      <a16:colId xmlns:a16="http://schemas.microsoft.com/office/drawing/2014/main" val="3138366359"/>
                    </a:ext>
                  </a:extLst>
                </a:gridCol>
                <a:gridCol w="2517403">
                  <a:extLst>
                    <a:ext uri="{9D8B030D-6E8A-4147-A177-3AD203B41FA5}">
                      <a16:colId xmlns:a16="http://schemas.microsoft.com/office/drawing/2014/main" val="1200025101"/>
                    </a:ext>
                  </a:extLst>
                </a:gridCol>
                <a:gridCol w="2517403">
                  <a:extLst>
                    <a:ext uri="{9D8B030D-6E8A-4147-A177-3AD203B41FA5}">
                      <a16:colId xmlns:a16="http://schemas.microsoft.com/office/drawing/2014/main" val="418228696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 giá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0847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086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 an toàn cho người và thiết bị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27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 chính xác của mạch lắp ráp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123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 thẩm mỹ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2202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7870" y="102637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 bài thực hành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63" y="113056"/>
            <a:ext cx="116943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nl-NL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Lắp ráp mạch điều khiển tự động bơm nước tưới vườn rau sử dụng mô đun cảm biến độ ẩm của đất</a:t>
            </a:r>
            <a:endParaRPr lang="en-US" sz="2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1. Tìm hiểu sơ đồ lắp ráp mạch điều khiển ở hình 14.7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2. Lựa chọn thiết bị và dụng cụ có trong bảng 14.1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3. Lắp ráp mạch điều khiển theo sơ đồ hình 14.7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Bước 4. Kiểm tra và thử mạch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- Kiểm tra lại đấu nối: đúng, chắc chắn, an toàn</a:t>
            </a:r>
          </a:p>
          <a:p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- Sử dụng thiết bị làm thay đổi độ ẩm của cảm biến để kiểm tra sự làm việc của máy bơm nước xem có đúng chức năng theo yêu cầu không</a:t>
            </a:r>
            <a:endParaRPr lang="en-US" sz="20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2" y="2629529"/>
            <a:ext cx="11694367" cy="41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1176" y="726699"/>
          <a:ext cx="11392676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2515774">
                  <a:extLst>
                    <a:ext uri="{9D8B030D-6E8A-4147-A177-3AD203B41FA5}">
                      <a16:colId xmlns:a16="http://schemas.microsoft.com/office/drawing/2014/main" val="2775605215"/>
                    </a:ext>
                  </a:extLst>
                </a:gridCol>
                <a:gridCol w="3842096">
                  <a:extLst>
                    <a:ext uri="{9D8B030D-6E8A-4147-A177-3AD203B41FA5}">
                      <a16:colId xmlns:a16="http://schemas.microsoft.com/office/drawing/2014/main" val="3138366359"/>
                    </a:ext>
                  </a:extLst>
                </a:gridCol>
                <a:gridCol w="2517403">
                  <a:extLst>
                    <a:ext uri="{9D8B030D-6E8A-4147-A177-3AD203B41FA5}">
                      <a16:colId xmlns:a16="http://schemas.microsoft.com/office/drawing/2014/main" val="1200025101"/>
                    </a:ext>
                  </a:extLst>
                </a:gridCol>
                <a:gridCol w="2517403">
                  <a:extLst>
                    <a:ext uri="{9D8B030D-6E8A-4147-A177-3AD203B41FA5}">
                      <a16:colId xmlns:a16="http://schemas.microsoft.com/office/drawing/2014/main" val="418228696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 giá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0847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086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 an toàn cho người và thiết bị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27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 chính xác của mạch lắp ráp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123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 thẩm mỹ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2202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7870" y="102637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 bài thực hành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loại mô đun cảm biến nào được sử dụng trong mạch điều khiển đèn chiếu sáng giao thông tự động ở Hình 14.1.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9038" y="5767754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14.1. Đèn chiếu sáng giao thông tự động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7" y="217243"/>
            <a:ext cx="7041173" cy="53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033" y="572391"/>
            <a:ext cx="1169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Em hãy tìm hiểu một ứng dụng khác của mô đun cảm biến ánh sáng: nêu chức năng, đề xuất ý tưởng vẽ sơ đồ lắp ráp và chia sẻ với các bạn trong lớp.</a:t>
            </a:r>
          </a:p>
        </p:txBody>
      </p:sp>
    </p:spTree>
    <p:extLst>
      <p:ext uri="{BB962C8B-B14F-4D97-AF65-F5344CB8AC3E}">
        <p14:creationId xmlns:p14="http://schemas.microsoft.com/office/powerpoint/2010/main" val="23010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033" y="572391"/>
            <a:ext cx="1169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Em hãy tìm hiểu một ứng dụng khác của mô đun cảm biến ánh sáng: nêu chức năng, đề xuất ý tưởng vẽ sơ đồ lắp ráp và chia sẻ với các bạn trong lớp.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743" y="2102508"/>
            <a:ext cx="113677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Mô đun cảm biến ánh sáng được sử dụng trong rèm đóng mở tự động.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năng: Rèm tự động mở khi trời sáng và tự động đóng khi trời tối.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39" y="3632624"/>
            <a:ext cx="7763583" cy="30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1.Em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lên ý tưởng cho việc lắp ráp mô đun cảm biến đã được học sử dụng trong gia đình.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Đề xuất một số ứng dụng cụ thể của các mạch điện điều khiển sử dụng mô đun cảm biến ánh sáng, nhiệt độ và độ ẩm trong gia đình</a:t>
            </a:r>
          </a:p>
        </p:txBody>
      </p:sp>
    </p:spTree>
    <p:extLst>
      <p:ext uri="{BB962C8B-B14F-4D97-AF65-F5344CB8AC3E}">
        <p14:creationId xmlns:p14="http://schemas.microsoft.com/office/powerpoint/2010/main" val="264702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loại mô đun cảm biến nào được sử dụng trong mạch điều khiển đèn chiếu sáng giao thông tự động ở Hình 14.1.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9038" y="5767754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14.1. Đèn chiếu sáng giao thông tự động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7" y="217243"/>
            <a:ext cx="7041173" cy="5348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4330" y="6258121"/>
            <a:ext cx="4148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 đun cảm biến ánh sáng.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32" y="121498"/>
            <a:ext cx="11545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mạch điều khiển ở Hình 14.3 và cho biết: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Loại mô đun cảm biến được sử dụng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8" y="1603542"/>
            <a:ext cx="10692882" cy="525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9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32" y="121498"/>
            <a:ext cx="11545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mạch điều khiển ở Hình 14.3 và cho biết: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Loại mô đun cảm biến được sử dụng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2" y="1506493"/>
            <a:ext cx="8167395" cy="52544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60228" y="1745025"/>
            <a:ext cx="34989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Chức năng của mạch điều khiển: Đèn tự động sáng khi trời tối và tự động tắt khi trời sáng.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Mô đun cảm biến ánh sáng.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273" y="1120882"/>
            <a:ext cx="118125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mạch điều khiển đơn giản sử dụng mô đun cảm biến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1.Mạch điều khiển sử dụng mô đun cảm biến ánh sáng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khiển: Đèn tự động sáng khi trời tối và tự động tắt khi trời sáng.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Mô đun cảm biến ánh sáng.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273" y="83803"/>
            <a:ext cx="11875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LẮP RÁP MẠCH ĐIỆN ĐIỀU KHIỂN ĐƠN GIẢN SỬ DỤNG MÔ ĐUN CẢM BIẾN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08" y="1553146"/>
            <a:ext cx="11355370" cy="4950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147" y="168151"/>
            <a:ext cx="10640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mạch điều khiển ở Hình 14.4 và cho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Loại mô đun cảm biến được sử dụng.</a:t>
            </a:r>
          </a:p>
        </p:txBody>
      </p:sp>
    </p:spTree>
    <p:extLst>
      <p:ext uri="{BB962C8B-B14F-4D97-AF65-F5344CB8AC3E}">
        <p14:creationId xmlns:p14="http://schemas.microsoft.com/office/powerpoint/2010/main" val="11602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47" y="1553146"/>
            <a:ext cx="7473835" cy="4950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147" y="168151"/>
            <a:ext cx="10640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mạch điều khiển ở Hình 14.4 và cho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Loại mô đun cảm biến được sử dụng.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7731982" y="1318736"/>
            <a:ext cx="4021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Chức năng của mạch điều khiển: Khi nhiệt độ lò ấp trứng thấp hơn 37oC, đèn tự động sáng làm tăng nhiệt cho lò ấp; khi nhiệt độ lò ấp trứng cao hơn 38,5oC, đèn tự động tắt ngừng cấp nhiệt cho lò ấp.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Mô đun cảm biến nhiệt độ.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273" y="1120882"/>
            <a:ext cx="118125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mạch điều khiển đơn giản sử dụng mô đun cảm biến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2.Mạch điều khiển sử dụng mô đun cảm biến nhiệt độ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của mạch điều khiển: Khi nhiệt độ lò ấp trứng thấp hơn 37oC, đèn tự động sáng làm tăng nhiệt cho lò ấp; khi nhiệt độ lò ấp trứng cao hơn 38,5oC, đèn tự động tắt ngừng cấp nhiệt cho lò ấp.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Mô đun cảm biến nhiệt độ.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273" y="83803"/>
            <a:ext cx="11875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LẮP RÁP MẠCH ĐIỆN ĐIỀU KHIỂN ĐƠN GIẢN SỬ DỤNG MÔ ĐUN CẢM BIẾN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1131</TotalTime>
  <Words>1518</Words>
  <Application>Microsoft Office PowerPoint</Application>
  <PresentationFormat>Widescreen</PresentationFormat>
  <Paragraphs>197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138</cp:revision>
  <dcterms:created xsi:type="dcterms:W3CDTF">2023-06-21T22:05:51Z</dcterms:created>
  <dcterms:modified xsi:type="dcterms:W3CDTF">2024-03-27T13:45:17Z</dcterms:modified>
</cp:coreProperties>
</file>