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x-wav"/>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76" r:id="rId3"/>
    <p:sldId id="377" r:id="rId4"/>
    <p:sldId id="378" r:id="rId5"/>
    <p:sldId id="379" r:id="rId6"/>
    <p:sldId id="380" r:id="rId7"/>
    <p:sldId id="381" r:id="rId8"/>
    <p:sldId id="382" r:id="rId9"/>
    <p:sldId id="383" r:id="rId10"/>
    <p:sldId id="385" r:id="rId11"/>
    <p:sldId id="384" r:id="rId12"/>
    <p:sldId id="386" r:id="rId13"/>
    <p:sldId id="387" r:id="rId14"/>
    <p:sldId id="388" r:id="rId15"/>
    <p:sldId id="389" r:id="rId16"/>
    <p:sldId id="390" r:id="rId17"/>
    <p:sldId id="391" r:id="rId18"/>
    <p:sldId id="393" r:id="rId19"/>
    <p:sldId id="392" r:id="rId20"/>
    <p:sldId id="394" r:id="rId21"/>
    <p:sldId id="395" r:id="rId22"/>
    <p:sldId id="396" r:id="rId23"/>
    <p:sldId id="397" r:id="rId24"/>
    <p:sldId id="398" r:id="rId25"/>
    <p:sldId id="399" r:id="rId26"/>
    <p:sldId id="400" r:id="rId27"/>
    <p:sldId id="401" r:id="rId28"/>
    <p:sldId id="402" r:id="rId29"/>
    <p:sldId id="405" r:id="rId30"/>
    <p:sldId id="403" r:id="rId31"/>
    <p:sldId id="404" r:id="rId32"/>
    <p:sldId id="40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76165-0025-8885-8C64-476CA520B2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ABF204-0619-3DDF-B918-4771CB4081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9BFF35-D6A5-EB03-89D2-EF5C50282D99}"/>
              </a:ext>
            </a:extLst>
          </p:cNvPr>
          <p:cNvSpPr>
            <a:spLocks noGrp="1"/>
          </p:cNvSpPr>
          <p:nvPr>
            <p:ph type="dt" sz="half" idx="10"/>
          </p:nvPr>
        </p:nvSpPr>
        <p:spPr/>
        <p:txBody>
          <a:bodyPr/>
          <a:lstStyle/>
          <a:p>
            <a:fld id="{E5A19633-BCFB-4777-BC7F-EA551EC134F5}" type="datetimeFigureOut">
              <a:rPr lang="en-US" smtClean="0"/>
              <a:t>2/6/2024</a:t>
            </a:fld>
            <a:endParaRPr lang="en-US"/>
          </a:p>
        </p:txBody>
      </p:sp>
      <p:sp>
        <p:nvSpPr>
          <p:cNvPr id="5" name="Footer Placeholder 4">
            <a:extLst>
              <a:ext uri="{FF2B5EF4-FFF2-40B4-BE49-F238E27FC236}">
                <a16:creationId xmlns:a16="http://schemas.microsoft.com/office/drawing/2014/main" id="{D6B25706-320A-578F-10AA-2453F8CACB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39E650-2448-0D45-7E00-73F68C0607E5}"/>
              </a:ext>
            </a:extLst>
          </p:cNvPr>
          <p:cNvSpPr>
            <a:spLocks noGrp="1"/>
          </p:cNvSpPr>
          <p:nvPr>
            <p:ph type="sldNum" sz="quarter" idx="12"/>
          </p:nvPr>
        </p:nvSpPr>
        <p:spPr/>
        <p:txBody>
          <a:bodyPr/>
          <a:lstStyle/>
          <a:p>
            <a:fld id="{74A42225-F775-4960-886D-DE012A575B3B}" type="slidenum">
              <a:rPr lang="en-US" smtClean="0"/>
              <a:t>‹#›</a:t>
            </a:fld>
            <a:endParaRPr lang="en-US"/>
          </a:p>
        </p:txBody>
      </p:sp>
    </p:spTree>
    <p:extLst>
      <p:ext uri="{BB962C8B-B14F-4D97-AF65-F5344CB8AC3E}">
        <p14:creationId xmlns:p14="http://schemas.microsoft.com/office/powerpoint/2010/main" val="3199237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ECAB1-6BAC-221E-4C8C-859F53D9FB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4D0FD8-69DA-1B72-666A-95E53949FC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DF19B9-DFE9-759F-D207-ACA49D948B6E}"/>
              </a:ext>
            </a:extLst>
          </p:cNvPr>
          <p:cNvSpPr>
            <a:spLocks noGrp="1"/>
          </p:cNvSpPr>
          <p:nvPr>
            <p:ph type="dt" sz="half" idx="10"/>
          </p:nvPr>
        </p:nvSpPr>
        <p:spPr/>
        <p:txBody>
          <a:bodyPr/>
          <a:lstStyle/>
          <a:p>
            <a:fld id="{E5A19633-BCFB-4777-BC7F-EA551EC134F5}" type="datetimeFigureOut">
              <a:rPr lang="en-US" smtClean="0"/>
              <a:t>2/6/2024</a:t>
            </a:fld>
            <a:endParaRPr lang="en-US"/>
          </a:p>
        </p:txBody>
      </p:sp>
      <p:sp>
        <p:nvSpPr>
          <p:cNvPr id="5" name="Footer Placeholder 4">
            <a:extLst>
              <a:ext uri="{FF2B5EF4-FFF2-40B4-BE49-F238E27FC236}">
                <a16:creationId xmlns:a16="http://schemas.microsoft.com/office/drawing/2014/main" id="{AF401FE8-11D7-D6FB-02BC-4EE8CBFD2D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D2F48B-96DD-94EF-B67F-53B6F9B425A8}"/>
              </a:ext>
            </a:extLst>
          </p:cNvPr>
          <p:cNvSpPr>
            <a:spLocks noGrp="1"/>
          </p:cNvSpPr>
          <p:nvPr>
            <p:ph type="sldNum" sz="quarter" idx="12"/>
          </p:nvPr>
        </p:nvSpPr>
        <p:spPr/>
        <p:txBody>
          <a:bodyPr/>
          <a:lstStyle/>
          <a:p>
            <a:fld id="{74A42225-F775-4960-886D-DE012A575B3B}" type="slidenum">
              <a:rPr lang="en-US" smtClean="0"/>
              <a:t>‹#›</a:t>
            </a:fld>
            <a:endParaRPr lang="en-US"/>
          </a:p>
        </p:txBody>
      </p:sp>
    </p:spTree>
    <p:extLst>
      <p:ext uri="{BB962C8B-B14F-4D97-AF65-F5344CB8AC3E}">
        <p14:creationId xmlns:p14="http://schemas.microsoft.com/office/powerpoint/2010/main" val="4153882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2879C1-2F8F-7648-E3B7-89AA6B53D0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ACF362-5E0E-1297-8BCC-7DECE65F99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E43357-D7FE-C5CE-3C8A-67AD27483B1D}"/>
              </a:ext>
            </a:extLst>
          </p:cNvPr>
          <p:cNvSpPr>
            <a:spLocks noGrp="1"/>
          </p:cNvSpPr>
          <p:nvPr>
            <p:ph type="dt" sz="half" idx="10"/>
          </p:nvPr>
        </p:nvSpPr>
        <p:spPr/>
        <p:txBody>
          <a:bodyPr/>
          <a:lstStyle/>
          <a:p>
            <a:fld id="{E5A19633-BCFB-4777-BC7F-EA551EC134F5}" type="datetimeFigureOut">
              <a:rPr lang="en-US" smtClean="0"/>
              <a:t>2/6/2024</a:t>
            </a:fld>
            <a:endParaRPr lang="en-US"/>
          </a:p>
        </p:txBody>
      </p:sp>
      <p:sp>
        <p:nvSpPr>
          <p:cNvPr id="5" name="Footer Placeholder 4">
            <a:extLst>
              <a:ext uri="{FF2B5EF4-FFF2-40B4-BE49-F238E27FC236}">
                <a16:creationId xmlns:a16="http://schemas.microsoft.com/office/drawing/2014/main" id="{D9870ECE-17F7-578C-7A91-732CD09C2E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8E3C12-1DE7-AB44-6850-B801788B9A83}"/>
              </a:ext>
            </a:extLst>
          </p:cNvPr>
          <p:cNvSpPr>
            <a:spLocks noGrp="1"/>
          </p:cNvSpPr>
          <p:nvPr>
            <p:ph type="sldNum" sz="quarter" idx="12"/>
          </p:nvPr>
        </p:nvSpPr>
        <p:spPr/>
        <p:txBody>
          <a:bodyPr/>
          <a:lstStyle/>
          <a:p>
            <a:fld id="{74A42225-F775-4960-886D-DE012A575B3B}" type="slidenum">
              <a:rPr lang="en-US" smtClean="0"/>
              <a:t>‹#›</a:t>
            </a:fld>
            <a:endParaRPr lang="en-US"/>
          </a:p>
        </p:txBody>
      </p:sp>
    </p:spTree>
    <p:extLst>
      <p:ext uri="{BB962C8B-B14F-4D97-AF65-F5344CB8AC3E}">
        <p14:creationId xmlns:p14="http://schemas.microsoft.com/office/powerpoint/2010/main" val="3830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FA50E-455D-FA02-B2A3-549AD60F02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25316E-2620-91D3-20A9-296CF6F494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31DDB1-970A-D5B7-539D-7366A32B82E2}"/>
              </a:ext>
            </a:extLst>
          </p:cNvPr>
          <p:cNvSpPr>
            <a:spLocks noGrp="1"/>
          </p:cNvSpPr>
          <p:nvPr>
            <p:ph type="dt" sz="half" idx="10"/>
          </p:nvPr>
        </p:nvSpPr>
        <p:spPr/>
        <p:txBody>
          <a:bodyPr/>
          <a:lstStyle/>
          <a:p>
            <a:fld id="{E5A19633-BCFB-4777-BC7F-EA551EC134F5}" type="datetimeFigureOut">
              <a:rPr lang="en-US" smtClean="0"/>
              <a:t>2/6/2024</a:t>
            </a:fld>
            <a:endParaRPr lang="en-US"/>
          </a:p>
        </p:txBody>
      </p:sp>
      <p:sp>
        <p:nvSpPr>
          <p:cNvPr id="5" name="Footer Placeholder 4">
            <a:extLst>
              <a:ext uri="{FF2B5EF4-FFF2-40B4-BE49-F238E27FC236}">
                <a16:creationId xmlns:a16="http://schemas.microsoft.com/office/drawing/2014/main" id="{7B1669EB-A1F0-6F41-4D2E-F3E5CD62D3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9B5E25-505A-C929-E77E-B17A3B15FFAF}"/>
              </a:ext>
            </a:extLst>
          </p:cNvPr>
          <p:cNvSpPr>
            <a:spLocks noGrp="1"/>
          </p:cNvSpPr>
          <p:nvPr>
            <p:ph type="sldNum" sz="quarter" idx="12"/>
          </p:nvPr>
        </p:nvSpPr>
        <p:spPr/>
        <p:txBody>
          <a:bodyPr/>
          <a:lstStyle/>
          <a:p>
            <a:fld id="{74A42225-F775-4960-886D-DE012A575B3B}" type="slidenum">
              <a:rPr lang="en-US" smtClean="0"/>
              <a:t>‹#›</a:t>
            </a:fld>
            <a:endParaRPr lang="en-US"/>
          </a:p>
        </p:txBody>
      </p:sp>
    </p:spTree>
    <p:extLst>
      <p:ext uri="{BB962C8B-B14F-4D97-AF65-F5344CB8AC3E}">
        <p14:creationId xmlns:p14="http://schemas.microsoft.com/office/powerpoint/2010/main" val="2992003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9B36D-CA9C-8D2D-4D0A-19311F4011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4CA9A3-CD5A-3D0B-3CB6-E50CA7B697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D7BD83-1E8F-D9F9-07BB-BC170531C506}"/>
              </a:ext>
            </a:extLst>
          </p:cNvPr>
          <p:cNvSpPr>
            <a:spLocks noGrp="1"/>
          </p:cNvSpPr>
          <p:nvPr>
            <p:ph type="dt" sz="half" idx="10"/>
          </p:nvPr>
        </p:nvSpPr>
        <p:spPr/>
        <p:txBody>
          <a:bodyPr/>
          <a:lstStyle/>
          <a:p>
            <a:fld id="{E5A19633-BCFB-4777-BC7F-EA551EC134F5}" type="datetimeFigureOut">
              <a:rPr lang="en-US" smtClean="0"/>
              <a:t>2/6/2024</a:t>
            </a:fld>
            <a:endParaRPr lang="en-US"/>
          </a:p>
        </p:txBody>
      </p:sp>
      <p:sp>
        <p:nvSpPr>
          <p:cNvPr id="5" name="Footer Placeholder 4">
            <a:extLst>
              <a:ext uri="{FF2B5EF4-FFF2-40B4-BE49-F238E27FC236}">
                <a16:creationId xmlns:a16="http://schemas.microsoft.com/office/drawing/2014/main" id="{C61244D1-6C96-F824-4F6D-C376B1F0BA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EA6310-A006-F5B9-55C2-6BC741F3FDDA}"/>
              </a:ext>
            </a:extLst>
          </p:cNvPr>
          <p:cNvSpPr>
            <a:spLocks noGrp="1"/>
          </p:cNvSpPr>
          <p:nvPr>
            <p:ph type="sldNum" sz="quarter" idx="12"/>
          </p:nvPr>
        </p:nvSpPr>
        <p:spPr/>
        <p:txBody>
          <a:bodyPr/>
          <a:lstStyle/>
          <a:p>
            <a:fld id="{74A42225-F775-4960-886D-DE012A575B3B}" type="slidenum">
              <a:rPr lang="en-US" smtClean="0"/>
              <a:t>‹#›</a:t>
            </a:fld>
            <a:endParaRPr lang="en-US"/>
          </a:p>
        </p:txBody>
      </p:sp>
    </p:spTree>
    <p:extLst>
      <p:ext uri="{BB962C8B-B14F-4D97-AF65-F5344CB8AC3E}">
        <p14:creationId xmlns:p14="http://schemas.microsoft.com/office/powerpoint/2010/main" val="25077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557EA-2A67-A9AB-396B-3CE6F5D453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84F610-164F-6FC1-16D0-81C91F4311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EE0A00-605E-5BE8-5765-3D25AEB688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AF0C5A-076C-29EF-2263-032DE504D4F6}"/>
              </a:ext>
            </a:extLst>
          </p:cNvPr>
          <p:cNvSpPr>
            <a:spLocks noGrp="1"/>
          </p:cNvSpPr>
          <p:nvPr>
            <p:ph type="dt" sz="half" idx="10"/>
          </p:nvPr>
        </p:nvSpPr>
        <p:spPr/>
        <p:txBody>
          <a:bodyPr/>
          <a:lstStyle/>
          <a:p>
            <a:fld id="{E5A19633-BCFB-4777-BC7F-EA551EC134F5}" type="datetimeFigureOut">
              <a:rPr lang="en-US" smtClean="0"/>
              <a:t>2/6/2024</a:t>
            </a:fld>
            <a:endParaRPr lang="en-US"/>
          </a:p>
        </p:txBody>
      </p:sp>
      <p:sp>
        <p:nvSpPr>
          <p:cNvPr id="6" name="Footer Placeholder 5">
            <a:extLst>
              <a:ext uri="{FF2B5EF4-FFF2-40B4-BE49-F238E27FC236}">
                <a16:creationId xmlns:a16="http://schemas.microsoft.com/office/drawing/2014/main" id="{ADE83FE4-17E4-A6B8-05F4-7496F3A776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3531F-BA6D-BC2D-697B-DBFC6AB61B97}"/>
              </a:ext>
            </a:extLst>
          </p:cNvPr>
          <p:cNvSpPr>
            <a:spLocks noGrp="1"/>
          </p:cNvSpPr>
          <p:nvPr>
            <p:ph type="sldNum" sz="quarter" idx="12"/>
          </p:nvPr>
        </p:nvSpPr>
        <p:spPr/>
        <p:txBody>
          <a:bodyPr/>
          <a:lstStyle/>
          <a:p>
            <a:fld id="{74A42225-F775-4960-886D-DE012A575B3B}" type="slidenum">
              <a:rPr lang="en-US" smtClean="0"/>
              <a:t>‹#›</a:t>
            </a:fld>
            <a:endParaRPr lang="en-US"/>
          </a:p>
        </p:txBody>
      </p:sp>
    </p:spTree>
    <p:extLst>
      <p:ext uri="{BB962C8B-B14F-4D97-AF65-F5344CB8AC3E}">
        <p14:creationId xmlns:p14="http://schemas.microsoft.com/office/powerpoint/2010/main" val="529319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AD1D2-AD14-D5BF-9125-DBC60F22D9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62209-8176-8BA6-C5A5-A6D9509775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6EA043-688B-0B80-822E-92CA54507C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0F6640-66BC-297C-3A03-05B6AA4C6E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C2477E0-97F3-ACB4-FAD2-4A3304B6EE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DABA27-B8E9-ECBD-A394-DA7A30EB3F6C}"/>
              </a:ext>
            </a:extLst>
          </p:cNvPr>
          <p:cNvSpPr>
            <a:spLocks noGrp="1"/>
          </p:cNvSpPr>
          <p:nvPr>
            <p:ph type="dt" sz="half" idx="10"/>
          </p:nvPr>
        </p:nvSpPr>
        <p:spPr/>
        <p:txBody>
          <a:bodyPr/>
          <a:lstStyle/>
          <a:p>
            <a:fld id="{E5A19633-BCFB-4777-BC7F-EA551EC134F5}" type="datetimeFigureOut">
              <a:rPr lang="en-US" smtClean="0"/>
              <a:t>2/6/2024</a:t>
            </a:fld>
            <a:endParaRPr lang="en-US"/>
          </a:p>
        </p:txBody>
      </p:sp>
      <p:sp>
        <p:nvSpPr>
          <p:cNvPr id="8" name="Footer Placeholder 7">
            <a:extLst>
              <a:ext uri="{FF2B5EF4-FFF2-40B4-BE49-F238E27FC236}">
                <a16:creationId xmlns:a16="http://schemas.microsoft.com/office/drawing/2014/main" id="{63688113-37D9-542E-212A-C53CEB26B1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02D394-6640-CB68-4AA1-7872D13D3230}"/>
              </a:ext>
            </a:extLst>
          </p:cNvPr>
          <p:cNvSpPr>
            <a:spLocks noGrp="1"/>
          </p:cNvSpPr>
          <p:nvPr>
            <p:ph type="sldNum" sz="quarter" idx="12"/>
          </p:nvPr>
        </p:nvSpPr>
        <p:spPr/>
        <p:txBody>
          <a:bodyPr/>
          <a:lstStyle/>
          <a:p>
            <a:fld id="{74A42225-F775-4960-886D-DE012A575B3B}" type="slidenum">
              <a:rPr lang="en-US" smtClean="0"/>
              <a:t>‹#›</a:t>
            </a:fld>
            <a:endParaRPr lang="en-US"/>
          </a:p>
        </p:txBody>
      </p:sp>
    </p:spTree>
    <p:extLst>
      <p:ext uri="{BB962C8B-B14F-4D97-AF65-F5344CB8AC3E}">
        <p14:creationId xmlns:p14="http://schemas.microsoft.com/office/powerpoint/2010/main" val="61559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4EDEF-EF4C-A093-BC37-FFFE5DC591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444265-F329-9418-D395-5385C71AFB05}"/>
              </a:ext>
            </a:extLst>
          </p:cNvPr>
          <p:cNvSpPr>
            <a:spLocks noGrp="1"/>
          </p:cNvSpPr>
          <p:nvPr>
            <p:ph type="dt" sz="half" idx="10"/>
          </p:nvPr>
        </p:nvSpPr>
        <p:spPr/>
        <p:txBody>
          <a:bodyPr/>
          <a:lstStyle/>
          <a:p>
            <a:fld id="{E5A19633-BCFB-4777-BC7F-EA551EC134F5}" type="datetimeFigureOut">
              <a:rPr lang="en-US" smtClean="0"/>
              <a:t>2/6/2024</a:t>
            </a:fld>
            <a:endParaRPr lang="en-US"/>
          </a:p>
        </p:txBody>
      </p:sp>
      <p:sp>
        <p:nvSpPr>
          <p:cNvPr id="4" name="Footer Placeholder 3">
            <a:extLst>
              <a:ext uri="{FF2B5EF4-FFF2-40B4-BE49-F238E27FC236}">
                <a16:creationId xmlns:a16="http://schemas.microsoft.com/office/drawing/2014/main" id="{A045A871-DAB9-EA8E-5034-F800C5B0E1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C740E1-6C0C-834D-9F2C-C2E42FDC0DCC}"/>
              </a:ext>
            </a:extLst>
          </p:cNvPr>
          <p:cNvSpPr>
            <a:spLocks noGrp="1"/>
          </p:cNvSpPr>
          <p:nvPr>
            <p:ph type="sldNum" sz="quarter" idx="12"/>
          </p:nvPr>
        </p:nvSpPr>
        <p:spPr/>
        <p:txBody>
          <a:bodyPr/>
          <a:lstStyle/>
          <a:p>
            <a:fld id="{74A42225-F775-4960-886D-DE012A575B3B}" type="slidenum">
              <a:rPr lang="en-US" smtClean="0"/>
              <a:t>‹#›</a:t>
            </a:fld>
            <a:endParaRPr lang="en-US"/>
          </a:p>
        </p:txBody>
      </p:sp>
    </p:spTree>
    <p:extLst>
      <p:ext uri="{BB962C8B-B14F-4D97-AF65-F5344CB8AC3E}">
        <p14:creationId xmlns:p14="http://schemas.microsoft.com/office/powerpoint/2010/main" val="4126348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5FDD61-DEBF-F0E2-A2A9-EA14FB3BCAC5}"/>
              </a:ext>
            </a:extLst>
          </p:cNvPr>
          <p:cNvSpPr>
            <a:spLocks noGrp="1"/>
          </p:cNvSpPr>
          <p:nvPr>
            <p:ph type="dt" sz="half" idx="10"/>
          </p:nvPr>
        </p:nvSpPr>
        <p:spPr/>
        <p:txBody>
          <a:bodyPr/>
          <a:lstStyle/>
          <a:p>
            <a:fld id="{E5A19633-BCFB-4777-BC7F-EA551EC134F5}" type="datetimeFigureOut">
              <a:rPr lang="en-US" smtClean="0"/>
              <a:t>2/6/2024</a:t>
            </a:fld>
            <a:endParaRPr lang="en-US"/>
          </a:p>
        </p:txBody>
      </p:sp>
      <p:sp>
        <p:nvSpPr>
          <p:cNvPr id="3" name="Footer Placeholder 2">
            <a:extLst>
              <a:ext uri="{FF2B5EF4-FFF2-40B4-BE49-F238E27FC236}">
                <a16:creationId xmlns:a16="http://schemas.microsoft.com/office/drawing/2014/main" id="{3788C9DA-C689-9DFC-80E5-437EAC20CA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8D4F819-28EF-327F-2541-41D4B6CF96C4}"/>
              </a:ext>
            </a:extLst>
          </p:cNvPr>
          <p:cNvSpPr>
            <a:spLocks noGrp="1"/>
          </p:cNvSpPr>
          <p:nvPr>
            <p:ph type="sldNum" sz="quarter" idx="12"/>
          </p:nvPr>
        </p:nvSpPr>
        <p:spPr/>
        <p:txBody>
          <a:bodyPr/>
          <a:lstStyle/>
          <a:p>
            <a:fld id="{74A42225-F775-4960-886D-DE012A575B3B}" type="slidenum">
              <a:rPr lang="en-US" smtClean="0"/>
              <a:t>‹#›</a:t>
            </a:fld>
            <a:endParaRPr lang="en-US"/>
          </a:p>
        </p:txBody>
      </p:sp>
    </p:spTree>
    <p:extLst>
      <p:ext uri="{BB962C8B-B14F-4D97-AF65-F5344CB8AC3E}">
        <p14:creationId xmlns:p14="http://schemas.microsoft.com/office/powerpoint/2010/main" val="1082617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BBF7F-D080-1BCA-51D6-C757BE7801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2EECCD-1E12-3478-382F-3DE2CDD85F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A036A2-2786-5AEF-93A3-A21501128B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5031FB-7AB3-C1D9-260D-C8494DA38F4A}"/>
              </a:ext>
            </a:extLst>
          </p:cNvPr>
          <p:cNvSpPr>
            <a:spLocks noGrp="1"/>
          </p:cNvSpPr>
          <p:nvPr>
            <p:ph type="dt" sz="half" idx="10"/>
          </p:nvPr>
        </p:nvSpPr>
        <p:spPr/>
        <p:txBody>
          <a:bodyPr/>
          <a:lstStyle/>
          <a:p>
            <a:fld id="{E5A19633-BCFB-4777-BC7F-EA551EC134F5}" type="datetimeFigureOut">
              <a:rPr lang="en-US" smtClean="0"/>
              <a:t>2/6/2024</a:t>
            </a:fld>
            <a:endParaRPr lang="en-US"/>
          </a:p>
        </p:txBody>
      </p:sp>
      <p:sp>
        <p:nvSpPr>
          <p:cNvPr id="6" name="Footer Placeholder 5">
            <a:extLst>
              <a:ext uri="{FF2B5EF4-FFF2-40B4-BE49-F238E27FC236}">
                <a16:creationId xmlns:a16="http://schemas.microsoft.com/office/drawing/2014/main" id="{E05A2297-DB8C-58EC-CA06-376E543DA1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1CD3F7-5873-80D3-1DD3-2C466FBCCA9C}"/>
              </a:ext>
            </a:extLst>
          </p:cNvPr>
          <p:cNvSpPr>
            <a:spLocks noGrp="1"/>
          </p:cNvSpPr>
          <p:nvPr>
            <p:ph type="sldNum" sz="quarter" idx="12"/>
          </p:nvPr>
        </p:nvSpPr>
        <p:spPr/>
        <p:txBody>
          <a:bodyPr/>
          <a:lstStyle/>
          <a:p>
            <a:fld id="{74A42225-F775-4960-886D-DE012A575B3B}" type="slidenum">
              <a:rPr lang="en-US" smtClean="0"/>
              <a:t>‹#›</a:t>
            </a:fld>
            <a:endParaRPr lang="en-US"/>
          </a:p>
        </p:txBody>
      </p:sp>
    </p:spTree>
    <p:extLst>
      <p:ext uri="{BB962C8B-B14F-4D97-AF65-F5344CB8AC3E}">
        <p14:creationId xmlns:p14="http://schemas.microsoft.com/office/powerpoint/2010/main" val="3246321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E5BC-06AF-6A6F-A03E-C948C14C8E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2D7392-4936-2DAB-CE38-03FE8E2493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7DB2ED-48E1-38FC-A732-FDB451D551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AD2D29-D837-9A24-EFB5-027BD165B112}"/>
              </a:ext>
            </a:extLst>
          </p:cNvPr>
          <p:cNvSpPr>
            <a:spLocks noGrp="1"/>
          </p:cNvSpPr>
          <p:nvPr>
            <p:ph type="dt" sz="half" idx="10"/>
          </p:nvPr>
        </p:nvSpPr>
        <p:spPr/>
        <p:txBody>
          <a:bodyPr/>
          <a:lstStyle/>
          <a:p>
            <a:fld id="{E5A19633-BCFB-4777-BC7F-EA551EC134F5}" type="datetimeFigureOut">
              <a:rPr lang="en-US" smtClean="0"/>
              <a:t>2/6/2024</a:t>
            </a:fld>
            <a:endParaRPr lang="en-US"/>
          </a:p>
        </p:txBody>
      </p:sp>
      <p:sp>
        <p:nvSpPr>
          <p:cNvPr id="6" name="Footer Placeholder 5">
            <a:extLst>
              <a:ext uri="{FF2B5EF4-FFF2-40B4-BE49-F238E27FC236}">
                <a16:creationId xmlns:a16="http://schemas.microsoft.com/office/drawing/2014/main" id="{7578F06E-4F9E-78B0-7C33-FDCF846973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9DDDF0-B971-3123-3609-4ED929FCE1FF}"/>
              </a:ext>
            </a:extLst>
          </p:cNvPr>
          <p:cNvSpPr>
            <a:spLocks noGrp="1"/>
          </p:cNvSpPr>
          <p:nvPr>
            <p:ph type="sldNum" sz="quarter" idx="12"/>
          </p:nvPr>
        </p:nvSpPr>
        <p:spPr/>
        <p:txBody>
          <a:bodyPr/>
          <a:lstStyle/>
          <a:p>
            <a:fld id="{74A42225-F775-4960-886D-DE012A575B3B}" type="slidenum">
              <a:rPr lang="en-US" smtClean="0"/>
              <a:t>‹#›</a:t>
            </a:fld>
            <a:endParaRPr lang="en-US"/>
          </a:p>
        </p:txBody>
      </p:sp>
    </p:spTree>
    <p:extLst>
      <p:ext uri="{BB962C8B-B14F-4D97-AF65-F5344CB8AC3E}">
        <p14:creationId xmlns:p14="http://schemas.microsoft.com/office/powerpoint/2010/main" val="3017230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D424DC-036C-4547-FC86-CB0B7DD2A2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5FE633-3DAA-8AF1-07F8-11592354C3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D92080-7044-02C4-A1F2-6CA2502B78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A19633-BCFB-4777-BC7F-EA551EC134F5}" type="datetimeFigureOut">
              <a:rPr lang="en-US" smtClean="0"/>
              <a:t>2/6/2024</a:t>
            </a:fld>
            <a:endParaRPr lang="en-US"/>
          </a:p>
        </p:txBody>
      </p:sp>
      <p:sp>
        <p:nvSpPr>
          <p:cNvPr id="5" name="Footer Placeholder 4">
            <a:extLst>
              <a:ext uri="{FF2B5EF4-FFF2-40B4-BE49-F238E27FC236}">
                <a16:creationId xmlns:a16="http://schemas.microsoft.com/office/drawing/2014/main" id="{9E33B485-DC77-DE12-CA8F-804FA028F5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743A48-0481-6FE3-A9D6-F27CCD55DC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A42225-F775-4960-886D-DE012A575B3B}" type="slidenum">
              <a:rPr lang="en-US" smtClean="0"/>
              <a:t>‹#›</a:t>
            </a:fld>
            <a:endParaRPr lang="en-US"/>
          </a:p>
        </p:txBody>
      </p:sp>
    </p:spTree>
    <p:extLst>
      <p:ext uri="{BB962C8B-B14F-4D97-AF65-F5344CB8AC3E}">
        <p14:creationId xmlns:p14="http://schemas.microsoft.com/office/powerpoint/2010/main" val="1491967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slide" Target="slide3.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69E39-9FFF-AFB0-D715-0757EF835B1B}"/>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DE898D87-E5EB-480D-0A3E-39A6D0D502D9}"/>
              </a:ext>
            </a:extLst>
          </p:cNvPr>
          <p:cNvSpPr>
            <a:spLocks noGrp="1"/>
          </p:cNvSpPr>
          <p:nvPr>
            <p:ph type="subTitle" idx="1"/>
          </p:nvPr>
        </p:nvSpPr>
        <p:spPr/>
        <p:txBody>
          <a:bodyPr/>
          <a:lstStyle/>
          <a:p>
            <a:endParaRPr lang="en-US"/>
          </a:p>
        </p:txBody>
      </p:sp>
      <p:sp>
        <p:nvSpPr>
          <p:cNvPr id="4" name="AutoShape 2" descr="Thầy Giáo Trong Phim Hoạt Hình Vector | Công cụ đồ họa AI Tải xuống miễn  phí - Pikbest">
            <a:extLst>
              <a:ext uri="{FF2B5EF4-FFF2-40B4-BE49-F238E27FC236}">
                <a16:creationId xmlns:a16="http://schemas.microsoft.com/office/drawing/2014/main" id="{DEFF4ADF-2CC5-739B-5A90-105D6DFAE2C6}"/>
              </a:ext>
            </a:extLst>
          </p:cNvPr>
          <p:cNvSpPr>
            <a:spLocks noChangeAspect="1" noChangeArrowheads="1"/>
          </p:cNvSpPr>
          <p:nvPr/>
        </p:nvSpPr>
        <p:spPr bwMode="auto">
          <a:xfrm>
            <a:off x="5943600" y="1925638"/>
            <a:ext cx="1655762" cy="165576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4" descr="Thầy Giáo Trong Phim Hoạt Hình Vector | Công cụ đồ họa AI Tải xuống miễn  phí - Pikbest">
            <a:extLst>
              <a:ext uri="{FF2B5EF4-FFF2-40B4-BE49-F238E27FC236}">
                <a16:creationId xmlns:a16="http://schemas.microsoft.com/office/drawing/2014/main" id="{DC648649-DC13-F1D5-DB70-D6FD56E9CDFA}"/>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0" name="Picture 6" descr="Phim Hoạt Hình Bằng Tay Nam Giáo Viên Thuyết Giảng Các Yếu Tố Ngày Nhà Giáo  | Công cụ đồ họa PSD Tải xuống miễn phí - Pikbest">
            <a:extLst>
              <a:ext uri="{FF2B5EF4-FFF2-40B4-BE49-F238E27FC236}">
                <a16:creationId xmlns:a16="http://schemas.microsoft.com/office/drawing/2014/main" id="{82D9AFC2-DA14-B955-36FB-BCDE32ECDF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554" y="-1428928"/>
            <a:ext cx="13364308" cy="1006193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BFBFF2E-EEB9-AC99-783F-7CC4C27FBF96}"/>
              </a:ext>
            </a:extLst>
          </p:cNvPr>
          <p:cNvSpPr txBox="1"/>
          <p:nvPr/>
        </p:nvSpPr>
        <p:spPr>
          <a:xfrm>
            <a:off x="3472100" y="1307088"/>
            <a:ext cx="7195900" cy="1877437"/>
          </a:xfrm>
          <a:prstGeom prst="rect">
            <a:avLst/>
          </a:prstGeom>
          <a:noFill/>
        </p:spPr>
        <p:txBody>
          <a:bodyPr wrap="square">
            <a:spAutoFit/>
          </a:bodyPr>
          <a:lstStyle/>
          <a:p>
            <a:pPr>
              <a:spcAft>
                <a:spcPts val="0"/>
              </a:spcAft>
            </a:pPr>
            <a:r>
              <a:rPr lang="en-US" sz="2800" b="1" i="1" dirty="0" err="1">
                <a:solidFill>
                  <a:srgbClr val="C00000"/>
                </a:solidFill>
                <a:latin typeface="Baguet Script" panose="00000500000000000000" pitchFamily="2" charset="0"/>
                <a:ea typeface="Times New Roman" panose="02020603050405020304" pitchFamily="18" charset="0"/>
              </a:rPr>
              <a:t>THỰC</a:t>
            </a:r>
            <a:r>
              <a:rPr lang="en-US" sz="2800" b="1" i="1" dirty="0">
                <a:solidFill>
                  <a:srgbClr val="C00000"/>
                </a:solidFill>
                <a:latin typeface="Baguet Script" panose="00000500000000000000" pitchFamily="2" charset="0"/>
                <a:ea typeface="Times New Roman" panose="02020603050405020304" pitchFamily="18" charset="0"/>
              </a:rPr>
              <a:t> </a:t>
            </a:r>
            <a:r>
              <a:rPr lang="en-US" sz="2800" b="1" i="1" dirty="0" err="1">
                <a:solidFill>
                  <a:srgbClr val="C00000"/>
                </a:solidFill>
                <a:latin typeface="Baguet Script" panose="00000500000000000000" pitchFamily="2" charset="0"/>
                <a:ea typeface="Times New Roman" panose="02020603050405020304" pitchFamily="18" charset="0"/>
              </a:rPr>
              <a:t>HÀNH</a:t>
            </a:r>
            <a:r>
              <a:rPr lang="en-US" sz="2800" b="1" i="1" dirty="0">
                <a:solidFill>
                  <a:srgbClr val="C00000"/>
                </a:solidFill>
                <a:latin typeface="Baguet Script" panose="00000500000000000000" pitchFamily="2" charset="0"/>
                <a:ea typeface="Times New Roman" panose="02020603050405020304" pitchFamily="18" charset="0"/>
              </a:rPr>
              <a:t> </a:t>
            </a:r>
            <a:r>
              <a:rPr lang="en-US" sz="2800" b="1" i="1" dirty="0" err="1">
                <a:solidFill>
                  <a:srgbClr val="C00000"/>
                </a:solidFill>
                <a:latin typeface="Baguet Script" panose="00000500000000000000" pitchFamily="2" charset="0"/>
                <a:ea typeface="Times New Roman" panose="02020603050405020304" pitchFamily="18" charset="0"/>
              </a:rPr>
              <a:t>TIẾNG</a:t>
            </a:r>
            <a:r>
              <a:rPr lang="en-US" sz="2800" b="1" i="1" dirty="0">
                <a:solidFill>
                  <a:srgbClr val="C00000"/>
                </a:solidFill>
                <a:latin typeface="Baguet Script" panose="00000500000000000000" pitchFamily="2" charset="0"/>
                <a:ea typeface="Times New Roman" panose="02020603050405020304" pitchFamily="18" charset="0"/>
              </a:rPr>
              <a:t> </a:t>
            </a:r>
            <a:r>
              <a:rPr lang="en-US" sz="2800" b="1" i="1" dirty="0" err="1">
                <a:solidFill>
                  <a:srgbClr val="C00000"/>
                </a:solidFill>
                <a:latin typeface="Baguet Script" panose="00000500000000000000" pitchFamily="2" charset="0"/>
                <a:ea typeface="Times New Roman" panose="02020603050405020304" pitchFamily="18" charset="0"/>
              </a:rPr>
              <a:t>VIỆT</a:t>
            </a:r>
            <a:r>
              <a:rPr lang="en-US" sz="2800" b="1" i="1" dirty="0">
                <a:solidFill>
                  <a:srgbClr val="C00000"/>
                </a:solidFill>
                <a:latin typeface="Baguet Script" panose="00000500000000000000" pitchFamily="2" charset="0"/>
                <a:ea typeface="Times New Roman" panose="02020603050405020304" pitchFamily="18" charset="0"/>
              </a:rPr>
              <a:t>:</a:t>
            </a:r>
          </a:p>
          <a:p>
            <a:pPr>
              <a:spcAft>
                <a:spcPts val="0"/>
              </a:spcAft>
            </a:pPr>
            <a:r>
              <a:rPr lang="en-US" sz="2800" b="1" i="1" dirty="0">
                <a:solidFill>
                  <a:srgbClr val="C00000"/>
                </a:solidFill>
                <a:latin typeface="Baguet Script" panose="00000500000000000000" pitchFamily="2" charset="0"/>
                <a:ea typeface="Times New Roman" panose="02020603050405020304" pitchFamily="18" charset="0"/>
              </a:rPr>
              <a:t>           </a:t>
            </a:r>
            <a:r>
              <a:rPr lang="en-US" sz="8800" b="1" i="1" dirty="0" err="1">
                <a:solidFill>
                  <a:schemeClr val="bg1"/>
                </a:solidFill>
                <a:latin typeface="Baguet Script" panose="00000500000000000000" pitchFamily="2" charset="0"/>
                <a:ea typeface="Times New Roman" panose="02020603050405020304" pitchFamily="18" charset="0"/>
              </a:rPr>
              <a:t>TRẠNG</a:t>
            </a:r>
            <a:r>
              <a:rPr lang="en-US" sz="8800" b="1" i="1" dirty="0">
                <a:solidFill>
                  <a:schemeClr val="bg1"/>
                </a:solidFill>
                <a:latin typeface="Baguet Script" panose="00000500000000000000" pitchFamily="2" charset="0"/>
                <a:ea typeface="Times New Roman" panose="02020603050405020304" pitchFamily="18" charset="0"/>
              </a:rPr>
              <a:t> </a:t>
            </a:r>
            <a:r>
              <a:rPr lang="en-US" sz="8800" b="1" i="1" dirty="0" err="1">
                <a:solidFill>
                  <a:schemeClr val="bg1"/>
                </a:solidFill>
                <a:latin typeface="Baguet Script" panose="00000500000000000000" pitchFamily="2" charset="0"/>
                <a:ea typeface="Times New Roman" panose="02020603050405020304" pitchFamily="18" charset="0"/>
              </a:rPr>
              <a:t>NGỮ</a:t>
            </a:r>
            <a:endParaRPr lang="en-US" sz="2800" i="1" dirty="0">
              <a:solidFill>
                <a:schemeClr val="bg1"/>
              </a:solidFill>
              <a:effectLst/>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4018904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4288640" y="667973"/>
            <a:ext cx="357662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Hình thành kiến thức </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68717" y="952001"/>
            <a:ext cx="6096000" cy="954107"/>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2. </a:t>
            </a:r>
            <a:r>
              <a:rPr kumimoji="0" lang="en-US" sz="2800" b="1" i="0" u="none" strike="noStrike" kern="1200" cap="none" spc="0" normalizeH="0" baseline="0" noProof="0" dirty="0" err="1">
                <a:ln>
                  <a:noFill/>
                </a:ln>
                <a:solidFill>
                  <a:prstClr val="black"/>
                </a:solidFill>
                <a:effectLst/>
                <a:uLnTx/>
                <a:uFillTx/>
                <a:latin typeface="Baguet Script" panose="00000500000000000000" pitchFamily="2" charset="0"/>
                <a:ea typeface="Times New Roman" panose="02020603050405020304" pitchFamily="18" charset="0"/>
                <a:cs typeface="+mn-cs"/>
              </a:rPr>
              <a:t>Kết</a:t>
            </a:r>
            <a:r>
              <a:rPr kumimoji="0" lang="en-US" sz="2800" b="1"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prstClr val="black"/>
                </a:solidFill>
                <a:effectLst/>
                <a:uLnTx/>
                <a:uFillTx/>
                <a:latin typeface="Baguet Script" panose="00000500000000000000" pitchFamily="2" charset="0"/>
                <a:ea typeface="Times New Roman" panose="02020603050405020304" pitchFamily="18" charset="0"/>
                <a:cs typeface="+mn-cs"/>
              </a:rPr>
              <a:t>luận</a:t>
            </a:r>
            <a:r>
              <a:rPr kumimoji="0" lang="en-US" sz="2800" b="1"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prstClr val="black"/>
                </a:solidFill>
                <a:effectLst/>
                <a:uLnTx/>
                <a:uFillTx/>
                <a:latin typeface="Baguet Script" panose="00000500000000000000" pitchFamily="2" charset="0"/>
                <a:ea typeface="Times New Roman" panose="02020603050405020304" pitchFamily="18" charset="0"/>
                <a:cs typeface="+mn-cs"/>
              </a:rPr>
              <a:t>Chức</a:t>
            </a:r>
            <a:r>
              <a:rPr kumimoji="0" lang="en-US" sz="2800" b="1"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prstClr val="black"/>
                </a:solidFill>
                <a:effectLst/>
                <a:uLnTx/>
                <a:uFillTx/>
                <a:latin typeface="Baguet Script" panose="00000500000000000000" pitchFamily="2" charset="0"/>
                <a:ea typeface="Times New Roman" panose="02020603050405020304" pitchFamily="18" charset="0"/>
                <a:cs typeface="+mn-cs"/>
              </a:rPr>
              <a:t>năng</a:t>
            </a:r>
            <a:r>
              <a:rPr kumimoji="0" lang="en-US" sz="2800" b="1"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685800" y="1753003"/>
            <a:ext cx="10782300" cy="4539191"/>
          </a:xfrm>
          <a:prstGeom prst="rect">
            <a:avLst/>
          </a:prstGeom>
        </p:spPr>
        <p:txBody>
          <a:bodyPr>
            <a:spAutoFit/>
          </a:bodyPr>
          <a:lstStyle/>
          <a:p>
            <a:pPr>
              <a:lnSpc>
                <a:spcPct val="150000"/>
              </a:lnSpc>
              <a:spcAft>
                <a:spcPts val="0"/>
              </a:spcAft>
              <a:tabLst>
                <a:tab pos="1386840" algn="l"/>
              </a:tabLst>
            </a:pPr>
            <a:r>
              <a:rPr lang="en-US" sz="2800" b="1" dirty="0">
                <a:solidFill>
                  <a:srgbClr val="0D0D0D"/>
                </a:solidFill>
                <a:latin typeface="Baguet Script" panose="00000500000000000000" pitchFamily="2" charset="0"/>
                <a:ea typeface="Times New Roman" panose="02020603050405020304" pitchFamily="18" charset="0"/>
              </a:rPr>
              <a:t>- </a:t>
            </a:r>
            <a:r>
              <a:rPr lang="en-US" sz="2800" b="1" dirty="0" err="1">
                <a:solidFill>
                  <a:srgbClr val="0D0D0D"/>
                </a:solidFill>
                <a:latin typeface="Baguet Script" panose="00000500000000000000" pitchFamily="2" charset="0"/>
                <a:ea typeface="Times New Roman" panose="02020603050405020304" pitchFamily="18" charset="0"/>
              </a:rPr>
              <a:t>Trạng</a:t>
            </a:r>
            <a:r>
              <a:rPr lang="en-US" sz="2800" b="1" dirty="0">
                <a:solidFill>
                  <a:srgbClr val="0D0D0D"/>
                </a:solidFill>
                <a:latin typeface="Baguet Script" panose="00000500000000000000" pitchFamily="2" charset="0"/>
                <a:ea typeface="Times New Roman" panose="02020603050405020304" pitchFamily="18" charset="0"/>
              </a:rPr>
              <a:t> </a:t>
            </a:r>
            <a:r>
              <a:rPr lang="en-US" sz="2800" b="1" dirty="0" err="1">
                <a:solidFill>
                  <a:srgbClr val="0D0D0D"/>
                </a:solidFill>
                <a:latin typeface="Baguet Script" panose="00000500000000000000" pitchFamily="2" charset="0"/>
                <a:ea typeface="Times New Roman" panose="02020603050405020304" pitchFamily="18" charset="0"/>
              </a:rPr>
              <a:t>ngữ</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là</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thành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phần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phụ</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trong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chỉ</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bối</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cảnh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thời</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gian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vị</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trí</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nguyên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nhân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mục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đích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phương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tiện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tính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chất</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của</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sự</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việc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nêu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trong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endParaRPr lang="en-US" sz="2800" dirty="0">
              <a:latin typeface="Baguet Script" panose="00000500000000000000" pitchFamily="2" charset="0"/>
              <a:ea typeface="Times New Roman" panose="02020603050405020304" pitchFamily="18" charset="0"/>
            </a:endParaRPr>
          </a:p>
          <a:p>
            <a:pPr>
              <a:lnSpc>
                <a:spcPct val="150000"/>
              </a:lnSpc>
              <a:spcAft>
                <a:spcPts val="0"/>
              </a:spcAft>
              <a:tabLst>
                <a:tab pos="1386840" algn="l"/>
              </a:tabLst>
            </a:pP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Trạng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ngữ</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có</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khi</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được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dùng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để</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liên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kết</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các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trong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đoạn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các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đoạn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trong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văn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bản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Trong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giao</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tiếp</a:t>
            </a:r>
            <a:r>
              <a:rPr lang="en-US" sz="2800" dirty="0">
                <a:solidFill>
                  <a:srgbClr val="0D0D0D"/>
                </a:solidFill>
                <a:latin typeface="Baguet Script" panose="00000500000000000000" pitchFamily="2" charset="0"/>
                <a:ea typeface="Times New Roman" panose="02020603050405020304" pitchFamily="18" charset="0"/>
              </a:rPr>
              <a:t>, ở </a:t>
            </a:r>
            <a:r>
              <a:rPr lang="en-US" sz="2800" dirty="0" err="1">
                <a:solidFill>
                  <a:srgbClr val="0D0D0D"/>
                </a:solidFill>
                <a:latin typeface="Baguet Script" panose="00000500000000000000" pitchFamily="2" charset="0"/>
                <a:ea typeface="Times New Roman" panose="02020603050405020304" pitchFamily="18" charset="0"/>
              </a:rPr>
              <a:t>những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cụ</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thể</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việc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lược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bỏ</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trạng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ngữ</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sẽ</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làm</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cho</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thiếu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thông</a:t>
            </a:r>
            <a:r>
              <a:rPr lang="en-US" sz="2800" dirty="0">
                <a:solidFill>
                  <a:srgbClr val="0D0D0D"/>
                </a:solidFill>
                <a:latin typeface="Baguet Script" panose="00000500000000000000" pitchFamily="2" charset="0"/>
                <a:ea typeface="Times New Roman" panose="02020603050405020304" pitchFamily="18" charset="0"/>
              </a:rPr>
              <a:t> tin, </a:t>
            </a:r>
            <a:r>
              <a:rPr lang="en-US" sz="2800" dirty="0" err="1">
                <a:solidFill>
                  <a:srgbClr val="0D0D0D"/>
                </a:solidFill>
                <a:latin typeface="Baguet Script" panose="00000500000000000000" pitchFamily="2" charset="0"/>
                <a:ea typeface="Times New Roman" panose="02020603050405020304" pitchFamily="18" charset="0"/>
              </a:rPr>
              <a:t>thậm</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chí</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thiếu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thông</a:t>
            </a:r>
            <a:r>
              <a:rPr lang="en-US" sz="2800" dirty="0">
                <a:solidFill>
                  <a:srgbClr val="0D0D0D"/>
                </a:solidFill>
                <a:latin typeface="Baguet Script" panose="00000500000000000000" pitchFamily="2" charset="0"/>
                <a:ea typeface="Times New Roman" panose="02020603050405020304" pitchFamily="18" charset="0"/>
              </a:rPr>
              <a:t> tin </a:t>
            </a:r>
            <a:r>
              <a:rPr lang="en-US" sz="2800" dirty="0" err="1">
                <a:solidFill>
                  <a:srgbClr val="0D0D0D"/>
                </a:solidFill>
                <a:latin typeface="Baguet Script" panose="00000500000000000000" pitchFamily="2" charset="0"/>
                <a:ea typeface="Times New Roman" panose="02020603050405020304" pitchFamily="18" charset="0"/>
              </a:rPr>
              <a:t>chính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hoặc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không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liên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kết</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được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với</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các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khác</a:t>
            </a:r>
            <a:r>
              <a:rPr lang="en-US" sz="2800" dirty="0">
                <a:solidFill>
                  <a:srgbClr val="0D0D0D"/>
                </a:solidFill>
                <a:latin typeface="Baguet Script" panose="00000500000000000000" pitchFamily="2" charset="0"/>
                <a:ea typeface="Times New Roman" panose="02020603050405020304" pitchFamily="18" charset="0"/>
              </a:rPr>
              <a:t>.</a:t>
            </a:r>
            <a:endParaRPr lang="en-US" sz="2800" dirty="0">
              <a:effectLst/>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3225655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4288640" y="667973"/>
            <a:ext cx="357662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Hình thành kiến thức </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68717" y="952001"/>
            <a:ext cx="6096000" cy="954107"/>
          </a:xfrm>
          <a:prstGeom prst="rect">
            <a:avLst/>
          </a:prstGeom>
        </p:spPr>
        <p:txBody>
          <a:bodyPr>
            <a:spAutoFit/>
          </a:bodyPr>
          <a:lstStyle/>
          <a:p>
            <a:pPr>
              <a:spcAft>
                <a:spcPts val="0"/>
              </a:spcAft>
              <a:tabLst>
                <a:tab pos="1386840" algn="l"/>
              </a:tabLst>
            </a:pPr>
            <a:r>
              <a:rPr lang="en-US" sz="2800" b="1" dirty="0">
                <a:latin typeface="Baguet Script" panose="00000500000000000000" pitchFamily="2" charset="0"/>
                <a:ea typeface="Times New Roman" panose="02020603050405020304" pitchFamily="18" charset="0"/>
              </a:rPr>
              <a:t>2. </a:t>
            </a:r>
            <a:r>
              <a:rPr lang="en-US" sz="2800" b="1" dirty="0" err="1">
                <a:latin typeface="Baguet Script" panose="00000500000000000000" pitchFamily="2" charset="0"/>
                <a:ea typeface="Times New Roman" panose="02020603050405020304" pitchFamily="18" charset="0"/>
              </a:rPr>
              <a:t>Kết</a:t>
            </a:r>
            <a:r>
              <a:rPr lang="en-US" sz="2800" b="1" dirty="0">
                <a:latin typeface="Baguet Script" panose="00000500000000000000" pitchFamily="2" charset="0"/>
                <a:ea typeface="Times New Roman" panose="02020603050405020304" pitchFamily="18" charset="0"/>
              </a:rPr>
              <a:t> </a:t>
            </a:r>
            <a:r>
              <a:rPr lang="en-US" sz="2800" b="1" dirty="0" err="1">
                <a:latin typeface="Baguet Script" panose="00000500000000000000" pitchFamily="2" charset="0"/>
                <a:ea typeface="Times New Roman" panose="02020603050405020304" pitchFamily="18" charset="0"/>
              </a:rPr>
              <a:t>luận</a:t>
            </a:r>
            <a:r>
              <a:rPr lang="en-US" sz="2800" b="1" dirty="0">
                <a:latin typeface="Baguet Script" panose="00000500000000000000" pitchFamily="2" charset="0"/>
                <a:ea typeface="Times New Roman" panose="02020603050405020304" pitchFamily="18" charset="0"/>
              </a:rPr>
              <a:t>:</a:t>
            </a:r>
            <a:endParaRPr lang="en-US" sz="2800" dirty="0">
              <a:latin typeface="Baguet Script" panose="00000500000000000000" pitchFamily="2" charset="0"/>
              <a:ea typeface="Times New Roman" panose="02020603050405020304" pitchFamily="18" charset="0"/>
            </a:endParaRPr>
          </a:p>
          <a:p>
            <a:pPr>
              <a:spcAft>
                <a:spcPts val="0"/>
              </a:spcAft>
              <a:tabLst>
                <a:tab pos="1386840" algn="l"/>
              </a:tabLst>
            </a:pPr>
            <a:r>
              <a:rPr lang="en-US" sz="2800" b="1" dirty="0">
                <a:latin typeface="Baguet Script" panose="00000500000000000000" pitchFamily="2" charset="0"/>
                <a:ea typeface="Times New Roman" panose="02020603050405020304" pitchFamily="18" charset="0"/>
              </a:rPr>
              <a:t>* </a:t>
            </a:r>
            <a:r>
              <a:rPr lang="en-US" sz="2800" b="1" dirty="0" err="1">
                <a:latin typeface="Baguet Script" panose="00000500000000000000" pitchFamily="2" charset="0"/>
                <a:ea typeface="Times New Roman" panose="02020603050405020304" pitchFamily="18" charset="0"/>
              </a:rPr>
              <a:t>Chức</a:t>
            </a:r>
            <a:r>
              <a:rPr lang="en-US" sz="2800" b="1" dirty="0">
                <a:latin typeface="Baguet Script" panose="00000500000000000000" pitchFamily="2" charset="0"/>
                <a:ea typeface="Times New Roman" panose="02020603050405020304" pitchFamily="18" charset="0"/>
              </a:rPr>
              <a:t> </a:t>
            </a:r>
            <a:r>
              <a:rPr lang="en-US" sz="2800" b="1" dirty="0" err="1">
                <a:latin typeface="Baguet Script" panose="00000500000000000000" pitchFamily="2" charset="0"/>
                <a:ea typeface="Times New Roman" panose="02020603050405020304" pitchFamily="18" charset="0"/>
              </a:rPr>
              <a:t>năng</a:t>
            </a:r>
            <a:r>
              <a:rPr lang="en-US" sz="2800" b="1" dirty="0">
                <a:latin typeface="Baguet Script" panose="00000500000000000000" pitchFamily="2" charset="0"/>
                <a:ea typeface="Times New Roman" panose="02020603050405020304" pitchFamily="18" charset="0"/>
              </a:rPr>
              <a:t>:</a:t>
            </a:r>
            <a:endParaRPr lang="en-US" sz="2800" dirty="0">
              <a:effectLst/>
              <a:latin typeface="Baguet Script" panose="00000500000000000000" pitchFamily="2" charset="0"/>
              <a:ea typeface="Times New Roman" panose="02020603050405020304" pitchFamily="18" charset="0"/>
            </a:endParaRPr>
          </a:p>
        </p:txBody>
      </p:sp>
      <p:sp>
        <p:nvSpPr>
          <p:cNvPr id="12" name="Rectangle 11"/>
          <p:cNvSpPr/>
          <p:nvPr/>
        </p:nvSpPr>
        <p:spPr>
          <a:xfrm>
            <a:off x="685800" y="1808560"/>
            <a:ext cx="10782300" cy="4524315"/>
          </a:xfrm>
          <a:prstGeom prst="rect">
            <a:avLst/>
          </a:prstGeom>
        </p:spPr>
        <p:txBody>
          <a:bodyPr>
            <a:spAutoFit/>
          </a:bodyPr>
          <a:lstStyle/>
          <a:p>
            <a:pPr>
              <a:spcAft>
                <a:spcPts val="0"/>
              </a:spcAft>
              <a:tabLst>
                <a:tab pos="1386840" algn="l"/>
              </a:tabLst>
            </a:pPr>
            <a:r>
              <a:rPr lang="en-US" sz="3200" b="1" dirty="0">
                <a:solidFill>
                  <a:srgbClr val="0D0D0D"/>
                </a:solidFill>
                <a:latin typeface="Baguet Script" panose="00000500000000000000" pitchFamily="2" charset="0"/>
                <a:ea typeface="Times New Roman" panose="02020603050405020304" pitchFamily="18" charset="0"/>
              </a:rPr>
              <a:t>* </a:t>
            </a:r>
            <a:r>
              <a:rPr lang="en-US" sz="3200" b="1" dirty="0" err="1">
                <a:solidFill>
                  <a:srgbClr val="0D0D0D"/>
                </a:solidFill>
                <a:latin typeface="Baguet Script" panose="00000500000000000000" pitchFamily="2" charset="0"/>
                <a:ea typeface="Times New Roman" panose="02020603050405020304" pitchFamily="18" charset="0"/>
              </a:rPr>
              <a:t>Đặc</a:t>
            </a:r>
            <a:r>
              <a:rPr lang="en-US" sz="3200" b="1" dirty="0">
                <a:solidFill>
                  <a:srgbClr val="0D0D0D"/>
                </a:solidFill>
                <a:latin typeface="Baguet Script" panose="00000500000000000000" pitchFamily="2" charset="0"/>
                <a:ea typeface="Times New Roman" panose="02020603050405020304" pitchFamily="18" charset="0"/>
              </a:rPr>
              <a:t> </a:t>
            </a:r>
            <a:r>
              <a:rPr lang="en-US" sz="3200" b="1" dirty="0" err="1">
                <a:solidFill>
                  <a:srgbClr val="0D0D0D"/>
                </a:solidFill>
                <a:latin typeface="Baguet Script" panose="00000500000000000000" pitchFamily="2" charset="0"/>
                <a:ea typeface="Times New Roman" panose="02020603050405020304" pitchFamily="18" charset="0"/>
              </a:rPr>
              <a:t>điểm</a:t>
            </a:r>
            <a:r>
              <a:rPr lang="en-US" sz="3200" b="1" dirty="0">
                <a:solidFill>
                  <a:srgbClr val="0D0D0D"/>
                </a:solidFill>
                <a:latin typeface="Baguet Script" panose="00000500000000000000" pitchFamily="2" charset="0"/>
                <a:ea typeface="Times New Roman" panose="02020603050405020304" pitchFamily="18" charset="0"/>
              </a:rPr>
              <a:t> </a:t>
            </a:r>
            <a:r>
              <a:rPr lang="en-US" sz="3200" b="1" dirty="0" err="1">
                <a:solidFill>
                  <a:srgbClr val="0D0D0D"/>
                </a:solidFill>
                <a:latin typeface="Baguet Script" panose="00000500000000000000" pitchFamily="2" charset="0"/>
                <a:ea typeface="Times New Roman" panose="02020603050405020304" pitchFamily="18" charset="0"/>
              </a:rPr>
              <a:t>hình</a:t>
            </a:r>
            <a:r>
              <a:rPr lang="en-US" sz="3200" b="1" dirty="0">
                <a:solidFill>
                  <a:srgbClr val="0D0D0D"/>
                </a:solidFill>
                <a:latin typeface="Baguet Script" panose="00000500000000000000" pitchFamily="2" charset="0"/>
                <a:ea typeface="Times New Roman" panose="02020603050405020304" pitchFamily="18" charset="0"/>
              </a:rPr>
              <a:t> </a:t>
            </a:r>
            <a:r>
              <a:rPr lang="en-US" sz="3200" b="1" dirty="0" err="1">
                <a:solidFill>
                  <a:srgbClr val="0D0D0D"/>
                </a:solidFill>
                <a:latin typeface="Baguet Script" panose="00000500000000000000" pitchFamily="2" charset="0"/>
                <a:ea typeface="Times New Roman" panose="02020603050405020304" pitchFamily="18" charset="0"/>
              </a:rPr>
              <a:t>thức</a:t>
            </a:r>
            <a:r>
              <a:rPr lang="en-US" sz="3200" dirty="0">
                <a:solidFill>
                  <a:srgbClr val="0D0D0D"/>
                </a:solidFill>
                <a:latin typeface="Baguet Script" panose="00000500000000000000" pitchFamily="2" charset="0"/>
                <a:ea typeface="Times New Roman" panose="02020603050405020304" pitchFamily="18" charset="0"/>
              </a:rPr>
              <a:t>:</a:t>
            </a:r>
            <a:endParaRPr lang="en-US" sz="3200" dirty="0">
              <a:latin typeface="Baguet Script" panose="00000500000000000000" pitchFamily="2" charset="0"/>
              <a:ea typeface="Times New Roman" panose="02020603050405020304" pitchFamily="18" charset="0"/>
            </a:endParaRPr>
          </a:p>
          <a:p>
            <a:pPr>
              <a:spcAft>
                <a:spcPts val="0"/>
              </a:spcAft>
              <a:tabLst>
                <a:tab pos="1386840" algn="l"/>
              </a:tabLst>
            </a:pP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Trạng</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ngữ</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có</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thể</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được</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biểu</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hiện</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bằng</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từ</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cụm</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từ</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và</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thường</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trả</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lời</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cho</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các</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câu</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hỏi</a:t>
            </a:r>
            <a:r>
              <a:rPr lang="en-US" sz="3200"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Khi</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nào</a:t>
            </a:r>
            <a:r>
              <a:rPr lang="en-US" sz="3200" i="1" dirty="0">
                <a:solidFill>
                  <a:srgbClr val="0D0D0D"/>
                </a:solidFill>
                <a:latin typeface="Baguet Script" panose="00000500000000000000" pitchFamily="2" charset="0"/>
                <a:ea typeface="Times New Roman" panose="02020603050405020304" pitchFamily="18" charset="0"/>
              </a:rPr>
              <a:t>?, Ơ </a:t>
            </a:r>
            <a:r>
              <a:rPr lang="en-US" sz="3200" i="1" dirty="0" err="1">
                <a:solidFill>
                  <a:srgbClr val="0D0D0D"/>
                </a:solidFill>
                <a:latin typeface="Baguet Script" panose="00000500000000000000" pitchFamily="2" charset="0"/>
                <a:ea typeface="Times New Roman" panose="02020603050405020304" pitchFamily="18" charset="0"/>
              </a:rPr>
              <a:t>đâu</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Vì</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sao</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Để</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làm</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gì</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Bằng</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gì</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Như</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thế</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nào</a:t>
            </a:r>
            <a:r>
              <a:rPr lang="en-US" sz="3200" i="1" dirty="0">
                <a:solidFill>
                  <a:srgbClr val="0D0D0D"/>
                </a:solidFill>
                <a:latin typeface="Baguet Script" panose="00000500000000000000" pitchFamily="2" charset="0"/>
                <a:ea typeface="Times New Roman" panose="02020603050405020304" pitchFamily="18" charset="0"/>
              </a:rPr>
              <a:t>?,...</a:t>
            </a:r>
            <a:endParaRPr lang="en-US" sz="3200" dirty="0">
              <a:latin typeface="Baguet Script" panose="00000500000000000000" pitchFamily="2" charset="0"/>
              <a:ea typeface="Times New Roman" panose="02020603050405020304" pitchFamily="18" charset="0"/>
            </a:endParaRPr>
          </a:p>
          <a:p>
            <a:pPr>
              <a:spcAft>
                <a:spcPts val="0"/>
              </a:spcAft>
              <a:tabLst>
                <a:tab pos="1386840" algn="l"/>
              </a:tabLst>
            </a:pP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Vị</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trí</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trạng</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ngữ</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có</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thể</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đứng</a:t>
            </a:r>
            <a:r>
              <a:rPr lang="en-US" sz="3200" dirty="0">
                <a:solidFill>
                  <a:srgbClr val="0D0D0D"/>
                </a:solidFill>
                <a:latin typeface="Baguet Script" panose="00000500000000000000" pitchFamily="2" charset="0"/>
                <a:ea typeface="Times New Roman" panose="02020603050405020304" pitchFamily="18" charset="0"/>
              </a:rPr>
              <a:t> ở:</a:t>
            </a:r>
            <a:endParaRPr lang="en-US" sz="3200" dirty="0">
              <a:latin typeface="Baguet Script" panose="00000500000000000000" pitchFamily="2" charset="0"/>
              <a:ea typeface="Times New Roman" panose="02020603050405020304" pitchFamily="18" charset="0"/>
            </a:endParaRPr>
          </a:p>
          <a:p>
            <a:pPr>
              <a:spcAft>
                <a:spcPts val="0"/>
              </a:spcAft>
              <a:tabLst>
                <a:tab pos="1386840" algn="l"/>
              </a:tabLst>
            </a:pP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Đầu</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câu</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cuối</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câu</a:t>
            </a:r>
            <a:r>
              <a:rPr lang="en-US" sz="3200" dirty="0">
                <a:solidFill>
                  <a:srgbClr val="0D0D0D"/>
                </a:solidFill>
                <a:latin typeface="Baguet Script" panose="00000500000000000000" pitchFamily="2" charset="0"/>
                <a:ea typeface="Times New Roman" panose="02020603050405020304" pitchFamily="18" charset="0"/>
              </a:rPr>
              <a:t> hay </a:t>
            </a:r>
            <a:r>
              <a:rPr lang="en-US" sz="3200" dirty="0" err="1">
                <a:solidFill>
                  <a:srgbClr val="0D0D0D"/>
                </a:solidFill>
                <a:latin typeface="Baguet Script" panose="00000500000000000000" pitchFamily="2" charset="0"/>
                <a:ea typeface="Times New Roman" panose="02020603050405020304" pitchFamily="18" charset="0"/>
              </a:rPr>
              <a:t>giữa</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câu</a:t>
            </a:r>
            <a:r>
              <a:rPr lang="en-US" sz="3200" dirty="0">
                <a:solidFill>
                  <a:srgbClr val="0D0D0D"/>
                </a:solidFill>
                <a:latin typeface="Baguet Script" panose="00000500000000000000" pitchFamily="2" charset="0"/>
                <a:ea typeface="Times New Roman" panose="02020603050405020304" pitchFamily="18" charset="0"/>
              </a:rPr>
              <a:t>.</a:t>
            </a:r>
            <a:endParaRPr lang="en-US" sz="3200" dirty="0">
              <a:latin typeface="Baguet Script" panose="00000500000000000000" pitchFamily="2" charset="0"/>
              <a:ea typeface="Times New Roman" panose="02020603050405020304" pitchFamily="18" charset="0"/>
            </a:endParaRPr>
          </a:p>
          <a:p>
            <a:pPr>
              <a:spcAft>
                <a:spcPts val="0"/>
              </a:spcAft>
              <a:tabLst>
                <a:tab pos="1386840" algn="l"/>
              </a:tabLst>
            </a:pP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Vị</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trí</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phổ</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biến</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là</a:t>
            </a:r>
            <a:r>
              <a:rPr lang="en-US" sz="3200" dirty="0">
                <a:solidFill>
                  <a:srgbClr val="0D0D0D"/>
                </a:solidFill>
                <a:latin typeface="Baguet Script" panose="00000500000000000000" pitchFamily="2" charset="0"/>
                <a:ea typeface="Times New Roman" panose="02020603050405020304" pitchFamily="18" charset="0"/>
              </a:rPr>
              <a:t> ở </a:t>
            </a:r>
            <a:r>
              <a:rPr lang="en-US" sz="3200" dirty="0" err="1">
                <a:solidFill>
                  <a:srgbClr val="0D0D0D"/>
                </a:solidFill>
                <a:latin typeface="Baguet Script" panose="00000500000000000000" pitchFamily="2" charset="0"/>
                <a:ea typeface="Times New Roman" panose="02020603050405020304" pitchFamily="18" charset="0"/>
              </a:rPr>
              <a:t>đầu</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câu</a:t>
            </a:r>
            <a:endParaRPr lang="en-US" sz="3200" dirty="0">
              <a:latin typeface="Baguet Script" panose="00000500000000000000" pitchFamily="2" charset="0"/>
              <a:ea typeface="Times New Roman" panose="02020603050405020304" pitchFamily="18" charset="0"/>
            </a:endParaRPr>
          </a:p>
          <a:p>
            <a:pPr>
              <a:spcAft>
                <a:spcPts val="0"/>
              </a:spcAft>
              <a:tabLst>
                <a:tab pos="1386840" algn="l"/>
              </a:tabLst>
            </a:pPr>
            <a:r>
              <a:rPr lang="en-US" sz="3200" b="1"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Trạng</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ngữ</a:t>
            </a:r>
            <a:r>
              <a:rPr lang="en-US" sz="3200" b="1" dirty="0">
                <a:solidFill>
                  <a:srgbClr val="0D0D0D"/>
                </a:solidFill>
                <a:latin typeface="Baguet Script" panose="00000500000000000000" pitchFamily="2" charset="0"/>
                <a:ea typeface="Times New Roman" panose="02020603050405020304" pitchFamily="18" charset="0"/>
              </a:rPr>
              <a:t> </a:t>
            </a:r>
            <a:r>
              <a:rPr lang="en-US" sz="3200" b="1" dirty="0" err="1">
                <a:solidFill>
                  <a:srgbClr val="0D0D0D"/>
                </a:solidFill>
                <a:latin typeface="Baguet Script" panose="00000500000000000000" pitchFamily="2" charset="0"/>
                <a:ea typeface="Times New Roman" panose="02020603050405020304" pitchFamily="18" charset="0"/>
              </a:rPr>
              <a:t>tách</a:t>
            </a:r>
            <a:r>
              <a:rPr lang="en-US" sz="3200" b="1" dirty="0">
                <a:solidFill>
                  <a:srgbClr val="0D0D0D"/>
                </a:solidFill>
                <a:latin typeface="Baguet Script" panose="00000500000000000000" pitchFamily="2" charset="0"/>
                <a:ea typeface="Times New Roman" panose="02020603050405020304" pitchFamily="18" charset="0"/>
              </a:rPr>
              <a:t> </a:t>
            </a:r>
            <a:r>
              <a:rPr lang="en-US" sz="3200" b="1" dirty="0" err="1">
                <a:solidFill>
                  <a:srgbClr val="0D0D0D"/>
                </a:solidFill>
                <a:latin typeface="Baguet Script" panose="00000500000000000000" pitchFamily="2" charset="0"/>
                <a:ea typeface="Times New Roman" panose="02020603050405020304" pitchFamily="18" charset="0"/>
              </a:rPr>
              <a:t>khỏi</a:t>
            </a:r>
            <a:r>
              <a:rPr lang="en-US" sz="3200" b="1"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nòng</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cốt</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câu</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bằng</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một</a:t>
            </a:r>
            <a:r>
              <a:rPr lang="en-US" sz="3200" dirty="0">
                <a:solidFill>
                  <a:srgbClr val="0D0D0D"/>
                </a:solidFill>
                <a:latin typeface="Baguet Script" panose="00000500000000000000" pitchFamily="2" charset="0"/>
                <a:ea typeface="Times New Roman" panose="02020603050405020304" pitchFamily="18" charset="0"/>
              </a:rPr>
              <a:t> </a:t>
            </a:r>
            <a:r>
              <a:rPr lang="en-US" sz="3200" b="1" dirty="0" err="1">
                <a:solidFill>
                  <a:srgbClr val="0D0D0D"/>
                </a:solidFill>
                <a:latin typeface="Baguet Script" panose="00000500000000000000" pitchFamily="2" charset="0"/>
                <a:ea typeface="Times New Roman" panose="02020603050405020304" pitchFamily="18" charset="0"/>
              </a:rPr>
              <a:t>quãng</a:t>
            </a:r>
            <a:r>
              <a:rPr lang="en-US" sz="3200" b="1" dirty="0">
                <a:solidFill>
                  <a:srgbClr val="0D0D0D"/>
                </a:solidFill>
                <a:latin typeface="Baguet Script" panose="00000500000000000000" pitchFamily="2" charset="0"/>
                <a:ea typeface="Times New Roman" panose="02020603050405020304" pitchFamily="18" charset="0"/>
              </a:rPr>
              <a:t> </a:t>
            </a:r>
            <a:r>
              <a:rPr lang="en-US" sz="3200" b="1" dirty="0" err="1">
                <a:solidFill>
                  <a:srgbClr val="0D0D0D"/>
                </a:solidFill>
                <a:latin typeface="Baguet Script" panose="00000500000000000000" pitchFamily="2" charset="0"/>
                <a:ea typeface="Times New Roman" panose="02020603050405020304" pitchFamily="18" charset="0"/>
              </a:rPr>
              <a:t>nghỉ</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khi</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nói</a:t>
            </a:r>
            <a:r>
              <a:rPr lang="en-US" sz="3200" dirty="0">
                <a:solidFill>
                  <a:srgbClr val="0D0D0D"/>
                </a:solidFill>
                <a:latin typeface="Baguet Script" panose="00000500000000000000" pitchFamily="2" charset="0"/>
                <a:ea typeface="Times New Roman" panose="02020603050405020304" pitchFamily="18" charset="0"/>
              </a:rPr>
              <a:t> hay </a:t>
            </a:r>
            <a:r>
              <a:rPr lang="en-US" sz="3200" dirty="0" err="1">
                <a:solidFill>
                  <a:srgbClr val="0D0D0D"/>
                </a:solidFill>
                <a:latin typeface="Baguet Script" panose="00000500000000000000" pitchFamily="2" charset="0"/>
                <a:ea typeface="Times New Roman" panose="02020603050405020304" pitchFamily="18" charset="0"/>
              </a:rPr>
              <a:t>một</a:t>
            </a:r>
            <a:r>
              <a:rPr lang="en-US" sz="3200" dirty="0">
                <a:solidFill>
                  <a:srgbClr val="0D0D0D"/>
                </a:solidFill>
                <a:latin typeface="Baguet Script" panose="00000500000000000000" pitchFamily="2" charset="0"/>
                <a:ea typeface="Times New Roman" panose="02020603050405020304" pitchFamily="18" charset="0"/>
              </a:rPr>
              <a:t> </a:t>
            </a:r>
            <a:r>
              <a:rPr lang="en-US" sz="3200" b="1" dirty="0" err="1">
                <a:solidFill>
                  <a:srgbClr val="0D0D0D"/>
                </a:solidFill>
                <a:latin typeface="Baguet Script" panose="00000500000000000000" pitchFamily="2" charset="0"/>
                <a:ea typeface="Times New Roman" panose="02020603050405020304" pitchFamily="18" charset="0"/>
              </a:rPr>
              <a:t>dấu</a:t>
            </a:r>
            <a:r>
              <a:rPr lang="en-US" sz="3200" b="1" dirty="0">
                <a:solidFill>
                  <a:srgbClr val="0D0D0D"/>
                </a:solidFill>
                <a:latin typeface="Baguet Script" panose="00000500000000000000" pitchFamily="2" charset="0"/>
                <a:ea typeface="Times New Roman" panose="02020603050405020304" pitchFamily="18" charset="0"/>
              </a:rPr>
              <a:t> </a:t>
            </a:r>
            <a:r>
              <a:rPr lang="en-US" sz="3200" b="1" dirty="0" err="1">
                <a:solidFill>
                  <a:srgbClr val="0D0D0D"/>
                </a:solidFill>
                <a:latin typeface="Baguet Script" panose="00000500000000000000" pitchFamily="2" charset="0"/>
                <a:ea typeface="Times New Roman" panose="02020603050405020304" pitchFamily="18" charset="0"/>
              </a:rPr>
              <a:t>phẩy</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khi</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viết</a:t>
            </a:r>
            <a:r>
              <a:rPr lang="en-US" sz="3200" dirty="0">
                <a:solidFill>
                  <a:srgbClr val="0D0D0D"/>
                </a:solidFill>
                <a:latin typeface="Baguet Script" panose="00000500000000000000" pitchFamily="2" charset="0"/>
                <a:ea typeface="Times New Roman" panose="02020603050405020304" pitchFamily="18" charset="0"/>
              </a:rPr>
              <a:t>.</a:t>
            </a:r>
            <a:endParaRPr lang="en-US" sz="3200" dirty="0">
              <a:effectLst/>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174726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Effect transition="in" filter="wipe(down)">
                                      <p:cBhvr>
                                        <p:cTn id="7" dur="500"/>
                                        <p:tgtEl>
                                          <p:spTgt spid="1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2">
                                            <p:txEl>
                                              <p:pRg st="2" end="2"/>
                                            </p:txEl>
                                          </p:spTgt>
                                        </p:tgtEl>
                                        <p:attrNameLst>
                                          <p:attrName>style.visibility</p:attrName>
                                        </p:attrNameLst>
                                      </p:cBhvr>
                                      <p:to>
                                        <p:strVal val="visible"/>
                                      </p:to>
                                    </p:set>
                                    <p:animEffect transition="in" filter="wipe(down)">
                                      <p:cBhvr>
                                        <p:cTn id="12" dur="500"/>
                                        <p:tgtEl>
                                          <p:spTgt spid="1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2">
                                            <p:txEl>
                                              <p:pRg st="3" end="3"/>
                                            </p:txEl>
                                          </p:spTgt>
                                        </p:tgtEl>
                                        <p:attrNameLst>
                                          <p:attrName>style.visibility</p:attrName>
                                        </p:attrNameLst>
                                      </p:cBhvr>
                                      <p:to>
                                        <p:strVal val="visible"/>
                                      </p:to>
                                    </p:set>
                                    <p:animEffect transition="in" filter="wipe(down)">
                                      <p:cBhvr>
                                        <p:cTn id="17" dur="500"/>
                                        <p:tgtEl>
                                          <p:spTgt spid="1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2">
                                            <p:txEl>
                                              <p:pRg st="4" end="4"/>
                                            </p:txEl>
                                          </p:spTgt>
                                        </p:tgtEl>
                                        <p:attrNameLst>
                                          <p:attrName>style.visibility</p:attrName>
                                        </p:attrNameLst>
                                      </p:cBhvr>
                                      <p:to>
                                        <p:strVal val="visible"/>
                                      </p:to>
                                    </p:set>
                                    <p:animEffect transition="in" filter="wipe(down)">
                                      <p:cBhvr>
                                        <p:cTn id="22" dur="500"/>
                                        <p:tgtEl>
                                          <p:spTgt spid="1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2">
                                            <p:txEl>
                                              <p:pRg st="5" end="5"/>
                                            </p:txEl>
                                          </p:spTgt>
                                        </p:tgtEl>
                                        <p:attrNameLst>
                                          <p:attrName>style.visibility</p:attrName>
                                        </p:attrNameLst>
                                      </p:cBhvr>
                                      <p:to>
                                        <p:strVal val="visible"/>
                                      </p:to>
                                    </p:set>
                                    <p:animEffect transition="in" filter="wipe(down)">
                                      <p:cBhvr>
                                        <p:cTn id="27" dur="500"/>
                                        <p:tgtEl>
                                          <p:spTgt spid="1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4605304" y="667973"/>
            <a:ext cx="3423758" cy="523220"/>
          </a:xfrm>
          <a:prstGeom prst="rect">
            <a:avLst/>
          </a:prstGeom>
        </p:spPr>
        <p:txBody>
          <a:bodyPr wrap="none">
            <a:spAutoFit/>
          </a:bodyPr>
          <a:lstStyle/>
          <a:p>
            <a:pPr algn="ctr">
              <a:spcAft>
                <a:spcPts val="0"/>
              </a:spcAft>
              <a:tabLst>
                <a:tab pos="2110105" algn="l"/>
              </a:tabLst>
            </a:pPr>
            <a:r>
              <a:rPr lang="pt-BR" sz="2800" b="1" dirty="0">
                <a:solidFill>
                  <a:srgbClr val="7030A0"/>
                </a:solidFill>
                <a:latin typeface="Baguet Script" panose="00000500000000000000" pitchFamily="2" charset="0"/>
                <a:ea typeface="MS Mincho"/>
              </a:rPr>
              <a:t>Thực hành tiếng Việt</a:t>
            </a:r>
            <a:endParaRPr lang="en-US" sz="2800" dirty="0">
              <a:effectLst/>
              <a:latin typeface="Baguet Script" panose="00000500000000000000" pitchFamily="2" charset="0"/>
              <a:ea typeface="Times New Roman" panose="02020603050405020304" pitchFamily="18" charset="0"/>
            </a:endParaRPr>
          </a:p>
        </p:txBody>
      </p:sp>
      <p:sp>
        <p:nvSpPr>
          <p:cNvPr id="9" name="Rectangle 8"/>
          <p:cNvSpPr/>
          <p:nvPr/>
        </p:nvSpPr>
        <p:spPr>
          <a:xfrm>
            <a:off x="472627" y="1433482"/>
            <a:ext cx="3554178" cy="523220"/>
          </a:xfrm>
          <a:prstGeom prst="rect">
            <a:avLst/>
          </a:prstGeom>
        </p:spPr>
        <p:txBody>
          <a:bodyPr wrap="none">
            <a:spAutoFit/>
          </a:bodyPr>
          <a:lstStyle/>
          <a:p>
            <a:pPr>
              <a:spcAft>
                <a:spcPts val="0"/>
              </a:spcAft>
              <a:tabLst>
                <a:tab pos="1386840" algn="l"/>
              </a:tabLst>
            </a:pPr>
            <a:r>
              <a:rPr lang="en-US" sz="2800" b="1" dirty="0" err="1">
                <a:solidFill>
                  <a:srgbClr val="0070C0"/>
                </a:solidFill>
                <a:latin typeface="Baguet Script" panose="00000500000000000000" pitchFamily="2" charset="0"/>
                <a:ea typeface="Times New Roman" panose="02020603050405020304" pitchFamily="18" charset="0"/>
              </a:rPr>
              <a:t>Bài</a:t>
            </a:r>
            <a:r>
              <a:rPr lang="en-US" sz="2800" b="1" dirty="0">
                <a:solidFill>
                  <a:srgbClr val="0070C0"/>
                </a:solidFill>
                <a:latin typeface="Baguet Script" panose="00000500000000000000" pitchFamily="2" charset="0"/>
                <a:ea typeface="Times New Roman" panose="02020603050405020304" pitchFamily="18" charset="0"/>
              </a:rPr>
              <a:t> </a:t>
            </a:r>
            <a:r>
              <a:rPr lang="en-US" sz="2800" b="1" dirty="0" err="1">
                <a:solidFill>
                  <a:srgbClr val="0070C0"/>
                </a:solidFill>
                <a:latin typeface="Baguet Script" panose="00000500000000000000" pitchFamily="2" charset="0"/>
                <a:ea typeface="Times New Roman" panose="02020603050405020304" pitchFamily="18" charset="0"/>
              </a:rPr>
              <a:t>tập</a:t>
            </a:r>
            <a:r>
              <a:rPr lang="en-US" sz="2800" b="1" dirty="0">
                <a:solidFill>
                  <a:srgbClr val="0070C0"/>
                </a:solidFill>
                <a:latin typeface="Baguet Script" panose="00000500000000000000" pitchFamily="2" charset="0"/>
                <a:ea typeface="Times New Roman" panose="02020603050405020304" pitchFamily="18" charset="0"/>
              </a:rPr>
              <a:t> 1:</a:t>
            </a:r>
            <a:r>
              <a:rPr lang="en-US" sz="2800" dirty="0">
                <a:solidFill>
                  <a:srgbClr val="0D0D0D"/>
                </a:solidFill>
                <a:latin typeface="Baguet Script" panose="00000500000000000000" pitchFamily="2" charset="0"/>
                <a:ea typeface="Times New Roman" panose="02020603050405020304" pitchFamily="18" charset="0"/>
              </a:rPr>
              <a:t>SGK </a:t>
            </a:r>
            <a:r>
              <a:rPr lang="en-US" sz="2800" dirty="0" err="1">
                <a:solidFill>
                  <a:srgbClr val="0D0D0D"/>
                </a:solidFill>
                <a:latin typeface="Baguet Script" panose="00000500000000000000" pitchFamily="2" charset="0"/>
                <a:ea typeface="Times New Roman" panose="02020603050405020304" pitchFamily="18" charset="0"/>
              </a:rPr>
              <a:t>trang</a:t>
            </a:r>
            <a:r>
              <a:rPr lang="en-US" sz="2800" dirty="0">
                <a:solidFill>
                  <a:srgbClr val="0D0D0D"/>
                </a:solidFill>
                <a:latin typeface="Baguet Script" panose="00000500000000000000" pitchFamily="2" charset="0"/>
                <a:ea typeface="Times New Roman" panose="02020603050405020304" pitchFamily="18" charset="0"/>
              </a:rPr>
              <a:t> 75</a:t>
            </a:r>
            <a:endParaRPr lang="en-US" sz="2800" dirty="0">
              <a:effectLst/>
              <a:latin typeface="Baguet Script" panose="00000500000000000000" pitchFamily="2" charset="0"/>
              <a:ea typeface="Times New Roman" panose="02020603050405020304" pitchFamily="18" charset="0"/>
            </a:endParaRPr>
          </a:p>
        </p:txBody>
      </p:sp>
      <p:sp>
        <p:nvSpPr>
          <p:cNvPr id="10" name="Rectangle 9"/>
          <p:cNvSpPr/>
          <p:nvPr/>
        </p:nvSpPr>
        <p:spPr>
          <a:xfrm>
            <a:off x="507555" y="919490"/>
            <a:ext cx="2361544" cy="523220"/>
          </a:xfrm>
          <a:prstGeom prst="rect">
            <a:avLst/>
          </a:prstGeom>
        </p:spPr>
        <p:txBody>
          <a:bodyPr wrap="none">
            <a:spAutoFit/>
          </a:bodyPr>
          <a:lstStyle/>
          <a:p>
            <a:pPr>
              <a:spcAft>
                <a:spcPts val="0"/>
              </a:spcAft>
              <a:tabLst>
                <a:tab pos="1386840" algn="l"/>
              </a:tabLst>
            </a:pPr>
            <a:r>
              <a:rPr lang="en-US" sz="2800" b="1" dirty="0" err="1">
                <a:solidFill>
                  <a:srgbClr val="FF0000"/>
                </a:solidFill>
                <a:latin typeface="Baguet Script" panose="00000500000000000000" pitchFamily="2" charset="0"/>
                <a:ea typeface="Times New Roman" panose="02020603050405020304" pitchFamily="18" charset="0"/>
              </a:rPr>
              <a:t>II.Thực</a:t>
            </a:r>
            <a:r>
              <a:rPr lang="en-US" sz="2800" b="1" dirty="0">
                <a:solidFill>
                  <a:srgbClr val="FF0000"/>
                </a:solidFill>
                <a:latin typeface="Baguet Script" panose="00000500000000000000" pitchFamily="2" charset="0"/>
                <a:ea typeface="Times New Roman" panose="02020603050405020304" pitchFamily="18" charset="0"/>
              </a:rPr>
              <a:t> </a:t>
            </a:r>
            <a:r>
              <a:rPr lang="en-US" sz="2800" b="1" dirty="0" err="1">
                <a:solidFill>
                  <a:srgbClr val="FF0000"/>
                </a:solidFill>
                <a:latin typeface="Baguet Script" panose="00000500000000000000" pitchFamily="2" charset="0"/>
                <a:ea typeface="Times New Roman" panose="02020603050405020304" pitchFamily="18" charset="0"/>
              </a:rPr>
              <a:t>hành</a:t>
            </a:r>
            <a:endParaRPr lang="en-US" sz="2800" dirty="0">
              <a:effectLst/>
              <a:latin typeface="Baguet Script" panose="00000500000000000000" pitchFamily="2" charset="0"/>
              <a:ea typeface="Times New Roman" panose="02020603050405020304" pitchFamily="18" charset="0"/>
            </a:endParaRPr>
          </a:p>
        </p:txBody>
      </p:sp>
      <p:sp>
        <p:nvSpPr>
          <p:cNvPr id="15" name="Rectangle 14"/>
          <p:cNvSpPr/>
          <p:nvPr/>
        </p:nvSpPr>
        <p:spPr>
          <a:xfrm>
            <a:off x="685800" y="1981005"/>
            <a:ext cx="10782300" cy="4231928"/>
          </a:xfrm>
          <a:prstGeom prst="rect">
            <a:avLst/>
          </a:prstGeom>
        </p:spPr>
        <p:txBody>
          <a:bodyPr>
            <a:spAutoFit/>
          </a:bodyPr>
          <a:lstStyle/>
          <a:p>
            <a:pPr algn="just">
              <a:spcAft>
                <a:spcPts val="0"/>
              </a:spcAft>
            </a:pP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Cụm</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từ</a:t>
            </a:r>
            <a:r>
              <a:rPr lang="en-US" sz="2600" dirty="0">
                <a:latin typeface="Baguet Script" panose="00000500000000000000" pitchFamily="2" charset="0"/>
                <a:ea typeface="Times New Roman" panose="02020603050405020304" pitchFamily="18" charset="0"/>
              </a:rPr>
              <a:t> </a:t>
            </a:r>
            <a:r>
              <a:rPr lang="en-US" sz="2600" b="1" i="1" dirty="0" err="1">
                <a:latin typeface="Baguet Script" panose="00000500000000000000" pitchFamily="2" charset="0"/>
                <a:ea typeface="Times New Roman" panose="02020603050405020304" pitchFamily="18" charset="0"/>
              </a:rPr>
              <a:t>ngày</a:t>
            </a:r>
            <a:r>
              <a:rPr lang="en-US" sz="2600" b="1" i="1" dirty="0">
                <a:latin typeface="Baguet Script" panose="00000500000000000000" pitchFamily="2" charset="0"/>
                <a:ea typeface="Times New Roman" panose="02020603050405020304" pitchFamily="18" charset="0"/>
              </a:rPr>
              <a:t> </a:t>
            </a:r>
            <a:r>
              <a:rPr lang="en-US" sz="2600" b="1" i="1" dirty="0" err="1">
                <a:latin typeface="Baguet Script" panose="00000500000000000000" pitchFamily="2" charset="0"/>
                <a:ea typeface="Times New Roman" panose="02020603050405020304" pitchFamily="18" charset="0"/>
              </a:rPr>
              <a:t>hôm</a:t>
            </a:r>
            <a:r>
              <a:rPr lang="en-US" sz="2600" b="1" i="1" dirty="0">
                <a:latin typeface="Baguet Script" panose="00000500000000000000" pitchFamily="2" charset="0"/>
                <a:ea typeface="Times New Roman" panose="02020603050405020304" pitchFamily="18" charset="0"/>
              </a:rPr>
              <a:t> nay</a:t>
            </a:r>
            <a:r>
              <a:rPr lang="en-US" sz="2600" dirty="0">
                <a:latin typeface="Baguet Script" panose="00000500000000000000" pitchFamily="2" charset="0"/>
                <a:ea typeface="Times New Roman" panose="02020603050405020304" pitchFamily="18" charset="0"/>
              </a:rPr>
              <a:t> ở </a:t>
            </a:r>
            <a:r>
              <a:rPr lang="en-US" sz="2600" dirty="0" err="1">
                <a:latin typeface="Baguet Script" panose="00000500000000000000" pitchFamily="2" charset="0"/>
                <a:ea typeface="Times New Roman" panose="02020603050405020304" pitchFamily="18" charset="0"/>
              </a:rPr>
              <a:t>câu</a:t>
            </a:r>
            <a:r>
              <a:rPr lang="en-US" sz="2600" dirty="0">
                <a:latin typeface="Baguet Script" panose="00000500000000000000" pitchFamily="2" charset="0"/>
                <a:ea typeface="Times New Roman" panose="02020603050405020304" pitchFamily="18" charset="0"/>
              </a:rPr>
              <a:t> a </a:t>
            </a:r>
            <a:r>
              <a:rPr lang="en-US" sz="2600" dirty="0" err="1">
                <a:latin typeface="Baguet Script" panose="00000500000000000000" pitchFamily="2" charset="0"/>
                <a:ea typeface="Times New Roman" panose="02020603050405020304" pitchFamily="18" charset="0"/>
              </a:rPr>
              <a:t>là</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chủ</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ngữ</a:t>
            </a:r>
            <a:r>
              <a:rPr lang="en-US" sz="2600" dirty="0">
                <a:latin typeface="Baguet Script" panose="00000500000000000000" pitchFamily="2" charset="0"/>
                <a:ea typeface="Times New Roman" panose="02020603050405020304" pitchFamily="18" charset="0"/>
              </a:rPr>
              <a:t>.</a:t>
            </a:r>
          </a:p>
          <a:p>
            <a:pPr lvl="0">
              <a:spcBef>
                <a:spcPts val="600"/>
              </a:spcBef>
              <a:spcAft>
                <a:spcPts val="600"/>
              </a:spcAft>
              <a:buSzPts val="1400"/>
            </a:pP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Cụm</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từ</a:t>
            </a:r>
            <a:r>
              <a:rPr lang="en-US" sz="2600" dirty="0">
                <a:latin typeface="Baguet Script" panose="00000500000000000000" pitchFamily="2" charset="0"/>
                <a:ea typeface="Times New Roman" panose="02020603050405020304" pitchFamily="18" charset="0"/>
              </a:rPr>
              <a:t> </a:t>
            </a:r>
            <a:r>
              <a:rPr lang="en-US" sz="2600" b="1" i="1" dirty="0" err="1">
                <a:latin typeface="Baguet Script" panose="00000500000000000000" pitchFamily="2" charset="0"/>
                <a:ea typeface="Times New Roman" panose="02020603050405020304" pitchFamily="18" charset="0"/>
              </a:rPr>
              <a:t>ngày</a:t>
            </a:r>
            <a:r>
              <a:rPr lang="en-US" sz="2600" b="1" i="1" dirty="0">
                <a:latin typeface="Baguet Script" panose="00000500000000000000" pitchFamily="2" charset="0"/>
                <a:ea typeface="Times New Roman" panose="02020603050405020304" pitchFamily="18" charset="0"/>
              </a:rPr>
              <a:t> </a:t>
            </a:r>
            <a:r>
              <a:rPr lang="en-US" sz="2600" b="1" i="1" dirty="0" err="1">
                <a:latin typeface="Baguet Script" panose="00000500000000000000" pitchFamily="2" charset="0"/>
                <a:ea typeface="Times New Roman" panose="02020603050405020304" pitchFamily="18" charset="0"/>
              </a:rPr>
              <a:t>hôm</a:t>
            </a:r>
            <a:r>
              <a:rPr lang="en-US" sz="2600" b="1" i="1" dirty="0">
                <a:latin typeface="Baguet Script" panose="00000500000000000000" pitchFamily="2" charset="0"/>
                <a:ea typeface="Times New Roman" panose="02020603050405020304" pitchFamily="18" charset="0"/>
              </a:rPr>
              <a:t> nay</a:t>
            </a:r>
            <a:r>
              <a:rPr lang="en-US" sz="2600" dirty="0">
                <a:latin typeface="Baguet Script" panose="00000500000000000000" pitchFamily="2" charset="0"/>
                <a:ea typeface="Times New Roman" panose="02020603050405020304" pitchFamily="18" charset="0"/>
              </a:rPr>
              <a:t> ở </a:t>
            </a:r>
            <a:r>
              <a:rPr lang="en-US" sz="2600" dirty="0" err="1">
                <a:latin typeface="Baguet Script" panose="00000500000000000000" pitchFamily="2" charset="0"/>
                <a:ea typeface="Times New Roman" panose="02020603050405020304" pitchFamily="18" charset="0"/>
              </a:rPr>
              <a:t>câu</a:t>
            </a:r>
            <a:r>
              <a:rPr lang="en-US" sz="2600" dirty="0">
                <a:latin typeface="Baguet Script" panose="00000500000000000000" pitchFamily="2" charset="0"/>
                <a:ea typeface="Times New Roman" panose="02020603050405020304" pitchFamily="18" charset="0"/>
              </a:rPr>
              <a:t> b </a:t>
            </a:r>
            <a:r>
              <a:rPr lang="en-US" sz="2600" dirty="0" err="1">
                <a:latin typeface="Baguet Script" panose="00000500000000000000" pitchFamily="2" charset="0"/>
                <a:ea typeface="Times New Roman" panose="02020603050405020304" pitchFamily="18" charset="0"/>
              </a:rPr>
              <a:t>là</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trạng</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ngữ</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vì</a:t>
            </a:r>
            <a:r>
              <a:rPr lang="en-US" sz="2600" dirty="0">
                <a:latin typeface="Baguet Script" panose="00000500000000000000" pitchFamily="2" charset="0"/>
                <a:ea typeface="Times New Roman" panose="02020603050405020304" pitchFamily="18" charset="0"/>
              </a:rPr>
              <a:t>:</a:t>
            </a:r>
          </a:p>
          <a:p>
            <a:pPr>
              <a:spcBef>
                <a:spcPts val="600"/>
              </a:spcBef>
              <a:spcAft>
                <a:spcPts val="600"/>
              </a:spcAft>
            </a:pP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Về</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vai</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trò</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ngữ</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pháp</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cụm</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từ</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ngày</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hôm</a:t>
            </a:r>
            <a:r>
              <a:rPr lang="en-US" sz="2600" dirty="0">
                <a:latin typeface="Baguet Script" panose="00000500000000000000" pitchFamily="2" charset="0"/>
                <a:ea typeface="Times New Roman" panose="02020603050405020304" pitchFamily="18" charset="0"/>
              </a:rPr>
              <a:t> nay” </a:t>
            </a:r>
            <a:r>
              <a:rPr lang="en-US" sz="2600" dirty="0" err="1">
                <a:latin typeface="Baguet Script" panose="00000500000000000000" pitchFamily="2" charset="0"/>
                <a:ea typeface="Times New Roman" panose="02020603050405020304" pitchFamily="18" charset="0"/>
              </a:rPr>
              <a:t>là</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thành</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phần</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không</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bắt</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buộc</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trong</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câu</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có</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thể</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lược</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bỏ</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mà</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không</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ảnh</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hưởng</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đến</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tính</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trọn</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vẹn</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của</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câu</a:t>
            </a:r>
            <a:r>
              <a:rPr lang="en-US" sz="2600" dirty="0">
                <a:latin typeface="Baguet Script" panose="00000500000000000000" pitchFamily="2" charset="0"/>
                <a:ea typeface="Times New Roman" panose="02020603050405020304" pitchFamily="18" charset="0"/>
              </a:rPr>
              <a:t>.</a:t>
            </a:r>
          </a:p>
          <a:p>
            <a:pPr>
              <a:spcBef>
                <a:spcPts val="600"/>
              </a:spcBef>
              <a:spcAft>
                <a:spcPts val="600"/>
              </a:spcAft>
            </a:pP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Về</a:t>
            </a:r>
            <a:r>
              <a:rPr lang="en-US" sz="2600" dirty="0">
                <a:latin typeface="Baguet Script" panose="00000500000000000000" pitchFamily="2" charset="0"/>
                <a:ea typeface="Times New Roman" panose="02020603050405020304" pitchFamily="18" charset="0"/>
              </a:rPr>
              <a:t> ý </a:t>
            </a:r>
            <a:r>
              <a:rPr lang="en-US" sz="2600" dirty="0" err="1">
                <a:latin typeface="Baguet Script" panose="00000500000000000000" pitchFamily="2" charset="0"/>
                <a:ea typeface="Times New Roman" panose="02020603050405020304" pitchFamily="18" charset="0"/>
              </a:rPr>
              <a:t>nghĩa</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cụm</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từ</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ngày</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hôm</a:t>
            </a:r>
            <a:r>
              <a:rPr lang="en-US" sz="2600" dirty="0">
                <a:latin typeface="Baguet Script" panose="00000500000000000000" pitchFamily="2" charset="0"/>
                <a:ea typeface="Times New Roman" panose="02020603050405020304" pitchFamily="18" charset="0"/>
              </a:rPr>
              <a:t> nay” (</a:t>
            </a:r>
            <a:r>
              <a:rPr lang="en-US" sz="2600" dirty="0" err="1">
                <a:latin typeface="Baguet Script" panose="00000500000000000000" pitchFamily="2" charset="0"/>
                <a:ea typeface="Times New Roman" panose="02020603050405020304" pitchFamily="18" charset="0"/>
              </a:rPr>
              <a:t>Câu</a:t>
            </a:r>
            <a:r>
              <a:rPr lang="en-US" sz="2600" dirty="0">
                <a:latin typeface="Baguet Script" panose="00000500000000000000" pitchFamily="2" charset="0"/>
                <a:ea typeface="Times New Roman" panose="02020603050405020304" pitchFamily="18" charset="0"/>
              </a:rPr>
              <a:t> b) </a:t>
            </a:r>
            <a:r>
              <a:rPr lang="en-US" sz="2600" dirty="0" err="1">
                <a:latin typeface="Baguet Script" panose="00000500000000000000" pitchFamily="2" charset="0"/>
                <a:ea typeface="Times New Roman" panose="02020603050405020304" pitchFamily="18" charset="0"/>
              </a:rPr>
              <a:t>chỉ</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thời</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gian</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diễn</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ra</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sự</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việc</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nêu</a:t>
            </a:r>
            <a:r>
              <a:rPr lang="en-US" sz="2600" dirty="0">
                <a:latin typeface="Baguet Script" panose="00000500000000000000" pitchFamily="2" charset="0"/>
                <a:ea typeface="Times New Roman" panose="02020603050405020304" pitchFamily="18" charset="0"/>
              </a:rPr>
              <a:t> ở </a:t>
            </a:r>
            <a:r>
              <a:rPr lang="en-US" sz="2600" dirty="0" err="1">
                <a:latin typeface="Baguet Script" panose="00000500000000000000" pitchFamily="2" charset="0"/>
                <a:ea typeface="Times New Roman" panose="02020603050405020304" pitchFamily="18" charset="0"/>
              </a:rPr>
              <a:t>vị</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ngữ</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Đây</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là</a:t>
            </a:r>
            <a:r>
              <a:rPr lang="en-US" sz="2600" dirty="0">
                <a:latin typeface="Baguet Script" panose="00000500000000000000" pitchFamily="2" charset="0"/>
                <a:ea typeface="Times New Roman" panose="02020603050405020304" pitchFamily="18" charset="0"/>
              </a:rPr>
              <a:t> ý </a:t>
            </a:r>
            <a:r>
              <a:rPr lang="en-US" sz="2600" dirty="0" err="1">
                <a:latin typeface="Baguet Script" panose="00000500000000000000" pitchFamily="2" charset="0"/>
                <a:ea typeface="Times New Roman" panose="02020603050405020304" pitchFamily="18" charset="0"/>
              </a:rPr>
              <a:t>nghĩa</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đặc</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trưng</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của</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trạng</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ngữ</a:t>
            </a:r>
            <a:r>
              <a:rPr lang="en-US" sz="2600" dirty="0">
                <a:latin typeface="Baguet Script" panose="00000500000000000000" pitchFamily="2" charset="0"/>
                <a:ea typeface="Times New Roman" panose="02020603050405020304" pitchFamily="18" charset="0"/>
              </a:rPr>
              <a:t>.</a:t>
            </a:r>
          </a:p>
          <a:p>
            <a:pPr>
              <a:spcBef>
                <a:spcPts val="600"/>
              </a:spcBef>
              <a:spcAft>
                <a:spcPts val="600"/>
              </a:spcAft>
            </a:pP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Về</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hình</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thức</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cụm</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từ</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ngày</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hôm</a:t>
            </a:r>
            <a:r>
              <a:rPr lang="en-US" sz="2600" dirty="0">
                <a:latin typeface="Baguet Script" panose="00000500000000000000" pitchFamily="2" charset="0"/>
                <a:ea typeface="Times New Roman" panose="02020603050405020304" pitchFamily="18" charset="0"/>
              </a:rPr>
              <a:t> nay” (</a:t>
            </a:r>
            <a:r>
              <a:rPr lang="en-US" sz="2600" dirty="0" err="1">
                <a:latin typeface="Baguet Script" panose="00000500000000000000" pitchFamily="2" charset="0"/>
                <a:ea typeface="Times New Roman" panose="02020603050405020304" pitchFamily="18" charset="0"/>
              </a:rPr>
              <a:t>Câu</a:t>
            </a:r>
            <a:r>
              <a:rPr lang="en-US" sz="2600" dirty="0">
                <a:latin typeface="Baguet Script" panose="00000500000000000000" pitchFamily="2" charset="0"/>
                <a:ea typeface="Times New Roman" panose="02020603050405020304" pitchFamily="18" charset="0"/>
              </a:rPr>
              <a:t> b) </a:t>
            </a:r>
            <a:r>
              <a:rPr lang="en-US" sz="2600" dirty="0" err="1">
                <a:latin typeface="Baguet Script" panose="00000500000000000000" pitchFamily="2" charset="0"/>
                <a:ea typeface="Times New Roman" panose="02020603050405020304" pitchFamily="18" charset="0"/>
              </a:rPr>
              <a:t>trả</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lời</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cho</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câu</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hỏi</a:t>
            </a:r>
            <a:r>
              <a:rPr lang="en-US" sz="2600" dirty="0">
                <a:latin typeface="Baguet Script" panose="00000500000000000000" pitchFamily="2" charset="0"/>
                <a:ea typeface="Times New Roman" panose="02020603050405020304" pitchFamily="18" charset="0"/>
              </a:rPr>
              <a:t> </a:t>
            </a:r>
            <a:r>
              <a:rPr lang="en-US" sz="2600" i="1" dirty="0" err="1">
                <a:latin typeface="Baguet Script" panose="00000500000000000000" pitchFamily="2" charset="0"/>
                <a:ea typeface="Times New Roman" panose="02020603050405020304" pitchFamily="18" charset="0"/>
              </a:rPr>
              <a:t>Khi</a:t>
            </a:r>
            <a:r>
              <a:rPr lang="en-US" sz="2600" i="1" dirty="0">
                <a:latin typeface="Baguet Script" panose="00000500000000000000" pitchFamily="2" charset="0"/>
                <a:ea typeface="Times New Roman" panose="02020603050405020304" pitchFamily="18" charset="0"/>
              </a:rPr>
              <a:t> </a:t>
            </a:r>
            <a:r>
              <a:rPr lang="en-US" sz="2600" i="1" dirty="0" err="1">
                <a:latin typeface="Baguet Script" panose="00000500000000000000" pitchFamily="2" charset="0"/>
                <a:ea typeface="Times New Roman" panose="02020603050405020304" pitchFamily="18" charset="0"/>
              </a:rPr>
              <a:t>nào</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đứng</a:t>
            </a:r>
            <a:r>
              <a:rPr lang="en-US" sz="2600" dirty="0">
                <a:latin typeface="Baguet Script" panose="00000500000000000000" pitchFamily="2" charset="0"/>
                <a:ea typeface="Times New Roman" panose="02020603050405020304" pitchFamily="18" charset="0"/>
              </a:rPr>
              <a:t> ở </a:t>
            </a:r>
            <a:r>
              <a:rPr lang="en-US" sz="2600" dirty="0" err="1">
                <a:latin typeface="Baguet Script" panose="00000500000000000000" pitchFamily="2" charset="0"/>
                <a:ea typeface="Times New Roman" panose="02020603050405020304" pitchFamily="18" charset="0"/>
              </a:rPr>
              <a:t>đầu</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câu</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và</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ngăn</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cách</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bằng</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dấu</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phẩy</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với</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các</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thành</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phần</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khác</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của</a:t>
            </a:r>
            <a:r>
              <a:rPr lang="en-US" sz="2600" dirty="0">
                <a:latin typeface="Baguet Script" panose="00000500000000000000" pitchFamily="2" charset="0"/>
                <a:ea typeface="Times New Roman" panose="02020603050405020304" pitchFamily="18" charset="0"/>
              </a:rPr>
              <a:t> </a:t>
            </a:r>
            <a:r>
              <a:rPr lang="en-US" sz="2600" dirty="0" err="1">
                <a:latin typeface="Baguet Script" panose="00000500000000000000" pitchFamily="2" charset="0"/>
                <a:ea typeface="Times New Roman" panose="02020603050405020304" pitchFamily="18" charset="0"/>
              </a:rPr>
              <a:t>câu</a:t>
            </a:r>
            <a:r>
              <a:rPr lang="en-US" sz="2600" dirty="0">
                <a:latin typeface="Baguet Script" panose="00000500000000000000" pitchFamily="2" charset="0"/>
                <a:ea typeface="Times New Roman" panose="02020603050405020304" pitchFamily="18" charset="0"/>
              </a:rPr>
              <a:t>.</a:t>
            </a:r>
            <a:endParaRPr lang="en-US" sz="2600" dirty="0">
              <a:effectLst/>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46778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1000"/>
                                        <p:tgtEl>
                                          <p:spTgt spid="15">
                                            <p:txEl>
                                              <p:pRg st="0" end="0"/>
                                            </p:txEl>
                                          </p:spTgt>
                                        </p:tgtEl>
                                      </p:cBhvr>
                                    </p:animEffect>
                                    <p:anim calcmode="lin" valueType="num">
                                      <p:cBhvr>
                                        <p:cTn id="8"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5">
                                            <p:txEl>
                                              <p:pRg st="1" end="1"/>
                                            </p:txEl>
                                          </p:spTgt>
                                        </p:tgtEl>
                                        <p:attrNameLst>
                                          <p:attrName>style.visibility</p:attrName>
                                        </p:attrNameLst>
                                      </p:cBhvr>
                                      <p:to>
                                        <p:strVal val="visible"/>
                                      </p:to>
                                    </p:set>
                                    <p:animEffect transition="in" filter="fade">
                                      <p:cBhvr>
                                        <p:cTn id="14" dur="1000"/>
                                        <p:tgtEl>
                                          <p:spTgt spid="15">
                                            <p:txEl>
                                              <p:pRg st="1" end="1"/>
                                            </p:txEl>
                                          </p:spTgt>
                                        </p:tgtEl>
                                      </p:cBhvr>
                                    </p:animEffect>
                                    <p:anim calcmode="lin" valueType="num">
                                      <p:cBhvr>
                                        <p:cTn id="15" dur="10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5">
                                            <p:txEl>
                                              <p:pRg st="2" end="2"/>
                                            </p:txEl>
                                          </p:spTgt>
                                        </p:tgtEl>
                                        <p:attrNameLst>
                                          <p:attrName>style.visibility</p:attrName>
                                        </p:attrNameLst>
                                      </p:cBhvr>
                                      <p:to>
                                        <p:strVal val="visible"/>
                                      </p:to>
                                    </p:set>
                                    <p:animEffect transition="in" filter="fade">
                                      <p:cBhvr>
                                        <p:cTn id="21" dur="1000"/>
                                        <p:tgtEl>
                                          <p:spTgt spid="15">
                                            <p:txEl>
                                              <p:pRg st="2" end="2"/>
                                            </p:txEl>
                                          </p:spTgt>
                                        </p:tgtEl>
                                      </p:cBhvr>
                                    </p:animEffect>
                                    <p:anim calcmode="lin" valueType="num">
                                      <p:cBhvr>
                                        <p:cTn id="22" dur="10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5">
                                            <p:txEl>
                                              <p:pRg st="3" end="3"/>
                                            </p:txEl>
                                          </p:spTgt>
                                        </p:tgtEl>
                                        <p:attrNameLst>
                                          <p:attrName>style.visibility</p:attrName>
                                        </p:attrNameLst>
                                      </p:cBhvr>
                                      <p:to>
                                        <p:strVal val="visible"/>
                                      </p:to>
                                    </p:set>
                                    <p:animEffect transition="in" filter="fade">
                                      <p:cBhvr>
                                        <p:cTn id="28" dur="1000"/>
                                        <p:tgtEl>
                                          <p:spTgt spid="15">
                                            <p:txEl>
                                              <p:pRg st="3" end="3"/>
                                            </p:txEl>
                                          </p:spTgt>
                                        </p:tgtEl>
                                      </p:cBhvr>
                                    </p:animEffect>
                                    <p:anim calcmode="lin" valueType="num">
                                      <p:cBhvr>
                                        <p:cTn id="29" dur="10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5">
                                            <p:txEl>
                                              <p:pRg st="4" end="4"/>
                                            </p:txEl>
                                          </p:spTgt>
                                        </p:tgtEl>
                                        <p:attrNameLst>
                                          <p:attrName>style.visibility</p:attrName>
                                        </p:attrNameLst>
                                      </p:cBhvr>
                                      <p:to>
                                        <p:strVal val="visible"/>
                                      </p:to>
                                    </p:set>
                                    <p:animEffect transition="in" filter="fade">
                                      <p:cBhvr>
                                        <p:cTn id="35" dur="1000"/>
                                        <p:tgtEl>
                                          <p:spTgt spid="15">
                                            <p:txEl>
                                              <p:pRg st="4" end="4"/>
                                            </p:txEl>
                                          </p:spTgt>
                                        </p:tgtEl>
                                      </p:cBhvr>
                                    </p:animEffect>
                                    <p:anim calcmode="lin" valueType="num">
                                      <p:cBhvr>
                                        <p:cTn id="36" dur="1000" fill="hold"/>
                                        <p:tgtEl>
                                          <p:spTgt spid="1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4605304" y="667973"/>
            <a:ext cx="3423758" cy="52322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110105" algn="l"/>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10" name="Rectangle 9"/>
          <p:cNvSpPr/>
          <p:nvPr/>
        </p:nvSpPr>
        <p:spPr>
          <a:xfrm>
            <a:off x="507555" y="919490"/>
            <a:ext cx="23615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II.Thực</a:t>
            </a: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hành</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07555" y="1316344"/>
            <a:ext cx="4036682" cy="523220"/>
          </a:xfrm>
          <a:prstGeom prst="rect">
            <a:avLst/>
          </a:prstGeom>
        </p:spPr>
        <p:txBody>
          <a:bodyPr wrap="none">
            <a:spAutoFit/>
          </a:bodyPr>
          <a:lstStyle/>
          <a:p>
            <a:pPr lvl="0">
              <a:tabLst>
                <a:tab pos="1386840" algn="l"/>
              </a:tabLst>
              <a:defRPr/>
            </a:pPr>
            <a:r>
              <a:rPr lang="en-US" sz="2800" b="1" dirty="0">
                <a:solidFill>
                  <a:srgbClr val="0070C0"/>
                </a:solidFill>
                <a:latin typeface="Baguet Script" panose="00000500000000000000" pitchFamily="2" charset="0"/>
                <a:ea typeface="Arial" panose="020B0604020202020204" pitchFamily="34" charset="0"/>
              </a:rPr>
              <a:t>2. </a:t>
            </a:r>
            <a:r>
              <a:rPr lang="en-US" sz="2800" b="1" dirty="0" err="1">
                <a:solidFill>
                  <a:srgbClr val="0070C0"/>
                </a:solidFill>
                <a:latin typeface="Baguet Script" panose="00000500000000000000" pitchFamily="2" charset="0"/>
                <a:ea typeface="Arial" panose="020B0604020202020204" pitchFamily="34" charset="0"/>
              </a:rPr>
              <a:t>Bài</a:t>
            </a:r>
            <a:r>
              <a:rPr lang="en-US" sz="2800" b="1" dirty="0">
                <a:solidFill>
                  <a:srgbClr val="0070C0"/>
                </a:solidFill>
                <a:latin typeface="Baguet Script" panose="00000500000000000000" pitchFamily="2" charset="0"/>
                <a:ea typeface="Arial" panose="020B0604020202020204" pitchFamily="34" charset="0"/>
              </a:rPr>
              <a:t> </a:t>
            </a:r>
            <a:r>
              <a:rPr lang="en-US" sz="2800" b="1" dirty="0" err="1">
                <a:solidFill>
                  <a:srgbClr val="0070C0"/>
                </a:solidFill>
                <a:latin typeface="Baguet Script" panose="00000500000000000000" pitchFamily="2" charset="0"/>
                <a:ea typeface="Arial" panose="020B0604020202020204" pitchFamily="34" charset="0"/>
              </a:rPr>
              <a:t>tập</a:t>
            </a:r>
            <a:r>
              <a:rPr lang="en-US" sz="2800" b="1" dirty="0">
                <a:solidFill>
                  <a:srgbClr val="0070C0"/>
                </a:solidFill>
                <a:latin typeface="Baguet Script" panose="00000500000000000000" pitchFamily="2" charset="0"/>
                <a:ea typeface="Arial" panose="020B0604020202020204" pitchFamily="34" charset="0"/>
              </a:rPr>
              <a:t> 2</a:t>
            </a:r>
            <a:r>
              <a:rPr lang="en-US" sz="2800" b="1" dirty="0">
                <a:solidFill>
                  <a:srgbClr val="0070C0"/>
                </a:solidFill>
                <a:latin typeface="Baguet Script" panose="00000500000000000000" pitchFamily="2" charset="0"/>
                <a:ea typeface="Times New Roman" panose="02020603050405020304" pitchFamily="18" charset="0"/>
              </a:rPr>
              <a:t>:</a:t>
            </a:r>
            <a:r>
              <a:rPr lang="en-US" sz="2800" dirty="0">
                <a:solidFill>
                  <a:srgbClr val="0D0D0D"/>
                </a:solidFill>
                <a:latin typeface="Baguet Script" panose="00000500000000000000" pitchFamily="2" charset="0"/>
                <a:ea typeface="Times New Roman" panose="02020603050405020304" pitchFamily="18" charset="0"/>
              </a:rPr>
              <a:t>SGK </a:t>
            </a:r>
            <a:r>
              <a:rPr lang="en-US" sz="2800" dirty="0" err="1">
                <a:solidFill>
                  <a:srgbClr val="0D0D0D"/>
                </a:solidFill>
                <a:latin typeface="Baguet Script" panose="00000500000000000000" pitchFamily="2" charset="0"/>
                <a:ea typeface="Times New Roman" panose="02020603050405020304" pitchFamily="18" charset="0"/>
              </a:rPr>
              <a:t>trang</a:t>
            </a:r>
            <a:r>
              <a:rPr lang="en-US" sz="2800" dirty="0">
                <a:solidFill>
                  <a:srgbClr val="0D0D0D"/>
                </a:solidFill>
                <a:latin typeface="Baguet Script" panose="00000500000000000000" pitchFamily="2" charset="0"/>
                <a:ea typeface="Times New Roman" panose="02020603050405020304" pitchFamily="18" charset="0"/>
              </a:rPr>
              <a:t> 75</a:t>
            </a:r>
            <a:endParaRPr lang="en-US" sz="2800" dirty="0">
              <a:solidFill>
                <a:prstClr val="black"/>
              </a:solidFill>
              <a:latin typeface="Baguet Script" panose="00000500000000000000" pitchFamily="2" charset="0"/>
              <a:ea typeface="Times New Roman" panose="02020603050405020304" pitchFamily="18" charset="0"/>
            </a:endParaRPr>
          </a:p>
        </p:txBody>
      </p:sp>
      <p:sp>
        <p:nvSpPr>
          <p:cNvPr id="6" name="Rectangle 5"/>
          <p:cNvSpPr/>
          <p:nvPr/>
        </p:nvSpPr>
        <p:spPr>
          <a:xfrm>
            <a:off x="685800" y="1776186"/>
            <a:ext cx="10782300" cy="4524315"/>
          </a:xfrm>
          <a:prstGeom prst="rect">
            <a:avLst/>
          </a:prstGeom>
        </p:spPr>
        <p:txBody>
          <a:bodyPr>
            <a:spAutoFit/>
          </a:bodyPr>
          <a:lstStyle/>
          <a:p>
            <a:pPr algn="just">
              <a:spcAft>
                <a:spcPts val="0"/>
              </a:spcAft>
            </a:pPr>
            <a:r>
              <a:rPr lang="en-US" sz="3200" dirty="0">
                <a:solidFill>
                  <a:srgbClr val="0D0D0D"/>
                </a:solidFill>
                <a:latin typeface="Baguet Script" panose="00000500000000000000" pitchFamily="2" charset="0"/>
                <a:ea typeface="Times New Roman" panose="02020603050405020304" pitchFamily="18" charset="0"/>
              </a:rPr>
              <a:t>- 3 </a:t>
            </a:r>
            <a:r>
              <a:rPr lang="en-US" sz="3200" dirty="0" err="1">
                <a:solidFill>
                  <a:srgbClr val="0D0D0D"/>
                </a:solidFill>
                <a:latin typeface="Baguet Script" panose="00000500000000000000" pitchFamily="2" charset="0"/>
                <a:ea typeface="Times New Roman" panose="02020603050405020304" pitchFamily="18" charset="0"/>
              </a:rPr>
              <a:t>trạng</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ngữ</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chỉ</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thời</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gian</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trong</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truyện</a:t>
            </a:r>
            <a:r>
              <a:rPr lang="en-US" sz="3200"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Bức</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tranh</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của</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em</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gái</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tôi</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Tạ</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Duy</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Anh</a:t>
            </a:r>
            <a:r>
              <a:rPr lang="en-US" sz="3200"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một</a:t>
            </a:r>
            <a:r>
              <a:rPr lang="en-US" sz="3200" b="1"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hôm</a:t>
            </a:r>
            <a:r>
              <a:rPr lang="en-US" sz="3200" b="1"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kể</a:t>
            </a:r>
            <a:r>
              <a:rPr lang="en-US" sz="3200" b="1"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từ</a:t>
            </a:r>
            <a:r>
              <a:rPr lang="en-US" sz="3200" b="1"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hôm</a:t>
            </a:r>
            <a:r>
              <a:rPr lang="en-US" sz="3200" b="1"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đó</a:t>
            </a:r>
            <a:r>
              <a:rPr lang="en-US" sz="3200" b="1"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trước</a:t>
            </a:r>
            <a:r>
              <a:rPr lang="en-US" sz="3200" b="1"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khi</a:t>
            </a:r>
            <a:r>
              <a:rPr lang="en-US" sz="3200" b="1"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đi</a:t>
            </a:r>
            <a:r>
              <a:rPr lang="en-US" sz="3200" b="1"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thi</a:t>
            </a:r>
            <a:r>
              <a:rPr lang="en-US" sz="3200" b="1" i="1" dirty="0">
                <a:solidFill>
                  <a:srgbClr val="0D0D0D"/>
                </a:solidFill>
                <a:latin typeface="Baguet Script" panose="00000500000000000000" pitchFamily="2" charset="0"/>
                <a:ea typeface="Times New Roman" panose="02020603050405020304" pitchFamily="18" charset="0"/>
              </a:rPr>
              <a:t>.</a:t>
            </a:r>
            <a:endParaRPr lang="en-US" sz="3200" dirty="0">
              <a:latin typeface="Baguet Script" panose="00000500000000000000" pitchFamily="2" charset="0"/>
              <a:ea typeface="Times New Roman" panose="02020603050405020304" pitchFamily="18" charset="0"/>
            </a:endParaRPr>
          </a:p>
          <a:p>
            <a:pPr algn="just">
              <a:spcAft>
                <a:spcPts val="0"/>
              </a:spcAft>
            </a:pPr>
            <a:r>
              <a:rPr lang="en-US" sz="3200"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Một</a:t>
            </a:r>
            <a:r>
              <a:rPr lang="en-US" sz="3200" b="1"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hôm</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tôi</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bắt</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gặp</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nó</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nhào</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một</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thứ</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bột</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gì</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đó</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đen</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sì</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trông</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rất</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sợ</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thỉnh</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thoảng</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lại</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bôi</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bôi</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ra</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cổ</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tay</a:t>
            </a:r>
            <a:r>
              <a:rPr lang="en-US" sz="3200" i="1" dirty="0">
                <a:solidFill>
                  <a:srgbClr val="0D0D0D"/>
                </a:solidFill>
                <a:latin typeface="Baguet Script" panose="00000500000000000000" pitchFamily="2" charset="0"/>
                <a:ea typeface="Times New Roman" panose="02020603050405020304" pitchFamily="18" charset="0"/>
              </a:rPr>
              <a:t>….</a:t>
            </a:r>
            <a:endParaRPr lang="en-US" sz="3200" dirty="0">
              <a:latin typeface="Baguet Script" panose="00000500000000000000" pitchFamily="2" charset="0"/>
              <a:ea typeface="Times New Roman" panose="02020603050405020304" pitchFamily="18" charset="0"/>
            </a:endParaRPr>
          </a:p>
          <a:p>
            <a:pPr algn="just">
              <a:spcAft>
                <a:spcPts val="0"/>
              </a:spcAft>
            </a:pPr>
            <a:r>
              <a:rPr lang="en-US" sz="3200"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Hôm</a:t>
            </a:r>
            <a:r>
              <a:rPr lang="en-US" sz="3200" b="1"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đó</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chú</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Tiến</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Lê</a:t>
            </a:r>
            <a:r>
              <a:rPr lang="en-US" sz="3200" i="1" dirty="0">
                <a:solidFill>
                  <a:srgbClr val="0D0D0D"/>
                </a:solidFill>
                <a:latin typeface="Baguet Script" panose="00000500000000000000" pitchFamily="2" charset="0"/>
                <a:ea typeface="Times New Roman" panose="02020603050405020304" pitchFamily="18" charset="0"/>
              </a:rPr>
              <a:t> – </a:t>
            </a:r>
            <a:r>
              <a:rPr lang="en-US" sz="3200" i="1" dirty="0" err="1">
                <a:solidFill>
                  <a:srgbClr val="0D0D0D"/>
                </a:solidFill>
                <a:latin typeface="Baguet Script" panose="00000500000000000000" pitchFamily="2" charset="0"/>
                <a:ea typeface="Times New Roman" panose="02020603050405020304" pitchFamily="18" charset="0"/>
              </a:rPr>
              <a:t>hoạ</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sĩ</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bạn</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thân</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của</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bố</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tôi</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đưa</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theo</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bé</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Quỳnh</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đến</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chơi</a:t>
            </a:r>
            <a:r>
              <a:rPr lang="en-US" sz="3200" i="1" dirty="0">
                <a:solidFill>
                  <a:srgbClr val="0D0D0D"/>
                </a:solidFill>
                <a:latin typeface="Baguet Script" panose="00000500000000000000" pitchFamily="2" charset="0"/>
                <a:ea typeface="Times New Roman" panose="02020603050405020304" pitchFamily="18" charset="0"/>
              </a:rPr>
              <a:t>.</a:t>
            </a:r>
            <a:endParaRPr lang="en-US" sz="3200" dirty="0">
              <a:latin typeface="Baguet Script" panose="00000500000000000000" pitchFamily="2" charset="0"/>
              <a:ea typeface="Times New Roman" panose="02020603050405020304" pitchFamily="18" charset="0"/>
            </a:endParaRPr>
          </a:p>
          <a:p>
            <a:pPr algn="just">
              <a:spcAft>
                <a:spcPts val="0"/>
              </a:spcAft>
            </a:pPr>
            <a:r>
              <a:rPr lang="en-US" sz="3200"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Kể</a:t>
            </a:r>
            <a:r>
              <a:rPr lang="en-US" sz="3200" b="1"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từ</a:t>
            </a:r>
            <a:r>
              <a:rPr lang="en-US" sz="3200" b="1"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hôm</a:t>
            </a:r>
            <a:r>
              <a:rPr lang="en-US" sz="3200" b="1" i="1" dirty="0">
                <a:solidFill>
                  <a:srgbClr val="0D0D0D"/>
                </a:solidFill>
                <a:latin typeface="Baguet Script" panose="00000500000000000000" pitchFamily="2" charset="0"/>
                <a:ea typeface="Times New Roman" panose="02020603050405020304" pitchFamily="18" charset="0"/>
              </a:rPr>
              <a:t> </a:t>
            </a:r>
            <a:r>
              <a:rPr lang="en-US" sz="3200" b="1" i="1" dirty="0" err="1">
                <a:solidFill>
                  <a:srgbClr val="0D0D0D"/>
                </a:solidFill>
                <a:latin typeface="Baguet Script" panose="00000500000000000000" pitchFamily="2" charset="0"/>
                <a:ea typeface="Times New Roman" panose="02020603050405020304" pitchFamily="18" charset="0"/>
              </a:rPr>
              <a:t>đó</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mặc</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dù</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mọi</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chuyện</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vẫn</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như</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cũ</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trong</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căn</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nhà</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của</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chúng</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tôi</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nhưng</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tôi</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luôn</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cảm</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thấy</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mình</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bất</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tài</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nên</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bị</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đẩy</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ra</a:t>
            </a:r>
            <a:r>
              <a:rPr lang="en-US" sz="3200" i="1" dirty="0">
                <a:solidFill>
                  <a:srgbClr val="0D0D0D"/>
                </a:solidFill>
                <a:latin typeface="Baguet Script" panose="00000500000000000000" pitchFamily="2" charset="0"/>
                <a:ea typeface="Times New Roman" panose="02020603050405020304" pitchFamily="18" charset="0"/>
              </a:rPr>
              <a:t> </a:t>
            </a:r>
            <a:r>
              <a:rPr lang="en-US" sz="3200" i="1" dirty="0" err="1">
                <a:solidFill>
                  <a:srgbClr val="0D0D0D"/>
                </a:solidFill>
                <a:latin typeface="Baguet Script" panose="00000500000000000000" pitchFamily="2" charset="0"/>
                <a:ea typeface="Times New Roman" panose="02020603050405020304" pitchFamily="18" charset="0"/>
              </a:rPr>
              <a:t>ngoài</a:t>
            </a:r>
            <a:r>
              <a:rPr lang="en-US" sz="3200" i="1" dirty="0">
                <a:solidFill>
                  <a:srgbClr val="0D0D0D"/>
                </a:solidFill>
                <a:latin typeface="Baguet Script" panose="00000500000000000000" pitchFamily="2" charset="0"/>
                <a:ea typeface="Times New Roman" panose="02020603050405020304" pitchFamily="18" charset="0"/>
              </a:rPr>
              <a:t>.</a:t>
            </a:r>
            <a:endParaRPr lang="en-US" sz="3200" dirty="0">
              <a:effectLst/>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2766734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4605304" y="667973"/>
            <a:ext cx="3423758" cy="52322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110105" algn="l"/>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10" name="Rectangle 9"/>
          <p:cNvSpPr/>
          <p:nvPr/>
        </p:nvSpPr>
        <p:spPr>
          <a:xfrm>
            <a:off x="507555" y="919490"/>
            <a:ext cx="23615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II.Thực</a:t>
            </a: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hành</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07555" y="1316344"/>
            <a:ext cx="403668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2.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Bài</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tập</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2</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SGK </a:t>
            </a:r>
            <a:r>
              <a:rPr kumimoji="0" lang="en-US" sz="2800" b="0" i="0" u="none" strike="noStrike" kern="1200" cap="none" spc="0" normalizeH="0" baseline="0" noProof="0" dirty="0" err="1">
                <a:ln>
                  <a:noFill/>
                </a:ln>
                <a:solidFill>
                  <a:srgbClr val="0D0D0D"/>
                </a:solidFill>
                <a:effectLst/>
                <a:uLnTx/>
                <a:uFillTx/>
                <a:latin typeface="Baguet Script" panose="00000500000000000000" pitchFamily="2" charset="0"/>
                <a:ea typeface="Times New Roman" panose="02020603050405020304" pitchFamily="18" charset="0"/>
                <a:cs typeface="+mn-cs"/>
              </a:rPr>
              <a:t>trang</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 75</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9" name="Rectangle 8"/>
          <p:cNvSpPr/>
          <p:nvPr/>
        </p:nvSpPr>
        <p:spPr>
          <a:xfrm>
            <a:off x="685800" y="1818570"/>
            <a:ext cx="10782300" cy="4524315"/>
          </a:xfrm>
          <a:prstGeom prst="rect">
            <a:avLst/>
          </a:prstGeom>
        </p:spPr>
        <p:txBody>
          <a:bodyPr>
            <a:spAutoFit/>
          </a:bodyPr>
          <a:lstStyle/>
          <a:p>
            <a:pPr lvl="0" algn="just">
              <a:spcAft>
                <a:spcPts val="0"/>
              </a:spcAft>
              <a:buSzPts val="1400"/>
            </a:pPr>
            <a:r>
              <a:rPr lang="pt-BR" sz="3200" dirty="0">
                <a:solidFill>
                  <a:srgbClr val="0D0D0D"/>
                </a:solidFill>
                <a:latin typeface="Baguet Script" panose="00000500000000000000" pitchFamily="2" charset="0"/>
                <a:ea typeface="MS Mincho"/>
              </a:rPr>
              <a:t>- Tác dụng liên kết  câu của các trạng ngữ: các trạng ngữ chỉ thời gian tạo bối cảnh thời gian chung cho các sự việc nêu ở các câu trong đoạn:</a:t>
            </a:r>
            <a:endParaRPr lang="en-US" sz="3200" dirty="0">
              <a:latin typeface="Baguet Script" panose="00000500000000000000" pitchFamily="2" charset="0"/>
              <a:ea typeface="Times New Roman" panose="02020603050405020304" pitchFamily="18" charset="0"/>
            </a:endParaRPr>
          </a:p>
          <a:p>
            <a:pPr algn="just">
              <a:spcAft>
                <a:spcPts val="0"/>
              </a:spcAft>
            </a:pPr>
            <a:r>
              <a:rPr lang="pt-BR" sz="3200" dirty="0">
                <a:solidFill>
                  <a:srgbClr val="0000FF"/>
                </a:solidFill>
                <a:latin typeface="Baguet Script" panose="00000500000000000000" pitchFamily="2" charset="0"/>
                <a:ea typeface="MS Mincho"/>
              </a:rPr>
              <a:t>+ </a:t>
            </a:r>
            <a:r>
              <a:rPr lang="pt-BR" sz="3200" dirty="0">
                <a:solidFill>
                  <a:srgbClr val="0D0D0D"/>
                </a:solidFill>
                <a:latin typeface="Baguet Script" panose="00000500000000000000" pitchFamily="2" charset="0"/>
                <a:ea typeface="MS Mincho"/>
              </a:rPr>
              <a:t>Trạng ngữ “Một hôm”: nêu bối cảnh thời gian chung của câu văn chứa nó và các câu còn lại để nói về thời gian mà nhân vật Kiều Phương bị anh trai phát hiện việc tự chế và trộn màu vẽ.</a:t>
            </a:r>
            <a:endParaRPr lang="en-US" sz="3200" dirty="0">
              <a:latin typeface="Baguet Script" panose="00000500000000000000" pitchFamily="2" charset="0"/>
              <a:ea typeface="Times New Roman" panose="02020603050405020304" pitchFamily="18" charset="0"/>
            </a:endParaRPr>
          </a:p>
          <a:p>
            <a:pPr algn="just">
              <a:spcAft>
                <a:spcPts val="0"/>
              </a:spcAft>
            </a:pPr>
            <a:r>
              <a:rPr lang="pt-BR" sz="3200" dirty="0">
                <a:solidFill>
                  <a:srgbClr val="0D0D0D"/>
                </a:solidFill>
                <a:latin typeface="Baguet Script" panose="00000500000000000000" pitchFamily="2" charset="0"/>
                <a:ea typeface="MS Mincho"/>
              </a:rPr>
              <a:t>+ Trạng ngữ “Hôm đó” chỉ bối cảnh thời gian chung cho cả đoạn xoay quanh sự kiện mọi người phát hiện ra tài năng của bé Kiều Phương trong truyện.</a:t>
            </a:r>
            <a:endParaRPr lang="en-US" sz="3200" dirty="0">
              <a:effectLst/>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70300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4605304" y="667973"/>
            <a:ext cx="3423758" cy="52322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110105" algn="l"/>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10" name="Rectangle 9"/>
          <p:cNvSpPr/>
          <p:nvPr/>
        </p:nvSpPr>
        <p:spPr>
          <a:xfrm>
            <a:off x="507555" y="919490"/>
            <a:ext cx="23615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II.Thực</a:t>
            </a: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hành</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07555" y="1316344"/>
            <a:ext cx="403668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2.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Bài</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tập</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2</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SGK </a:t>
            </a:r>
            <a:r>
              <a:rPr kumimoji="0" lang="en-US" sz="2800" b="0" i="0" u="none" strike="noStrike" kern="1200" cap="none" spc="0" normalizeH="0" baseline="0" noProof="0" dirty="0" err="1">
                <a:ln>
                  <a:noFill/>
                </a:ln>
                <a:solidFill>
                  <a:srgbClr val="0D0D0D"/>
                </a:solidFill>
                <a:effectLst/>
                <a:uLnTx/>
                <a:uFillTx/>
                <a:latin typeface="Baguet Script" panose="00000500000000000000" pitchFamily="2" charset="0"/>
                <a:ea typeface="Times New Roman" panose="02020603050405020304" pitchFamily="18" charset="0"/>
                <a:cs typeface="+mn-cs"/>
              </a:rPr>
              <a:t>trang</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 75</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6" name="Rectangle 5"/>
          <p:cNvSpPr/>
          <p:nvPr/>
        </p:nvSpPr>
        <p:spPr>
          <a:xfrm>
            <a:off x="673894" y="1830020"/>
            <a:ext cx="10782300" cy="2229393"/>
          </a:xfrm>
          <a:prstGeom prst="rect">
            <a:avLst/>
          </a:prstGeom>
        </p:spPr>
        <p:txBody>
          <a:bodyPr>
            <a:spAutoFit/>
          </a:bodyPr>
          <a:lstStyle/>
          <a:p>
            <a:pPr>
              <a:lnSpc>
                <a:spcPct val="150000"/>
              </a:lnSpc>
            </a:pPr>
            <a:r>
              <a:rPr lang="pt-BR" sz="3200" dirty="0">
                <a:solidFill>
                  <a:srgbClr val="0D0D0D"/>
                </a:solidFill>
                <a:latin typeface="Baguet Script" panose="00000500000000000000" pitchFamily="2" charset="0"/>
                <a:ea typeface="MS Mincho"/>
              </a:rPr>
              <a:t>+ Trạng ngữ “Kể từ hôm đó” đánh dấu một mốc thời gian mới găn với sự chuyển đổi tâm lí của nhân vật người anh sau khi tài năng của người em gái được mọi người phát hiện.</a:t>
            </a:r>
            <a:endParaRPr lang="en-US" sz="3200" dirty="0"/>
          </a:p>
        </p:txBody>
      </p:sp>
    </p:spTree>
    <p:extLst>
      <p:ext uri="{BB962C8B-B14F-4D97-AF65-F5344CB8AC3E}">
        <p14:creationId xmlns:p14="http://schemas.microsoft.com/office/powerpoint/2010/main" val="2651227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4605304" y="667973"/>
            <a:ext cx="3423758" cy="52322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110105" algn="l"/>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10" name="Rectangle 9"/>
          <p:cNvSpPr/>
          <p:nvPr/>
        </p:nvSpPr>
        <p:spPr>
          <a:xfrm>
            <a:off x="507555" y="919490"/>
            <a:ext cx="23615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II.Thực</a:t>
            </a: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hành</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07555" y="1316344"/>
            <a:ext cx="392306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lang="en-US" sz="2800" b="1" dirty="0">
                <a:solidFill>
                  <a:srgbClr val="0070C0"/>
                </a:solidFill>
                <a:latin typeface="Baguet Script" panose="00000500000000000000" pitchFamily="2" charset="0"/>
                <a:ea typeface="Arial" panose="020B0604020202020204" pitchFamily="34" charset="0"/>
              </a:rPr>
              <a:t>3</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Bài</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tập</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a:t>
            </a:r>
            <a:r>
              <a:rPr lang="en-US" sz="2800" b="1" dirty="0">
                <a:solidFill>
                  <a:srgbClr val="0070C0"/>
                </a:solidFill>
                <a:latin typeface="Baguet Script" panose="00000500000000000000" pitchFamily="2" charset="0"/>
                <a:ea typeface="Arial" panose="020B0604020202020204" pitchFamily="34" charset="0"/>
              </a:rPr>
              <a:t>3</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SGK </a:t>
            </a:r>
            <a:r>
              <a:rPr kumimoji="0" lang="en-US" sz="2800" b="0" i="0" u="none" strike="noStrike" kern="1200" cap="none" spc="0" normalizeH="0" baseline="0" noProof="0" dirty="0" err="1">
                <a:ln>
                  <a:noFill/>
                </a:ln>
                <a:solidFill>
                  <a:srgbClr val="0D0D0D"/>
                </a:solidFill>
                <a:effectLst/>
                <a:uLnTx/>
                <a:uFillTx/>
                <a:latin typeface="Baguet Script" panose="00000500000000000000" pitchFamily="2" charset="0"/>
                <a:ea typeface="Times New Roman" panose="02020603050405020304" pitchFamily="18" charset="0"/>
                <a:cs typeface="+mn-cs"/>
              </a:rPr>
              <a:t>trang</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 75</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12" name="Rectangle 11"/>
          <p:cNvSpPr/>
          <p:nvPr/>
        </p:nvSpPr>
        <p:spPr>
          <a:xfrm>
            <a:off x="2896432" y="1735315"/>
            <a:ext cx="6361037" cy="584775"/>
          </a:xfrm>
          <a:prstGeom prst="rect">
            <a:avLst/>
          </a:prstGeom>
        </p:spPr>
        <p:txBody>
          <a:bodyPr wrap="none">
            <a:spAutoFit/>
          </a:bodyPr>
          <a:lstStyle/>
          <a:p>
            <a:pPr algn="ctr">
              <a:spcAft>
                <a:spcPts val="0"/>
              </a:spcAft>
              <a:tabLst>
                <a:tab pos="2110105" algn="l"/>
              </a:tabLst>
            </a:pPr>
            <a:r>
              <a:rPr lang="pt-BR" sz="3200" b="1" dirty="0">
                <a:solidFill>
                  <a:srgbClr val="0000FF"/>
                </a:solidFill>
                <a:latin typeface="Baguet Script" panose="00000500000000000000" pitchFamily="2" charset="0"/>
                <a:ea typeface="MS Mincho"/>
              </a:rPr>
              <a:t>Phiếu học tập số 02: Bài tập số 3/75</a:t>
            </a:r>
            <a:endParaRPr lang="en-US" sz="3200" dirty="0">
              <a:effectLst/>
              <a:latin typeface="Baguet Script" panose="00000500000000000000" pitchFamily="2" charset="0"/>
              <a:ea typeface="Times New Roman" panose="02020603050405020304" pitchFamily="18" charset="0"/>
            </a:endParaRPr>
          </a:p>
        </p:txBody>
      </p:sp>
      <p:graphicFrame>
        <p:nvGraphicFramePr>
          <p:cNvPr id="15" name="Table 14"/>
          <p:cNvGraphicFramePr>
            <a:graphicFrameLocks noGrp="1"/>
          </p:cNvGraphicFramePr>
          <p:nvPr/>
        </p:nvGraphicFramePr>
        <p:xfrm>
          <a:off x="685799" y="2348314"/>
          <a:ext cx="10782300" cy="2133600"/>
        </p:xfrm>
        <a:graphic>
          <a:graphicData uri="http://schemas.openxmlformats.org/drawingml/2006/table">
            <a:tbl>
              <a:tblPr firstRow="1" firstCol="1" lastRow="1" lastCol="1" bandRow="1" bandCol="1"/>
              <a:tblGrid>
                <a:gridCol w="3352860">
                  <a:extLst>
                    <a:ext uri="{9D8B030D-6E8A-4147-A177-3AD203B41FA5}">
                      <a16:colId xmlns:a16="http://schemas.microsoft.com/office/drawing/2014/main" val="1987371561"/>
                    </a:ext>
                  </a:extLst>
                </a:gridCol>
                <a:gridCol w="3867380">
                  <a:extLst>
                    <a:ext uri="{9D8B030D-6E8A-4147-A177-3AD203B41FA5}">
                      <a16:colId xmlns:a16="http://schemas.microsoft.com/office/drawing/2014/main" val="2448373776"/>
                    </a:ext>
                  </a:extLst>
                </a:gridCol>
                <a:gridCol w="3562060">
                  <a:extLst>
                    <a:ext uri="{9D8B030D-6E8A-4147-A177-3AD203B41FA5}">
                      <a16:colId xmlns:a16="http://schemas.microsoft.com/office/drawing/2014/main" val="2689425873"/>
                    </a:ext>
                  </a:extLst>
                </a:gridCol>
              </a:tblGrid>
              <a:tr h="0">
                <a:tc>
                  <a:txBody>
                    <a:bodyPr/>
                    <a:lstStyle/>
                    <a:p>
                      <a:pPr algn="ctr">
                        <a:spcAft>
                          <a:spcPts val="0"/>
                        </a:spcAft>
                        <a:tabLst>
                          <a:tab pos="2110105" algn="l"/>
                        </a:tabLst>
                      </a:pPr>
                      <a:r>
                        <a:rPr lang="pt-BR" sz="2800" b="1" dirty="0">
                          <a:effectLst/>
                          <a:latin typeface="Baguet Script" panose="00000500000000000000" pitchFamily="2" charset="0"/>
                          <a:ea typeface="MS Mincho"/>
                          <a:cs typeface="Times New Roman" panose="02020603050405020304" pitchFamily="18" charset="0"/>
                        </a:rPr>
                        <a:t>Trạng ngữ</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tc>
                  <a:txBody>
                    <a:bodyPr/>
                    <a:lstStyle/>
                    <a:p>
                      <a:pPr algn="just">
                        <a:spcAft>
                          <a:spcPts val="0"/>
                        </a:spcAft>
                        <a:tabLst>
                          <a:tab pos="2110105" algn="l"/>
                        </a:tabLst>
                      </a:pPr>
                      <a:r>
                        <a:rPr lang="pt-BR" sz="2800" dirty="0">
                          <a:effectLst/>
                          <a:latin typeface="Baguet Script" panose="00000500000000000000" pitchFamily="2" charset="0"/>
                          <a:ea typeface="MS Mincho"/>
                          <a:cs typeface="Times New Roman" panose="02020603050405020304" pitchFamily="18" charset="0"/>
                        </a:rPr>
                        <a:t>Câu đã lược bỏ trạng ngữ</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tc>
                  <a:txBody>
                    <a:bodyPr/>
                    <a:lstStyle/>
                    <a:p>
                      <a:pPr algn="just">
                        <a:spcAft>
                          <a:spcPts val="0"/>
                        </a:spcAft>
                        <a:tabLst>
                          <a:tab pos="2110105" algn="l"/>
                        </a:tabLst>
                      </a:pPr>
                      <a:r>
                        <a:rPr lang="pt-BR" sz="2800" dirty="0">
                          <a:effectLst/>
                          <a:latin typeface="Baguet Script" panose="00000500000000000000" pitchFamily="2" charset="0"/>
                          <a:ea typeface="MS Mincho"/>
                          <a:cs typeface="Times New Roman" panose="02020603050405020304" pitchFamily="18" charset="0"/>
                        </a:rPr>
                        <a:t>So sánh sự khác biệt nếu bỏ trạng ngữ</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extLst>
                  <a:ext uri="{0D108BD9-81ED-4DB2-BD59-A6C34878D82A}">
                    <a16:rowId xmlns:a16="http://schemas.microsoft.com/office/drawing/2014/main" val="1239607788"/>
                  </a:ext>
                </a:extLst>
              </a:tr>
              <a:tr h="0">
                <a:tc>
                  <a:txBody>
                    <a:bodyPr/>
                    <a:lstStyle/>
                    <a:p>
                      <a:pPr algn="ctr">
                        <a:spcAft>
                          <a:spcPts val="0"/>
                        </a:spcAft>
                        <a:tabLst>
                          <a:tab pos="2110105" algn="l"/>
                        </a:tabLst>
                      </a:pPr>
                      <a:r>
                        <a:rPr lang="pt-BR" sz="2800" b="1" dirty="0">
                          <a:effectLst/>
                          <a:latin typeface="Baguet Script" panose="00000500000000000000" pitchFamily="2" charset="0"/>
                          <a:ea typeface="MS Mincho"/>
                          <a:cs typeface="Times New Roman" panose="02020603050405020304" pitchFamily="18" charset="0"/>
                        </a:rPr>
                        <a:t>Câu a</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pt-BR" sz="2800" dirty="0">
                          <a:effectLst/>
                          <a:latin typeface="Baguet Script" panose="00000500000000000000" pitchFamily="2" charset="0"/>
                          <a:ea typeface="MS Mincho"/>
                          <a:cs typeface="Times New Roman" panose="02020603050405020304" pitchFamily="18" charset="0"/>
                        </a:rPr>
                        <a:t> </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pt-BR" sz="2800" dirty="0">
                          <a:effectLst/>
                          <a:latin typeface="Baguet Script" panose="00000500000000000000" pitchFamily="2" charset="0"/>
                          <a:ea typeface="MS Mincho"/>
                          <a:cs typeface="Times New Roman" panose="02020603050405020304" pitchFamily="18" charset="0"/>
                        </a:rPr>
                        <a:t> </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4815428"/>
                  </a:ext>
                </a:extLst>
              </a:tr>
              <a:tr h="0">
                <a:tc>
                  <a:txBody>
                    <a:bodyPr/>
                    <a:lstStyle/>
                    <a:p>
                      <a:pPr algn="ctr">
                        <a:spcAft>
                          <a:spcPts val="0"/>
                        </a:spcAft>
                        <a:tabLst>
                          <a:tab pos="2110105" algn="l"/>
                        </a:tabLst>
                      </a:pPr>
                      <a:r>
                        <a:rPr lang="pt-BR" sz="2800" b="1" dirty="0">
                          <a:effectLst/>
                          <a:latin typeface="Baguet Script" panose="00000500000000000000" pitchFamily="2" charset="0"/>
                          <a:ea typeface="MS Mincho"/>
                          <a:cs typeface="Times New Roman" panose="02020603050405020304" pitchFamily="18" charset="0"/>
                        </a:rPr>
                        <a:t>Câu b</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pt-BR" sz="2800" dirty="0">
                          <a:effectLst/>
                          <a:latin typeface="Baguet Script" panose="00000500000000000000" pitchFamily="2" charset="0"/>
                          <a:ea typeface="MS Mincho"/>
                          <a:cs typeface="Times New Roman" panose="02020603050405020304" pitchFamily="18" charset="0"/>
                        </a:rPr>
                        <a:t> </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pt-BR" sz="2800" dirty="0">
                          <a:effectLst/>
                          <a:latin typeface="Baguet Script" panose="00000500000000000000" pitchFamily="2" charset="0"/>
                          <a:ea typeface="MS Mincho"/>
                          <a:cs typeface="Times New Roman" panose="02020603050405020304" pitchFamily="18" charset="0"/>
                        </a:rPr>
                        <a:t> </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2378450"/>
                  </a:ext>
                </a:extLst>
              </a:tr>
              <a:tr h="0">
                <a:tc>
                  <a:txBody>
                    <a:bodyPr/>
                    <a:lstStyle/>
                    <a:p>
                      <a:pPr algn="ctr">
                        <a:spcAft>
                          <a:spcPts val="0"/>
                        </a:spcAft>
                        <a:tabLst>
                          <a:tab pos="2110105" algn="l"/>
                        </a:tabLst>
                      </a:pPr>
                      <a:r>
                        <a:rPr lang="pt-BR" sz="2800" b="1" dirty="0">
                          <a:effectLst/>
                          <a:latin typeface="Baguet Script" panose="00000500000000000000" pitchFamily="2" charset="0"/>
                          <a:ea typeface="MS Mincho"/>
                          <a:cs typeface="Times New Roman" panose="02020603050405020304" pitchFamily="18" charset="0"/>
                        </a:rPr>
                        <a:t>Câu c</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pt-BR" sz="2800" dirty="0">
                          <a:effectLst/>
                          <a:latin typeface="Baguet Script" panose="00000500000000000000" pitchFamily="2" charset="0"/>
                          <a:ea typeface="MS Mincho"/>
                          <a:cs typeface="Times New Roman" panose="02020603050405020304" pitchFamily="18" charset="0"/>
                        </a:rPr>
                        <a:t> </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pt-BR" sz="2800" dirty="0">
                          <a:effectLst/>
                          <a:latin typeface="Baguet Script" panose="00000500000000000000" pitchFamily="2" charset="0"/>
                          <a:ea typeface="MS Mincho"/>
                          <a:cs typeface="Times New Roman" panose="02020603050405020304" pitchFamily="18" charset="0"/>
                        </a:rPr>
                        <a:t> </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1060311"/>
                  </a:ext>
                </a:extLst>
              </a:tr>
            </a:tbl>
          </a:graphicData>
        </a:graphic>
      </p:graphicFrame>
    </p:spTree>
    <p:extLst>
      <p:ext uri="{BB962C8B-B14F-4D97-AF65-F5344CB8AC3E}">
        <p14:creationId xmlns:p14="http://schemas.microsoft.com/office/powerpoint/2010/main" val="2483483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4605304" y="667973"/>
            <a:ext cx="3423758" cy="52322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110105" algn="l"/>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10" name="Rectangle 9"/>
          <p:cNvSpPr/>
          <p:nvPr/>
        </p:nvSpPr>
        <p:spPr>
          <a:xfrm>
            <a:off x="507555" y="919490"/>
            <a:ext cx="23615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II.Thực</a:t>
            </a: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hành</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07555" y="1316344"/>
            <a:ext cx="392306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3.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Bài</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tập</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3</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SGK </a:t>
            </a:r>
            <a:r>
              <a:rPr kumimoji="0" lang="en-US" sz="2800" b="0" i="0" u="none" strike="noStrike" kern="1200" cap="none" spc="0" normalizeH="0" baseline="0" noProof="0" dirty="0" err="1">
                <a:ln>
                  <a:noFill/>
                </a:ln>
                <a:solidFill>
                  <a:srgbClr val="0D0D0D"/>
                </a:solidFill>
                <a:effectLst/>
                <a:uLnTx/>
                <a:uFillTx/>
                <a:latin typeface="Baguet Script" panose="00000500000000000000" pitchFamily="2" charset="0"/>
                <a:ea typeface="Times New Roman" panose="02020603050405020304" pitchFamily="18" charset="0"/>
                <a:cs typeface="+mn-cs"/>
              </a:rPr>
              <a:t>trang</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 75</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graphicFrame>
        <p:nvGraphicFramePr>
          <p:cNvPr id="6" name="Table 5"/>
          <p:cNvGraphicFramePr>
            <a:graphicFrameLocks noGrp="1"/>
          </p:cNvGraphicFramePr>
          <p:nvPr/>
        </p:nvGraphicFramePr>
        <p:xfrm>
          <a:off x="643977" y="1939082"/>
          <a:ext cx="10782300" cy="3840480"/>
        </p:xfrm>
        <a:graphic>
          <a:graphicData uri="http://schemas.openxmlformats.org/drawingml/2006/table">
            <a:tbl>
              <a:tblPr firstRow="1" firstCol="1" lastRow="1" lastCol="1" bandRow="1" bandCol="1"/>
              <a:tblGrid>
                <a:gridCol w="2871094">
                  <a:extLst>
                    <a:ext uri="{9D8B030D-6E8A-4147-A177-3AD203B41FA5}">
                      <a16:colId xmlns:a16="http://schemas.microsoft.com/office/drawing/2014/main" val="2570055773"/>
                    </a:ext>
                  </a:extLst>
                </a:gridCol>
                <a:gridCol w="2445701">
                  <a:extLst>
                    <a:ext uri="{9D8B030D-6E8A-4147-A177-3AD203B41FA5}">
                      <a16:colId xmlns:a16="http://schemas.microsoft.com/office/drawing/2014/main" val="669429138"/>
                    </a:ext>
                  </a:extLst>
                </a:gridCol>
                <a:gridCol w="5465505">
                  <a:extLst>
                    <a:ext uri="{9D8B030D-6E8A-4147-A177-3AD203B41FA5}">
                      <a16:colId xmlns:a16="http://schemas.microsoft.com/office/drawing/2014/main" val="2128463529"/>
                    </a:ext>
                  </a:extLst>
                </a:gridCol>
              </a:tblGrid>
              <a:tr h="93553">
                <a:tc>
                  <a:txBody>
                    <a:bodyPr/>
                    <a:lstStyle/>
                    <a:p>
                      <a:pPr algn="just">
                        <a:spcAft>
                          <a:spcPts val="0"/>
                        </a:spcAft>
                        <a:tabLst>
                          <a:tab pos="2110105" algn="l"/>
                        </a:tabLst>
                      </a:pPr>
                      <a:r>
                        <a:rPr lang="pt-BR" sz="2800" dirty="0">
                          <a:effectLst/>
                          <a:latin typeface="Baguet Script" panose="00000500000000000000" pitchFamily="2" charset="0"/>
                          <a:ea typeface="MS Mincho"/>
                          <a:cs typeface="Times New Roman" panose="02020603050405020304" pitchFamily="18" charset="0"/>
                        </a:rPr>
                        <a:t>Câu có trạng ngữ</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tc>
                  <a:txBody>
                    <a:bodyPr/>
                    <a:lstStyle/>
                    <a:p>
                      <a:pPr algn="just">
                        <a:spcAft>
                          <a:spcPts val="0"/>
                        </a:spcAft>
                        <a:tabLst>
                          <a:tab pos="2110105" algn="l"/>
                        </a:tabLst>
                      </a:pPr>
                      <a:r>
                        <a:rPr lang="pt-BR" sz="2800" dirty="0">
                          <a:effectLst/>
                          <a:latin typeface="Baguet Script" panose="00000500000000000000" pitchFamily="2" charset="0"/>
                          <a:ea typeface="MS Mincho"/>
                          <a:cs typeface="Times New Roman" panose="02020603050405020304" pitchFamily="18" charset="0"/>
                        </a:rPr>
                        <a:t>Câu đã lược bỏ trạng ngữ</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tc>
                  <a:txBody>
                    <a:bodyPr/>
                    <a:lstStyle/>
                    <a:p>
                      <a:pPr algn="just">
                        <a:spcAft>
                          <a:spcPts val="0"/>
                        </a:spcAft>
                        <a:tabLst>
                          <a:tab pos="2110105" algn="l"/>
                        </a:tabLst>
                      </a:pPr>
                      <a:r>
                        <a:rPr lang="pt-BR" sz="2800" dirty="0">
                          <a:effectLst/>
                          <a:latin typeface="Baguet Script" panose="00000500000000000000" pitchFamily="2" charset="0"/>
                          <a:ea typeface="MS Mincho"/>
                          <a:cs typeface="Times New Roman" panose="02020603050405020304" pitchFamily="18" charset="0"/>
                        </a:rPr>
                        <a:t>So sánh sự khác biệt nếu bỏ trạng ngữ</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extLst>
                  <a:ext uri="{0D108BD9-81ED-4DB2-BD59-A6C34878D82A}">
                    <a16:rowId xmlns:a16="http://schemas.microsoft.com/office/drawing/2014/main" val="2132347278"/>
                  </a:ext>
                </a:extLst>
              </a:tr>
              <a:tr h="280660">
                <a:tc>
                  <a:txBody>
                    <a:bodyPr/>
                    <a:lstStyle/>
                    <a:p>
                      <a:pPr algn="just">
                        <a:spcAft>
                          <a:spcPts val="0"/>
                        </a:spcAft>
                        <a:tabLst>
                          <a:tab pos="2110105" algn="l"/>
                        </a:tabLst>
                      </a:pP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a. </a:t>
                      </a:r>
                      <a:r>
                        <a:rPr lang="en-US" sz="2800" b="1" i="1" u="sng" dirty="0" err="1">
                          <a:solidFill>
                            <a:srgbClr val="363636"/>
                          </a:solidFill>
                          <a:effectLst/>
                          <a:latin typeface="Baguet Script" panose="00000500000000000000" pitchFamily="2" charset="0"/>
                          <a:ea typeface="Times New Roman" panose="02020603050405020304" pitchFamily="18" charset="0"/>
                          <a:cs typeface="Times New Roman" panose="02020603050405020304" pitchFamily="18" charset="0"/>
                        </a:rPr>
                        <a:t>Mùa</a:t>
                      </a:r>
                      <a:r>
                        <a:rPr lang="en-US" sz="2800" b="1" i="1" u="sng" dirty="0">
                          <a:solidFill>
                            <a:srgbClr val="363636"/>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b="1" i="1" u="sng" dirty="0" err="1">
                          <a:solidFill>
                            <a:srgbClr val="363636"/>
                          </a:solidFill>
                          <a:effectLst/>
                          <a:latin typeface="Baguet Script" panose="00000500000000000000" pitchFamily="2" charset="0"/>
                          <a:ea typeface="Times New Roman" panose="02020603050405020304" pitchFamily="18" charset="0"/>
                          <a:cs typeface="Times New Roman" panose="02020603050405020304" pitchFamily="18" charset="0"/>
                        </a:rPr>
                        <a:t>đông</a:t>
                      </a:r>
                      <a:r>
                        <a:rPr lang="en-US" sz="2800" b="1" i="1" u="sng" dirty="0">
                          <a:solidFill>
                            <a:srgbClr val="363636"/>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b="1" i="1" u="sng" dirty="0" err="1">
                          <a:solidFill>
                            <a:srgbClr val="363636"/>
                          </a:solidFill>
                          <a:effectLst/>
                          <a:latin typeface="Baguet Script" panose="00000500000000000000" pitchFamily="2" charset="0"/>
                          <a:ea typeface="Times New Roman" panose="02020603050405020304" pitchFamily="18" charset="0"/>
                          <a:cs typeface="Times New Roman" panose="02020603050405020304" pitchFamily="18" charset="0"/>
                        </a:rPr>
                        <a:t>giữa</a:t>
                      </a:r>
                      <a:r>
                        <a:rPr lang="en-US" sz="2800" b="1" i="1" u="sng" dirty="0">
                          <a:solidFill>
                            <a:srgbClr val="363636"/>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b="1" i="1" u="sng" dirty="0" err="1">
                          <a:solidFill>
                            <a:srgbClr val="363636"/>
                          </a:solidFill>
                          <a:effectLst/>
                          <a:latin typeface="Baguet Script" panose="00000500000000000000" pitchFamily="2" charset="0"/>
                          <a:ea typeface="Times New Roman" panose="02020603050405020304" pitchFamily="18" charset="0"/>
                          <a:cs typeface="Times New Roman" panose="02020603050405020304" pitchFamily="18" charset="0"/>
                        </a:rPr>
                        <a:t>ngày</a:t>
                      </a:r>
                      <a:r>
                        <a:rPr lang="en-US" sz="2800" b="1" i="1" u="sng" dirty="0">
                          <a:solidFill>
                            <a:srgbClr val="363636"/>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b="1" i="1" u="sng" dirty="0" err="1">
                          <a:solidFill>
                            <a:srgbClr val="363636"/>
                          </a:solidFill>
                          <a:effectLst/>
                          <a:latin typeface="Baguet Script" panose="00000500000000000000" pitchFamily="2" charset="0"/>
                          <a:ea typeface="Times New Roman" panose="02020603050405020304" pitchFamily="18" charset="0"/>
                          <a:cs typeface="Times New Roman" panose="02020603050405020304" pitchFamily="18" charset="0"/>
                        </a:rPr>
                        <a:t>mùa</a:t>
                      </a:r>
                      <a:r>
                        <a:rPr lang="en-US" sz="2800" i="1" u="sng" dirty="0">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a:t>
                      </a:r>
                      <a:r>
                        <a:rPr lang="en-US" sz="2800" i="1" dirty="0">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làng</a:t>
                      </a:r>
                      <a:r>
                        <a:rPr lang="en-US" sz="2800" i="1" dirty="0">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quê</a:t>
                      </a:r>
                      <a:r>
                        <a:rPr lang="en-US" sz="2800" i="1" dirty="0">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toàn</a:t>
                      </a:r>
                      <a:r>
                        <a:rPr lang="en-US" sz="2800" i="1" dirty="0">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màu</a:t>
                      </a:r>
                      <a:r>
                        <a:rPr lang="en-US" sz="2800" i="1" dirty="0">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vàng</a:t>
                      </a:r>
                      <a:r>
                        <a:rPr lang="en-US" sz="2800" i="1" dirty="0">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10105" algn="l"/>
                        </a:tabLst>
                      </a:pPr>
                      <a:r>
                        <a:rPr lang="en-US" sz="2800" i="1" dirty="0" err="1">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Làng</a:t>
                      </a:r>
                      <a:r>
                        <a:rPr lang="en-US" sz="2800" i="1" dirty="0">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quê</a:t>
                      </a:r>
                      <a:r>
                        <a:rPr lang="en-US" sz="2800" i="1" dirty="0">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toàn</a:t>
                      </a:r>
                      <a:r>
                        <a:rPr lang="en-US" sz="2800" i="1" dirty="0">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màu</a:t>
                      </a:r>
                      <a:r>
                        <a:rPr lang="en-US" sz="2800" i="1" dirty="0">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vàng</a:t>
                      </a:r>
                      <a:r>
                        <a:rPr lang="en-US" sz="2800" i="1" dirty="0">
                          <a:solidFill>
                            <a:srgbClr val="4A4A4A"/>
                          </a:solidFill>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pt-BR" sz="2800" dirty="0">
                          <a:effectLst/>
                          <a:latin typeface="Baguet Script" panose="00000500000000000000" pitchFamily="2" charset="0"/>
                          <a:ea typeface="MS Mincho"/>
                          <a:cs typeface="Times New Roman" panose="02020603050405020304" pitchFamily="18" charset="0"/>
                        </a:rPr>
                        <a:t>Câu chỉ nêu chung chung, không gắn với điều kiện cụ thể =&gt; nghĩa của câu không phù hợp, không chân thực (vì đặc điểm </a:t>
                      </a:r>
                      <a:r>
                        <a:rPr lang="pt-BR" sz="2800" i="1" dirty="0">
                          <a:effectLst/>
                          <a:latin typeface="Baguet Script" panose="00000500000000000000" pitchFamily="2" charset="0"/>
                          <a:ea typeface="MS Mincho"/>
                          <a:cs typeface="Times New Roman" panose="02020603050405020304" pitchFamily="18" charset="0"/>
                        </a:rPr>
                        <a:t>toàn màu vàng</a:t>
                      </a:r>
                      <a:r>
                        <a:rPr lang="pt-BR" sz="2800" dirty="0">
                          <a:effectLst/>
                          <a:latin typeface="Baguet Script" panose="00000500000000000000" pitchFamily="2" charset="0"/>
                          <a:ea typeface="MS Mincho"/>
                          <a:cs typeface="Times New Roman" panose="02020603050405020304" pitchFamily="18" charset="0"/>
                        </a:rPr>
                        <a:t> chỉ phù hợp với làng quê vào mùa đông, giữa ngày mùa, chứ không phù hợp với các mùa khác).</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7845384"/>
                  </a:ext>
                </a:extLst>
              </a:tr>
            </a:tbl>
          </a:graphicData>
        </a:graphic>
      </p:graphicFrame>
    </p:spTree>
    <p:extLst>
      <p:ext uri="{BB962C8B-B14F-4D97-AF65-F5344CB8AC3E}">
        <p14:creationId xmlns:p14="http://schemas.microsoft.com/office/powerpoint/2010/main" val="3102359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4605304" y="667973"/>
            <a:ext cx="3423758" cy="52322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110105" algn="l"/>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10" name="Rectangle 9"/>
          <p:cNvSpPr/>
          <p:nvPr/>
        </p:nvSpPr>
        <p:spPr>
          <a:xfrm>
            <a:off x="507555" y="919490"/>
            <a:ext cx="23615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II.Thực</a:t>
            </a: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hành</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07555" y="1316344"/>
            <a:ext cx="392306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3.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Bài</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tập</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3</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SGK </a:t>
            </a:r>
            <a:r>
              <a:rPr kumimoji="0" lang="en-US" sz="2800" b="0" i="0" u="none" strike="noStrike" kern="1200" cap="none" spc="0" normalizeH="0" baseline="0" noProof="0" dirty="0" err="1">
                <a:ln>
                  <a:noFill/>
                </a:ln>
                <a:solidFill>
                  <a:srgbClr val="0D0D0D"/>
                </a:solidFill>
                <a:effectLst/>
                <a:uLnTx/>
                <a:uFillTx/>
                <a:latin typeface="Baguet Script" panose="00000500000000000000" pitchFamily="2" charset="0"/>
                <a:ea typeface="Times New Roman" panose="02020603050405020304" pitchFamily="18" charset="0"/>
                <a:cs typeface="+mn-cs"/>
              </a:rPr>
              <a:t>trang</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 75</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graphicFrame>
        <p:nvGraphicFramePr>
          <p:cNvPr id="6" name="Table 5"/>
          <p:cNvGraphicFramePr>
            <a:graphicFrameLocks noGrp="1"/>
          </p:cNvGraphicFramePr>
          <p:nvPr/>
        </p:nvGraphicFramePr>
        <p:xfrm>
          <a:off x="685799" y="1920926"/>
          <a:ext cx="10782300" cy="4023360"/>
        </p:xfrm>
        <a:graphic>
          <a:graphicData uri="http://schemas.openxmlformats.org/drawingml/2006/table">
            <a:tbl>
              <a:tblPr firstRow="1" firstCol="1" lastRow="1" lastCol="1" bandRow="1" bandCol="1"/>
              <a:tblGrid>
                <a:gridCol w="3370007">
                  <a:extLst>
                    <a:ext uri="{9D8B030D-6E8A-4147-A177-3AD203B41FA5}">
                      <a16:colId xmlns:a16="http://schemas.microsoft.com/office/drawing/2014/main" val="2570055773"/>
                    </a:ext>
                  </a:extLst>
                </a:gridCol>
                <a:gridCol w="2846439">
                  <a:extLst>
                    <a:ext uri="{9D8B030D-6E8A-4147-A177-3AD203B41FA5}">
                      <a16:colId xmlns:a16="http://schemas.microsoft.com/office/drawing/2014/main" val="669429138"/>
                    </a:ext>
                  </a:extLst>
                </a:gridCol>
                <a:gridCol w="4565854">
                  <a:extLst>
                    <a:ext uri="{9D8B030D-6E8A-4147-A177-3AD203B41FA5}">
                      <a16:colId xmlns:a16="http://schemas.microsoft.com/office/drawing/2014/main" val="2128463529"/>
                    </a:ext>
                  </a:extLst>
                </a:gridCol>
              </a:tblGrid>
              <a:tr h="93553">
                <a:tc>
                  <a:txBody>
                    <a:bodyPr/>
                    <a:lstStyle/>
                    <a:p>
                      <a:pPr algn="just">
                        <a:spcAft>
                          <a:spcPts val="0"/>
                        </a:spcAft>
                        <a:tabLst>
                          <a:tab pos="2110105" algn="l"/>
                        </a:tabLst>
                      </a:pPr>
                      <a:r>
                        <a:rPr lang="pt-BR" sz="2400" dirty="0">
                          <a:effectLst/>
                          <a:latin typeface="Baguet Script" panose="00000500000000000000" pitchFamily="2" charset="0"/>
                          <a:ea typeface="MS Mincho"/>
                          <a:cs typeface="Times New Roman" panose="02020603050405020304" pitchFamily="18" charset="0"/>
                        </a:rPr>
                        <a:t>Câu có trạng ngữ</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tc>
                  <a:txBody>
                    <a:bodyPr/>
                    <a:lstStyle/>
                    <a:p>
                      <a:pPr algn="just">
                        <a:spcAft>
                          <a:spcPts val="0"/>
                        </a:spcAft>
                        <a:tabLst>
                          <a:tab pos="2110105" algn="l"/>
                        </a:tabLst>
                      </a:pPr>
                      <a:r>
                        <a:rPr lang="pt-BR" sz="2400" dirty="0">
                          <a:effectLst/>
                          <a:latin typeface="Baguet Script" panose="00000500000000000000" pitchFamily="2" charset="0"/>
                          <a:ea typeface="MS Mincho"/>
                          <a:cs typeface="Times New Roman" panose="02020603050405020304" pitchFamily="18" charset="0"/>
                        </a:rPr>
                        <a:t>Câu đã lược bỏ trạng ngữ</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tc>
                  <a:txBody>
                    <a:bodyPr/>
                    <a:lstStyle/>
                    <a:p>
                      <a:pPr algn="just">
                        <a:spcAft>
                          <a:spcPts val="0"/>
                        </a:spcAft>
                        <a:tabLst>
                          <a:tab pos="2110105" algn="l"/>
                        </a:tabLst>
                      </a:pPr>
                      <a:r>
                        <a:rPr lang="pt-BR" sz="2400" dirty="0">
                          <a:effectLst/>
                          <a:latin typeface="Baguet Script" panose="00000500000000000000" pitchFamily="2" charset="0"/>
                          <a:ea typeface="MS Mincho"/>
                          <a:cs typeface="Times New Roman" panose="02020603050405020304" pitchFamily="18" charset="0"/>
                        </a:rPr>
                        <a:t>So sánh sự khác biệt nếu bỏ trạng ngữ</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extLst>
                  <a:ext uri="{0D108BD9-81ED-4DB2-BD59-A6C34878D82A}">
                    <a16:rowId xmlns:a16="http://schemas.microsoft.com/office/drawing/2014/main" val="2132347278"/>
                  </a:ext>
                </a:extLst>
              </a:tr>
              <a:tr h="467767">
                <a:tc>
                  <a:txBody>
                    <a:bodyPr/>
                    <a:lstStyle/>
                    <a:p>
                      <a:pPr>
                        <a:spcAft>
                          <a:spcPts val="1200"/>
                        </a:spcAft>
                      </a:pPr>
                      <a:r>
                        <a:rPr lang="vi-VN" sz="2400" i="1" dirty="0">
                          <a:effectLst/>
                          <a:latin typeface="Times New Roman" panose="02020603050405020304" pitchFamily="18" charset="0"/>
                          <a:ea typeface="Times New Roman" panose="02020603050405020304" pitchFamily="18" charset="0"/>
                          <a:cs typeface="Times New Roman" panose="02020603050405020304" pitchFamily="18" charset="0"/>
                        </a:rPr>
                        <a:t>b</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Bố, mẹ tôi kéo tôi chen qua đám đông để xem bức tranh của Kiều Phương đã được đóng khung, lồng kính. </a:t>
                      </a:r>
                      <a:r>
                        <a:rPr lang="vi-VN" sz="2400" b="1"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Trong tranh</a:t>
                      </a:r>
                      <a:r>
                        <a:rPr lang="vi-VN"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một chú bé đang ngồi nhìn ra ngoài cửa số, nơi bầu trời trong xanh.</a:t>
                      </a:r>
                      <a:r>
                        <a:rPr lang="vi-VN"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1200"/>
                        </a:spcAft>
                      </a:pPr>
                      <a:r>
                        <a:rPr lang="vi-VN"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Bố, mẹ tôi kéo tôi chen qua đám đông để xem bức tranh của Kiều Phương đã được đóng khung, lồng kính. </a:t>
                      </a:r>
                      <a:r>
                        <a:rPr lang="en-US" sz="2400" b="0" i="1" dirty="0" err="1">
                          <a:effectLst/>
                          <a:latin typeface="Baguet Script" panose="00000500000000000000" pitchFamily="2" charset="0"/>
                          <a:ea typeface="Times New Roman" panose="02020603050405020304" pitchFamily="18" charset="0"/>
                          <a:cs typeface="Times New Roman" panose="02020603050405020304" pitchFamily="18" charset="0"/>
                        </a:rPr>
                        <a:t>Một</a:t>
                      </a:r>
                      <a:r>
                        <a:rPr lang="en-US" sz="2400" b="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vi-VN" sz="24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chú bé đang ngồi nhìn ra ngoài cửa số, nơi bầu trời trong xanh.</a:t>
                      </a:r>
                      <a:r>
                        <a:rPr lang="vi-VN"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pt-BR" sz="2400" dirty="0">
                          <a:effectLst/>
                          <a:latin typeface="Baguet Script" panose="00000500000000000000" pitchFamily="2" charset="0"/>
                          <a:ea typeface="MS Mincho"/>
                          <a:cs typeface="Times New Roman" panose="02020603050405020304" pitchFamily="18" charset="0"/>
                        </a:rPr>
                        <a:t>Câu không diễn đạt đủ ý nghĩa: chú bé đang ngồi nhìn ra cửa sổ là nhân vật ở trong bức tranh được nhắc đến ở câu văn trước, chứ không phải người ở ngoài đời sống thật.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2752584"/>
                  </a:ext>
                </a:extLst>
              </a:tr>
            </a:tbl>
          </a:graphicData>
        </a:graphic>
      </p:graphicFrame>
    </p:spTree>
    <p:extLst>
      <p:ext uri="{BB962C8B-B14F-4D97-AF65-F5344CB8AC3E}">
        <p14:creationId xmlns:p14="http://schemas.microsoft.com/office/powerpoint/2010/main" val="292398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4605304" y="667973"/>
            <a:ext cx="3423758" cy="52322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110105" algn="l"/>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10" name="Rectangle 9"/>
          <p:cNvSpPr/>
          <p:nvPr/>
        </p:nvSpPr>
        <p:spPr>
          <a:xfrm>
            <a:off x="507555" y="919490"/>
            <a:ext cx="23615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II.Thực</a:t>
            </a: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hành</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07555" y="1316344"/>
            <a:ext cx="392306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3.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Bài</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tập</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3</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SGK </a:t>
            </a:r>
            <a:r>
              <a:rPr kumimoji="0" lang="en-US" sz="2800" b="0" i="0" u="none" strike="noStrike" kern="1200" cap="none" spc="0" normalizeH="0" baseline="0" noProof="0" dirty="0" err="1">
                <a:ln>
                  <a:noFill/>
                </a:ln>
                <a:solidFill>
                  <a:srgbClr val="0D0D0D"/>
                </a:solidFill>
                <a:effectLst/>
                <a:uLnTx/>
                <a:uFillTx/>
                <a:latin typeface="Baguet Script" panose="00000500000000000000" pitchFamily="2" charset="0"/>
                <a:ea typeface="Times New Roman" panose="02020603050405020304" pitchFamily="18" charset="0"/>
                <a:cs typeface="+mn-cs"/>
              </a:rPr>
              <a:t>trang</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 75</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graphicFrame>
        <p:nvGraphicFramePr>
          <p:cNvPr id="6" name="Table 5"/>
          <p:cNvGraphicFramePr>
            <a:graphicFrameLocks noGrp="1"/>
          </p:cNvGraphicFramePr>
          <p:nvPr/>
        </p:nvGraphicFramePr>
        <p:xfrm>
          <a:off x="685799" y="1958589"/>
          <a:ext cx="10782300" cy="3657600"/>
        </p:xfrm>
        <a:graphic>
          <a:graphicData uri="http://schemas.openxmlformats.org/drawingml/2006/table">
            <a:tbl>
              <a:tblPr firstRow="1" firstCol="1" lastRow="1" lastCol="1" bandRow="1" bandCol="1"/>
              <a:tblGrid>
                <a:gridCol w="2871094">
                  <a:extLst>
                    <a:ext uri="{9D8B030D-6E8A-4147-A177-3AD203B41FA5}">
                      <a16:colId xmlns:a16="http://schemas.microsoft.com/office/drawing/2014/main" val="2570055773"/>
                    </a:ext>
                  </a:extLst>
                </a:gridCol>
                <a:gridCol w="2774059">
                  <a:extLst>
                    <a:ext uri="{9D8B030D-6E8A-4147-A177-3AD203B41FA5}">
                      <a16:colId xmlns:a16="http://schemas.microsoft.com/office/drawing/2014/main" val="669429138"/>
                    </a:ext>
                  </a:extLst>
                </a:gridCol>
                <a:gridCol w="5137147">
                  <a:extLst>
                    <a:ext uri="{9D8B030D-6E8A-4147-A177-3AD203B41FA5}">
                      <a16:colId xmlns:a16="http://schemas.microsoft.com/office/drawing/2014/main" val="2128463529"/>
                    </a:ext>
                  </a:extLst>
                </a:gridCol>
              </a:tblGrid>
              <a:tr h="93553">
                <a:tc>
                  <a:txBody>
                    <a:bodyPr/>
                    <a:lstStyle/>
                    <a:p>
                      <a:pPr algn="just">
                        <a:spcAft>
                          <a:spcPts val="0"/>
                        </a:spcAft>
                        <a:tabLst>
                          <a:tab pos="2110105" algn="l"/>
                        </a:tabLst>
                      </a:pPr>
                      <a:r>
                        <a:rPr lang="pt-BR" sz="2400" dirty="0">
                          <a:effectLst/>
                          <a:latin typeface="Baguet Script" panose="00000500000000000000" pitchFamily="2" charset="0"/>
                          <a:ea typeface="MS Mincho"/>
                          <a:cs typeface="Times New Roman" panose="02020603050405020304" pitchFamily="18" charset="0"/>
                        </a:rPr>
                        <a:t>Câu có trạng ngữ</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tc>
                  <a:txBody>
                    <a:bodyPr/>
                    <a:lstStyle/>
                    <a:p>
                      <a:pPr algn="just">
                        <a:spcAft>
                          <a:spcPts val="0"/>
                        </a:spcAft>
                        <a:tabLst>
                          <a:tab pos="2110105" algn="l"/>
                        </a:tabLst>
                      </a:pPr>
                      <a:r>
                        <a:rPr lang="pt-BR" sz="2400" dirty="0">
                          <a:effectLst/>
                          <a:latin typeface="Baguet Script" panose="00000500000000000000" pitchFamily="2" charset="0"/>
                          <a:ea typeface="MS Mincho"/>
                          <a:cs typeface="Times New Roman" panose="02020603050405020304" pitchFamily="18" charset="0"/>
                        </a:rPr>
                        <a:t>Câu đã lược bỏ trạng ngữ</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tc>
                  <a:txBody>
                    <a:bodyPr/>
                    <a:lstStyle/>
                    <a:p>
                      <a:pPr algn="just">
                        <a:spcAft>
                          <a:spcPts val="0"/>
                        </a:spcAft>
                        <a:tabLst>
                          <a:tab pos="2110105" algn="l"/>
                        </a:tabLst>
                      </a:pPr>
                      <a:r>
                        <a:rPr lang="pt-BR" sz="2400" dirty="0">
                          <a:effectLst/>
                          <a:latin typeface="Baguet Script" panose="00000500000000000000" pitchFamily="2" charset="0"/>
                          <a:ea typeface="MS Mincho"/>
                          <a:cs typeface="Times New Roman" panose="02020603050405020304" pitchFamily="18" charset="0"/>
                        </a:rPr>
                        <a:t>So sánh sự khác biệt nếu bỏ trạng ngữ</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extLst>
                  <a:ext uri="{0D108BD9-81ED-4DB2-BD59-A6C34878D82A}">
                    <a16:rowId xmlns:a16="http://schemas.microsoft.com/office/drawing/2014/main" val="2132347278"/>
                  </a:ext>
                </a:extLst>
              </a:tr>
              <a:tr h="374214">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c. </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Con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đường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trải</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nhựa</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kẻ</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thẳng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băng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sóng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soài</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không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bóng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cây</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Đã</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bao</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nhiêu</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năm</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tháng</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mỗi</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ngày</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hai</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buổi</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má</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đạp</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xe</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đi</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về</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trên</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con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đường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ấy</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Con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đường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trải</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nhựa</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kẻ</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thẳng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băng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sóng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soài</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không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bóng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cây</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0" i="1" dirty="0" err="1">
                          <a:effectLst/>
                          <a:latin typeface="Baguet Script" panose="00000500000000000000" pitchFamily="2" charset="0"/>
                          <a:ea typeface="Times New Roman" panose="02020603050405020304" pitchFamily="18" charset="0"/>
                          <a:cs typeface="Times New Roman" panose="02020603050405020304" pitchFamily="18" charset="0"/>
                        </a:rPr>
                        <a:t>Má</a:t>
                      </a:r>
                      <a:r>
                        <a:rPr lang="en-US" sz="2400" b="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đạp</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xe</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đi</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về</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trên</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con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đường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ấy</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pt-BR" sz="2400" dirty="0">
                          <a:effectLst/>
                          <a:latin typeface="Baguet Script" panose="00000500000000000000" pitchFamily="2" charset="0"/>
                          <a:ea typeface="MS Mincho"/>
                          <a:cs typeface="Times New Roman" panose="02020603050405020304" pitchFamily="18" charset="0"/>
                        </a:rPr>
                        <a:t>Câu văn sẽ không nói lên được nỗi vất vả của người má (trong suy nghĩ của con)</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8304298"/>
                  </a:ext>
                </a:extLst>
              </a:tr>
            </a:tbl>
          </a:graphicData>
        </a:graphic>
      </p:graphicFrame>
    </p:spTree>
    <p:extLst>
      <p:ext uri="{BB962C8B-B14F-4D97-AF65-F5344CB8AC3E}">
        <p14:creationId xmlns:p14="http://schemas.microsoft.com/office/powerpoint/2010/main" val="2970909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a:spcAft>
                <a:spcPts val="0"/>
              </a:spcAft>
            </a:pPr>
            <a:r>
              <a:rPr lang="en-US" sz="2800" b="1" dirty="0">
                <a:solidFill>
                  <a:srgbClr val="C00000"/>
                </a:solidFill>
                <a:latin typeface="Baguet Script" panose="00000500000000000000" pitchFamily="2" charset="0"/>
                <a:ea typeface="Times New Roman" panose="02020603050405020304" pitchFamily="18" charset="0"/>
              </a:rPr>
              <a:t>THỰC HÀNH TIẾNG VIỆT: </a:t>
            </a:r>
            <a:r>
              <a:rPr lang="en-US" sz="2800" b="1" dirty="0">
                <a:solidFill>
                  <a:srgbClr val="0070C0"/>
                </a:solidFill>
                <a:latin typeface="Baguet Script" panose="00000500000000000000" pitchFamily="2" charset="0"/>
                <a:ea typeface="Times New Roman" panose="02020603050405020304" pitchFamily="18" charset="0"/>
              </a:rPr>
              <a:t>TRẠNG NGỮ</a:t>
            </a:r>
            <a:endParaRPr lang="en-US" sz="2800" dirty="0">
              <a:effectLst/>
              <a:latin typeface="Baguet Script" panose="00000500000000000000" pitchFamily="2" charset="0"/>
              <a:ea typeface="Times New Roman" panose="02020603050405020304" pitchFamily="18" charset="0"/>
            </a:endParaRPr>
          </a:p>
        </p:txBody>
      </p:sp>
      <p:sp>
        <p:nvSpPr>
          <p:cNvPr id="10" name="Rectangle 9"/>
          <p:cNvSpPr/>
          <p:nvPr/>
        </p:nvSpPr>
        <p:spPr>
          <a:xfrm>
            <a:off x="5469628" y="655796"/>
            <a:ext cx="1811714" cy="523220"/>
          </a:xfrm>
          <a:prstGeom prst="rect">
            <a:avLst/>
          </a:prstGeom>
        </p:spPr>
        <p:txBody>
          <a:bodyPr wrap="none">
            <a:spAutoFit/>
          </a:bodyPr>
          <a:lstStyle/>
          <a:p>
            <a:r>
              <a:rPr lang="en-US" sz="2800" b="1" dirty="0" err="1">
                <a:solidFill>
                  <a:srgbClr val="7030A0"/>
                </a:solidFill>
                <a:latin typeface="Baguet Script" panose="00000500000000000000" pitchFamily="2" charset="0"/>
                <a:ea typeface="Arial" panose="020B0604020202020204" pitchFamily="34" charset="0"/>
              </a:rPr>
              <a:t>Khởi</a:t>
            </a:r>
            <a:r>
              <a:rPr lang="en-US" sz="2800" b="1" dirty="0">
                <a:solidFill>
                  <a:srgbClr val="7030A0"/>
                </a:solidFill>
                <a:latin typeface="Baguet Script" panose="00000500000000000000" pitchFamily="2" charset="0"/>
                <a:ea typeface="Arial" panose="020B0604020202020204" pitchFamily="34" charset="0"/>
              </a:rPr>
              <a:t> </a:t>
            </a:r>
            <a:r>
              <a:rPr lang="en-US" sz="2800" b="1" dirty="0" err="1">
                <a:solidFill>
                  <a:srgbClr val="7030A0"/>
                </a:solidFill>
                <a:latin typeface="Baguet Script" panose="00000500000000000000" pitchFamily="2" charset="0"/>
                <a:ea typeface="Arial" panose="020B0604020202020204" pitchFamily="34" charset="0"/>
              </a:rPr>
              <a:t>động</a:t>
            </a:r>
            <a:endParaRPr lang="en-US" sz="2800" dirty="0"/>
          </a:p>
        </p:txBody>
      </p:sp>
      <p:pic>
        <p:nvPicPr>
          <p:cNvPr id="12" name="Picture 11"/>
          <p:cNvPicPr>
            <a:picLocks noChangeAspect="1"/>
          </p:cNvPicPr>
          <p:nvPr/>
        </p:nvPicPr>
        <p:blipFill>
          <a:blip r:embed="rId5"/>
          <a:stretch>
            <a:fillRect/>
          </a:stretch>
        </p:blipFill>
        <p:spPr>
          <a:xfrm>
            <a:off x="3274388" y="1326437"/>
            <a:ext cx="5605124" cy="1240019"/>
          </a:xfrm>
          <a:prstGeom prst="rect">
            <a:avLst/>
          </a:prstGeom>
          <a:effectLst>
            <a:glow rad="139700">
              <a:schemeClr val="accent2">
                <a:satMod val="175000"/>
                <a:alpha val="40000"/>
              </a:schemeClr>
            </a:glow>
          </a:effectLst>
        </p:spPr>
      </p:pic>
      <p:pic>
        <p:nvPicPr>
          <p:cNvPr id="15" name="Picture 14"/>
          <p:cNvPicPr>
            <a:picLocks noChangeAspect="1"/>
          </p:cNvPicPr>
          <p:nvPr/>
        </p:nvPicPr>
        <p:blipFill rotWithShape="1">
          <a:blip r:embed="rId6"/>
          <a:srcRect b="6941"/>
          <a:stretch/>
        </p:blipFill>
        <p:spPr>
          <a:xfrm>
            <a:off x="1230970" y="2701700"/>
            <a:ext cx="9730059" cy="3522118"/>
          </a:xfrm>
          <a:prstGeom prst="rect">
            <a:avLst/>
          </a:prstGeom>
        </p:spPr>
      </p:pic>
      <p:sp>
        <p:nvSpPr>
          <p:cNvPr id="16" name="Rectangle 15"/>
          <p:cNvSpPr/>
          <p:nvPr/>
        </p:nvSpPr>
        <p:spPr>
          <a:xfrm>
            <a:off x="2040192" y="3545146"/>
            <a:ext cx="8111613" cy="2062103"/>
          </a:xfrm>
          <a:prstGeom prst="rect">
            <a:avLst/>
          </a:prstGeom>
        </p:spPr>
        <p:txBody>
          <a:bodyPr wrap="square">
            <a:spAutoFit/>
          </a:bodyPr>
          <a:lstStyle/>
          <a:p>
            <a:pPr>
              <a:spcAft>
                <a:spcPts val="0"/>
              </a:spcAft>
              <a:tabLst>
                <a:tab pos="1386840" algn="l"/>
              </a:tabLst>
            </a:pPr>
            <a:r>
              <a:rPr lang="en-US" sz="3200" dirty="0" err="1">
                <a:latin typeface="Baguet Script" panose="00000500000000000000" pitchFamily="2" charset="0"/>
                <a:ea typeface="Times New Roman" panose="02020603050405020304" pitchFamily="18" charset="0"/>
              </a:rPr>
              <a:t>Mỗi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em</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được</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phát</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một</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tấm</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thẻ</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màu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đỏ</a:t>
            </a:r>
            <a:r>
              <a:rPr lang="en-US" sz="3200" dirty="0">
                <a:latin typeface="Baguet Script" panose="00000500000000000000" pitchFamily="2" charset="0"/>
                <a:ea typeface="Times New Roman" panose="02020603050405020304" pitchFamily="18" charset="0"/>
              </a:rPr>
              <a:t>. GV </a:t>
            </a:r>
            <a:r>
              <a:rPr lang="en-US" sz="3200" dirty="0" err="1">
                <a:latin typeface="Baguet Script" panose="00000500000000000000" pitchFamily="2" charset="0"/>
                <a:ea typeface="Times New Roman" panose="02020603050405020304" pitchFamily="18" charset="0"/>
              </a:rPr>
              <a:t>đọc</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câu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hỏi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ai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có</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câu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trả</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lời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sẽ</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giơ</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thẻ</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bạn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nào</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nhanh</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nhất</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sẽ</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được</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gọi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Người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chiến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thắng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là</a:t>
            </a:r>
            <a:r>
              <a:rPr lang="en-US" sz="3200" dirty="0">
                <a:latin typeface="Baguet Script" panose="00000500000000000000" pitchFamily="2" charset="0"/>
                <a:ea typeface="Times New Roman" panose="02020603050405020304" pitchFamily="18" charset="0"/>
              </a:rPr>
              <a:t> HS </a:t>
            </a:r>
            <a:r>
              <a:rPr lang="en-US" sz="3200" dirty="0" err="1">
                <a:latin typeface="Baguet Script" panose="00000500000000000000" pitchFamily="2" charset="0"/>
                <a:ea typeface="Times New Roman" panose="02020603050405020304" pitchFamily="18" charset="0"/>
              </a:rPr>
              <a:t>có</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câu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trả</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lời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chính</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xác</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nhanh</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rõ</a:t>
            </a:r>
            <a:r>
              <a:rPr lang="en-US" sz="3200" dirty="0">
                <a:latin typeface="Baguet Script" panose="00000500000000000000" pitchFamily="2" charset="0"/>
                <a:ea typeface="Times New Roman" panose="02020603050405020304" pitchFamily="18" charset="0"/>
              </a:rPr>
              <a:t>. </a:t>
            </a:r>
            <a:endParaRPr lang="en-US" sz="3200" dirty="0">
              <a:effectLst/>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3207775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4605304" y="667973"/>
            <a:ext cx="3423758" cy="52322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110105" algn="l"/>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10" name="Rectangle 9"/>
          <p:cNvSpPr/>
          <p:nvPr/>
        </p:nvSpPr>
        <p:spPr>
          <a:xfrm>
            <a:off x="507555" y="919490"/>
            <a:ext cx="23615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II.Thực</a:t>
            </a: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hành</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07555" y="1316344"/>
            <a:ext cx="392306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3.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Bài</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tập</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3</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SGK </a:t>
            </a:r>
            <a:r>
              <a:rPr kumimoji="0" lang="en-US" sz="2800" b="0" i="0" u="none" strike="noStrike" kern="1200" cap="none" spc="0" normalizeH="0" baseline="0" noProof="0" dirty="0" err="1">
                <a:ln>
                  <a:noFill/>
                </a:ln>
                <a:solidFill>
                  <a:srgbClr val="0D0D0D"/>
                </a:solidFill>
                <a:effectLst/>
                <a:uLnTx/>
                <a:uFillTx/>
                <a:latin typeface="Baguet Script" panose="00000500000000000000" pitchFamily="2" charset="0"/>
                <a:ea typeface="Times New Roman" panose="02020603050405020304" pitchFamily="18" charset="0"/>
                <a:cs typeface="+mn-cs"/>
              </a:rPr>
              <a:t>trang</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 75</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graphicFrame>
        <p:nvGraphicFramePr>
          <p:cNvPr id="6" name="Table 5"/>
          <p:cNvGraphicFramePr>
            <a:graphicFrameLocks noGrp="1"/>
          </p:cNvGraphicFramePr>
          <p:nvPr/>
        </p:nvGraphicFramePr>
        <p:xfrm>
          <a:off x="685799" y="1958589"/>
          <a:ext cx="10782300" cy="3657600"/>
        </p:xfrm>
        <a:graphic>
          <a:graphicData uri="http://schemas.openxmlformats.org/drawingml/2006/table">
            <a:tbl>
              <a:tblPr firstRow="1" firstCol="1" lastRow="1" lastCol="1" bandRow="1" bandCol="1"/>
              <a:tblGrid>
                <a:gridCol w="2871094">
                  <a:extLst>
                    <a:ext uri="{9D8B030D-6E8A-4147-A177-3AD203B41FA5}">
                      <a16:colId xmlns:a16="http://schemas.microsoft.com/office/drawing/2014/main" val="2570055773"/>
                    </a:ext>
                  </a:extLst>
                </a:gridCol>
                <a:gridCol w="2774059">
                  <a:extLst>
                    <a:ext uri="{9D8B030D-6E8A-4147-A177-3AD203B41FA5}">
                      <a16:colId xmlns:a16="http://schemas.microsoft.com/office/drawing/2014/main" val="669429138"/>
                    </a:ext>
                  </a:extLst>
                </a:gridCol>
                <a:gridCol w="5137147">
                  <a:extLst>
                    <a:ext uri="{9D8B030D-6E8A-4147-A177-3AD203B41FA5}">
                      <a16:colId xmlns:a16="http://schemas.microsoft.com/office/drawing/2014/main" val="2128463529"/>
                    </a:ext>
                  </a:extLst>
                </a:gridCol>
              </a:tblGrid>
              <a:tr h="93553">
                <a:tc>
                  <a:txBody>
                    <a:bodyPr/>
                    <a:lstStyle/>
                    <a:p>
                      <a:pPr algn="just">
                        <a:spcAft>
                          <a:spcPts val="0"/>
                        </a:spcAft>
                        <a:tabLst>
                          <a:tab pos="2110105" algn="l"/>
                        </a:tabLst>
                      </a:pPr>
                      <a:r>
                        <a:rPr lang="pt-BR" sz="2400" dirty="0">
                          <a:effectLst/>
                          <a:latin typeface="Baguet Script" panose="00000500000000000000" pitchFamily="2" charset="0"/>
                          <a:ea typeface="MS Mincho"/>
                          <a:cs typeface="Times New Roman" panose="02020603050405020304" pitchFamily="18" charset="0"/>
                        </a:rPr>
                        <a:t>Câu có trạng ngữ</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tc>
                  <a:txBody>
                    <a:bodyPr/>
                    <a:lstStyle/>
                    <a:p>
                      <a:pPr algn="just">
                        <a:spcAft>
                          <a:spcPts val="0"/>
                        </a:spcAft>
                        <a:tabLst>
                          <a:tab pos="2110105" algn="l"/>
                        </a:tabLst>
                      </a:pPr>
                      <a:r>
                        <a:rPr lang="pt-BR" sz="2400" dirty="0">
                          <a:effectLst/>
                          <a:latin typeface="Baguet Script" panose="00000500000000000000" pitchFamily="2" charset="0"/>
                          <a:ea typeface="MS Mincho"/>
                          <a:cs typeface="Times New Roman" panose="02020603050405020304" pitchFamily="18" charset="0"/>
                        </a:rPr>
                        <a:t>Câu đã lược bỏ trạng ngữ</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tc>
                  <a:txBody>
                    <a:bodyPr/>
                    <a:lstStyle/>
                    <a:p>
                      <a:pPr algn="just">
                        <a:spcAft>
                          <a:spcPts val="0"/>
                        </a:spcAft>
                        <a:tabLst>
                          <a:tab pos="2110105" algn="l"/>
                        </a:tabLst>
                      </a:pPr>
                      <a:r>
                        <a:rPr lang="pt-BR" sz="2400" dirty="0">
                          <a:effectLst/>
                          <a:latin typeface="Baguet Script" panose="00000500000000000000" pitchFamily="2" charset="0"/>
                          <a:ea typeface="MS Mincho"/>
                          <a:cs typeface="Times New Roman" panose="02020603050405020304" pitchFamily="18" charset="0"/>
                        </a:rPr>
                        <a:t>So sánh sự khác biệt nếu bỏ trạng ngữ</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FFF82"/>
                    </a:solidFill>
                  </a:tcPr>
                </a:tc>
                <a:extLst>
                  <a:ext uri="{0D108BD9-81ED-4DB2-BD59-A6C34878D82A}">
                    <a16:rowId xmlns:a16="http://schemas.microsoft.com/office/drawing/2014/main" val="2132347278"/>
                  </a:ext>
                </a:extLst>
              </a:tr>
              <a:tr h="374214">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c. </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Con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đường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trải</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nhựa</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kẻ</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thẳng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băng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sóng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soài</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không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bóng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cây</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Đã</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bao</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nhiêu</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năm</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tháng</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mỗi</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ngày</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hai</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buổi</a:t>
                      </a:r>
                      <a:r>
                        <a:rPr lang="en-US" sz="2400" b="1"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má</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đạp</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xe</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đi</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về</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trên</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con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đường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ấy</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Con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đường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trải</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nhựa</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kẻ</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thẳng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băng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sóng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soài</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không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bóng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cây</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0" i="1" dirty="0" err="1">
                          <a:effectLst/>
                          <a:latin typeface="Baguet Script" panose="00000500000000000000" pitchFamily="2" charset="0"/>
                          <a:ea typeface="Times New Roman" panose="02020603050405020304" pitchFamily="18" charset="0"/>
                          <a:cs typeface="Times New Roman" panose="02020603050405020304" pitchFamily="18" charset="0"/>
                        </a:rPr>
                        <a:t>Má</a:t>
                      </a:r>
                      <a:r>
                        <a:rPr lang="en-US" sz="2400" b="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đạp</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xe</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đi</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về</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trên</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con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đường</a:t>
                      </a:r>
                      <a:r>
                        <a:rPr lang="en-US" sz="2400" i="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ấy</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pt-BR" sz="2400" dirty="0">
                          <a:effectLst/>
                          <a:latin typeface="Baguet Script" panose="00000500000000000000" pitchFamily="2" charset="0"/>
                          <a:ea typeface="MS Mincho"/>
                          <a:cs typeface="Times New Roman" panose="02020603050405020304" pitchFamily="18" charset="0"/>
                        </a:rPr>
                        <a:t>Câu văn sẽ không nói lên được nỗi vất vả của người má (trong suy nghĩ của con).</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57932" marR="579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8304298"/>
                  </a:ext>
                </a:extLst>
              </a:tr>
            </a:tbl>
          </a:graphicData>
        </a:graphic>
      </p:graphicFrame>
    </p:spTree>
    <p:extLst>
      <p:ext uri="{BB962C8B-B14F-4D97-AF65-F5344CB8AC3E}">
        <p14:creationId xmlns:p14="http://schemas.microsoft.com/office/powerpoint/2010/main" val="2591609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4605304" y="667973"/>
            <a:ext cx="3423758" cy="52322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110105" algn="l"/>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10" name="Rectangle 9"/>
          <p:cNvSpPr/>
          <p:nvPr/>
        </p:nvSpPr>
        <p:spPr>
          <a:xfrm>
            <a:off x="507555" y="919490"/>
            <a:ext cx="23615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II.Thực</a:t>
            </a: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hành</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07555" y="1316344"/>
            <a:ext cx="392306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3.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Bài</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Arial" panose="020B0604020202020204" pitchFamily="34" charset="0"/>
                <a:cs typeface="+mn-cs"/>
              </a:rPr>
              <a:t>tập</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Arial" panose="020B0604020202020204" pitchFamily="34" charset="0"/>
                <a:cs typeface="+mn-cs"/>
              </a:rPr>
              <a:t> 3</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SGK </a:t>
            </a:r>
            <a:r>
              <a:rPr kumimoji="0" lang="en-US" sz="2800" b="0" i="0" u="none" strike="noStrike" kern="1200" cap="none" spc="0" normalizeH="0" baseline="0" noProof="0" dirty="0" err="1">
                <a:ln>
                  <a:noFill/>
                </a:ln>
                <a:solidFill>
                  <a:srgbClr val="0D0D0D"/>
                </a:solidFill>
                <a:effectLst/>
                <a:uLnTx/>
                <a:uFillTx/>
                <a:latin typeface="Baguet Script" panose="00000500000000000000" pitchFamily="2" charset="0"/>
                <a:ea typeface="Times New Roman" panose="02020603050405020304" pitchFamily="18" charset="0"/>
                <a:cs typeface="+mn-cs"/>
              </a:rPr>
              <a:t>trang</a:t>
            </a:r>
            <a:r>
              <a:rPr kumimoji="0" lang="en-US" sz="2800" b="0" i="0" u="none" strike="noStrike" kern="1200" cap="none" spc="0" normalizeH="0" baseline="0" noProof="0" dirty="0">
                <a:ln>
                  <a:noFill/>
                </a:ln>
                <a:solidFill>
                  <a:srgbClr val="0D0D0D"/>
                </a:solidFill>
                <a:effectLst/>
                <a:uLnTx/>
                <a:uFillTx/>
                <a:latin typeface="Baguet Script" panose="00000500000000000000" pitchFamily="2" charset="0"/>
                <a:ea typeface="Times New Roman" panose="02020603050405020304" pitchFamily="18" charset="0"/>
                <a:cs typeface="+mn-cs"/>
              </a:rPr>
              <a:t> 75</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9" name="Right Arrow 8"/>
          <p:cNvSpPr/>
          <p:nvPr/>
        </p:nvSpPr>
        <p:spPr>
          <a:xfrm>
            <a:off x="1622937" y="2816942"/>
            <a:ext cx="2330245" cy="1356852"/>
          </a:xfrm>
          <a:prstGeom prst="rightArrow">
            <a:avLst>
              <a:gd name="adj1" fmla="val 58696"/>
              <a:gd name="adj2" fmla="val 40217"/>
            </a:avLst>
          </a:prstGeom>
          <a:blipFill>
            <a:blip r:embed="rId5"/>
            <a:tile tx="0" ty="0" sx="100000" sy="100000" flip="none" algn="tl"/>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solidFill>
                <a:latin typeface="Baguet Script" panose="00000500000000000000" pitchFamily="2" charset="0"/>
                <a:ea typeface="Arial" panose="020B0604020202020204" pitchFamily="34" charset="0"/>
              </a:rPr>
              <a:t>Kết</a:t>
            </a:r>
            <a:r>
              <a:rPr lang="en-US" sz="3200" b="1" dirty="0">
                <a:solidFill>
                  <a:schemeClr val="tx1"/>
                </a:solidFill>
                <a:latin typeface="Baguet Script" panose="00000500000000000000" pitchFamily="2" charset="0"/>
                <a:ea typeface="Arial" panose="020B0604020202020204" pitchFamily="34" charset="0"/>
              </a:rPr>
              <a:t> </a:t>
            </a:r>
            <a:r>
              <a:rPr lang="en-US" sz="3200" b="1" dirty="0" err="1">
                <a:solidFill>
                  <a:schemeClr val="tx1"/>
                </a:solidFill>
                <a:latin typeface="Baguet Script" panose="00000500000000000000" pitchFamily="2" charset="0"/>
                <a:ea typeface="Arial" panose="020B0604020202020204" pitchFamily="34" charset="0"/>
              </a:rPr>
              <a:t>luận</a:t>
            </a:r>
            <a:endParaRPr lang="en-US" sz="3200" dirty="0">
              <a:solidFill>
                <a:schemeClr val="tx1"/>
              </a:solidFill>
            </a:endParaRPr>
          </a:p>
        </p:txBody>
      </p:sp>
      <p:sp>
        <p:nvSpPr>
          <p:cNvPr id="12" name="Folded Corner 11"/>
          <p:cNvSpPr/>
          <p:nvPr/>
        </p:nvSpPr>
        <p:spPr>
          <a:xfrm>
            <a:off x="4125144" y="2197575"/>
            <a:ext cx="6405819" cy="2480546"/>
          </a:xfrm>
          <a:prstGeom prst="foldedCorner">
            <a:avLst/>
          </a:prstGeom>
          <a:blipFill>
            <a:blip r:embed="rId5"/>
            <a:tile tx="0" ty="0" sx="100000" sy="100000" flip="none" algn="tl"/>
          </a:blip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Tuy</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không</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phải</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thành</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phần</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bắt</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buộc</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trong</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câu</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nhưng</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việc</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lược</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bỏ</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thành</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phần</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trạng</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ngữ</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trong</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nhiều</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trường</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hợp</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sẽ</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khiến</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câu</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không</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đầy</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đủ</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rõ</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ràng</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về</a:t>
            </a:r>
            <a:r>
              <a:rPr lang="en-US" sz="2800" dirty="0">
                <a:solidFill>
                  <a:schemeClr val="tx1"/>
                </a:solidFill>
                <a:latin typeface="Baguet Script" panose="00000500000000000000" pitchFamily="2" charset="0"/>
                <a:ea typeface="Arial" panose="020B0604020202020204" pitchFamily="34" charset="0"/>
              </a:rPr>
              <a:t> ý </a:t>
            </a:r>
            <a:r>
              <a:rPr lang="en-US" sz="2800" dirty="0" err="1">
                <a:solidFill>
                  <a:schemeClr val="tx1"/>
                </a:solidFill>
                <a:latin typeface="Baguet Script" panose="00000500000000000000" pitchFamily="2" charset="0"/>
                <a:ea typeface="Arial" panose="020B0604020202020204" pitchFamily="34" charset="0"/>
              </a:rPr>
              <a:t>nghĩa</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không</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phù</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hợp</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với</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nội</a:t>
            </a:r>
            <a:r>
              <a:rPr lang="en-US" sz="2800" dirty="0">
                <a:solidFill>
                  <a:schemeClr val="tx1"/>
                </a:solidFill>
                <a:latin typeface="Baguet Script" panose="00000500000000000000" pitchFamily="2" charset="0"/>
                <a:ea typeface="Arial" panose="020B0604020202020204" pitchFamily="34" charset="0"/>
              </a:rPr>
              <a:t> dung </a:t>
            </a:r>
            <a:r>
              <a:rPr lang="en-US" sz="2800" dirty="0" err="1">
                <a:solidFill>
                  <a:schemeClr val="tx1"/>
                </a:solidFill>
                <a:latin typeface="Baguet Script" panose="00000500000000000000" pitchFamily="2" charset="0"/>
                <a:ea typeface="Arial" panose="020B0604020202020204" pitchFamily="34" charset="0"/>
              </a:rPr>
              <a:t>cần</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biểu</a:t>
            </a:r>
            <a:r>
              <a:rPr lang="en-US" sz="2800" dirty="0">
                <a:solidFill>
                  <a:schemeClr val="tx1"/>
                </a:solidFill>
                <a:latin typeface="Baguet Script" panose="00000500000000000000" pitchFamily="2" charset="0"/>
                <a:ea typeface="Arial" panose="020B0604020202020204" pitchFamily="34" charset="0"/>
              </a:rPr>
              <a:t> </a:t>
            </a:r>
            <a:r>
              <a:rPr lang="en-US" sz="2800" dirty="0" err="1">
                <a:solidFill>
                  <a:schemeClr val="tx1"/>
                </a:solidFill>
                <a:latin typeface="Baguet Script" panose="00000500000000000000" pitchFamily="2" charset="0"/>
                <a:ea typeface="Arial" panose="020B0604020202020204" pitchFamily="34" charset="0"/>
              </a:rPr>
              <a:t>đạt</a:t>
            </a:r>
            <a:r>
              <a:rPr lang="en-US" sz="2800" dirty="0">
                <a:solidFill>
                  <a:schemeClr val="tx1"/>
                </a:solidFill>
                <a:latin typeface="Baguet Script" panose="00000500000000000000" pitchFamily="2" charset="0"/>
                <a:ea typeface="Arial" panose="020B0604020202020204" pitchFamily="34" charset="0"/>
              </a:rPr>
              <a:t>.</a:t>
            </a:r>
            <a:endParaRPr lang="en-US" sz="2800" dirty="0">
              <a:solidFill>
                <a:schemeClr val="tx1"/>
              </a:solidFill>
            </a:endParaRPr>
          </a:p>
        </p:txBody>
      </p:sp>
    </p:spTree>
    <p:extLst>
      <p:ext uri="{BB962C8B-B14F-4D97-AF65-F5344CB8AC3E}">
        <p14:creationId xmlns:p14="http://schemas.microsoft.com/office/powerpoint/2010/main" val="376761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4605304" y="667973"/>
            <a:ext cx="3423758" cy="52322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110105" algn="l"/>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10" name="Rectangle 9"/>
          <p:cNvSpPr/>
          <p:nvPr/>
        </p:nvSpPr>
        <p:spPr>
          <a:xfrm>
            <a:off x="507555" y="919490"/>
            <a:ext cx="23615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II.Thực</a:t>
            </a: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hành</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6" name="Rectangle 5"/>
          <p:cNvSpPr/>
          <p:nvPr/>
        </p:nvSpPr>
        <p:spPr>
          <a:xfrm>
            <a:off x="643977" y="1383954"/>
            <a:ext cx="10782300" cy="4708981"/>
          </a:xfrm>
          <a:prstGeom prst="rect">
            <a:avLst/>
          </a:prstGeom>
        </p:spPr>
        <p:txBody>
          <a:bodyPr>
            <a:spAutoFit/>
          </a:bodyPr>
          <a:lstStyle/>
          <a:p>
            <a:pPr algn="just">
              <a:spcAft>
                <a:spcPts val="1200"/>
              </a:spcAft>
            </a:pPr>
            <a:r>
              <a:rPr lang="en-US" sz="2400" b="1" dirty="0">
                <a:solidFill>
                  <a:srgbClr val="0070C0"/>
                </a:solidFill>
                <a:latin typeface="Baguet Script" panose="00000500000000000000" pitchFamily="2" charset="0"/>
                <a:ea typeface="Times New Roman" panose="02020603050405020304" pitchFamily="18" charset="0"/>
              </a:rPr>
              <a:t>4. </a:t>
            </a:r>
            <a:r>
              <a:rPr lang="en-US" sz="2400" b="1" dirty="0" err="1">
                <a:solidFill>
                  <a:srgbClr val="0070C0"/>
                </a:solidFill>
                <a:latin typeface="Baguet Script" panose="00000500000000000000" pitchFamily="2" charset="0"/>
                <a:ea typeface="Times New Roman" panose="02020603050405020304" pitchFamily="18" charset="0"/>
              </a:rPr>
              <a:t>Bài</a:t>
            </a:r>
            <a:r>
              <a:rPr lang="en-US" sz="2400" b="1" dirty="0">
                <a:solidFill>
                  <a:srgbClr val="0070C0"/>
                </a:solidFill>
                <a:latin typeface="Baguet Script" panose="00000500000000000000" pitchFamily="2" charset="0"/>
                <a:ea typeface="Times New Roman" panose="02020603050405020304" pitchFamily="18" charset="0"/>
              </a:rPr>
              <a:t> </a:t>
            </a:r>
            <a:r>
              <a:rPr lang="en-US" sz="2400" b="1" dirty="0" err="1">
                <a:solidFill>
                  <a:srgbClr val="0070C0"/>
                </a:solidFill>
                <a:latin typeface="Baguet Script" panose="00000500000000000000" pitchFamily="2" charset="0"/>
                <a:ea typeface="Times New Roman" panose="02020603050405020304" pitchFamily="18" charset="0"/>
              </a:rPr>
              <a:t>tập</a:t>
            </a:r>
            <a:r>
              <a:rPr lang="en-US" sz="2400" b="1" dirty="0">
                <a:solidFill>
                  <a:srgbClr val="0070C0"/>
                </a:solidFill>
                <a:latin typeface="Baguet Script" panose="00000500000000000000" pitchFamily="2" charset="0"/>
                <a:ea typeface="Times New Roman" panose="02020603050405020304" pitchFamily="18" charset="0"/>
              </a:rPr>
              <a:t> 4</a:t>
            </a:r>
            <a:endParaRPr lang="en-US" sz="2400" dirty="0">
              <a:latin typeface="Baguet Script" panose="00000500000000000000" pitchFamily="2" charset="0"/>
              <a:ea typeface="Times New Roman" panose="02020603050405020304" pitchFamily="18" charset="0"/>
            </a:endParaRPr>
          </a:p>
          <a:p>
            <a:pPr algn="just">
              <a:spcAft>
                <a:spcPts val="1200"/>
              </a:spcAft>
            </a:pPr>
            <a:r>
              <a:rPr lang="en-US" sz="2400" b="1" dirty="0">
                <a:solidFill>
                  <a:srgbClr val="0070C0"/>
                </a:solidFill>
                <a:latin typeface="Baguet Script" panose="00000500000000000000" pitchFamily="2" charset="0"/>
                <a:ea typeface="Times New Roman" panose="02020603050405020304" pitchFamily="18" charset="0"/>
              </a:rPr>
              <a:t>*</a:t>
            </a:r>
            <a:r>
              <a:rPr lang="en-US" sz="2400" b="1" dirty="0" err="1">
                <a:solidFill>
                  <a:srgbClr val="0070C0"/>
                </a:solidFill>
                <a:latin typeface="Baguet Script" panose="00000500000000000000" pitchFamily="2" charset="0"/>
                <a:ea typeface="Times New Roman" panose="02020603050405020304" pitchFamily="18" charset="0"/>
              </a:rPr>
              <a:t>Xét</a:t>
            </a:r>
            <a:r>
              <a:rPr lang="en-US" sz="2400" b="1" dirty="0">
                <a:solidFill>
                  <a:srgbClr val="0070C0"/>
                </a:solidFill>
                <a:latin typeface="Baguet Script" panose="00000500000000000000" pitchFamily="2" charset="0"/>
                <a:ea typeface="Times New Roman" panose="02020603050405020304" pitchFamily="18" charset="0"/>
              </a:rPr>
              <a:t> </a:t>
            </a:r>
            <a:r>
              <a:rPr lang="en-US" sz="2400" b="1" dirty="0" err="1">
                <a:solidFill>
                  <a:srgbClr val="0070C0"/>
                </a:solidFill>
                <a:latin typeface="Baguet Script" panose="00000500000000000000" pitchFamily="2" charset="0"/>
                <a:ea typeface="Times New Roman" panose="02020603050405020304" pitchFamily="18" charset="0"/>
              </a:rPr>
              <a:t>cặp</a:t>
            </a:r>
            <a:r>
              <a:rPr lang="en-US" sz="2400" b="1" dirty="0">
                <a:solidFill>
                  <a:srgbClr val="0070C0"/>
                </a:solidFill>
                <a:latin typeface="Baguet Script" panose="00000500000000000000" pitchFamily="2" charset="0"/>
                <a:ea typeface="Times New Roman" panose="02020603050405020304" pitchFamily="18" charset="0"/>
              </a:rPr>
              <a:t> </a:t>
            </a:r>
            <a:r>
              <a:rPr lang="en-US" sz="2400" b="1" dirty="0" err="1">
                <a:solidFill>
                  <a:srgbClr val="0070C0"/>
                </a:solidFill>
                <a:latin typeface="Baguet Script" panose="00000500000000000000" pitchFamily="2" charset="0"/>
                <a:ea typeface="Times New Roman" panose="02020603050405020304" pitchFamily="18" charset="0"/>
              </a:rPr>
              <a:t>câu</a:t>
            </a:r>
            <a:r>
              <a:rPr lang="en-US" sz="2400" b="1" dirty="0">
                <a:solidFill>
                  <a:srgbClr val="0070C0"/>
                </a:solidFill>
                <a:latin typeface="Baguet Script" panose="00000500000000000000" pitchFamily="2" charset="0"/>
                <a:ea typeface="Times New Roman" panose="02020603050405020304" pitchFamily="18" charset="0"/>
              </a:rPr>
              <a:t> a1 </a:t>
            </a:r>
            <a:r>
              <a:rPr lang="en-US" sz="2400" b="1" dirty="0" err="1">
                <a:solidFill>
                  <a:srgbClr val="0070C0"/>
                </a:solidFill>
                <a:latin typeface="Baguet Script" panose="00000500000000000000" pitchFamily="2" charset="0"/>
                <a:ea typeface="Times New Roman" panose="02020603050405020304" pitchFamily="18" charset="0"/>
              </a:rPr>
              <a:t>và</a:t>
            </a:r>
            <a:r>
              <a:rPr lang="en-US" sz="2400" b="1" dirty="0">
                <a:solidFill>
                  <a:srgbClr val="0070C0"/>
                </a:solidFill>
                <a:latin typeface="Baguet Script" panose="00000500000000000000" pitchFamily="2" charset="0"/>
                <a:ea typeface="Times New Roman" panose="02020603050405020304" pitchFamily="18" charset="0"/>
              </a:rPr>
              <a:t> a2:</a:t>
            </a:r>
            <a:endParaRPr lang="en-US" sz="2400" dirty="0">
              <a:latin typeface="Baguet Script" panose="00000500000000000000" pitchFamily="2" charset="0"/>
              <a:ea typeface="Times New Roman" panose="02020603050405020304" pitchFamily="18" charset="0"/>
            </a:endParaRPr>
          </a:p>
          <a:p>
            <a:pPr>
              <a:spcAft>
                <a:spcPts val="1200"/>
              </a:spcAft>
            </a:pPr>
            <a:r>
              <a:rPr lang="vi-VN" sz="2400" dirty="0">
                <a:solidFill>
                  <a:srgbClr val="0D0D0D"/>
                </a:solidFill>
                <a:latin typeface="Times New Roman" panose="02020603050405020304" pitchFamily="18" charset="0"/>
                <a:ea typeface="Times New Roman" panose="02020603050405020304" pitchFamily="18" charset="0"/>
              </a:rPr>
              <a:t>a1) Nghe chuyện, vua lấy làm mừng lắm. Nhưng, </a:t>
            </a:r>
            <a:r>
              <a:rPr lang="vi-VN" sz="2400" b="1" dirty="0">
                <a:solidFill>
                  <a:srgbClr val="0D0D0D"/>
                </a:solidFill>
                <a:latin typeface="Times New Roman" panose="02020603050405020304" pitchFamily="18" charset="0"/>
                <a:ea typeface="Times New Roman" panose="02020603050405020304" pitchFamily="18" charset="0"/>
              </a:rPr>
              <a:t>để biết chính xác hơn nữa</a:t>
            </a:r>
            <a:r>
              <a:rPr lang="vi-VN" sz="2400" dirty="0">
                <a:solidFill>
                  <a:srgbClr val="0D0D0D"/>
                </a:solidFill>
                <a:latin typeface="Times New Roman" panose="02020603050405020304" pitchFamily="18" charset="0"/>
                <a:ea typeface="Times New Roman" panose="02020603050405020304" pitchFamily="18" charset="0"/>
              </a:rPr>
              <a:t>, vua cho thử lại.</a:t>
            </a:r>
            <a:endParaRPr lang="en-US" sz="2400" dirty="0">
              <a:latin typeface="Baguet Script" panose="00000500000000000000" pitchFamily="2" charset="0"/>
              <a:ea typeface="Times New Roman" panose="02020603050405020304" pitchFamily="18" charset="0"/>
            </a:endParaRPr>
          </a:p>
          <a:p>
            <a:pPr algn="ctr">
              <a:spcAft>
                <a:spcPts val="1200"/>
              </a:spcAft>
            </a:pPr>
            <a:r>
              <a:rPr lang="vi-VN" sz="2400" dirty="0">
                <a:solidFill>
                  <a:srgbClr val="0D0D0D"/>
                </a:solidFill>
                <a:latin typeface="Times New Roman" panose="02020603050405020304" pitchFamily="18" charset="0"/>
                <a:ea typeface="Times New Roman" panose="02020603050405020304" pitchFamily="18" charset="0"/>
              </a:rPr>
              <a:t>( Em bé thông minh)</a:t>
            </a:r>
            <a:endParaRPr lang="en-US" sz="2400" dirty="0">
              <a:latin typeface="Baguet Script" panose="00000500000000000000" pitchFamily="2" charset="0"/>
              <a:ea typeface="Times New Roman" panose="02020603050405020304" pitchFamily="18" charset="0"/>
            </a:endParaRPr>
          </a:p>
          <a:p>
            <a:pPr>
              <a:spcAft>
                <a:spcPts val="1200"/>
              </a:spcAft>
            </a:pPr>
            <a:r>
              <a:rPr lang="vi-VN" sz="2400" dirty="0">
                <a:solidFill>
                  <a:srgbClr val="0D0D0D"/>
                </a:solidFill>
                <a:latin typeface="Times New Roman" panose="02020603050405020304" pitchFamily="18" charset="0"/>
                <a:ea typeface="Times New Roman" panose="02020603050405020304" pitchFamily="18" charset="0"/>
              </a:rPr>
              <a:t>a2) Nghe chuyện, vua lấy làm mừng lắm. Nhưng, vua cho thử lại </a:t>
            </a:r>
            <a:r>
              <a:rPr lang="vi-VN" sz="2400" b="1" dirty="0">
                <a:solidFill>
                  <a:srgbClr val="0D0D0D"/>
                </a:solidFill>
                <a:latin typeface="Times New Roman" panose="02020603050405020304" pitchFamily="18" charset="0"/>
                <a:ea typeface="Times New Roman" panose="02020603050405020304" pitchFamily="18" charset="0"/>
              </a:rPr>
              <a:t>để biết chính xác hơn nữa</a:t>
            </a:r>
            <a:r>
              <a:rPr lang="vi-VN" sz="2400" dirty="0">
                <a:solidFill>
                  <a:srgbClr val="0D0D0D"/>
                </a:solidFill>
                <a:latin typeface="Times New Roman" panose="02020603050405020304" pitchFamily="18" charset="0"/>
                <a:ea typeface="Times New Roman" panose="02020603050405020304" pitchFamily="18" charset="0"/>
              </a:rPr>
              <a:t>.</a:t>
            </a:r>
            <a:endParaRPr lang="en-US" sz="2400" dirty="0">
              <a:latin typeface="Baguet Script" panose="00000500000000000000" pitchFamily="2" charset="0"/>
              <a:ea typeface="Times New Roman" panose="02020603050405020304" pitchFamily="18" charset="0"/>
            </a:endParaRPr>
          </a:p>
          <a:p>
            <a:pPr marL="342900" lvl="0" indent="-342900">
              <a:spcAft>
                <a:spcPts val="1200"/>
              </a:spcAft>
              <a:buSzPts val="1400"/>
              <a:buFont typeface="Wingdings" panose="05000000000000000000" pitchFamily="2" charset="2"/>
              <a:buChar char="Ø"/>
            </a:pPr>
            <a:r>
              <a:rPr lang="en-US" sz="2400" dirty="0">
                <a:solidFill>
                  <a:srgbClr val="0D0D0D"/>
                </a:solidFill>
                <a:latin typeface="Baguet Script" panose="00000500000000000000" pitchFamily="2" charset="0"/>
                <a:ea typeface="Times New Roman" panose="02020603050405020304" pitchFamily="18" charset="0"/>
              </a:rPr>
              <a:t>Ở </a:t>
            </a:r>
            <a:r>
              <a:rPr lang="en-US" sz="2400" dirty="0" err="1">
                <a:solidFill>
                  <a:srgbClr val="0D0D0D"/>
                </a:solidFill>
                <a:latin typeface="Baguet Script" panose="00000500000000000000" pitchFamily="2" charset="0"/>
                <a:ea typeface="Times New Roman" panose="02020603050405020304" pitchFamily="18" charset="0"/>
              </a:rPr>
              <a:t>câu</a:t>
            </a:r>
            <a:r>
              <a:rPr lang="en-US" sz="2400" dirty="0">
                <a:solidFill>
                  <a:srgbClr val="0D0D0D"/>
                </a:solidFill>
                <a:latin typeface="Baguet Script" panose="00000500000000000000" pitchFamily="2" charset="0"/>
                <a:ea typeface="Times New Roman" panose="02020603050405020304" pitchFamily="18" charset="0"/>
              </a:rPr>
              <a:t> a1, </a:t>
            </a:r>
            <a:r>
              <a:rPr lang="en-US" sz="2400" dirty="0" err="1">
                <a:solidFill>
                  <a:srgbClr val="0D0D0D"/>
                </a:solidFill>
                <a:latin typeface="Baguet Script" panose="00000500000000000000" pitchFamily="2" charset="0"/>
                <a:ea typeface="Times New Roman" panose="02020603050405020304" pitchFamily="18" charset="0"/>
              </a:rPr>
              <a:t>trạng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ngữ</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chỉ</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mục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đích</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để</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biết</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chính</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xác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hơn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nữa</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được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đặt</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trước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cụm</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chủ</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vị</a:t>
            </a:r>
            <a:r>
              <a:rPr lang="en-US" sz="2400" dirty="0">
                <a:solidFill>
                  <a:srgbClr val="0D0D0D"/>
                </a:solidFill>
                <a:latin typeface="Baguet Script" panose="00000500000000000000" pitchFamily="2" charset="0"/>
                <a:ea typeface="Times New Roman" panose="02020603050405020304" pitchFamily="18" charset="0"/>
              </a:rPr>
              <a:t>.</a:t>
            </a:r>
            <a:endParaRPr lang="en-US" sz="2400" dirty="0">
              <a:latin typeface="Baguet Script" panose="00000500000000000000" pitchFamily="2" charset="0"/>
              <a:ea typeface="Times New Roman" panose="02020603050405020304" pitchFamily="18" charset="0"/>
            </a:endParaRPr>
          </a:p>
          <a:p>
            <a:pPr marL="342900" lvl="0" indent="-342900">
              <a:spcAft>
                <a:spcPts val="1200"/>
              </a:spcAft>
              <a:buSzPts val="1400"/>
              <a:buFont typeface="Wingdings" panose="05000000000000000000" pitchFamily="2" charset="2"/>
              <a:buChar char="Ø"/>
            </a:pPr>
            <a:r>
              <a:rPr lang="en-US" sz="2400" dirty="0">
                <a:solidFill>
                  <a:srgbClr val="0D0D0D"/>
                </a:solidFill>
                <a:latin typeface="Baguet Script" panose="00000500000000000000" pitchFamily="2" charset="0"/>
                <a:ea typeface="Times New Roman" panose="02020603050405020304" pitchFamily="18" charset="0"/>
              </a:rPr>
              <a:t>Ở </a:t>
            </a:r>
            <a:r>
              <a:rPr lang="en-US" sz="2400" dirty="0" err="1">
                <a:solidFill>
                  <a:srgbClr val="0D0D0D"/>
                </a:solidFill>
                <a:latin typeface="Baguet Script" panose="00000500000000000000" pitchFamily="2" charset="0"/>
                <a:ea typeface="Times New Roman" panose="02020603050405020304" pitchFamily="18" charset="0"/>
              </a:rPr>
              <a:t>câu</a:t>
            </a:r>
            <a:r>
              <a:rPr lang="en-US" sz="2400" dirty="0">
                <a:solidFill>
                  <a:srgbClr val="0D0D0D"/>
                </a:solidFill>
                <a:latin typeface="Baguet Script" panose="00000500000000000000" pitchFamily="2" charset="0"/>
                <a:ea typeface="Times New Roman" panose="02020603050405020304" pitchFamily="18" charset="0"/>
              </a:rPr>
              <a:t> a2, </a:t>
            </a:r>
            <a:r>
              <a:rPr lang="en-US" sz="2400" dirty="0" err="1">
                <a:solidFill>
                  <a:srgbClr val="0D0D0D"/>
                </a:solidFill>
                <a:latin typeface="Baguet Script" panose="00000500000000000000" pitchFamily="2" charset="0"/>
                <a:ea typeface="Times New Roman" panose="02020603050405020304" pitchFamily="18" charset="0"/>
              </a:rPr>
              <a:t>trạng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ngữ</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được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đặt</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sau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cụm</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chủ</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vị</a:t>
            </a:r>
            <a:r>
              <a:rPr lang="en-US" sz="2400" dirty="0">
                <a:solidFill>
                  <a:srgbClr val="0D0D0D"/>
                </a:solidFill>
                <a:latin typeface="Baguet Script" panose="00000500000000000000" pitchFamily="2" charset="0"/>
                <a:ea typeface="Times New Roman" panose="02020603050405020304" pitchFamily="18" charset="0"/>
              </a:rPr>
              <a:t>.</a:t>
            </a:r>
            <a:endParaRPr lang="en-US" sz="2400" dirty="0">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3108730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down)">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down)">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down)">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wipe(down)">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wipe(down)">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wipe(down)">
                                      <p:cBhvr>
                                        <p:cTn id="3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4605304" y="667973"/>
            <a:ext cx="3423758" cy="52322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110105" algn="l"/>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10" name="Rectangle 9"/>
          <p:cNvSpPr/>
          <p:nvPr/>
        </p:nvSpPr>
        <p:spPr>
          <a:xfrm>
            <a:off x="507555" y="919490"/>
            <a:ext cx="23615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86840" algn="l"/>
              </a:tabLst>
              <a:defRPr/>
            </a:pP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II.Thực</a:t>
            </a: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FF0000"/>
                </a:solidFill>
                <a:effectLst/>
                <a:uLnTx/>
                <a:uFillTx/>
                <a:latin typeface="Baguet Script" panose="00000500000000000000" pitchFamily="2" charset="0"/>
                <a:ea typeface="Times New Roman" panose="02020603050405020304" pitchFamily="18" charset="0"/>
                <a:cs typeface="+mn-cs"/>
              </a:rPr>
              <a:t>hành</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6" name="Rectangle 5"/>
          <p:cNvSpPr/>
          <p:nvPr/>
        </p:nvSpPr>
        <p:spPr>
          <a:xfrm>
            <a:off x="643977" y="1383954"/>
            <a:ext cx="10782300" cy="461665"/>
          </a:xfrm>
          <a:prstGeom prst="rect">
            <a:avLst/>
          </a:prstGeom>
        </p:spPr>
        <p:txBody>
          <a:bodyPr>
            <a:spAutoFit/>
          </a:bodyPr>
          <a:lstStyle/>
          <a:p>
            <a:pPr marL="0" marR="0" lvl="0" indent="0" algn="just" defTabSz="914400" rtl="0" eaLnBrk="1" fontAlgn="auto" latinLnBrk="0" hangingPunct="1">
              <a:lnSpc>
                <a:spcPct val="100000"/>
              </a:lnSpc>
              <a:spcBef>
                <a:spcPts val="0"/>
              </a:spcBef>
              <a:spcAft>
                <a:spcPts val="1200"/>
              </a:spcAft>
              <a:buClrTx/>
              <a:buSzTx/>
              <a:buFontTx/>
              <a:buNone/>
              <a:tabLst/>
              <a:defRPr/>
            </a:pPr>
            <a:r>
              <a:rPr kumimoji="0" lang="en-US" sz="24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4. </a:t>
            </a:r>
            <a:r>
              <a:rPr kumimoji="0" lang="en-US" sz="24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Bài</a:t>
            </a:r>
            <a:r>
              <a:rPr kumimoji="0" lang="en-US" sz="24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a:t>
            </a:r>
            <a:r>
              <a:rPr kumimoji="0" lang="en-US" sz="24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tập</a:t>
            </a:r>
            <a:r>
              <a:rPr kumimoji="0" lang="en-US" sz="24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4</a:t>
            </a:r>
            <a:endParaRPr kumimoji="0" lang="en-US" sz="24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ound Single Corner Rectangle 1"/>
          <p:cNvSpPr/>
          <p:nvPr/>
        </p:nvSpPr>
        <p:spPr>
          <a:xfrm>
            <a:off x="2699137" y="1635470"/>
            <a:ext cx="6755626" cy="3461513"/>
          </a:xfrm>
          <a:custGeom>
            <a:avLst/>
            <a:gdLst>
              <a:gd name="connsiteX0" fmla="*/ 0 w 5913238"/>
              <a:gd name="connsiteY0" fmla="*/ 0 h 2787445"/>
              <a:gd name="connsiteX1" fmla="*/ 5448655 w 5913238"/>
              <a:gd name="connsiteY1" fmla="*/ 0 h 2787445"/>
              <a:gd name="connsiteX2" fmla="*/ 5913238 w 5913238"/>
              <a:gd name="connsiteY2" fmla="*/ 464583 h 2787445"/>
              <a:gd name="connsiteX3" fmla="*/ 5913238 w 5913238"/>
              <a:gd name="connsiteY3" fmla="*/ 2787445 h 2787445"/>
              <a:gd name="connsiteX4" fmla="*/ 0 w 5913238"/>
              <a:gd name="connsiteY4" fmla="*/ 2787445 h 2787445"/>
              <a:gd name="connsiteX5" fmla="*/ 0 w 5913238"/>
              <a:gd name="connsiteY5" fmla="*/ 0 h 2787445"/>
              <a:gd name="connsiteX0" fmla="*/ 236839 w 6150077"/>
              <a:gd name="connsiteY0" fmla="*/ 0 h 2787445"/>
              <a:gd name="connsiteX1" fmla="*/ 5685494 w 6150077"/>
              <a:gd name="connsiteY1" fmla="*/ 0 h 2787445"/>
              <a:gd name="connsiteX2" fmla="*/ 6150077 w 6150077"/>
              <a:gd name="connsiteY2" fmla="*/ 464583 h 2787445"/>
              <a:gd name="connsiteX3" fmla="*/ 6150077 w 6150077"/>
              <a:gd name="connsiteY3" fmla="*/ 2787445 h 2787445"/>
              <a:gd name="connsiteX4" fmla="*/ 236839 w 6150077"/>
              <a:gd name="connsiteY4" fmla="*/ 2787445 h 2787445"/>
              <a:gd name="connsiteX5" fmla="*/ 0 w 6150077"/>
              <a:gd name="connsiteY5" fmla="*/ 1769806 h 2787445"/>
              <a:gd name="connsiteX6" fmla="*/ 236839 w 6150077"/>
              <a:gd name="connsiteY6" fmla="*/ 0 h 2787445"/>
              <a:gd name="connsiteX0" fmla="*/ 236839 w 6150077"/>
              <a:gd name="connsiteY0" fmla="*/ 191729 h 2979174"/>
              <a:gd name="connsiteX1" fmla="*/ 2625214 w 6150077"/>
              <a:gd name="connsiteY1" fmla="*/ 0 h 2979174"/>
              <a:gd name="connsiteX2" fmla="*/ 5685494 w 6150077"/>
              <a:gd name="connsiteY2" fmla="*/ 191729 h 2979174"/>
              <a:gd name="connsiteX3" fmla="*/ 6150077 w 6150077"/>
              <a:gd name="connsiteY3" fmla="*/ 656312 h 2979174"/>
              <a:gd name="connsiteX4" fmla="*/ 6150077 w 6150077"/>
              <a:gd name="connsiteY4" fmla="*/ 2979174 h 2979174"/>
              <a:gd name="connsiteX5" fmla="*/ 236839 w 6150077"/>
              <a:gd name="connsiteY5" fmla="*/ 2979174 h 2979174"/>
              <a:gd name="connsiteX6" fmla="*/ 0 w 6150077"/>
              <a:gd name="connsiteY6" fmla="*/ 1961535 h 2979174"/>
              <a:gd name="connsiteX7" fmla="*/ 236839 w 6150077"/>
              <a:gd name="connsiteY7" fmla="*/ 191729 h 2979174"/>
              <a:gd name="connsiteX0" fmla="*/ 236839 w 6150077"/>
              <a:gd name="connsiteY0" fmla="*/ 191729 h 2979174"/>
              <a:gd name="connsiteX1" fmla="*/ 2625214 w 6150077"/>
              <a:gd name="connsiteY1" fmla="*/ 0 h 2979174"/>
              <a:gd name="connsiteX2" fmla="*/ 5714990 w 6150077"/>
              <a:gd name="connsiteY2" fmla="*/ 88490 h 2979174"/>
              <a:gd name="connsiteX3" fmla="*/ 6150077 w 6150077"/>
              <a:gd name="connsiteY3" fmla="*/ 656312 h 2979174"/>
              <a:gd name="connsiteX4" fmla="*/ 6150077 w 6150077"/>
              <a:gd name="connsiteY4" fmla="*/ 2979174 h 2979174"/>
              <a:gd name="connsiteX5" fmla="*/ 236839 w 6150077"/>
              <a:gd name="connsiteY5" fmla="*/ 2979174 h 2979174"/>
              <a:gd name="connsiteX6" fmla="*/ 0 w 6150077"/>
              <a:gd name="connsiteY6" fmla="*/ 1961535 h 2979174"/>
              <a:gd name="connsiteX7" fmla="*/ 236839 w 6150077"/>
              <a:gd name="connsiteY7" fmla="*/ 191729 h 2979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50077" h="2979174">
                <a:moveTo>
                  <a:pt x="236839" y="191729"/>
                </a:moveTo>
                <a:cubicBezTo>
                  <a:pt x="1052628" y="186813"/>
                  <a:pt x="1809425" y="4916"/>
                  <a:pt x="2625214" y="0"/>
                </a:cubicBezTo>
                <a:lnTo>
                  <a:pt x="5714990" y="88490"/>
                </a:lnTo>
                <a:cubicBezTo>
                  <a:pt x="5971572" y="88490"/>
                  <a:pt x="6150077" y="399730"/>
                  <a:pt x="6150077" y="656312"/>
                </a:cubicBezTo>
                <a:lnTo>
                  <a:pt x="6150077" y="2979174"/>
                </a:lnTo>
                <a:lnTo>
                  <a:pt x="236839" y="2979174"/>
                </a:lnTo>
                <a:cubicBezTo>
                  <a:pt x="231635" y="2664542"/>
                  <a:pt x="5204" y="2276167"/>
                  <a:pt x="0" y="1961535"/>
                </a:cubicBezTo>
                <a:lnTo>
                  <a:pt x="236839" y="191729"/>
                </a:lnTo>
                <a:close/>
              </a:path>
            </a:pathLst>
          </a:custGeom>
          <a:blipFill>
            <a:blip r:embed="rId5"/>
            <a:tile tx="0" ty="0" sx="100000" sy="100000" flip="none" algn="tl"/>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200"/>
              </a:spcAft>
            </a:pP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Tác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giả</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lựa</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chọn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cách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diễn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đạt</a:t>
            </a:r>
            <a:r>
              <a:rPr lang="en-US" sz="2800" dirty="0">
                <a:solidFill>
                  <a:srgbClr val="0D0D0D"/>
                </a:solidFill>
                <a:latin typeface="Baguet Script" panose="00000500000000000000" pitchFamily="2" charset="0"/>
                <a:ea typeface="Times New Roman" panose="02020603050405020304" pitchFamily="18" charset="0"/>
              </a:rPr>
              <a:t> a1 </a:t>
            </a:r>
            <a:r>
              <a:rPr lang="en-US" sz="2800" dirty="0" err="1">
                <a:solidFill>
                  <a:srgbClr val="0D0D0D"/>
                </a:solidFill>
                <a:latin typeface="Baguet Script" panose="00000500000000000000" pitchFamily="2" charset="0"/>
                <a:ea typeface="Times New Roman" panose="02020603050405020304" pitchFamily="18" charset="0"/>
              </a:rPr>
              <a:t>vì</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cách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diễn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đạt</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này</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giúp</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tạo</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liên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kết</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chặt</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chẽ</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giữa</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chứa</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nó</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và</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trước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đó</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và</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thể</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hiện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rõ</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hơn</a:t>
            </a:r>
            <a:r>
              <a:rPr lang="en-US" sz="2800" dirty="0">
                <a:solidFill>
                  <a:srgbClr val="0D0D0D"/>
                </a:solidFill>
                <a:latin typeface="Baguet Script" panose="00000500000000000000" pitchFamily="2" charset="0"/>
                <a:ea typeface="Times New Roman" panose="02020603050405020304" pitchFamily="18" charset="0"/>
              </a:rPr>
              <a:t> ý  </a:t>
            </a:r>
            <a:r>
              <a:rPr lang="en-US" sz="2800" dirty="0" err="1">
                <a:solidFill>
                  <a:srgbClr val="0D0D0D"/>
                </a:solidFill>
                <a:latin typeface="Baguet Script" panose="00000500000000000000" pitchFamily="2" charset="0"/>
                <a:ea typeface="Times New Roman" panose="02020603050405020304" pitchFamily="18" charset="0"/>
              </a:rPr>
              <a:t>nhấn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mạnh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vào</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thông</a:t>
            </a:r>
            <a:r>
              <a:rPr lang="en-US" sz="2800" dirty="0">
                <a:solidFill>
                  <a:srgbClr val="0D0D0D"/>
                </a:solidFill>
                <a:latin typeface="Baguet Script" panose="00000500000000000000" pitchFamily="2" charset="0"/>
                <a:ea typeface="Times New Roman" panose="02020603050405020304" pitchFamily="18" charset="0"/>
              </a:rPr>
              <a:t> tin </a:t>
            </a:r>
            <a:r>
              <a:rPr lang="en-US" sz="2800" dirty="0" err="1">
                <a:solidFill>
                  <a:srgbClr val="0D0D0D"/>
                </a:solidFill>
                <a:latin typeface="Baguet Script" panose="00000500000000000000" pitchFamily="2" charset="0"/>
                <a:ea typeface="Times New Roman" panose="02020603050405020304" pitchFamily="18" charset="0"/>
              </a:rPr>
              <a:t>nêu</a:t>
            </a:r>
            <a:r>
              <a:rPr lang="en-US" sz="2800" dirty="0">
                <a:solidFill>
                  <a:srgbClr val="0D0D0D"/>
                </a:solidFill>
                <a:latin typeface="Baguet Script" panose="00000500000000000000" pitchFamily="2" charset="0"/>
                <a:ea typeface="Times New Roman" panose="02020603050405020304" pitchFamily="18" charset="0"/>
              </a:rPr>
              <a:t> ở </a:t>
            </a:r>
            <a:r>
              <a:rPr lang="en-US" sz="2800" dirty="0" err="1">
                <a:solidFill>
                  <a:srgbClr val="0D0D0D"/>
                </a:solidFill>
                <a:latin typeface="Baguet Script" panose="00000500000000000000" pitchFamily="2" charset="0"/>
                <a:ea typeface="Times New Roman" panose="02020603050405020304" pitchFamily="18" charset="0"/>
              </a:rPr>
              <a:t>trạng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ngữ.Ngoài</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ra</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cách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diễn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đạt</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này</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còn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để</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tránh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trùng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lặp</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cấu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trúc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tránh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cho</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chuỗi</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bị</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đơn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điệu</a:t>
            </a:r>
            <a:r>
              <a:rPr lang="en-US" sz="2800" dirty="0">
                <a:solidFill>
                  <a:srgbClr val="0D0D0D"/>
                </a:solidFill>
                <a:latin typeface="Baguet Script" panose="00000500000000000000" pitchFamily="2" charset="0"/>
                <a:ea typeface="Times New Roman" panose="02020603050405020304" pitchFamily="18" charset="0"/>
              </a:rPr>
              <a:t>.</a:t>
            </a:r>
            <a:endParaRPr lang="en-US" sz="2800" dirty="0">
              <a:effectLst/>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1600382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4605304" y="667973"/>
            <a:ext cx="3423758" cy="52322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110105" algn="l"/>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6" name="Rectangle 5"/>
          <p:cNvSpPr/>
          <p:nvPr/>
        </p:nvSpPr>
        <p:spPr>
          <a:xfrm>
            <a:off x="660400" y="1050581"/>
            <a:ext cx="10782300" cy="584775"/>
          </a:xfrm>
          <a:prstGeom prst="rect">
            <a:avLst/>
          </a:prstGeom>
        </p:spPr>
        <p:txBody>
          <a:bodyPr>
            <a:spAutoFit/>
          </a:bodyPr>
          <a:lstStyle/>
          <a:p>
            <a:pPr marL="0" marR="0" lvl="0" indent="0" algn="just" defTabSz="914400" rtl="0" eaLnBrk="1" fontAlgn="auto" latinLnBrk="0" hangingPunct="1">
              <a:lnSpc>
                <a:spcPct val="100000"/>
              </a:lnSpc>
              <a:spcBef>
                <a:spcPts val="0"/>
              </a:spcBef>
              <a:spcAft>
                <a:spcPts val="1200"/>
              </a:spcAft>
              <a:buClrTx/>
              <a:buSzTx/>
              <a:buFontTx/>
              <a:buNone/>
              <a:tabLst/>
              <a:defRPr/>
            </a:pPr>
            <a:r>
              <a:rPr kumimoji="0" lang="en-US" sz="32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4. </a:t>
            </a:r>
            <a:r>
              <a:rPr kumimoji="0" lang="en-US" sz="32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Bài</a:t>
            </a:r>
            <a:r>
              <a:rPr kumimoji="0" lang="en-US" sz="32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a:t>
            </a:r>
            <a:r>
              <a:rPr kumimoji="0" lang="en-US" sz="32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tập</a:t>
            </a:r>
            <a:r>
              <a:rPr kumimoji="0" lang="en-US" sz="32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4</a:t>
            </a:r>
            <a:endParaRPr kumimoji="0" lang="en-US" sz="32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9" name="Rectangle 8"/>
          <p:cNvSpPr/>
          <p:nvPr/>
        </p:nvSpPr>
        <p:spPr>
          <a:xfrm>
            <a:off x="643977" y="1693174"/>
            <a:ext cx="10782300" cy="3847207"/>
          </a:xfrm>
          <a:prstGeom prst="rect">
            <a:avLst/>
          </a:prstGeom>
        </p:spPr>
        <p:txBody>
          <a:bodyPr>
            <a:spAutoFit/>
          </a:bodyPr>
          <a:lstStyle/>
          <a:p>
            <a:pPr algn="just">
              <a:spcAft>
                <a:spcPts val="1200"/>
              </a:spcAft>
            </a:pPr>
            <a:r>
              <a:rPr lang="en-US" sz="3200" b="1" dirty="0">
                <a:solidFill>
                  <a:srgbClr val="0070C0"/>
                </a:solidFill>
                <a:latin typeface="Baguet Script" panose="00000500000000000000" pitchFamily="2" charset="0"/>
                <a:ea typeface="Times New Roman" panose="02020603050405020304" pitchFamily="18" charset="0"/>
              </a:rPr>
              <a:t>* </a:t>
            </a:r>
            <a:r>
              <a:rPr lang="en-US" sz="3200" b="1" dirty="0" err="1">
                <a:solidFill>
                  <a:srgbClr val="0070C0"/>
                </a:solidFill>
                <a:latin typeface="Baguet Script" panose="00000500000000000000" pitchFamily="2" charset="0"/>
                <a:ea typeface="Times New Roman" panose="02020603050405020304" pitchFamily="18" charset="0"/>
              </a:rPr>
              <a:t>Xét</a:t>
            </a:r>
            <a:r>
              <a:rPr lang="en-US" sz="3200" b="1" dirty="0">
                <a:solidFill>
                  <a:srgbClr val="0070C0"/>
                </a:solidFill>
                <a:latin typeface="Baguet Script" panose="00000500000000000000" pitchFamily="2" charset="0"/>
                <a:ea typeface="Times New Roman" panose="02020603050405020304" pitchFamily="18" charset="0"/>
              </a:rPr>
              <a:t> </a:t>
            </a:r>
            <a:r>
              <a:rPr lang="en-US" sz="3200" b="1" dirty="0" err="1">
                <a:solidFill>
                  <a:srgbClr val="0070C0"/>
                </a:solidFill>
                <a:latin typeface="Baguet Script" panose="00000500000000000000" pitchFamily="2" charset="0"/>
                <a:ea typeface="Times New Roman" panose="02020603050405020304" pitchFamily="18" charset="0"/>
              </a:rPr>
              <a:t>cặp</a:t>
            </a:r>
            <a:r>
              <a:rPr lang="en-US" sz="3200" b="1" dirty="0">
                <a:solidFill>
                  <a:srgbClr val="0070C0"/>
                </a:solidFill>
                <a:latin typeface="Baguet Script" panose="00000500000000000000" pitchFamily="2" charset="0"/>
                <a:ea typeface="Times New Roman" panose="02020603050405020304" pitchFamily="18" charset="0"/>
              </a:rPr>
              <a:t> b1, b2:</a:t>
            </a:r>
            <a:endParaRPr lang="en-US" sz="3200" dirty="0">
              <a:latin typeface="Baguet Script" panose="00000500000000000000" pitchFamily="2" charset="0"/>
              <a:ea typeface="Times New Roman" panose="02020603050405020304" pitchFamily="18" charset="0"/>
            </a:endParaRPr>
          </a:p>
          <a:p>
            <a:pPr>
              <a:spcAft>
                <a:spcPts val="1200"/>
              </a:spcAft>
            </a:pPr>
            <a:r>
              <a:rPr lang="vi-VN" sz="3200" dirty="0">
                <a:solidFill>
                  <a:schemeClr val="tx1">
                    <a:lumMod val="95000"/>
                    <a:lumOff val="5000"/>
                  </a:schemeClr>
                </a:solidFill>
                <a:latin typeface="Times New Roman" panose="02020603050405020304" pitchFamily="18" charset="0"/>
                <a:ea typeface="Times New Roman" panose="02020603050405020304" pitchFamily="18" charset="0"/>
              </a:rPr>
              <a:t>b1) Đền Thượng nằm chót vót trên đỉnh núi Nghĩa Lĩnh</a:t>
            </a:r>
            <a:r>
              <a:rPr lang="vi-VN" sz="3200" dirty="0">
                <a:solidFill>
                  <a:srgbClr val="0D0D0D"/>
                </a:solidFill>
                <a:latin typeface="Times New Roman" panose="02020603050405020304" pitchFamily="18" charset="0"/>
                <a:ea typeface="Times New Roman" panose="02020603050405020304" pitchFamily="18" charset="0"/>
              </a:rPr>
              <a:t>. </a:t>
            </a:r>
            <a:r>
              <a:rPr lang="vi-VN" sz="3200" b="1" dirty="0">
                <a:solidFill>
                  <a:srgbClr val="0D0D0D"/>
                </a:solidFill>
                <a:latin typeface="Times New Roman" panose="02020603050405020304" pitchFamily="18" charset="0"/>
                <a:ea typeface="Times New Roman" panose="02020603050405020304" pitchFamily="18" charset="0"/>
              </a:rPr>
              <a:t>Trước đền</a:t>
            </a:r>
            <a:r>
              <a:rPr lang="vi-VN" sz="3200" dirty="0">
                <a:solidFill>
                  <a:srgbClr val="0D0D0D"/>
                </a:solidFill>
                <a:latin typeface="Times New Roman" panose="02020603050405020304" pitchFamily="18" charset="0"/>
                <a:ea typeface="Times New Roman" panose="02020603050405020304" pitchFamily="18" charset="0"/>
              </a:rPr>
              <a:t>, những khóm hải đường đâm bông rực đỏ, những cánh bướm nhiều màu sắc bay dập dờn như đang múa </a:t>
            </a:r>
            <a:r>
              <a:rPr lang="en-US" sz="3200" dirty="0" err="1">
                <a:solidFill>
                  <a:srgbClr val="0D0D0D"/>
                </a:solidFill>
                <a:latin typeface="Baguet Script" panose="00000500000000000000" pitchFamily="2" charset="0"/>
                <a:ea typeface="Times New Roman" panose="02020603050405020304" pitchFamily="18" charset="0"/>
              </a:rPr>
              <a:t>quạt</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xoè</a:t>
            </a:r>
            <a:r>
              <a:rPr lang="en-US" sz="3200" dirty="0">
                <a:solidFill>
                  <a:srgbClr val="0D0D0D"/>
                </a:solidFill>
                <a:latin typeface="Baguet Script" panose="00000500000000000000" pitchFamily="2" charset="0"/>
                <a:ea typeface="Times New Roman" panose="02020603050405020304" pitchFamily="18" charset="0"/>
              </a:rPr>
              <a:t> </a:t>
            </a:r>
            <a:r>
              <a:rPr lang="en-US" sz="3200" dirty="0" err="1">
                <a:solidFill>
                  <a:srgbClr val="0D0D0D"/>
                </a:solidFill>
                <a:latin typeface="Baguet Script" panose="00000500000000000000" pitchFamily="2" charset="0"/>
                <a:ea typeface="Times New Roman" panose="02020603050405020304" pitchFamily="18" charset="0"/>
              </a:rPr>
              <a:t>hoa</a:t>
            </a:r>
            <a:r>
              <a:rPr lang="en-US" sz="3200" dirty="0">
                <a:solidFill>
                  <a:srgbClr val="0D0D0D"/>
                </a:solidFill>
                <a:latin typeface="Baguet Script" panose="00000500000000000000" pitchFamily="2" charset="0"/>
                <a:ea typeface="Times New Roman" panose="02020603050405020304" pitchFamily="18" charset="0"/>
              </a:rPr>
              <a:t>.</a:t>
            </a:r>
            <a:endParaRPr lang="en-US" sz="3200" dirty="0">
              <a:latin typeface="Baguet Script" panose="00000500000000000000" pitchFamily="2" charset="0"/>
              <a:ea typeface="Times New Roman" panose="02020603050405020304" pitchFamily="18" charset="0"/>
            </a:endParaRPr>
          </a:p>
          <a:p>
            <a:pPr>
              <a:spcAft>
                <a:spcPts val="1200"/>
              </a:spcAft>
            </a:pPr>
            <a:r>
              <a:rPr lang="vi-VN" sz="3200" dirty="0">
                <a:solidFill>
                  <a:srgbClr val="0D0D0D"/>
                </a:solidFill>
                <a:latin typeface="Times New Roman" panose="02020603050405020304" pitchFamily="18" charset="0"/>
                <a:ea typeface="Times New Roman" panose="02020603050405020304" pitchFamily="18" charset="0"/>
              </a:rPr>
              <a:t>b</a:t>
            </a:r>
            <a:r>
              <a:rPr lang="en-US" sz="3200" dirty="0">
                <a:solidFill>
                  <a:srgbClr val="0D0D0D"/>
                </a:solidFill>
                <a:latin typeface="Baguet Script" panose="00000500000000000000" pitchFamily="2" charset="0"/>
                <a:ea typeface="Times New Roman" panose="02020603050405020304" pitchFamily="18" charset="0"/>
              </a:rPr>
              <a:t>2</a:t>
            </a:r>
            <a:r>
              <a:rPr lang="vi-VN" sz="3200" dirty="0">
                <a:solidFill>
                  <a:srgbClr val="0D0D0D"/>
                </a:solidFill>
                <a:latin typeface="Times New Roman" panose="02020603050405020304" pitchFamily="18" charset="0"/>
                <a:ea typeface="Times New Roman" panose="02020603050405020304" pitchFamily="18" charset="0"/>
              </a:rPr>
              <a:t>) Đền Thượng nằm chót vót trên đỉnh núi Nghĩa Lĩnh. Những khóm hải đường đâm bông rực đỏ, những cánh bướm nhiều màu sắc bay dập đờn như đang múa quạt xoè hoa</a:t>
            </a:r>
            <a:r>
              <a:rPr lang="vi-VN" sz="3200" b="1" dirty="0">
                <a:solidFill>
                  <a:srgbClr val="0D0D0D"/>
                </a:solidFill>
                <a:latin typeface="Times New Roman" panose="02020603050405020304" pitchFamily="18" charset="0"/>
                <a:ea typeface="Times New Roman" panose="02020603050405020304" pitchFamily="18" charset="0"/>
              </a:rPr>
              <a:t> trước đền</a:t>
            </a:r>
            <a:r>
              <a:rPr lang="vi-VN" sz="3200" dirty="0">
                <a:solidFill>
                  <a:srgbClr val="0D0D0D"/>
                </a:solidFill>
                <a:latin typeface="Times New Roman" panose="02020603050405020304" pitchFamily="18" charset="0"/>
                <a:ea typeface="Times New Roman" panose="02020603050405020304" pitchFamily="18" charset="0"/>
              </a:rPr>
              <a:t>.</a:t>
            </a:r>
            <a:endParaRPr lang="en-US" sz="3200" dirty="0">
              <a:effectLst/>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325062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1000"/>
                                        <p:tgtEl>
                                          <p:spTgt spid="9">
                                            <p:txEl>
                                              <p:pRg st="1" end="1"/>
                                            </p:txEl>
                                          </p:spTgt>
                                        </p:tgtEl>
                                      </p:cBhvr>
                                    </p:animEffect>
                                    <p:anim calcmode="lin" valueType="num">
                                      <p:cBhvr>
                                        <p:cTn id="8"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2" end="2"/>
                                            </p:txEl>
                                          </p:spTgt>
                                        </p:tgtEl>
                                        <p:attrNameLst>
                                          <p:attrName>style.visibility</p:attrName>
                                        </p:attrNameLst>
                                      </p:cBhvr>
                                      <p:to>
                                        <p:strVal val="visible"/>
                                      </p:to>
                                    </p:set>
                                    <p:animEffect transition="in" filter="fade">
                                      <p:cBhvr>
                                        <p:cTn id="14" dur="1000"/>
                                        <p:tgtEl>
                                          <p:spTgt spid="9">
                                            <p:txEl>
                                              <p:pRg st="2" end="2"/>
                                            </p:txEl>
                                          </p:spTgt>
                                        </p:tgtEl>
                                      </p:cBhvr>
                                    </p:animEffect>
                                    <p:anim calcmode="lin" valueType="num">
                                      <p:cBhvr>
                                        <p:cTn id="15"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3" name="Rectangle 2"/>
          <p:cNvSpPr/>
          <p:nvPr/>
        </p:nvSpPr>
        <p:spPr>
          <a:xfrm>
            <a:off x="4605304" y="667973"/>
            <a:ext cx="3423758" cy="52322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2110105" algn="l"/>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6" name="Rectangle 5"/>
          <p:cNvSpPr/>
          <p:nvPr/>
        </p:nvSpPr>
        <p:spPr>
          <a:xfrm>
            <a:off x="660400" y="1050581"/>
            <a:ext cx="10782300" cy="584775"/>
          </a:xfrm>
          <a:prstGeom prst="rect">
            <a:avLst/>
          </a:prstGeom>
        </p:spPr>
        <p:txBody>
          <a:bodyPr>
            <a:spAutoFit/>
          </a:bodyPr>
          <a:lstStyle/>
          <a:p>
            <a:pPr marL="0" marR="0" lvl="0" indent="0" algn="just" defTabSz="914400" rtl="0" eaLnBrk="1" fontAlgn="auto" latinLnBrk="0" hangingPunct="1">
              <a:lnSpc>
                <a:spcPct val="100000"/>
              </a:lnSpc>
              <a:spcBef>
                <a:spcPts val="0"/>
              </a:spcBef>
              <a:spcAft>
                <a:spcPts val="1200"/>
              </a:spcAft>
              <a:buClrTx/>
              <a:buSzTx/>
              <a:buFontTx/>
              <a:buNone/>
              <a:tabLst/>
              <a:defRPr/>
            </a:pPr>
            <a:r>
              <a:rPr kumimoji="0" lang="en-US" sz="32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4. </a:t>
            </a:r>
            <a:r>
              <a:rPr kumimoji="0" lang="en-US" sz="32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Bài</a:t>
            </a:r>
            <a:r>
              <a:rPr kumimoji="0" lang="en-US" sz="32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a:t>
            </a:r>
            <a:r>
              <a:rPr kumimoji="0" lang="en-US" sz="32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tập</a:t>
            </a:r>
            <a:r>
              <a:rPr kumimoji="0" lang="en-US" sz="32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4</a:t>
            </a:r>
            <a:endParaRPr kumimoji="0" lang="en-US" sz="32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9" name="Rectangle 8"/>
          <p:cNvSpPr/>
          <p:nvPr/>
        </p:nvSpPr>
        <p:spPr>
          <a:xfrm>
            <a:off x="643977" y="1589396"/>
            <a:ext cx="10782300" cy="584775"/>
          </a:xfrm>
          <a:prstGeom prst="rect">
            <a:avLst/>
          </a:prstGeom>
        </p:spPr>
        <p:txBody>
          <a:bodyPr>
            <a:spAutoFit/>
          </a:bodyPr>
          <a:lstStyle/>
          <a:p>
            <a:pPr marL="0" marR="0" lvl="0" indent="0" algn="just" defTabSz="914400" rtl="0" eaLnBrk="1" fontAlgn="auto" latinLnBrk="0" hangingPunct="1">
              <a:lnSpc>
                <a:spcPct val="100000"/>
              </a:lnSpc>
              <a:spcBef>
                <a:spcPts val="0"/>
              </a:spcBef>
              <a:spcAft>
                <a:spcPts val="1200"/>
              </a:spcAft>
              <a:buClrTx/>
              <a:buSzTx/>
              <a:buFontTx/>
              <a:buNone/>
              <a:tabLst/>
              <a:defRPr/>
            </a:pPr>
            <a:r>
              <a:rPr kumimoji="0" lang="en-US" sz="32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a:t>
            </a:r>
            <a:r>
              <a:rPr kumimoji="0" lang="en-US" sz="32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Xét</a:t>
            </a:r>
            <a:r>
              <a:rPr kumimoji="0" lang="en-US" sz="32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a:t>
            </a:r>
            <a:r>
              <a:rPr kumimoji="0" lang="en-US" sz="32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cặp</a:t>
            </a:r>
            <a:r>
              <a:rPr kumimoji="0" lang="en-US" sz="32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b1, b2:</a:t>
            </a:r>
            <a:endParaRPr kumimoji="0" lang="en-US" sz="32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10" name="Flowchart: Preparation 9"/>
          <p:cNvSpPr/>
          <p:nvPr/>
        </p:nvSpPr>
        <p:spPr>
          <a:xfrm>
            <a:off x="1002070" y="2297180"/>
            <a:ext cx="4182432" cy="3640391"/>
          </a:xfrm>
          <a:prstGeom prst="flowChartPreparation">
            <a:avLst/>
          </a:prstGeom>
          <a:blipFill>
            <a:blip r:embed="rId5"/>
            <a:tile tx="0" ty="0" sx="100000" sy="100000" flip="none" algn="tl"/>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spcAft>
                <a:spcPts val="1200"/>
              </a:spcAft>
              <a:buSzPts val="1400"/>
            </a:pPr>
            <a:r>
              <a:rPr lang="en-US" sz="2400" dirty="0">
                <a:solidFill>
                  <a:srgbClr val="0D0D0D"/>
                </a:solidFill>
                <a:latin typeface="Baguet Script" panose="00000500000000000000" pitchFamily="2" charset="0"/>
                <a:ea typeface="Times New Roman" panose="02020603050405020304" pitchFamily="18" charset="0"/>
              </a:rPr>
              <a:t>Ở </a:t>
            </a:r>
            <a:r>
              <a:rPr lang="en-US" sz="2400" dirty="0" err="1">
                <a:solidFill>
                  <a:srgbClr val="0D0D0D"/>
                </a:solidFill>
                <a:latin typeface="Baguet Script" panose="00000500000000000000" pitchFamily="2" charset="0"/>
                <a:ea typeface="Times New Roman" panose="02020603050405020304" pitchFamily="18" charset="0"/>
              </a:rPr>
              <a:t>câu</a:t>
            </a:r>
            <a:r>
              <a:rPr lang="en-US" sz="2400" dirty="0">
                <a:solidFill>
                  <a:srgbClr val="0D0D0D"/>
                </a:solidFill>
                <a:latin typeface="Baguet Script" panose="00000500000000000000" pitchFamily="2" charset="0"/>
                <a:ea typeface="Times New Roman" panose="02020603050405020304" pitchFamily="18" charset="0"/>
              </a:rPr>
              <a:t> b1, </a:t>
            </a:r>
            <a:r>
              <a:rPr lang="en-US" sz="2400" dirty="0" err="1">
                <a:solidFill>
                  <a:srgbClr val="0D0D0D"/>
                </a:solidFill>
                <a:latin typeface="Baguet Script" panose="00000500000000000000" pitchFamily="2" charset="0"/>
                <a:ea typeface="Times New Roman" panose="02020603050405020304" pitchFamily="18" charset="0"/>
              </a:rPr>
              <a:t>trạng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ngữ</a:t>
            </a:r>
            <a:r>
              <a:rPr lang="en-US" sz="2400" dirty="0">
                <a:solidFill>
                  <a:srgbClr val="0D0D0D"/>
                </a:solidFill>
                <a:latin typeface="Baguet Script" panose="00000500000000000000" pitchFamily="2" charset="0"/>
                <a:ea typeface="Times New Roman" panose="02020603050405020304" pitchFamily="18" charset="0"/>
              </a:rPr>
              <a:t>(</a:t>
            </a:r>
            <a:r>
              <a:rPr lang="en-US" sz="2400" dirty="0" err="1">
                <a:solidFill>
                  <a:srgbClr val="0D0D0D"/>
                </a:solidFill>
                <a:latin typeface="Baguet Script" panose="00000500000000000000" pitchFamily="2" charset="0"/>
                <a:ea typeface="Times New Roman" panose="02020603050405020304" pitchFamily="18" charset="0"/>
              </a:rPr>
              <a:t>trước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đền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được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đặt</a:t>
            </a:r>
            <a:r>
              <a:rPr lang="en-US" sz="2400" dirty="0">
                <a:solidFill>
                  <a:srgbClr val="0D0D0D"/>
                </a:solidFill>
                <a:latin typeface="Baguet Script" panose="00000500000000000000" pitchFamily="2" charset="0"/>
                <a:ea typeface="Times New Roman" panose="02020603050405020304" pitchFamily="18" charset="0"/>
              </a:rPr>
              <a:t> ở </a:t>
            </a:r>
            <a:r>
              <a:rPr lang="en-US" sz="2400" dirty="0" err="1">
                <a:solidFill>
                  <a:srgbClr val="0D0D0D"/>
                </a:solidFill>
                <a:latin typeface="Baguet Script" panose="00000500000000000000" pitchFamily="2" charset="0"/>
                <a:ea typeface="Times New Roman" panose="02020603050405020304" pitchFamily="18" charset="0"/>
              </a:rPr>
              <a:t>đầu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câu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ngay</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sau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câu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đứng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trước</a:t>
            </a:r>
            <a:r>
              <a:rPr lang="en-US" sz="2400" dirty="0">
                <a:solidFill>
                  <a:srgbClr val="0D0D0D"/>
                </a:solidFill>
                <a:latin typeface="Baguet Script" panose="00000500000000000000" pitchFamily="2" charset="0"/>
                <a:ea typeface="Times New Roman" panose="02020603050405020304" pitchFamily="18" charset="0"/>
              </a:rPr>
              <a:t>). Ở </a:t>
            </a:r>
            <a:r>
              <a:rPr lang="en-US" sz="2400" dirty="0" err="1">
                <a:solidFill>
                  <a:srgbClr val="0D0D0D"/>
                </a:solidFill>
                <a:latin typeface="Baguet Script" panose="00000500000000000000" pitchFamily="2" charset="0"/>
                <a:ea typeface="Times New Roman" panose="02020603050405020304" pitchFamily="18" charset="0"/>
              </a:rPr>
              <a:t>câu</a:t>
            </a:r>
            <a:r>
              <a:rPr lang="en-US" sz="2400" dirty="0">
                <a:solidFill>
                  <a:srgbClr val="0D0D0D"/>
                </a:solidFill>
                <a:latin typeface="Baguet Script" panose="00000500000000000000" pitchFamily="2" charset="0"/>
                <a:ea typeface="Times New Roman" panose="02020603050405020304" pitchFamily="18" charset="0"/>
              </a:rPr>
              <a:t> b2, </a:t>
            </a:r>
            <a:r>
              <a:rPr lang="en-US" sz="2400" dirty="0" err="1">
                <a:solidFill>
                  <a:srgbClr val="0D0D0D"/>
                </a:solidFill>
                <a:latin typeface="Baguet Script" panose="00000500000000000000" pitchFamily="2" charset="0"/>
                <a:ea typeface="Times New Roman" panose="02020603050405020304" pitchFamily="18" charset="0"/>
              </a:rPr>
              <a:t>trạng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ngữ</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này</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lại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được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chuyển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xuống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vị</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trí</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cuối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câu</a:t>
            </a:r>
            <a:r>
              <a:rPr lang="en-US" sz="2400" dirty="0">
                <a:solidFill>
                  <a:srgbClr val="0D0D0D"/>
                </a:solidFill>
                <a:latin typeface="Baguet Script" panose="00000500000000000000" pitchFamily="2" charset="0"/>
                <a:ea typeface="Times New Roman" panose="02020603050405020304" pitchFamily="18" charset="0"/>
              </a:rPr>
              <a:t>.</a:t>
            </a:r>
            <a:endParaRPr lang="en-US" sz="2400" dirty="0">
              <a:effectLst/>
              <a:latin typeface="Baguet Script" panose="00000500000000000000" pitchFamily="2" charset="0"/>
              <a:ea typeface="Times New Roman" panose="02020603050405020304" pitchFamily="18" charset="0"/>
            </a:endParaRPr>
          </a:p>
        </p:txBody>
      </p:sp>
      <p:sp>
        <p:nvSpPr>
          <p:cNvPr id="12" name="Flowchart: Alternate Process 11"/>
          <p:cNvSpPr/>
          <p:nvPr/>
        </p:nvSpPr>
        <p:spPr>
          <a:xfrm>
            <a:off x="5709675" y="2240846"/>
            <a:ext cx="5442155" cy="3855154"/>
          </a:xfrm>
          <a:prstGeom prst="flowChartAlternateProcess">
            <a:avLst/>
          </a:prstGeom>
          <a:blipFill>
            <a:blip r:embed="rId6"/>
            <a:tile tx="0" ty="0" sx="100000" sy="100000" flip="none" algn="tl"/>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rgbClr val="0D0D0D"/>
                </a:solidFill>
                <a:latin typeface="Baguet Script" panose="00000500000000000000" pitchFamily="2" charset="0"/>
                <a:ea typeface="Times New Roman" panose="02020603050405020304" pitchFamily="18" charset="0"/>
              </a:rPr>
              <a:t>Tác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giả</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lựa</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chọn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cách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diễn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đạt</a:t>
            </a:r>
            <a:r>
              <a:rPr lang="en-US" sz="2800" dirty="0">
                <a:solidFill>
                  <a:srgbClr val="0D0D0D"/>
                </a:solidFill>
                <a:latin typeface="Baguet Script" panose="00000500000000000000" pitchFamily="2" charset="0"/>
                <a:ea typeface="Times New Roman" panose="02020603050405020304" pitchFamily="18" charset="0"/>
              </a:rPr>
              <a:t> b1 </a:t>
            </a:r>
            <a:r>
              <a:rPr lang="en-US" sz="2800" dirty="0" err="1">
                <a:solidFill>
                  <a:srgbClr val="0D0D0D"/>
                </a:solidFill>
                <a:latin typeface="Baguet Script" panose="00000500000000000000" pitchFamily="2" charset="0"/>
                <a:ea typeface="Times New Roman" panose="02020603050405020304" pitchFamily="18" charset="0"/>
              </a:rPr>
              <a:t>vì</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cách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diễn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đạt</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này</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giúp</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tạo</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liên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kết</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chặt</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chẽ</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hơn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liền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mạch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hơn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giữa</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chứa</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nó</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với</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đứng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trước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Nếu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đặt</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trạng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ngữ</a:t>
            </a:r>
            <a:r>
              <a:rPr lang="en-US" sz="2800" dirty="0">
                <a:solidFill>
                  <a:srgbClr val="0D0D0D"/>
                </a:solidFill>
                <a:latin typeface="Baguet Script" panose="00000500000000000000" pitchFamily="2" charset="0"/>
                <a:ea typeface="Times New Roman" panose="02020603050405020304" pitchFamily="18" charset="0"/>
              </a:rPr>
              <a:t> ở </a:t>
            </a:r>
            <a:r>
              <a:rPr lang="en-US" sz="2800" dirty="0" err="1">
                <a:solidFill>
                  <a:srgbClr val="0D0D0D"/>
                </a:solidFill>
                <a:latin typeface="Baguet Script" panose="00000500000000000000" pitchFamily="2" charset="0"/>
                <a:ea typeface="Times New Roman" panose="02020603050405020304" pitchFamily="18" charset="0"/>
              </a:rPr>
              <a:t>cuối</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như</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cách</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diễn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đạt</a:t>
            </a:r>
            <a:r>
              <a:rPr lang="en-US" sz="2800" dirty="0">
                <a:solidFill>
                  <a:srgbClr val="0D0D0D"/>
                </a:solidFill>
                <a:latin typeface="Baguet Script" panose="00000500000000000000" pitchFamily="2" charset="0"/>
                <a:ea typeface="Times New Roman" panose="02020603050405020304" pitchFamily="18" charset="0"/>
              </a:rPr>
              <a:t> ở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b2 </a:t>
            </a:r>
            <a:r>
              <a:rPr lang="en-US" sz="2800" dirty="0" err="1">
                <a:solidFill>
                  <a:srgbClr val="0D0D0D"/>
                </a:solidFill>
                <a:latin typeface="Baguet Script" panose="00000500000000000000" pitchFamily="2" charset="0"/>
                <a:ea typeface="Times New Roman" panose="02020603050405020304" pitchFamily="18" charset="0"/>
              </a:rPr>
              <a:t>thì</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mối</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liên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hệ</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giữa</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chứa</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trạng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ngữ</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và</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câu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đứng</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trước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sẽ</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thiếu</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liên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kết</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trở</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nên</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rời</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rạc</a:t>
            </a:r>
            <a:r>
              <a:rPr lang="en-US" sz="2800" dirty="0">
                <a:solidFill>
                  <a:srgbClr val="0D0D0D"/>
                </a:solidFill>
                <a:latin typeface="Baguet Script" panose="00000500000000000000" pitchFamily="2" charset="0"/>
                <a:ea typeface="Times New Roman" panose="02020603050405020304" pitchFamily="18" charset="0"/>
              </a:rPr>
              <a:t>.</a:t>
            </a:r>
            <a:endParaRPr lang="en-US" sz="2800" dirty="0"/>
          </a:p>
        </p:txBody>
      </p:sp>
    </p:spTree>
    <p:extLst>
      <p:ext uri="{BB962C8B-B14F-4D97-AF65-F5344CB8AC3E}">
        <p14:creationId xmlns:p14="http://schemas.microsoft.com/office/powerpoint/2010/main" val="323003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ircle(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229602" y="648862"/>
            <a:ext cx="1694695" cy="523220"/>
          </a:xfrm>
          <a:prstGeom prst="rect">
            <a:avLst/>
          </a:prstGeom>
        </p:spPr>
        <p:txBody>
          <a:bodyPr wrap="none">
            <a:spAutoFit/>
          </a:bodyPr>
          <a:lstStyle/>
          <a:p>
            <a:r>
              <a:rPr lang="en-US" sz="2800" b="1" dirty="0" err="1">
                <a:solidFill>
                  <a:srgbClr val="7030A0"/>
                </a:solidFill>
                <a:latin typeface="Baguet Script" panose="00000500000000000000" pitchFamily="2" charset="0"/>
                <a:ea typeface="Arial" panose="020B0604020202020204" pitchFamily="34" charset="0"/>
              </a:rPr>
              <a:t>Vận</a:t>
            </a:r>
            <a:r>
              <a:rPr lang="en-US" sz="2800" b="1" dirty="0">
                <a:solidFill>
                  <a:srgbClr val="7030A0"/>
                </a:solidFill>
                <a:latin typeface="Baguet Script" panose="00000500000000000000" pitchFamily="2" charset="0"/>
                <a:ea typeface="Arial" panose="020B0604020202020204" pitchFamily="34" charset="0"/>
              </a:rPr>
              <a:t> </a:t>
            </a:r>
            <a:r>
              <a:rPr lang="en-US" sz="2800" b="1" dirty="0" err="1">
                <a:solidFill>
                  <a:srgbClr val="7030A0"/>
                </a:solidFill>
                <a:latin typeface="Baguet Script" panose="00000500000000000000" pitchFamily="2" charset="0"/>
                <a:ea typeface="Arial" panose="020B0604020202020204" pitchFamily="34" charset="0"/>
              </a:rPr>
              <a:t>dụng</a:t>
            </a:r>
            <a:endParaRPr lang="en-US" sz="2800" dirty="0"/>
          </a:p>
        </p:txBody>
      </p:sp>
      <p:sp>
        <p:nvSpPr>
          <p:cNvPr id="15" name="Rectangle 14"/>
          <p:cNvSpPr/>
          <p:nvPr/>
        </p:nvSpPr>
        <p:spPr>
          <a:xfrm>
            <a:off x="507555" y="1028700"/>
            <a:ext cx="2275816" cy="584775"/>
          </a:xfrm>
          <a:prstGeom prst="rect">
            <a:avLst/>
          </a:prstGeom>
        </p:spPr>
        <p:txBody>
          <a:bodyPr wrap="none">
            <a:spAutoFit/>
          </a:bodyPr>
          <a:lstStyle/>
          <a:p>
            <a:r>
              <a:rPr lang="en-US" sz="3200" b="1" dirty="0">
                <a:solidFill>
                  <a:srgbClr val="0070C0"/>
                </a:solidFill>
                <a:latin typeface="Baguet Script" panose="00000500000000000000" pitchFamily="2" charset="0"/>
                <a:ea typeface="Times New Roman" panose="02020603050405020304" pitchFamily="18" charset="0"/>
              </a:rPr>
              <a:t>5. </a:t>
            </a:r>
            <a:r>
              <a:rPr lang="en-US" sz="3200" b="1" dirty="0" err="1">
                <a:solidFill>
                  <a:srgbClr val="0070C0"/>
                </a:solidFill>
                <a:latin typeface="Baguet Script" panose="00000500000000000000" pitchFamily="2" charset="0"/>
                <a:ea typeface="Times New Roman" panose="02020603050405020304" pitchFamily="18" charset="0"/>
              </a:rPr>
              <a:t>Bài</a:t>
            </a:r>
            <a:r>
              <a:rPr lang="en-US" sz="3200" b="1" dirty="0">
                <a:solidFill>
                  <a:srgbClr val="0070C0"/>
                </a:solidFill>
                <a:latin typeface="Baguet Script" panose="00000500000000000000" pitchFamily="2" charset="0"/>
                <a:ea typeface="Times New Roman" panose="02020603050405020304" pitchFamily="18" charset="0"/>
              </a:rPr>
              <a:t> </a:t>
            </a:r>
            <a:r>
              <a:rPr lang="en-US" sz="3200" b="1" dirty="0" err="1">
                <a:solidFill>
                  <a:srgbClr val="0070C0"/>
                </a:solidFill>
                <a:latin typeface="Baguet Script" panose="00000500000000000000" pitchFamily="2" charset="0"/>
                <a:ea typeface="Times New Roman" panose="02020603050405020304" pitchFamily="18" charset="0"/>
              </a:rPr>
              <a:t>tập</a:t>
            </a:r>
            <a:r>
              <a:rPr lang="en-US" sz="3200" b="1" dirty="0">
                <a:solidFill>
                  <a:srgbClr val="0070C0"/>
                </a:solidFill>
                <a:latin typeface="Baguet Script" panose="00000500000000000000" pitchFamily="2" charset="0"/>
                <a:ea typeface="Times New Roman" panose="02020603050405020304" pitchFamily="18" charset="0"/>
              </a:rPr>
              <a:t> 5: </a:t>
            </a:r>
            <a:endParaRPr lang="en-US" sz="3200" dirty="0"/>
          </a:p>
        </p:txBody>
      </p:sp>
      <p:sp>
        <p:nvSpPr>
          <p:cNvPr id="16" name="Rectangle 15"/>
          <p:cNvSpPr/>
          <p:nvPr/>
        </p:nvSpPr>
        <p:spPr>
          <a:xfrm>
            <a:off x="685800" y="1613475"/>
            <a:ext cx="10782300" cy="4001095"/>
          </a:xfrm>
          <a:prstGeom prst="rect">
            <a:avLst/>
          </a:prstGeom>
        </p:spPr>
        <p:txBody>
          <a:bodyPr>
            <a:spAutoFit/>
          </a:bodyPr>
          <a:lstStyle/>
          <a:p>
            <a:pPr algn="just"/>
            <a:r>
              <a:rPr lang="en-US" sz="2800" dirty="0" err="1">
                <a:solidFill>
                  <a:srgbClr val="000000"/>
                </a:solidFill>
                <a:latin typeface="Baguet Script" panose="00000500000000000000" pitchFamily="2" charset="0"/>
                <a:ea typeface="Times New Roman" panose="02020603050405020304" pitchFamily="18" charset="0"/>
              </a:rPr>
              <a:t>Đoạn</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văn</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của</a:t>
            </a:r>
            <a:r>
              <a:rPr lang="en-US" sz="2800" dirty="0">
                <a:solidFill>
                  <a:srgbClr val="000000"/>
                </a:solidFill>
                <a:latin typeface="Baguet Script" panose="00000500000000000000" pitchFamily="2" charset="0"/>
                <a:ea typeface="Times New Roman" panose="02020603050405020304" pitchFamily="18" charset="0"/>
              </a:rPr>
              <a:t> HS </a:t>
            </a:r>
            <a:r>
              <a:rPr lang="en-US" sz="2800" dirty="0" err="1">
                <a:solidFill>
                  <a:srgbClr val="000000"/>
                </a:solidFill>
                <a:latin typeface="Baguet Script" panose="00000500000000000000" pitchFamily="2" charset="0"/>
                <a:ea typeface="Times New Roman" panose="02020603050405020304" pitchFamily="18" charset="0"/>
              </a:rPr>
              <a:t>cần</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đảm</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bảo</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các</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yêu</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cầu</a:t>
            </a:r>
            <a:r>
              <a:rPr lang="en-US" sz="2800" dirty="0">
                <a:solidFill>
                  <a:srgbClr val="000000"/>
                </a:solidFill>
                <a:latin typeface="Baguet Script" panose="00000500000000000000" pitchFamily="2" charset="0"/>
                <a:ea typeface="Times New Roman" panose="02020603050405020304" pitchFamily="18" charset="0"/>
              </a:rPr>
              <a:t>: </a:t>
            </a:r>
            <a:endParaRPr lang="en-US" sz="2800" dirty="0">
              <a:latin typeface="Baguet Script" panose="00000500000000000000" pitchFamily="2" charset="0"/>
              <a:ea typeface="Times New Roman" panose="02020603050405020304" pitchFamily="18" charset="0"/>
            </a:endParaRPr>
          </a:p>
          <a:p>
            <a:pPr algn="just"/>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Đảm</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bảo</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hình</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thức</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đoạn</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văn</a:t>
            </a:r>
            <a:r>
              <a:rPr lang="en-US" sz="2800" dirty="0">
                <a:solidFill>
                  <a:srgbClr val="000000"/>
                </a:solidFill>
                <a:latin typeface="Baguet Script" panose="00000500000000000000" pitchFamily="2" charset="0"/>
                <a:ea typeface="Times New Roman" panose="02020603050405020304" pitchFamily="18" charset="0"/>
              </a:rPr>
              <a:t>.</a:t>
            </a:r>
            <a:endParaRPr lang="en-US" sz="2800" dirty="0">
              <a:latin typeface="Baguet Script" panose="00000500000000000000" pitchFamily="2" charset="0"/>
              <a:ea typeface="Times New Roman" panose="02020603050405020304" pitchFamily="18" charset="0"/>
            </a:endParaRPr>
          </a:p>
          <a:p>
            <a:pPr algn="just">
              <a:spcAft>
                <a:spcPts val="1200"/>
              </a:spcAft>
            </a:pP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Nội</a:t>
            </a:r>
            <a:r>
              <a:rPr lang="en-US" sz="2800" dirty="0">
                <a:solidFill>
                  <a:srgbClr val="000000"/>
                </a:solidFill>
                <a:latin typeface="Baguet Script" panose="00000500000000000000" pitchFamily="2" charset="0"/>
                <a:ea typeface="Times New Roman" panose="02020603050405020304" pitchFamily="18" charset="0"/>
              </a:rPr>
              <a:t> dung </a:t>
            </a:r>
            <a:r>
              <a:rPr lang="en-US" sz="2800" dirty="0" err="1">
                <a:solidFill>
                  <a:srgbClr val="000000"/>
                </a:solidFill>
                <a:latin typeface="Baguet Script" panose="00000500000000000000" pitchFamily="2" charset="0"/>
                <a:ea typeface="Times New Roman" panose="02020603050405020304" pitchFamily="18" charset="0"/>
              </a:rPr>
              <a:t>của</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đoạn</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văn</a:t>
            </a:r>
            <a:r>
              <a:rPr lang="en-US" sz="2800" dirty="0">
                <a:solidFill>
                  <a:srgbClr val="000000"/>
                </a:solidFill>
                <a:latin typeface="Baguet Script" panose="00000500000000000000" pitchFamily="2" charset="0"/>
                <a:ea typeface="Times New Roman" panose="02020603050405020304" pitchFamily="18" charset="0"/>
              </a:rPr>
              <a:t>: </a:t>
            </a:r>
            <a:endParaRPr lang="en-US" sz="2800" dirty="0">
              <a:latin typeface="Baguet Script" panose="00000500000000000000" pitchFamily="2" charset="0"/>
              <a:ea typeface="Times New Roman" panose="02020603050405020304" pitchFamily="18" charset="0"/>
            </a:endParaRPr>
          </a:p>
          <a:p>
            <a:pPr algn="just">
              <a:spcAft>
                <a:spcPts val="1200"/>
              </a:spcAft>
            </a:pP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Đề</a:t>
            </a:r>
            <a:r>
              <a:rPr lang="en-US" sz="2800" dirty="0">
                <a:solidFill>
                  <a:srgbClr val="000000"/>
                </a:solidFill>
                <a:latin typeface="Baguet Script" panose="00000500000000000000" pitchFamily="2" charset="0"/>
                <a:ea typeface="Times New Roman" panose="02020603050405020304" pitchFamily="18" charset="0"/>
              </a:rPr>
              <a:t> a: </a:t>
            </a:r>
            <a:r>
              <a:rPr lang="vi-VN" sz="2800" dirty="0">
                <a:solidFill>
                  <a:srgbClr val="0D0D0D"/>
                </a:solidFill>
                <a:latin typeface="Times New Roman" panose="02020603050405020304" pitchFamily="18" charset="0"/>
                <a:ea typeface="Times New Roman" panose="02020603050405020304" pitchFamily="18" charset="0"/>
              </a:rPr>
              <a:t>Kể lại một đoạn truyện đã học hoặc đã đọc</a:t>
            </a:r>
            <a:r>
              <a:rPr lang="en-US" sz="2800" dirty="0">
                <a:solidFill>
                  <a:srgbClr val="0D0D0D"/>
                </a:solidFill>
                <a:latin typeface="Baguet Script" panose="00000500000000000000" pitchFamily="2" charset="0"/>
                <a:ea typeface="Times New Roman" panose="02020603050405020304" pitchFamily="18" charset="0"/>
              </a:rPr>
              <a:t>.</a:t>
            </a:r>
            <a:endParaRPr lang="en-US" sz="2800" dirty="0">
              <a:latin typeface="Baguet Script" panose="00000500000000000000" pitchFamily="2" charset="0"/>
              <a:ea typeface="Times New Roman" panose="02020603050405020304" pitchFamily="18" charset="0"/>
            </a:endParaRPr>
          </a:p>
          <a:p>
            <a:pPr algn="just">
              <a:spcAft>
                <a:spcPts val="1200"/>
              </a:spcAft>
            </a:pP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Đề</a:t>
            </a:r>
            <a:r>
              <a:rPr lang="en-US" sz="2800" dirty="0">
                <a:solidFill>
                  <a:srgbClr val="0D0D0D"/>
                </a:solidFill>
                <a:latin typeface="Baguet Script" panose="00000500000000000000" pitchFamily="2" charset="0"/>
                <a:ea typeface="Times New Roman" panose="02020603050405020304" pitchFamily="18" charset="0"/>
              </a:rPr>
              <a:t> b: </a:t>
            </a:r>
            <a:r>
              <a:rPr lang="vi-VN" sz="2800" dirty="0">
                <a:solidFill>
                  <a:srgbClr val="0D0D0D"/>
                </a:solidFill>
                <a:latin typeface="Times New Roman" panose="02020603050405020304" pitchFamily="18" charset="0"/>
                <a:ea typeface="Times New Roman" panose="02020603050405020304" pitchFamily="18" charset="0"/>
              </a:rPr>
              <a:t>trình văn suy nghĩ của em về một tác phẩm đã học</a:t>
            </a:r>
            <a:r>
              <a:rPr lang="en-US" sz="2800" dirty="0">
                <a:solidFill>
                  <a:srgbClr val="0D0D0D"/>
                </a:solidFill>
                <a:latin typeface="Baguet Script" panose="00000500000000000000" pitchFamily="2" charset="0"/>
                <a:ea typeface="Times New Roman" panose="02020603050405020304" pitchFamily="18" charset="0"/>
              </a:rPr>
              <a:t> </a:t>
            </a:r>
            <a:r>
              <a:rPr lang="en-US" sz="2800" dirty="0" err="1">
                <a:solidFill>
                  <a:srgbClr val="0D0D0D"/>
                </a:solidFill>
                <a:latin typeface="Baguet Script" panose="00000500000000000000" pitchFamily="2" charset="0"/>
                <a:ea typeface="Times New Roman" panose="02020603050405020304" pitchFamily="18" charset="0"/>
              </a:rPr>
              <a:t>hoặc</a:t>
            </a:r>
            <a:r>
              <a:rPr lang="vi-VN" sz="2800" dirty="0">
                <a:solidFill>
                  <a:srgbClr val="0D0D0D"/>
                </a:solidFill>
                <a:latin typeface="Times New Roman" panose="02020603050405020304" pitchFamily="18" charset="0"/>
                <a:ea typeface="Times New Roman" panose="02020603050405020304" pitchFamily="18" charset="0"/>
              </a:rPr>
              <a:t> đã đọc.</a:t>
            </a:r>
            <a:endParaRPr lang="en-US" sz="2800" dirty="0">
              <a:latin typeface="Baguet Script" panose="00000500000000000000" pitchFamily="2" charset="0"/>
              <a:ea typeface="Times New Roman" panose="02020603050405020304" pitchFamily="18" charset="0"/>
            </a:endParaRPr>
          </a:p>
          <a:p>
            <a:pPr algn="just">
              <a:spcAft>
                <a:spcPts val="1200"/>
              </a:spcAft>
            </a:pP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Đoạn</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văn</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có</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một</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số</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trạng</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ngữ</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trạng</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ngữ</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chỉ</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thời</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gian</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đề</a:t>
            </a:r>
            <a:r>
              <a:rPr lang="en-US" sz="2800" dirty="0">
                <a:solidFill>
                  <a:srgbClr val="000000"/>
                </a:solidFill>
                <a:latin typeface="Baguet Script" panose="00000500000000000000" pitchFamily="2" charset="0"/>
                <a:ea typeface="Times New Roman" panose="02020603050405020304" pitchFamily="18" charset="0"/>
              </a:rPr>
              <a:t> a); </a:t>
            </a:r>
            <a:r>
              <a:rPr lang="en-US" sz="2800" dirty="0" err="1">
                <a:solidFill>
                  <a:srgbClr val="000000"/>
                </a:solidFill>
                <a:latin typeface="Baguet Script" panose="00000500000000000000" pitchFamily="2" charset="0"/>
                <a:ea typeface="Times New Roman" panose="02020603050405020304" pitchFamily="18" charset="0"/>
              </a:rPr>
              <a:t>trạng</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ngữ</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chỉ</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vị</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trí</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đề</a:t>
            </a:r>
            <a:r>
              <a:rPr lang="en-US" sz="2800" dirty="0">
                <a:solidFill>
                  <a:srgbClr val="000000"/>
                </a:solidFill>
                <a:latin typeface="Baguet Script" panose="00000500000000000000" pitchFamily="2" charset="0"/>
                <a:ea typeface="Times New Roman" panose="02020603050405020304" pitchFamily="18" charset="0"/>
              </a:rPr>
              <a:t> b) </a:t>
            </a:r>
            <a:r>
              <a:rPr lang="en-US" sz="2800" dirty="0" err="1">
                <a:solidFill>
                  <a:srgbClr val="000000"/>
                </a:solidFill>
                <a:latin typeface="Baguet Script" panose="00000500000000000000" pitchFamily="2" charset="0"/>
                <a:ea typeface="Times New Roman" panose="02020603050405020304" pitchFamily="18" charset="0"/>
              </a:rPr>
              <a:t>để</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liên</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kết</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các</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câu</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trong</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đoạn</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gạch</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chân</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dưới</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các</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trạng</a:t>
            </a:r>
            <a:r>
              <a:rPr lang="en-US" sz="2800" dirty="0">
                <a:solidFill>
                  <a:srgbClr val="000000"/>
                </a:solidFill>
                <a:latin typeface="Baguet Script" panose="00000500000000000000" pitchFamily="2" charset="0"/>
                <a:ea typeface="Times New Roman" panose="02020603050405020304" pitchFamily="18" charset="0"/>
              </a:rPr>
              <a:t> </a:t>
            </a:r>
            <a:r>
              <a:rPr lang="en-US" sz="2800" dirty="0" err="1">
                <a:solidFill>
                  <a:srgbClr val="000000"/>
                </a:solidFill>
                <a:latin typeface="Baguet Script" panose="00000500000000000000" pitchFamily="2" charset="0"/>
                <a:ea typeface="Times New Roman" panose="02020603050405020304" pitchFamily="18" charset="0"/>
              </a:rPr>
              <a:t>ngữ</a:t>
            </a:r>
            <a:r>
              <a:rPr lang="en-US" sz="2800" dirty="0">
                <a:solidFill>
                  <a:srgbClr val="000000"/>
                </a:solidFill>
                <a:latin typeface="Baguet Script" panose="00000500000000000000" pitchFamily="2" charset="0"/>
                <a:ea typeface="Times New Roman" panose="02020603050405020304" pitchFamily="18" charset="0"/>
              </a:rPr>
              <a:t>.</a:t>
            </a:r>
            <a:endParaRPr lang="en-US" sz="2800" dirty="0">
              <a:effectLst/>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1567901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animEffect transition="in" filter="fade">
                                      <p:cBhvr>
                                        <p:cTn id="7" dur="1000"/>
                                        <p:tgtEl>
                                          <p:spTgt spid="16">
                                            <p:txEl>
                                              <p:pRg st="1" end="1"/>
                                            </p:txEl>
                                          </p:spTgt>
                                        </p:tgtEl>
                                      </p:cBhvr>
                                    </p:animEffect>
                                    <p:anim calcmode="lin" valueType="num">
                                      <p:cBhvr>
                                        <p:cTn id="8"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
                                            <p:txEl>
                                              <p:pRg st="2" end="2"/>
                                            </p:txEl>
                                          </p:spTgt>
                                        </p:tgtEl>
                                        <p:attrNameLst>
                                          <p:attrName>style.visibility</p:attrName>
                                        </p:attrNameLst>
                                      </p:cBhvr>
                                      <p:to>
                                        <p:strVal val="visible"/>
                                      </p:to>
                                    </p:set>
                                    <p:animEffect transition="in" filter="fade">
                                      <p:cBhvr>
                                        <p:cTn id="14" dur="1000"/>
                                        <p:tgtEl>
                                          <p:spTgt spid="16">
                                            <p:txEl>
                                              <p:pRg st="2" end="2"/>
                                            </p:txEl>
                                          </p:spTgt>
                                        </p:tgtEl>
                                      </p:cBhvr>
                                    </p:animEffect>
                                    <p:anim calcmode="lin" valueType="num">
                                      <p:cBhvr>
                                        <p:cTn id="15"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
                                            <p:txEl>
                                              <p:pRg st="3" end="3"/>
                                            </p:txEl>
                                          </p:spTgt>
                                        </p:tgtEl>
                                        <p:attrNameLst>
                                          <p:attrName>style.visibility</p:attrName>
                                        </p:attrNameLst>
                                      </p:cBhvr>
                                      <p:to>
                                        <p:strVal val="visible"/>
                                      </p:to>
                                    </p:set>
                                    <p:animEffect transition="in" filter="fade">
                                      <p:cBhvr>
                                        <p:cTn id="21" dur="1000"/>
                                        <p:tgtEl>
                                          <p:spTgt spid="16">
                                            <p:txEl>
                                              <p:pRg st="3" end="3"/>
                                            </p:txEl>
                                          </p:spTgt>
                                        </p:tgtEl>
                                      </p:cBhvr>
                                    </p:animEffect>
                                    <p:anim calcmode="lin" valueType="num">
                                      <p:cBhvr>
                                        <p:cTn id="22"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
                                            <p:txEl>
                                              <p:pRg st="4" end="4"/>
                                            </p:txEl>
                                          </p:spTgt>
                                        </p:tgtEl>
                                        <p:attrNameLst>
                                          <p:attrName>style.visibility</p:attrName>
                                        </p:attrNameLst>
                                      </p:cBhvr>
                                      <p:to>
                                        <p:strVal val="visible"/>
                                      </p:to>
                                    </p:set>
                                    <p:animEffect transition="in" filter="fade">
                                      <p:cBhvr>
                                        <p:cTn id="28" dur="1000"/>
                                        <p:tgtEl>
                                          <p:spTgt spid="16">
                                            <p:txEl>
                                              <p:pRg st="4" end="4"/>
                                            </p:txEl>
                                          </p:spTgt>
                                        </p:tgtEl>
                                      </p:cBhvr>
                                    </p:animEffect>
                                    <p:anim calcmode="lin" valueType="num">
                                      <p:cBhvr>
                                        <p:cTn id="29"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6">
                                            <p:txEl>
                                              <p:pRg st="5" end="5"/>
                                            </p:txEl>
                                          </p:spTgt>
                                        </p:tgtEl>
                                        <p:attrNameLst>
                                          <p:attrName>style.visibility</p:attrName>
                                        </p:attrNameLst>
                                      </p:cBhvr>
                                      <p:to>
                                        <p:strVal val="visible"/>
                                      </p:to>
                                    </p:set>
                                    <p:animEffect transition="in" filter="fade">
                                      <p:cBhvr>
                                        <p:cTn id="35" dur="1000"/>
                                        <p:tgtEl>
                                          <p:spTgt spid="16">
                                            <p:txEl>
                                              <p:pRg st="5" end="5"/>
                                            </p:txEl>
                                          </p:spTgt>
                                        </p:tgtEl>
                                      </p:cBhvr>
                                    </p:animEffect>
                                    <p:anim calcmode="lin" valueType="num">
                                      <p:cBhvr>
                                        <p:cTn id="36" dur="1000" fill="hold"/>
                                        <p:tgtEl>
                                          <p:spTgt spid="16">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1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229602" y="648862"/>
            <a:ext cx="169469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7030A0"/>
                </a:solidFill>
                <a:effectLst/>
                <a:uLnTx/>
                <a:uFillTx/>
                <a:latin typeface="Baguet Script" panose="00000500000000000000" pitchFamily="2" charset="0"/>
                <a:ea typeface="Arial" panose="020B0604020202020204" pitchFamily="34" charset="0"/>
                <a:cs typeface="+mn-cs"/>
              </a:rPr>
              <a:t>Vận</a:t>
            </a:r>
            <a:r>
              <a:rPr kumimoji="0" lang="en-US" sz="2800" b="1" i="0" u="none" strike="noStrike" kern="1200" cap="none" spc="0" normalizeH="0" baseline="0" noProof="0" dirty="0">
                <a:ln>
                  <a:noFill/>
                </a:ln>
                <a:solidFill>
                  <a:srgbClr val="7030A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7030A0"/>
                </a:solidFill>
                <a:effectLst/>
                <a:uLnTx/>
                <a:uFillTx/>
                <a:latin typeface="Baguet Script" panose="00000500000000000000" pitchFamily="2" charset="0"/>
                <a:ea typeface="Arial" panose="020B0604020202020204" pitchFamily="34" charset="0"/>
                <a:cs typeface="+mn-cs"/>
              </a:rPr>
              <a:t>dụng</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Rectangle 14"/>
          <p:cNvSpPr/>
          <p:nvPr/>
        </p:nvSpPr>
        <p:spPr>
          <a:xfrm>
            <a:off x="507555" y="1028700"/>
            <a:ext cx="201529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5.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Bài</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tập</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5: </a:t>
            </a:r>
            <a:endParaRPr kumimoji="0" lang="en-US" sz="2800" b="0" i="0" u="none" strike="noStrike" kern="1200" cap="none" spc="0" normalizeH="0" baseline="0" noProof="0" dirty="0">
              <a:ln>
                <a:noFill/>
              </a:ln>
              <a:solidFill>
                <a:prstClr val="black"/>
              </a:solidFill>
              <a:effectLst/>
              <a:uLnTx/>
              <a:uFillTx/>
              <a:latin typeface="Calibri" panose="020F0502020204030204"/>
              <a:cs typeface="+mn-cs"/>
            </a:endParaRPr>
          </a:p>
        </p:txBody>
      </p:sp>
      <p:sp>
        <p:nvSpPr>
          <p:cNvPr id="3" name="Rectangle 2"/>
          <p:cNvSpPr/>
          <p:nvPr/>
        </p:nvSpPr>
        <p:spPr>
          <a:xfrm>
            <a:off x="685800" y="1560135"/>
            <a:ext cx="10782300" cy="830997"/>
          </a:xfrm>
          <a:prstGeom prst="rect">
            <a:avLst/>
          </a:prstGeom>
        </p:spPr>
        <p:txBody>
          <a:bodyPr>
            <a:spAutoFit/>
          </a:bodyPr>
          <a:lstStyle/>
          <a:p>
            <a:pPr algn="just">
              <a:spcAft>
                <a:spcPts val="1200"/>
              </a:spcAft>
            </a:pPr>
            <a:r>
              <a:rPr lang="en-US" sz="2400" b="1" dirty="0">
                <a:solidFill>
                  <a:srgbClr val="0D0D0D"/>
                </a:solidFill>
                <a:latin typeface="Baguet Script" panose="00000500000000000000" pitchFamily="2" charset="0"/>
                <a:ea typeface="Times New Roman" panose="02020603050405020304" pitchFamily="18" charset="0"/>
              </a:rPr>
              <a:t>a.  </a:t>
            </a:r>
            <a:r>
              <a:rPr lang="en-US" sz="2400" b="1" dirty="0" err="1">
                <a:solidFill>
                  <a:srgbClr val="0D0D0D"/>
                </a:solidFill>
                <a:latin typeface="Baguet Script" panose="00000500000000000000" pitchFamily="2" charset="0"/>
                <a:ea typeface="Times New Roman" panose="02020603050405020304" pitchFamily="18" charset="0"/>
              </a:rPr>
              <a:t>Đề</a:t>
            </a:r>
            <a:r>
              <a:rPr lang="en-US" sz="2400" b="1" dirty="0">
                <a:solidFill>
                  <a:srgbClr val="0D0D0D"/>
                </a:solidFill>
                <a:latin typeface="Baguet Script" panose="00000500000000000000" pitchFamily="2" charset="0"/>
                <a:ea typeface="Times New Roman" panose="02020603050405020304" pitchFamily="18" charset="0"/>
              </a:rPr>
              <a:t> a: </a:t>
            </a:r>
            <a:r>
              <a:rPr lang="vi-VN" sz="2400" dirty="0">
                <a:solidFill>
                  <a:srgbClr val="74A510"/>
                </a:solidFill>
                <a:latin typeface="Times New Roman" panose="02020603050405020304" pitchFamily="18" charset="0"/>
                <a:ea typeface="Times New Roman" panose="02020603050405020304" pitchFamily="18" charset="0"/>
              </a:rPr>
              <a:t>Viết đoạn văn kể lại một đoạn truyện đã học hoặc đã đọc, trong đó có sử dụng một số trạng ngữ chỉ thời gian có chức năng liên kết các câu trong đoạn.</a:t>
            </a:r>
            <a:endParaRPr lang="en-US" sz="2400" dirty="0">
              <a:effectLst/>
              <a:latin typeface="Baguet Script" panose="00000500000000000000" pitchFamily="2" charset="0"/>
              <a:ea typeface="Times New Roman" panose="02020603050405020304" pitchFamily="18" charset="0"/>
            </a:endParaRPr>
          </a:p>
        </p:txBody>
      </p:sp>
      <p:sp>
        <p:nvSpPr>
          <p:cNvPr id="6" name="Rectangle 5"/>
          <p:cNvSpPr/>
          <p:nvPr/>
        </p:nvSpPr>
        <p:spPr>
          <a:xfrm>
            <a:off x="685800" y="2405643"/>
            <a:ext cx="10782300" cy="3939540"/>
          </a:xfrm>
          <a:prstGeom prst="rect">
            <a:avLst/>
          </a:prstGeom>
        </p:spPr>
        <p:txBody>
          <a:bodyPr>
            <a:spAutoFit/>
          </a:bodyPr>
          <a:lstStyle/>
          <a:p>
            <a:pPr algn="ctr">
              <a:spcAft>
                <a:spcPts val="1200"/>
              </a:spcAft>
            </a:pPr>
            <a:r>
              <a:rPr lang="en-US" sz="2400" dirty="0" err="1">
                <a:solidFill>
                  <a:srgbClr val="0D0D0D"/>
                </a:solidFill>
                <a:latin typeface="Baguet Script" panose="00000500000000000000" pitchFamily="2" charset="0"/>
                <a:ea typeface="Times New Roman" panose="02020603050405020304" pitchFamily="18" charset="0"/>
              </a:rPr>
              <a:t>Đoạn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văn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tham</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khảo</a:t>
            </a:r>
            <a:endParaRPr lang="en-US" sz="2400" dirty="0">
              <a:latin typeface="Baguet Script" panose="00000500000000000000" pitchFamily="2" charset="0"/>
              <a:ea typeface="Times New Roman" panose="02020603050405020304" pitchFamily="18" charset="0"/>
            </a:endParaRPr>
          </a:p>
          <a:p>
            <a:pPr algn="just">
              <a:spcAft>
                <a:spcPts val="1200"/>
              </a:spcAft>
            </a:pPr>
            <a:r>
              <a:rPr lang="en-US" sz="2400"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Kể</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từ</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khi</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cả</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nhà</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phát</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hiện</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ra</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tài</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năng</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vẽ</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của</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Kiều</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Phương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người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anh</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trai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luôn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cảm</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thấy</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mình</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bất</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tài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nên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bị</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đẩy</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ra</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ngoài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Những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lúc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ngồi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bên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bàn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học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cậu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chỉ</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muốn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khóc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Cậu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thấy</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buồn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bã</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thất</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vọng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về</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bản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thân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khi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chẳng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tìm</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thấy</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một</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năng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khiếu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gì</a:t>
            </a:r>
            <a:r>
              <a:rPr lang="en-US" sz="2400" dirty="0">
                <a:solidFill>
                  <a:srgbClr val="0D0D0D"/>
                </a:solidFill>
                <a:latin typeface="Baguet Script" panose="00000500000000000000" pitchFamily="2" charset="0"/>
                <a:ea typeface="Times New Roman" panose="02020603050405020304" pitchFamily="18" charset="0"/>
              </a:rPr>
              <a:t> ở </a:t>
            </a:r>
            <a:r>
              <a:rPr lang="en-US" sz="2400" dirty="0" err="1">
                <a:solidFill>
                  <a:srgbClr val="0D0D0D"/>
                </a:solidFill>
                <a:latin typeface="Baguet Script" panose="00000500000000000000" pitchFamily="2" charset="0"/>
                <a:ea typeface="Times New Roman" panose="02020603050405020304" pitchFamily="18" charset="0"/>
              </a:rPr>
              <a:t>mình</a:t>
            </a:r>
            <a:r>
              <a:rPr lang="en-US" sz="2400"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Và</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dần</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dần</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mỗi</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ngày</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cậu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không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hiểu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vì</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sao</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lại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không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thể</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thân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thiết</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với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em</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gái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như</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trước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kia</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được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nữa</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Chỉ</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cần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một</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lỗi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nhỏ</a:t>
            </a:r>
            <a:r>
              <a:rPr lang="en-US" sz="2400" dirty="0">
                <a:solidFill>
                  <a:srgbClr val="0D0D0D"/>
                </a:solidFill>
                <a:latin typeface="Baguet Script" panose="00000500000000000000" pitchFamily="2" charset="0"/>
                <a:ea typeface="Times New Roman" panose="02020603050405020304" pitchFamily="18" charset="0"/>
              </a:rPr>
              <a:t> ở </a:t>
            </a:r>
            <a:r>
              <a:rPr lang="en-US" sz="2400" dirty="0" err="1">
                <a:solidFill>
                  <a:srgbClr val="0D0D0D"/>
                </a:solidFill>
                <a:latin typeface="Baguet Script" panose="00000500000000000000" pitchFamily="2" charset="0"/>
                <a:ea typeface="Times New Roman" panose="02020603050405020304" pitchFamily="18" charset="0"/>
              </a:rPr>
              <a:t>em</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gái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là</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cậu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gắt</a:t>
            </a:r>
            <a:r>
              <a:rPr lang="en-US" sz="2400" dirty="0">
                <a:solidFill>
                  <a:srgbClr val="0D0D0D"/>
                </a:solidFill>
                <a:latin typeface="Baguet Script" panose="00000500000000000000" pitchFamily="2" charset="0"/>
                <a:ea typeface="Times New Roman" panose="02020603050405020304" pitchFamily="18" charset="0"/>
              </a:rPr>
              <a:t> um </a:t>
            </a:r>
            <a:r>
              <a:rPr lang="en-US" sz="2400" dirty="0" err="1">
                <a:solidFill>
                  <a:srgbClr val="0D0D0D"/>
                </a:solidFill>
                <a:latin typeface="Baguet Script" panose="00000500000000000000" pitchFamily="2" charset="0"/>
                <a:ea typeface="Times New Roman" panose="02020603050405020304" pitchFamily="18" charset="0"/>
              </a:rPr>
              <a:t>lên</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Cậu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đã</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quyết</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định</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làm</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một</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việc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đáng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xấu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hổ</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là</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xem</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trộm</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những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bức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tranh</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của</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em</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gái</a:t>
            </a:r>
            <a:r>
              <a:rPr lang="en-US" sz="2400"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Khi</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xem</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những</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bức</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tranh</a:t>
            </a:r>
            <a:r>
              <a:rPr lang="en-US" sz="2400" u="sng" dirty="0">
                <a:solidFill>
                  <a:srgbClr val="0D0D0D"/>
                </a:solidFill>
                <a:latin typeface="Baguet Script" panose="00000500000000000000" pitchFamily="2" charset="0"/>
                <a:ea typeface="Times New Roman" panose="02020603050405020304" pitchFamily="18" charset="0"/>
              </a:rPr>
              <a:t> do </a:t>
            </a:r>
            <a:r>
              <a:rPr lang="en-US" sz="2400" u="sng" dirty="0" err="1">
                <a:solidFill>
                  <a:srgbClr val="0D0D0D"/>
                </a:solidFill>
                <a:latin typeface="Baguet Script" panose="00000500000000000000" pitchFamily="2" charset="0"/>
                <a:ea typeface="Times New Roman" panose="02020603050405020304" pitchFamily="18" charset="0"/>
              </a:rPr>
              <a:t>chính</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tay</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em</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gái</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mình</a:t>
            </a:r>
            <a:r>
              <a:rPr lang="en-US" sz="2400" u="sng" dirty="0">
                <a:solidFill>
                  <a:srgbClr val="0D0D0D"/>
                </a:solidFill>
                <a:latin typeface="Baguet Script" panose="00000500000000000000" pitchFamily="2" charset="0"/>
                <a:ea typeface="Times New Roman" panose="02020603050405020304" pitchFamily="18" charset="0"/>
              </a:rPr>
              <a:t> </a:t>
            </a:r>
            <a:r>
              <a:rPr lang="en-US" sz="2400" u="sng" dirty="0" err="1">
                <a:solidFill>
                  <a:srgbClr val="0D0D0D"/>
                </a:solidFill>
                <a:latin typeface="Baguet Script" panose="00000500000000000000" pitchFamily="2" charset="0"/>
                <a:ea typeface="Times New Roman" panose="02020603050405020304" pitchFamily="18" charset="0"/>
              </a:rPr>
              <a:t>vẽ</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cậu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như</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không</a:t>
            </a:r>
            <a:r>
              <a:rPr lang="en-US" sz="2400" dirty="0">
                <a:solidFill>
                  <a:srgbClr val="0D0D0D"/>
                </a:solidFill>
                <a:latin typeface="Baguet Script" panose="00000500000000000000" pitchFamily="2" charset="0"/>
                <a:ea typeface="Times New Roman" panose="02020603050405020304" pitchFamily="18" charset="0"/>
              </a:rPr>
              <a:t> tin </a:t>
            </a:r>
            <a:r>
              <a:rPr lang="en-US" sz="2400" dirty="0" err="1">
                <a:solidFill>
                  <a:srgbClr val="0D0D0D"/>
                </a:solidFill>
                <a:latin typeface="Baguet Script" panose="00000500000000000000" pitchFamily="2" charset="0"/>
                <a:ea typeface="Times New Roman" panose="02020603050405020304" pitchFamily="18" charset="0"/>
              </a:rPr>
              <a:t>vào</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mắt</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mình</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Quả</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thực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đứa</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em</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gái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của</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cậu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rất</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tài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năng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Gấp</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lại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những</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bức</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tranh</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của</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em</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gái</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cậu</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chỉ</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biết</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thở</a:t>
            </a:r>
            <a:r>
              <a:rPr lang="en-US" sz="2400" dirty="0">
                <a:solidFill>
                  <a:srgbClr val="0D0D0D"/>
                </a:solidFill>
                <a:latin typeface="Baguet Script" panose="00000500000000000000" pitchFamily="2" charset="0"/>
                <a:ea typeface="Times New Roman" panose="02020603050405020304" pitchFamily="18" charset="0"/>
              </a:rPr>
              <a:t> </a:t>
            </a:r>
            <a:r>
              <a:rPr lang="en-US" sz="2400" dirty="0" err="1">
                <a:solidFill>
                  <a:srgbClr val="0D0D0D"/>
                </a:solidFill>
                <a:latin typeface="Baguet Script" panose="00000500000000000000" pitchFamily="2" charset="0"/>
                <a:ea typeface="Times New Roman" panose="02020603050405020304" pitchFamily="18" charset="0"/>
              </a:rPr>
              <a:t>dài</a:t>
            </a:r>
            <a:r>
              <a:rPr lang="en-US" sz="2400" dirty="0">
                <a:solidFill>
                  <a:srgbClr val="0D0D0D"/>
                </a:solidFill>
                <a:latin typeface="Baguet Script" panose="00000500000000000000" pitchFamily="2" charset="0"/>
                <a:ea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982243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229602" y="648862"/>
            <a:ext cx="169469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7030A0"/>
                </a:solidFill>
                <a:effectLst/>
                <a:uLnTx/>
                <a:uFillTx/>
                <a:latin typeface="Baguet Script" panose="00000500000000000000" pitchFamily="2" charset="0"/>
                <a:ea typeface="Arial" panose="020B0604020202020204" pitchFamily="34" charset="0"/>
                <a:cs typeface="+mn-cs"/>
              </a:rPr>
              <a:t>Vận</a:t>
            </a:r>
            <a:r>
              <a:rPr kumimoji="0" lang="en-US" sz="2800" b="1" i="0" u="none" strike="noStrike" kern="1200" cap="none" spc="0" normalizeH="0" baseline="0" noProof="0" dirty="0">
                <a:ln>
                  <a:noFill/>
                </a:ln>
                <a:solidFill>
                  <a:srgbClr val="7030A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7030A0"/>
                </a:solidFill>
                <a:effectLst/>
                <a:uLnTx/>
                <a:uFillTx/>
                <a:latin typeface="Baguet Script" panose="00000500000000000000" pitchFamily="2" charset="0"/>
                <a:ea typeface="Arial" panose="020B0604020202020204" pitchFamily="34" charset="0"/>
                <a:cs typeface="+mn-cs"/>
              </a:rPr>
              <a:t>dụng</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Rectangle 14"/>
          <p:cNvSpPr/>
          <p:nvPr/>
        </p:nvSpPr>
        <p:spPr>
          <a:xfrm>
            <a:off x="507555" y="1028700"/>
            <a:ext cx="201529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5.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Bài</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tập</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5: </a:t>
            </a:r>
            <a:endParaRPr kumimoji="0" lang="en-US" sz="2800" b="0" i="0" u="none" strike="noStrike" kern="1200" cap="none" spc="0" normalizeH="0" baseline="0" noProof="0" dirty="0">
              <a:ln>
                <a:noFill/>
              </a:ln>
              <a:solidFill>
                <a:prstClr val="black"/>
              </a:solidFill>
              <a:effectLst/>
              <a:uLnTx/>
              <a:uFillTx/>
              <a:latin typeface="Calibri" panose="020F0502020204030204"/>
              <a:cs typeface="+mn-cs"/>
            </a:endParaRPr>
          </a:p>
        </p:txBody>
      </p:sp>
      <p:sp>
        <p:nvSpPr>
          <p:cNvPr id="9" name="Rectangle 8"/>
          <p:cNvSpPr/>
          <p:nvPr/>
        </p:nvSpPr>
        <p:spPr>
          <a:xfrm>
            <a:off x="660400" y="1501041"/>
            <a:ext cx="10782300" cy="5139869"/>
          </a:xfrm>
          <a:prstGeom prst="rect">
            <a:avLst/>
          </a:prstGeom>
        </p:spPr>
        <p:txBody>
          <a:bodyPr>
            <a:spAutoFit/>
          </a:bodyPr>
          <a:lstStyle/>
          <a:p>
            <a:pPr marL="342900" lvl="0" indent="-342900" algn="just">
              <a:spcAft>
                <a:spcPts val="1200"/>
              </a:spcAft>
              <a:buClr>
                <a:srgbClr val="000000"/>
              </a:buClr>
              <a:buFont typeface="+mj-lt"/>
              <a:buAutoNum type="alphaLcPeriod" startAt="2"/>
            </a:pPr>
            <a:r>
              <a:rPr lang="en-US" sz="2200" b="1" dirty="0" err="1">
                <a:solidFill>
                  <a:srgbClr val="0D0D0D"/>
                </a:solidFill>
                <a:latin typeface="Baguet Script" panose="00000500000000000000" pitchFamily="2" charset="0"/>
                <a:ea typeface="Times New Roman" panose="02020603050405020304" pitchFamily="18" charset="0"/>
              </a:rPr>
              <a:t>Đề</a:t>
            </a:r>
            <a:r>
              <a:rPr lang="en-US" sz="2200" b="1" dirty="0">
                <a:solidFill>
                  <a:srgbClr val="0D0D0D"/>
                </a:solidFill>
                <a:latin typeface="Baguet Script" panose="00000500000000000000" pitchFamily="2" charset="0"/>
                <a:ea typeface="Times New Roman" panose="02020603050405020304" pitchFamily="18" charset="0"/>
              </a:rPr>
              <a:t> b:</a:t>
            </a:r>
            <a:r>
              <a:rPr lang="en-US" sz="2200" dirty="0">
                <a:solidFill>
                  <a:srgbClr val="0D0D0D"/>
                </a:solidFill>
                <a:latin typeface="Baguet Script" panose="00000500000000000000" pitchFamily="2" charset="0"/>
                <a:ea typeface="Times New Roman" panose="02020603050405020304" pitchFamily="18" charset="0"/>
              </a:rPr>
              <a:t> </a:t>
            </a:r>
            <a:r>
              <a:rPr lang="vi-VN" sz="2200" dirty="0">
                <a:solidFill>
                  <a:srgbClr val="74A510"/>
                </a:solidFill>
                <a:latin typeface="Times New Roman" panose="02020603050405020304" pitchFamily="18" charset="0"/>
                <a:ea typeface="Times New Roman" panose="02020603050405020304" pitchFamily="18" charset="0"/>
              </a:rPr>
              <a:t>Viết đoạn văn trình văn suy nghĩ của em về một tác phẩm đã học đã đọc trong đó có sử dụng một số trạng ngữ chỉ vị trí để liên kết các câu trong đoạn.</a:t>
            </a:r>
            <a:endParaRPr lang="en-US" sz="2200" dirty="0">
              <a:latin typeface="Baguet Script" panose="00000500000000000000" pitchFamily="2" charset="0"/>
              <a:ea typeface="Times New Roman" panose="02020603050405020304" pitchFamily="18" charset="0"/>
            </a:endParaRPr>
          </a:p>
          <a:p>
            <a:pPr marL="299720" algn="ctr">
              <a:spcAft>
                <a:spcPts val="1200"/>
              </a:spcAft>
            </a:pPr>
            <a:r>
              <a:rPr lang="en-US" sz="2200" dirty="0" err="1">
                <a:solidFill>
                  <a:srgbClr val="0D0D0D"/>
                </a:solidFill>
                <a:latin typeface="Baguet Script" panose="00000500000000000000" pitchFamily="2" charset="0"/>
                <a:ea typeface="Times New Roman" panose="02020603050405020304" pitchFamily="18" charset="0"/>
              </a:rPr>
              <a:t>Đoạn</a:t>
            </a:r>
            <a:r>
              <a:rPr lang="en-US" sz="2200" dirty="0">
                <a:solidFill>
                  <a:srgbClr val="0D0D0D"/>
                </a:solidFill>
                <a:latin typeface="Baguet Script" panose="00000500000000000000" pitchFamily="2" charset="0"/>
                <a:ea typeface="Times New Roman" panose="02020603050405020304" pitchFamily="18" charset="0"/>
              </a:rPr>
              <a:t> </a:t>
            </a:r>
            <a:r>
              <a:rPr lang="en-US" sz="2200" dirty="0" err="1">
                <a:solidFill>
                  <a:srgbClr val="0D0D0D"/>
                </a:solidFill>
                <a:latin typeface="Baguet Script" panose="00000500000000000000" pitchFamily="2" charset="0"/>
                <a:ea typeface="Times New Roman" panose="02020603050405020304" pitchFamily="18" charset="0"/>
              </a:rPr>
              <a:t>văn</a:t>
            </a:r>
            <a:r>
              <a:rPr lang="en-US" sz="2200" dirty="0">
                <a:solidFill>
                  <a:srgbClr val="0D0D0D"/>
                </a:solidFill>
                <a:latin typeface="Baguet Script" panose="00000500000000000000" pitchFamily="2" charset="0"/>
                <a:ea typeface="Times New Roman" panose="02020603050405020304" pitchFamily="18" charset="0"/>
              </a:rPr>
              <a:t> </a:t>
            </a:r>
            <a:r>
              <a:rPr lang="en-US" sz="2200" dirty="0" err="1">
                <a:solidFill>
                  <a:srgbClr val="0D0D0D"/>
                </a:solidFill>
                <a:latin typeface="Baguet Script" panose="00000500000000000000" pitchFamily="2" charset="0"/>
                <a:ea typeface="Times New Roman" panose="02020603050405020304" pitchFamily="18" charset="0"/>
              </a:rPr>
              <a:t>tham</a:t>
            </a:r>
            <a:r>
              <a:rPr lang="en-US" sz="2200" dirty="0">
                <a:solidFill>
                  <a:srgbClr val="0D0D0D"/>
                </a:solidFill>
                <a:latin typeface="Baguet Script" panose="00000500000000000000" pitchFamily="2" charset="0"/>
                <a:ea typeface="Times New Roman" panose="02020603050405020304" pitchFamily="18" charset="0"/>
              </a:rPr>
              <a:t> </a:t>
            </a:r>
            <a:r>
              <a:rPr lang="en-US" sz="2200" dirty="0" err="1">
                <a:solidFill>
                  <a:srgbClr val="0D0D0D"/>
                </a:solidFill>
                <a:latin typeface="Baguet Script" panose="00000500000000000000" pitchFamily="2" charset="0"/>
                <a:ea typeface="Times New Roman" panose="02020603050405020304" pitchFamily="18" charset="0"/>
              </a:rPr>
              <a:t>khảo</a:t>
            </a:r>
            <a:endParaRPr lang="en-US" sz="2200" dirty="0">
              <a:latin typeface="Baguet Script" panose="00000500000000000000" pitchFamily="2" charset="0"/>
              <a:ea typeface="Times New Roman" panose="02020603050405020304" pitchFamily="18" charset="0"/>
            </a:endParaRPr>
          </a:p>
          <a:p>
            <a:pPr indent="457200">
              <a:spcAft>
                <a:spcPts val="0"/>
              </a:spcAft>
            </a:pPr>
            <a:r>
              <a:rPr lang="en-US" sz="2200" i="1" dirty="0">
                <a:solidFill>
                  <a:srgbClr val="0D0D0D"/>
                </a:solidFill>
                <a:latin typeface="Baguet Script" panose="00000500000000000000" pitchFamily="2" charset="0"/>
                <a:ea typeface="Calibri" panose="020F0502020204030204" pitchFamily="34" charset="0"/>
              </a:rPr>
              <a:t>            </a:t>
            </a:r>
            <a:r>
              <a:rPr lang="en-US" sz="2200" dirty="0" err="1">
                <a:solidFill>
                  <a:srgbClr val="0D0D0D"/>
                </a:solidFill>
                <a:latin typeface="Baguet Script" panose="00000500000000000000" pitchFamily="2" charset="0"/>
                <a:ea typeface="Calibri" panose="020F0502020204030204" pitchFamily="34" charset="0"/>
              </a:rPr>
              <a:t>Văn</a:t>
            </a:r>
            <a:r>
              <a:rPr lang="en-US" sz="2200" dirty="0">
                <a:solidFill>
                  <a:srgbClr val="0D0D0D"/>
                </a:solidFill>
                <a:latin typeface="Baguet Script" panose="00000500000000000000" pitchFamily="2" charset="0"/>
                <a:ea typeface="Calibri" panose="020F0502020204030204" pitchFamily="34" charset="0"/>
              </a:rPr>
              <a:t> </a:t>
            </a:r>
            <a:r>
              <a:rPr lang="en-US" sz="2200" dirty="0" err="1">
                <a:solidFill>
                  <a:srgbClr val="0D0D0D"/>
                </a:solidFill>
                <a:latin typeface="Baguet Script" panose="00000500000000000000" pitchFamily="2" charset="0"/>
                <a:ea typeface="Calibri" panose="020F0502020204030204" pitchFamily="34" charset="0"/>
              </a:rPr>
              <a:t>bản</a:t>
            </a:r>
            <a:r>
              <a:rPr lang="en-US" sz="2200" i="1" dirty="0">
                <a:solidFill>
                  <a:srgbClr val="0D0D0D"/>
                </a:solidFill>
                <a:latin typeface="Baguet Script" panose="00000500000000000000" pitchFamily="2" charset="0"/>
                <a:ea typeface="Calibri" panose="020F0502020204030204" pitchFamily="34" charset="0"/>
              </a:rPr>
              <a:t> </a:t>
            </a:r>
            <a:r>
              <a:rPr lang="en-US" sz="2200" i="1" dirty="0" err="1">
                <a:latin typeface="Baguet Script" panose="00000500000000000000" pitchFamily="2" charset="0"/>
                <a:ea typeface="Times New Roman" panose="02020603050405020304" pitchFamily="18" charset="0"/>
              </a:rPr>
              <a:t>Bài</a:t>
            </a:r>
            <a:r>
              <a:rPr lang="en-US" sz="2200" i="1" dirty="0">
                <a:latin typeface="Baguet Script" panose="00000500000000000000" pitchFamily="2" charset="0"/>
                <a:ea typeface="Times New Roman" panose="02020603050405020304" pitchFamily="18" charset="0"/>
              </a:rPr>
              <a:t> </a:t>
            </a:r>
            <a:r>
              <a:rPr lang="en-US" sz="2200" i="1" dirty="0" err="1">
                <a:latin typeface="Baguet Script" panose="00000500000000000000" pitchFamily="2" charset="0"/>
                <a:ea typeface="Times New Roman" panose="02020603050405020304" pitchFamily="18" charset="0"/>
              </a:rPr>
              <a:t>học</a:t>
            </a:r>
            <a:r>
              <a:rPr lang="en-US" sz="2200" i="1" dirty="0">
                <a:latin typeface="Baguet Script" panose="00000500000000000000" pitchFamily="2" charset="0"/>
                <a:ea typeface="Times New Roman" panose="02020603050405020304" pitchFamily="18" charset="0"/>
              </a:rPr>
              <a:t> </a:t>
            </a:r>
            <a:r>
              <a:rPr lang="en-US" sz="2200" i="1" dirty="0" err="1">
                <a:latin typeface="Baguet Script" panose="00000500000000000000" pitchFamily="2" charset="0"/>
                <a:ea typeface="Times New Roman" panose="02020603050405020304" pitchFamily="18" charset="0"/>
              </a:rPr>
              <a:t>đường</a:t>
            </a:r>
            <a:r>
              <a:rPr lang="en-US" sz="2200" i="1" dirty="0">
                <a:latin typeface="Baguet Script" panose="00000500000000000000" pitchFamily="2" charset="0"/>
                <a:ea typeface="Times New Roman" panose="02020603050405020304" pitchFamily="18" charset="0"/>
              </a:rPr>
              <a:t> </a:t>
            </a:r>
            <a:r>
              <a:rPr lang="en-US" sz="2200" i="1" dirty="0" err="1">
                <a:latin typeface="Baguet Script" panose="00000500000000000000" pitchFamily="2" charset="0"/>
                <a:ea typeface="Times New Roman" panose="02020603050405020304" pitchFamily="18" charset="0"/>
              </a:rPr>
              <a:t>đời</a:t>
            </a:r>
            <a:r>
              <a:rPr lang="en-US" sz="2200" i="1" dirty="0">
                <a:latin typeface="Baguet Script" panose="00000500000000000000" pitchFamily="2" charset="0"/>
                <a:ea typeface="Times New Roman" panose="02020603050405020304" pitchFamily="18" charset="0"/>
              </a:rPr>
              <a:t> </a:t>
            </a:r>
            <a:r>
              <a:rPr lang="en-US" sz="2200" i="1" dirty="0" err="1">
                <a:latin typeface="Baguet Script" panose="00000500000000000000" pitchFamily="2" charset="0"/>
                <a:ea typeface="Times New Roman" panose="02020603050405020304" pitchFamily="18" charset="0"/>
              </a:rPr>
              <a:t>đầu</a:t>
            </a:r>
            <a:r>
              <a:rPr lang="en-US" sz="2200" i="1" dirty="0">
                <a:latin typeface="Baguet Script" panose="00000500000000000000" pitchFamily="2" charset="0"/>
                <a:ea typeface="Times New Roman" panose="02020603050405020304" pitchFamily="18" charset="0"/>
              </a:rPr>
              <a:t> </a:t>
            </a:r>
            <a:r>
              <a:rPr lang="en-US" sz="2200" i="1" dirty="0" err="1">
                <a:latin typeface="Baguet Script" panose="00000500000000000000" pitchFamily="2" charset="0"/>
                <a:ea typeface="Times New Roman" panose="02020603050405020304" pitchFamily="18" charset="0"/>
              </a:rPr>
              <a:t>tiên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của</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nhà</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văn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Tô</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Hoài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đã</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để</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lại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cho</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em</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nhiều</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ấn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tượng</a:t>
            </a:r>
            <a:r>
              <a:rPr lang="en-US" sz="2200" dirty="0">
                <a:latin typeface="Baguet Script" panose="00000500000000000000" pitchFamily="2" charset="0"/>
                <a:ea typeface="Times New Roman" panose="02020603050405020304" pitchFamily="18" charset="0"/>
              </a:rPr>
              <a:t>. </a:t>
            </a:r>
            <a:r>
              <a:rPr lang="en-US" sz="2200" u="sng" dirty="0" err="1">
                <a:latin typeface="Baguet Script" panose="00000500000000000000" pitchFamily="2" charset="0"/>
                <a:ea typeface="Times New Roman" panose="02020603050405020304" pitchFamily="18" charset="0"/>
              </a:rPr>
              <a:t>Xuyên</a:t>
            </a:r>
            <a:r>
              <a:rPr lang="en-US" sz="2200" u="sng" dirty="0">
                <a:latin typeface="Baguet Script" panose="00000500000000000000" pitchFamily="2" charset="0"/>
                <a:ea typeface="Times New Roman" panose="02020603050405020304" pitchFamily="18" charset="0"/>
              </a:rPr>
              <a:t> </a:t>
            </a:r>
            <a:r>
              <a:rPr lang="en-US" sz="2200" u="sng" dirty="0" err="1">
                <a:latin typeface="Baguet Script" panose="00000500000000000000" pitchFamily="2" charset="0"/>
                <a:ea typeface="Times New Roman" panose="02020603050405020304" pitchFamily="18" charset="0"/>
              </a:rPr>
              <a:t>suốt</a:t>
            </a:r>
            <a:r>
              <a:rPr lang="en-US" sz="2200" u="sng" dirty="0">
                <a:latin typeface="Baguet Script" panose="00000500000000000000" pitchFamily="2" charset="0"/>
                <a:ea typeface="Times New Roman" panose="02020603050405020304" pitchFamily="18" charset="0"/>
              </a:rPr>
              <a:t> </a:t>
            </a:r>
            <a:r>
              <a:rPr lang="en-US" sz="2200" u="sng" dirty="0" err="1">
                <a:latin typeface="Baguet Script" panose="00000500000000000000" pitchFamily="2" charset="0"/>
                <a:ea typeface="Times New Roman" panose="02020603050405020304" pitchFamily="18" charset="0"/>
              </a:rPr>
              <a:t>văn</a:t>
            </a:r>
            <a:r>
              <a:rPr lang="en-US" sz="2200" u="sng" dirty="0">
                <a:latin typeface="Baguet Script" panose="00000500000000000000" pitchFamily="2" charset="0"/>
                <a:ea typeface="Times New Roman" panose="02020603050405020304" pitchFamily="18" charset="0"/>
              </a:rPr>
              <a:t> </a:t>
            </a:r>
            <a:r>
              <a:rPr lang="en-US" sz="2200" u="sng" dirty="0" err="1">
                <a:latin typeface="Baguet Script" panose="00000500000000000000" pitchFamily="2" charset="0"/>
                <a:ea typeface="Times New Roman" panose="02020603050405020304" pitchFamily="18" charset="0"/>
              </a:rPr>
              <a:t>bản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người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đọc</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sẽ</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rút</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ra</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những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bài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học</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ứng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xử</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sâu</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sắc</a:t>
            </a:r>
            <a:r>
              <a:rPr lang="en-US" sz="2200" dirty="0">
                <a:latin typeface="Baguet Script" panose="00000500000000000000" pitchFamily="2" charset="0"/>
                <a:ea typeface="Times New Roman" panose="02020603050405020304" pitchFamily="18" charset="0"/>
              </a:rPr>
              <a:t> qua </a:t>
            </a:r>
            <a:r>
              <a:rPr lang="en-US" sz="2200" dirty="0" err="1">
                <a:latin typeface="Baguet Script" panose="00000500000000000000" pitchFamily="2" charset="0"/>
                <a:ea typeface="Times New Roman" panose="02020603050405020304" pitchFamily="18" charset="0"/>
              </a:rPr>
              <a:t>những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trải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nghiệm</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của</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nhân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vật</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Dế</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Mèn</a:t>
            </a:r>
            <a:r>
              <a:rPr lang="en-US" sz="2200" dirty="0">
                <a:latin typeface="Baguet Script" panose="00000500000000000000" pitchFamily="2" charset="0"/>
                <a:ea typeface="Times New Roman" panose="02020603050405020304" pitchFamily="18" charset="0"/>
              </a:rPr>
              <a:t> . </a:t>
            </a:r>
            <a:r>
              <a:rPr lang="en-US" sz="2200" u="sng" dirty="0">
                <a:latin typeface="Baguet Script" panose="00000500000000000000" pitchFamily="2" charset="0"/>
                <a:ea typeface="Times New Roman" panose="02020603050405020304" pitchFamily="18" charset="0"/>
              </a:rPr>
              <a:t>Ở </a:t>
            </a:r>
            <a:r>
              <a:rPr lang="en-US" sz="2200" u="sng" dirty="0" err="1">
                <a:latin typeface="Baguet Script" panose="00000500000000000000" pitchFamily="2" charset="0"/>
                <a:ea typeface="Times New Roman" panose="02020603050405020304" pitchFamily="18" charset="0"/>
              </a:rPr>
              <a:t>phần</a:t>
            </a:r>
            <a:r>
              <a:rPr lang="en-US" sz="2200" u="sng" dirty="0">
                <a:latin typeface="Baguet Script" panose="00000500000000000000" pitchFamily="2" charset="0"/>
                <a:ea typeface="Times New Roman" panose="02020603050405020304" pitchFamily="18" charset="0"/>
              </a:rPr>
              <a:t> </a:t>
            </a:r>
            <a:r>
              <a:rPr lang="en-US" sz="2200" u="sng" dirty="0" err="1">
                <a:latin typeface="Baguet Script" panose="00000500000000000000" pitchFamily="2" charset="0"/>
                <a:ea typeface="Times New Roman" panose="02020603050405020304" pitchFamily="18" charset="0"/>
              </a:rPr>
              <a:t>đầu</a:t>
            </a:r>
            <a:r>
              <a:rPr lang="en-US" sz="2200" u="sng" dirty="0">
                <a:latin typeface="Baguet Script" panose="00000500000000000000" pitchFamily="2" charset="0"/>
                <a:ea typeface="Times New Roman" panose="02020603050405020304" pitchFamily="18" charset="0"/>
              </a:rPr>
              <a:t> </a:t>
            </a:r>
            <a:r>
              <a:rPr lang="en-US" sz="2200" u="sng" dirty="0" err="1">
                <a:latin typeface="Baguet Script" panose="00000500000000000000" pitchFamily="2" charset="0"/>
                <a:ea typeface="Times New Roman" panose="02020603050405020304" pitchFamily="18" charset="0"/>
              </a:rPr>
              <a:t>văn</a:t>
            </a:r>
            <a:r>
              <a:rPr lang="en-US" sz="2200" u="sng" dirty="0">
                <a:latin typeface="Baguet Script" panose="00000500000000000000" pitchFamily="2" charset="0"/>
                <a:ea typeface="Times New Roman" panose="02020603050405020304" pitchFamily="18" charset="0"/>
              </a:rPr>
              <a:t> </a:t>
            </a:r>
            <a:r>
              <a:rPr lang="en-US" sz="2200" u="sng" dirty="0" err="1">
                <a:latin typeface="Baguet Script" panose="00000500000000000000" pitchFamily="2" charset="0"/>
                <a:ea typeface="Times New Roman" panose="02020603050405020304" pitchFamily="18" charset="0"/>
              </a:rPr>
              <a:t>bản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nhà</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văn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đã</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miêu</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tả</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rất</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tỉ</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mỉ</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về</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vẻ</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ngoài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của</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anh</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chàng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Dế</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Mèn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Dế</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Mèn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hiện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lên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trong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trang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sách</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của</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Tô</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Hoài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là</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một</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chàng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dế</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thanh</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niên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cường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tráng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khoẻ</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mạnh</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nhưng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lại</a:t>
            </a:r>
            <a:r>
              <a:rPr lang="en-US" sz="2200" dirty="0">
                <a:latin typeface="Baguet Script" panose="00000500000000000000" pitchFamily="2" charset="0"/>
                <a:ea typeface="Times New Roman" panose="02020603050405020304" pitchFamily="18" charset="0"/>
              </a:rPr>
              <a:t> có </a:t>
            </a:r>
            <a:r>
              <a:rPr lang="en-US" sz="2200" dirty="0" err="1">
                <a:latin typeface="Baguet Script" panose="00000500000000000000" pitchFamily="2" charset="0"/>
                <a:ea typeface="Times New Roman" panose="02020603050405020304" pitchFamily="18" charset="0"/>
              </a:rPr>
              <a:t>tính</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cách</a:t>
            </a:r>
            <a:r>
              <a:rPr lang="en-US" sz="2200" dirty="0">
                <a:latin typeface="Baguet Script" panose="00000500000000000000" pitchFamily="2" charset="0"/>
                <a:ea typeface="Times New Roman" panose="02020603050405020304" pitchFamily="18" charset="0"/>
              </a:rPr>
              <a:t> là </a:t>
            </a:r>
            <a:r>
              <a:rPr lang="en-US" sz="2200" dirty="0" err="1">
                <a:latin typeface="Baguet Script" panose="00000500000000000000" pitchFamily="2" charset="0"/>
                <a:ea typeface="Times New Roman" panose="02020603050405020304" pitchFamily="18" charset="0"/>
              </a:rPr>
              <a:t>hống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hách</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kiêu</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ngạo</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không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coi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ai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ra</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gi</a:t>
            </a:r>
            <a:r>
              <a:rPr lang="en-US" sz="2200" dirty="0">
                <a:latin typeface="Baguet Script" panose="00000500000000000000" pitchFamily="2" charset="0"/>
                <a:ea typeface="Times New Roman" panose="02020603050405020304" pitchFamily="18" charset="0"/>
              </a:rPr>
              <a:t>̀.  </a:t>
            </a:r>
            <a:r>
              <a:rPr lang="en-US" sz="2200" u="sng" dirty="0" err="1">
                <a:latin typeface="Baguet Script" panose="00000500000000000000" pitchFamily="2" charset="0"/>
                <a:ea typeface="Times New Roman" panose="02020603050405020304" pitchFamily="18" charset="0"/>
              </a:rPr>
              <a:t>Phần</a:t>
            </a:r>
            <a:r>
              <a:rPr lang="en-US" sz="2200" u="sng" dirty="0">
                <a:latin typeface="Baguet Script" panose="00000500000000000000" pitchFamily="2" charset="0"/>
                <a:ea typeface="Times New Roman" panose="02020603050405020304" pitchFamily="18" charset="0"/>
              </a:rPr>
              <a:t> </a:t>
            </a:r>
            <a:r>
              <a:rPr lang="en-US" sz="2200" u="sng" dirty="0" err="1">
                <a:latin typeface="Baguet Script" panose="00000500000000000000" pitchFamily="2" charset="0"/>
                <a:ea typeface="Times New Roman" panose="02020603050405020304" pitchFamily="18" charset="0"/>
              </a:rPr>
              <a:t>sau</a:t>
            </a:r>
            <a:r>
              <a:rPr lang="en-US" sz="2200" u="sng" dirty="0">
                <a:latin typeface="Baguet Script" panose="00000500000000000000" pitchFamily="2" charset="0"/>
                <a:ea typeface="Times New Roman" panose="02020603050405020304" pitchFamily="18" charset="0"/>
              </a:rPr>
              <a:t> </a:t>
            </a:r>
            <a:r>
              <a:rPr lang="en-US" sz="2200" u="sng" dirty="0" err="1">
                <a:latin typeface="Baguet Script" panose="00000500000000000000" pitchFamily="2" charset="0"/>
                <a:ea typeface="Times New Roman" panose="02020603050405020304" pitchFamily="18" charset="0"/>
              </a:rPr>
              <a:t>văn</a:t>
            </a:r>
            <a:r>
              <a:rPr lang="en-US" sz="2200" u="sng" dirty="0">
                <a:latin typeface="Baguet Script" panose="00000500000000000000" pitchFamily="2" charset="0"/>
                <a:ea typeface="Times New Roman" panose="02020603050405020304" pitchFamily="18" charset="0"/>
              </a:rPr>
              <a:t> </a:t>
            </a:r>
            <a:r>
              <a:rPr lang="en-US" sz="2200" u="sng" dirty="0" err="1">
                <a:latin typeface="Baguet Script" panose="00000500000000000000" pitchFamily="2" charset="0"/>
                <a:ea typeface="Times New Roman" panose="02020603050405020304" pitchFamily="18" charset="0"/>
              </a:rPr>
              <a:t>bản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Dế</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Mèn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đã</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tự</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mình</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kể</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lại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bài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học</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đường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đời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đầu</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tiên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của</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mình</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Chỉ</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vì</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tính</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cách</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hống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hách</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kiêu</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ngạo</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của</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Dế</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Mèn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đã</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gây</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ra</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cái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chết</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cho</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người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bạn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hàng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xóm</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là</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Dê</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Choắt</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Cái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chết</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thảm</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thương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của</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Dế</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Choắt</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đã</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khiến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Dế</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Mèn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ân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hận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và</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tỉnh</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ngộ</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rút</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ra</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bài</a:t>
            </a:r>
            <a:r>
              <a:rPr lang="en-US" sz="2200" dirty="0">
                <a:latin typeface="Baguet Script" panose="00000500000000000000" pitchFamily="2" charset="0"/>
                <a:ea typeface="Times New Roman" panose="02020603050405020304" pitchFamily="18" charset="0"/>
              </a:rPr>
              <a:t> họ </a:t>
            </a:r>
            <a:r>
              <a:rPr lang="en-US" sz="2200" dirty="0" err="1">
                <a:latin typeface="Baguet Script" panose="00000500000000000000" pitchFamily="2" charset="0"/>
                <a:ea typeface="Times New Roman" panose="02020603050405020304" pitchFamily="18" charset="0"/>
              </a:rPr>
              <a:t>cho</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mình</a:t>
            </a:r>
            <a:r>
              <a:rPr lang="en-US" sz="2200" dirty="0">
                <a:latin typeface="Baguet Script" panose="00000500000000000000" pitchFamily="2" charset="0"/>
                <a:ea typeface="Times New Roman" panose="02020603050405020304" pitchFamily="18" charset="0"/>
              </a:rPr>
              <a:t>. Qua </a:t>
            </a:r>
            <a:r>
              <a:rPr lang="en-US" sz="2200" dirty="0" err="1">
                <a:latin typeface="Baguet Script" panose="00000500000000000000" pitchFamily="2" charset="0"/>
                <a:ea typeface="Times New Roman" panose="02020603050405020304" pitchFamily="18" charset="0"/>
              </a:rPr>
              <a:t>nhân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vật</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Dế</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Mèn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em</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cũng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rút</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ra</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cho</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mình</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bài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học</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sâu</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sắc</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trong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cuộc</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sống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cần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phải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biết</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khiêm</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tốn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luôn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tôn</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trọng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người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khác</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và</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phải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có</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tình</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thương</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với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mọi</a:t>
            </a:r>
            <a:r>
              <a:rPr lang="en-US" sz="2200" dirty="0">
                <a:latin typeface="Baguet Script" panose="00000500000000000000" pitchFamily="2" charset="0"/>
                <a:ea typeface="Times New Roman" panose="02020603050405020304" pitchFamily="18" charset="0"/>
              </a:rPr>
              <a:t> </a:t>
            </a:r>
            <a:r>
              <a:rPr lang="en-US" sz="2200" dirty="0" err="1">
                <a:latin typeface="Baguet Script" panose="00000500000000000000" pitchFamily="2" charset="0"/>
                <a:ea typeface="Times New Roman" panose="02020603050405020304" pitchFamily="18" charset="0"/>
              </a:rPr>
              <a:t>người</a:t>
            </a:r>
            <a:r>
              <a:rPr lang="en-US" sz="2200" dirty="0">
                <a:latin typeface="Baguet Script" panose="00000500000000000000" pitchFamily="2" charset="0"/>
                <a:ea typeface="Times New Roman" panose="02020603050405020304" pitchFamily="18" charset="0"/>
              </a:rPr>
              <a:t>.</a:t>
            </a:r>
            <a:endParaRPr lang="en-US" sz="2200" dirty="0">
              <a:effectLst/>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12934033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229602" y="648862"/>
            <a:ext cx="169469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7030A0"/>
                </a:solidFill>
                <a:effectLst/>
                <a:uLnTx/>
                <a:uFillTx/>
                <a:latin typeface="Baguet Script" panose="00000500000000000000" pitchFamily="2" charset="0"/>
                <a:ea typeface="Arial" panose="020B0604020202020204" pitchFamily="34" charset="0"/>
                <a:cs typeface="+mn-cs"/>
              </a:rPr>
              <a:t>Vận</a:t>
            </a:r>
            <a:r>
              <a:rPr kumimoji="0" lang="en-US" sz="2800" b="1" i="0" u="none" strike="noStrike" kern="1200" cap="none" spc="0" normalizeH="0" baseline="0" noProof="0" dirty="0">
                <a:ln>
                  <a:noFill/>
                </a:ln>
                <a:solidFill>
                  <a:srgbClr val="7030A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7030A0"/>
                </a:solidFill>
                <a:effectLst/>
                <a:uLnTx/>
                <a:uFillTx/>
                <a:latin typeface="Baguet Script" panose="00000500000000000000" pitchFamily="2" charset="0"/>
                <a:ea typeface="Arial" panose="020B0604020202020204" pitchFamily="34" charset="0"/>
                <a:cs typeface="+mn-cs"/>
              </a:rPr>
              <a:t>dụng</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Rectangle 15"/>
          <p:cNvSpPr/>
          <p:nvPr/>
        </p:nvSpPr>
        <p:spPr>
          <a:xfrm>
            <a:off x="635169" y="1161132"/>
            <a:ext cx="7874271" cy="523220"/>
          </a:xfrm>
          <a:prstGeom prst="rect">
            <a:avLst/>
          </a:prstGeom>
        </p:spPr>
        <p:txBody>
          <a:bodyPr wrap="none">
            <a:spAutoFit/>
          </a:bodyPr>
          <a:lstStyle/>
          <a:p>
            <a:pPr>
              <a:spcAft>
                <a:spcPts val="0"/>
              </a:spcAft>
            </a:pPr>
            <a:r>
              <a:rPr lang="en-US" sz="2800" b="1" dirty="0">
                <a:solidFill>
                  <a:srgbClr val="0070C0"/>
                </a:solidFill>
                <a:latin typeface="Baguet Script" panose="00000500000000000000" pitchFamily="2" charset="0"/>
                <a:ea typeface="Times New Roman" panose="02020603050405020304" pitchFamily="18" charset="0"/>
              </a:rPr>
              <a:t>6. </a:t>
            </a:r>
            <a:r>
              <a:rPr lang="en-US" sz="2800" b="1" dirty="0" err="1">
                <a:solidFill>
                  <a:srgbClr val="0070C0"/>
                </a:solidFill>
                <a:latin typeface="Baguet Script" panose="00000500000000000000" pitchFamily="2" charset="0"/>
                <a:ea typeface="Times New Roman" panose="02020603050405020304" pitchFamily="18" charset="0"/>
              </a:rPr>
              <a:t>Bài</a:t>
            </a:r>
            <a:r>
              <a:rPr lang="en-US" sz="2800" b="1" dirty="0">
                <a:solidFill>
                  <a:srgbClr val="0070C0"/>
                </a:solidFill>
                <a:latin typeface="Baguet Script" panose="00000500000000000000" pitchFamily="2" charset="0"/>
                <a:ea typeface="Times New Roman" panose="02020603050405020304" pitchFamily="18" charset="0"/>
              </a:rPr>
              <a:t> </a:t>
            </a:r>
            <a:r>
              <a:rPr lang="en-US" sz="2800" b="1" dirty="0" err="1">
                <a:solidFill>
                  <a:srgbClr val="0070C0"/>
                </a:solidFill>
                <a:latin typeface="Baguet Script" panose="00000500000000000000" pitchFamily="2" charset="0"/>
                <a:ea typeface="Times New Roman" panose="02020603050405020304" pitchFamily="18" charset="0"/>
              </a:rPr>
              <a:t>tập</a:t>
            </a:r>
            <a:r>
              <a:rPr lang="en-US" sz="2800" b="1" dirty="0">
                <a:solidFill>
                  <a:srgbClr val="0070C0"/>
                </a:solidFill>
                <a:latin typeface="Baguet Script" panose="00000500000000000000" pitchFamily="2" charset="0"/>
                <a:ea typeface="Times New Roman" panose="02020603050405020304" pitchFamily="18" charset="0"/>
              </a:rPr>
              <a:t> </a:t>
            </a:r>
            <a:r>
              <a:rPr lang="en-US" sz="2800" b="1" dirty="0" err="1">
                <a:solidFill>
                  <a:srgbClr val="0070C0"/>
                </a:solidFill>
                <a:latin typeface="Baguet Script" panose="00000500000000000000" pitchFamily="2" charset="0"/>
                <a:ea typeface="Times New Roman" panose="02020603050405020304" pitchFamily="18" charset="0"/>
              </a:rPr>
              <a:t>bổ</a:t>
            </a:r>
            <a:r>
              <a:rPr lang="en-US" sz="2800" b="1" dirty="0">
                <a:solidFill>
                  <a:srgbClr val="0070C0"/>
                </a:solidFill>
                <a:latin typeface="Baguet Script" panose="00000500000000000000" pitchFamily="2" charset="0"/>
                <a:ea typeface="Times New Roman" panose="02020603050405020304" pitchFamily="18" charset="0"/>
              </a:rPr>
              <a:t> sung: </a:t>
            </a:r>
            <a:r>
              <a:rPr lang="en-US" sz="2800" dirty="0" err="1">
                <a:latin typeface="Baguet Script" panose="00000500000000000000" pitchFamily="2" charset="0"/>
                <a:ea typeface="Times New Roman" panose="02020603050405020304" pitchFamily="18" charset="0"/>
              </a:rPr>
              <a:t>Thêm</a:t>
            </a:r>
            <a:r>
              <a:rPr lang="en-US" sz="2800" dirty="0">
                <a:latin typeface="Baguet Script" panose="00000500000000000000" pitchFamily="2" charset="0"/>
                <a:ea typeface="Times New Roman" panose="02020603050405020304" pitchFamily="18" charset="0"/>
              </a:rPr>
              <a:t> </a:t>
            </a:r>
            <a:r>
              <a:rPr lang="en-US" sz="2800" dirty="0" err="1">
                <a:latin typeface="Baguet Script" panose="00000500000000000000" pitchFamily="2" charset="0"/>
                <a:ea typeface="Times New Roman" panose="02020603050405020304" pitchFamily="18" charset="0"/>
              </a:rPr>
              <a:t>trạng</a:t>
            </a:r>
            <a:r>
              <a:rPr lang="en-US" sz="2800" dirty="0">
                <a:latin typeface="Baguet Script" panose="00000500000000000000" pitchFamily="2" charset="0"/>
                <a:ea typeface="Times New Roman" panose="02020603050405020304" pitchFamily="18" charset="0"/>
              </a:rPr>
              <a:t> </a:t>
            </a:r>
            <a:r>
              <a:rPr lang="en-US" sz="2800" dirty="0" err="1">
                <a:latin typeface="Baguet Script" panose="00000500000000000000" pitchFamily="2" charset="0"/>
                <a:ea typeface="Times New Roman" panose="02020603050405020304" pitchFamily="18" charset="0"/>
              </a:rPr>
              <a:t>ngữ</a:t>
            </a:r>
            <a:r>
              <a:rPr lang="en-US" sz="2800" dirty="0">
                <a:latin typeface="Baguet Script" panose="00000500000000000000" pitchFamily="2" charset="0"/>
                <a:ea typeface="Times New Roman" panose="02020603050405020304" pitchFamily="18" charset="0"/>
              </a:rPr>
              <a:t> </a:t>
            </a:r>
            <a:r>
              <a:rPr lang="en-US" sz="2800" dirty="0" err="1">
                <a:latin typeface="Baguet Script" panose="00000500000000000000" pitchFamily="2" charset="0"/>
                <a:ea typeface="Times New Roman" panose="02020603050405020304" pitchFamily="18" charset="0"/>
              </a:rPr>
              <a:t>cho</a:t>
            </a:r>
            <a:r>
              <a:rPr lang="en-US" sz="2800" dirty="0">
                <a:latin typeface="Baguet Script" panose="00000500000000000000" pitchFamily="2" charset="0"/>
                <a:ea typeface="Times New Roman" panose="02020603050405020304" pitchFamily="18" charset="0"/>
              </a:rPr>
              <a:t> </a:t>
            </a:r>
            <a:r>
              <a:rPr lang="en-US" sz="2800" dirty="0" err="1">
                <a:latin typeface="Baguet Script" panose="00000500000000000000" pitchFamily="2" charset="0"/>
                <a:ea typeface="Times New Roman" panose="02020603050405020304" pitchFamily="18" charset="0"/>
              </a:rPr>
              <a:t>các</a:t>
            </a:r>
            <a:r>
              <a:rPr lang="en-US" sz="2800" dirty="0">
                <a:latin typeface="Baguet Script" panose="00000500000000000000" pitchFamily="2" charset="0"/>
                <a:ea typeface="Times New Roman" panose="02020603050405020304" pitchFamily="18" charset="0"/>
              </a:rPr>
              <a:t> </a:t>
            </a:r>
            <a:r>
              <a:rPr lang="en-US" sz="2800" dirty="0" err="1">
                <a:latin typeface="Baguet Script" panose="00000500000000000000" pitchFamily="2" charset="0"/>
                <a:ea typeface="Times New Roman" panose="02020603050405020304" pitchFamily="18" charset="0"/>
              </a:rPr>
              <a:t>câu</a:t>
            </a:r>
            <a:r>
              <a:rPr lang="en-US" sz="2800" dirty="0">
                <a:latin typeface="Baguet Script" panose="00000500000000000000" pitchFamily="2" charset="0"/>
                <a:ea typeface="Times New Roman" panose="02020603050405020304" pitchFamily="18" charset="0"/>
              </a:rPr>
              <a:t> </a:t>
            </a:r>
            <a:r>
              <a:rPr lang="en-US" sz="2800" dirty="0" err="1">
                <a:latin typeface="Baguet Script" panose="00000500000000000000" pitchFamily="2" charset="0"/>
                <a:ea typeface="Times New Roman" panose="02020603050405020304" pitchFamily="18" charset="0"/>
              </a:rPr>
              <a:t>sau</a:t>
            </a:r>
            <a:r>
              <a:rPr lang="en-US" sz="2800" dirty="0">
                <a:latin typeface="Baguet Script" panose="00000500000000000000" pitchFamily="2" charset="0"/>
                <a:ea typeface="Times New Roman" panose="02020603050405020304" pitchFamily="18" charset="0"/>
              </a:rPr>
              <a:t>:</a:t>
            </a:r>
            <a:endParaRPr lang="en-US" sz="2800" dirty="0">
              <a:effectLst/>
              <a:latin typeface="Baguet Script" panose="00000500000000000000" pitchFamily="2" charset="0"/>
              <a:ea typeface="Times New Roman" panose="02020603050405020304" pitchFamily="18" charset="0"/>
            </a:endParaRPr>
          </a:p>
        </p:txBody>
      </p:sp>
      <p:sp>
        <p:nvSpPr>
          <p:cNvPr id="6" name="Rectangle 5"/>
          <p:cNvSpPr/>
          <p:nvPr/>
        </p:nvSpPr>
        <p:spPr>
          <a:xfrm>
            <a:off x="4503441" y="1889728"/>
            <a:ext cx="3147015" cy="523220"/>
          </a:xfrm>
          <a:prstGeom prst="rect">
            <a:avLst/>
          </a:prstGeom>
        </p:spPr>
        <p:txBody>
          <a:bodyPr wrap="none">
            <a:spAutoFit/>
          </a:bodyPr>
          <a:lstStyle/>
          <a:p>
            <a:pPr algn="just">
              <a:spcAft>
                <a:spcPts val="0"/>
              </a:spcAft>
            </a:pPr>
            <a:r>
              <a:rPr lang="en-US" sz="2800" dirty="0" err="1">
                <a:solidFill>
                  <a:srgbClr val="0000FF"/>
                </a:solidFill>
                <a:latin typeface="Baguet Script" panose="00000500000000000000" pitchFamily="2" charset="0"/>
                <a:ea typeface="Times New Roman" panose="02020603050405020304" pitchFamily="18" charset="0"/>
              </a:rPr>
              <a:t>Phiếu</a:t>
            </a:r>
            <a:r>
              <a:rPr lang="en-US" sz="2800" dirty="0">
                <a:solidFill>
                  <a:srgbClr val="0000FF"/>
                </a:solidFill>
                <a:latin typeface="Baguet Script" panose="00000500000000000000" pitchFamily="2" charset="0"/>
                <a:ea typeface="Times New Roman" panose="02020603050405020304" pitchFamily="18" charset="0"/>
              </a:rPr>
              <a:t> </a:t>
            </a:r>
            <a:r>
              <a:rPr lang="en-US" sz="2800" dirty="0" err="1">
                <a:solidFill>
                  <a:srgbClr val="0000FF"/>
                </a:solidFill>
                <a:latin typeface="Baguet Script" panose="00000500000000000000" pitchFamily="2" charset="0"/>
                <a:ea typeface="Times New Roman" panose="02020603050405020304" pitchFamily="18" charset="0"/>
              </a:rPr>
              <a:t>học</a:t>
            </a:r>
            <a:r>
              <a:rPr lang="en-US" sz="2800" dirty="0">
                <a:solidFill>
                  <a:srgbClr val="0000FF"/>
                </a:solidFill>
                <a:latin typeface="Baguet Script" panose="00000500000000000000" pitchFamily="2" charset="0"/>
                <a:ea typeface="Times New Roman" panose="02020603050405020304" pitchFamily="18" charset="0"/>
              </a:rPr>
              <a:t> </a:t>
            </a:r>
            <a:r>
              <a:rPr lang="en-US" sz="2800" dirty="0" err="1">
                <a:solidFill>
                  <a:srgbClr val="0000FF"/>
                </a:solidFill>
                <a:latin typeface="Baguet Script" panose="00000500000000000000" pitchFamily="2" charset="0"/>
                <a:ea typeface="Times New Roman" panose="02020603050405020304" pitchFamily="18" charset="0"/>
              </a:rPr>
              <a:t>tập</a:t>
            </a:r>
            <a:r>
              <a:rPr lang="en-US" sz="2800" dirty="0">
                <a:solidFill>
                  <a:srgbClr val="0000FF"/>
                </a:solidFill>
                <a:latin typeface="Baguet Script" panose="00000500000000000000" pitchFamily="2" charset="0"/>
                <a:ea typeface="Times New Roman" panose="02020603050405020304" pitchFamily="18" charset="0"/>
              </a:rPr>
              <a:t> </a:t>
            </a:r>
            <a:r>
              <a:rPr lang="en-US" sz="2800" dirty="0" err="1">
                <a:solidFill>
                  <a:srgbClr val="0000FF"/>
                </a:solidFill>
                <a:latin typeface="Baguet Script" panose="00000500000000000000" pitchFamily="2" charset="0"/>
                <a:ea typeface="Times New Roman" panose="02020603050405020304" pitchFamily="18" charset="0"/>
              </a:rPr>
              <a:t>số</a:t>
            </a:r>
            <a:r>
              <a:rPr lang="en-US" sz="2800" dirty="0">
                <a:solidFill>
                  <a:srgbClr val="0000FF"/>
                </a:solidFill>
                <a:latin typeface="Baguet Script" panose="00000500000000000000" pitchFamily="2" charset="0"/>
                <a:ea typeface="Times New Roman" panose="02020603050405020304" pitchFamily="18" charset="0"/>
              </a:rPr>
              <a:t> 03:</a:t>
            </a:r>
            <a:endParaRPr lang="en-US" sz="2800" dirty="0">
              <a:effectLst/>
              <a:latin typeface="Baguet Script" panose="00000500000000000000" pitchFamily="2" charset="0"/>
              <a:ea typeface="Times New Roman" panose="02020603050405020304" pitchFamily="18" charset="0"/>
            </a:endParaRPr>
          </a:p>
        </p:txBody>
      </p:sp>
      <p:graphicFrame>
        <p:nvGraphicFramePr>
          <p:cNvPr id="10" name="Table 9"/>
          <p:cNvGraphicFramePr>
            <a:graphicFrameLocks noGrp="1"/>
          </p:cNvGraphicFramePr>
          <p:nvPr/>
        </p:nvGraphicFramePr>
        <p:xfrm>
          <a:off x="673894" y="2665621"/>
          <a:ext cx="10782300" cy="2560320"/>
        </p:xfrm>
        <a:graphic>
          <a:graphicData uri="http://schemas.openxmlformats.org/drawingml/2006/table">
            <a:tbl>
              <a:tblPr firstRow="1" firstCol="1" lastRow="1" lastCol="1" bandRow="1" bandCol="1"/>
              <a:tblGrid>
                <a:gridCol w="5057571">
                  <a:extLst>
                    <a:ext uri="{9D8B030D-6E8A-4147-A177-3AD203B41FA5}">
                      <a16:colId xmlns:a16="http://schemas.microsoft.com/office/drawing/2014/main" val="819921688"/>
                    </a:ext>
                  </a:extLst>
                </a:gridCol>
                <a:gridCol w="2506975">
                  <a:extLst>
                    <a:ext uri="{9D8B030D-6E8A-4147-A177-3AD203B41FA5}">
                      <a16:colId xmlns:a16="http://schemas.microsoft.com/office/drawing/2014/main" val="2214359100"/>
                    </a:ext>
                  </a:extLst>
                </a:gridCol>
                <a:gridCol w="3217754">
                  <a:extLst>
                    <a:ext uri="{9D8B030D-6E8A-4147-A177-3AD203B41FA5}">
                      <a16:colId xmlns:a16="http://schemas.microsoft.com/office/drawing/2014/main" val="562588575"/>
                    </a:ext>
                  </a:extLst>
                </a:gridCol>
              </a:tblGrid>
              <a:tr h="0">
                <a:tc>
                  <a:txBody>
                    <a:bodyPr/>
                    <a:lstStyle/>
                    <a:p>
                      <a:pPr algn="just">
                        <a:spcAft>
                          <a:spcPts val="0"/>
                        </a:spcAft>
                      </a:pP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dirty="0" err="1">
                          <a:effectLst/>
                          <a:latin typeface="Baguet Script" panose="00000500000000000000" pitchFamily="2" charset="0"/>
                          <a:ea typeface="Times New Roman" panose="02020603050405020304" pitchFamily="18" charset="0"/>
                          <a:cs typeface="Times New Roman" panose="02020603050405020304" pitchFamily="18" charset="0"/>
                        </a:rPr>
                        <a:t>Câu</a:t>
                      </a: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dirty="0" err="1">
                          <a:effectLst/>
                          <a:latin typeface="Baguet Script" panose="00000500000000000000" pitchFamily="2" charset="0"/>
                          <a:ea typeface="Times New Roman" panose="02020603050405020304" pitchFamily="18" charset="0"/>
                          <a:cs typeface="Times New Roman" panose="02020603050405020304" pitchFamily="18" charset="0"/>
                        </a:rPr>
                        <a:t>Trạng</a:t>
                      </a: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dirty="0" err="1">
                          <a:effectLst/>
                          <a:latin typeface="Baguet Script" panose="00000500000000000000" pitchFamily="2" charset="0"/>
                          <a:ea typeface="Times New Roman" panose="02020603050405020304" pitchFamily="18" charset="0"/>
                          <a:cs typeface="Times New Roman" panose="02020603050405020304" pitchFamily="18" charset="0"/>
                        </a:rPr>
                        <a:t>ngữ</a:t>
                      </a: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dirty="0" err="1">
                          <a:effectLst/>
                          <a:latin typeface="Baguet Script" panose="00000500000000000000" pitchFamily="2" charset="0"/>
                          <a:ea typeface="Times New Roman" panose="02020603050405020304" pitchFamily="18" charset="0"/>
                          <a:cs typeface="Times New Roman" panose="02020603050405020304" pitchFamily="18" charset="0"/>
                        </a:rPr>
                        <a:t>bổ</a:t>
                      </a: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sung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dirty="0" err="1">
                          <a:effectLst/>
                          <a:latin typeface="Baguet Script" panose="00000500000000000000" pitchFamily="2" charset="0"/>
                          <a:ea typeface="Times New Roman" panose="02020603050405020304" pitchFamily="18" charset="0"/>
                          <a:cs typeface="Times New Roman" panose="02020603050405020304" pitchFamily="18" charset="0"/>
                        </a:rPr>
                        <a:t>Chức</a:t>
                      </a: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dirty="0" err="1">
                          <a:effectLst/>
                          <a:latin typeface="Baguet Script" panose="00000500000000000000" pitchFamily="2" charset="0"/>
                          <a:ea typeface="Times New Roman" panose="02020603050405020304" pitchFamily="18" charset="0"/>
                          <a:cs typeface="Times New Roman" panose="02020603050405020304" pitchFamily="18" charset="0"/>
                        </a:rPr>
                        <a:t>năng</a:t>
                      </a: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dirty="0" err="1">
                          <a:effectLst/>
                          <a:latin typeface="Baguet Script" panose="00000500000000000000" pitchFamily="2" charset="0"/>
                          <a:ea typeface="Times New Roman" panose="02020603050405020304" pitchFamily="18" charset="0"/>
                          <a:cs typeface="Times New Roman" panose="02020603050405020304" pitchFamily="18" charset="0"/>
                        </a:rPr>
                        <a:t>của</a:t>
                      </a: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dirty="0" err="1">
                          <a:effectLst/>
                          <a:latin typeface="Baguet Script" panose="00000500000000000000" pitchFamily="2" charset="0"/>
                          <a:ea typeface="Times New Roman" panose="02020603050405020304" pitchFamily="18" charset="0"/>
                          <a:cs typeface="Times New Roman" panose="02020603050405020304" pitchFamily="18" charset="0"/>
                        </a:rPr>
                        <a:t>trạng</a:t>
                      </a: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dirty="0" err="1">
                          <a:effectLst/>
                          <a:latin typeface="Baguet Script" panose="00000500000000000000" pitchFamily="2" charset="0"/>
                          <a:ea typeface="Times New Roman" panose="02020603050405020304" pitchFamily="18" charset="0"/>
                          <a:cs typeface="Times New Roman" panose="02020603050405020304" pitchFamily="18" charset="0"/>
                        </a:rPr>
                        <a:t>ngữ</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2093795"/>
                  </a:ext>
                </a:extLst>
              </a:tr>
              <a:tr h="0">
                <a:tc>
                  <a:txBody>
                    <a:bodyPr/>
                    <a:lstStyle/>
                    <a:p>
                      <a:pPr>
                        <a:spcAft>
                          <a:spcPts val="1200"/>
                        </a:spcAft>
                      </a:pP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a.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Hoa</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đã</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bắt</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đầu</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nở</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6703902"/>
                  </a:ext>
                </a:extLst>
              </a:tr>
              <a:tr h="0">
                <a:tc>
                  <a:txBody>
                    <a:bodyPr/>
                    <a:lstStyle/>
                    <a:p>
                      <a:pPr>
                        <a:spcAft>
                          <a:spcPts val="1200"/>
                        </a:spcAft>
                      </a:pP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b.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Bố</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sẽ</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đưa</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cả</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nhà</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đi</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công</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viên</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nước</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5861698"/>
                  </a:ext>
                </a:extLst>
              </a:tr>
              <a:tr h="0">
                <a:tc>
                  <a:txBody>
                    <a:bodyPr/>
                    <a:lstStyle/>
                    <a:p>
                      <a:pPr>
                        <a:spcAft>
                          <a:spcPts val="1200"/>
                        </a:spcAft>
                      </a:pP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c.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Mẹ</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rất</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lo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lắng</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cho</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800" i="1" dirty="0" err="1">
                          <a:effectLst/>
                          <a:latin typeface="Baguet Script" panose="00000500000000000000" pitchFamily="2" charset="0"/>
                          <a:ea typeface="Times New Roman" panose="02020603050405020304" pitchFamily="18" charset="0"/>
                          <a:cs typeface="Times New Roman" panose="02020603050405020304" pitchFamily="18" charset="0"/>
                        </a:rPr>
                        <a:t>tôi</a:t>
                      </a:r>
                      <a:r>
                        <a:rPr lang="en-US" sz="2800" i="1" dirty="0">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8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dirty="0">
                          <a:effectLst/>
                          <a:latin typeface="Baguet Script" panose="00000500000000000000" pitchFamily="2"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3090681"/>
                  </a:ext>
                </a:extLst>
              </a:tr>
            </a:tbl>
          </a:graphicData>
        </a:graphic>
      </p:graphicFrame>
    </p:spTree>
    <p:extLst>
      <p:ext uri="{BB962C8B-B14F-4D97-AF65-F5344CB8AC3E}">
        <p14:creationId xmlns:p14="http://schemas.microsoft.com/office/powerpoint/2010/main" val="1699311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nip Diagonal Corner Rectangle 3"/>
          <p:cNvSpPr/>
          <p:nvPr/>
        </p:nvSpPr>
        <p:spPr>
          <a:xfrm>
            <a:off x="754743" y="478933"/>
            <a:ext cx="10682514" cy="2107866"/>
          </a:xfrm>
          <a:prstGeom prst="snip2DiagRect">
            <a:avLst/>
          </a:prstGeom>
          <a:solidFill>
            <a:schemeClr val="bg1">
              <a:alpha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tabLst>
                <a:tab pos="1386840" algn="l"/>
              </a:tabLst>
            </a:pPr>
            <a:r>
              <a:rPr lang="en-US" sz="3600" b="1" dirty="0" err="1">
                <a:solidFill>
                  <a:schemeClr val="tx1"/>
                </a:solidFill>
                <a:latin typeface="Baguet Script" panose="00000500000000000000" pitchFamily="2" charset="0"/>
                <a:ea typeface="Times New Roman" panose="02020603050405020304" pitchFamily="18" charset="0"/>
              </a:rPr>
              <a:t>Câu</a:t>
            </a:r>
            <a:r>
              <a:rPr lang="en-US" sz="3600" b="1" dirty="0">
                <a:solidFill>
                  <a:schemeClr val="tx1"/>
                </a:solidFill>
                <a:latin typeface="Baguet Script" panose="00000500000000000000" pitchFamily="2" charset="0"/>
                <a:ea typeface="Times New Roman" panose="02020603050405020304" pitchFamily="18" charset="0"/>
              </a:rPr>
              <a:t> 1</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Xét</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về</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cấu</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tạo</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ngữ</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pháp</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của</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câu</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Tiếng</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Việt</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câu</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có</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mấy</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thành</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phần</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chính</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Kể</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tên</a:t>
            </a:r>
            <a:r>
              <a:rPr lang="en-US" sz="3600" dirty="0">
                <a:solidFill>
                  <a:schemeClr val="tx1"/>
                </a:solidFill>
                <a:latin typeface="Baguet Script" panose="00000500000000000000" pitchFamily="2" charset="0"/>
                <a:ea typeface="Times New Roman" panose="02020603050405020304" pitchFamily="18" charset="0"/>
              </a:rPr>
              <a:t>?</a:t>
            </a:r>
            <a:endParaRPr lang="en-US" sz="3200" dirty="0">
              <a:solidFill>
                <a:schemeClr val="tx1"/>
              </a:solidFill>
              <a:effectLst/>
              <a:latin typeface="Baguet Script" panose="00000500000000000000" pitchFamily="2" charset="0"/>
              <a:ea typeface="Times New Roman" panose="02020603050405020304" pitchFamily="18" charset="0"/>
            </a:endParaRPr>
          </a:p>
        </p:txBody>
      </p:sp>
      <p:sp>
        <p:nvSpPr>
          <p:cNvPr id="5" name="Snip Diagonal Corner Rectangle 4"/>
          <p:cNvSpPr/>
          <p:nvPr/>
        </p:nvSpPr>
        <p:spPr>
          <a:xfrm>
            <a:off x="1225286" y="2920885"/>
            <a:ext cx="9593943" cy="1341400"/>
          </a:xfrm>
          <a:prstGeom prst="snip2DiagRect">
            <a:avLst/>
          </a:prstGeom>
          <a:solidFill>
            <a:srgbClr val="7030A0">
              <a:alpha val="75000"/>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tabLst>
                <a:tab pos="1386840" algn="l"/>
              </a:tabLst>
            </a:pPr>
            <a:r>
              <a:rPr lang="en-US" sz="3200" dirty="0" err="1">
                <a:latin typeface="Baguet Script" panose="00000500000000000000" pitchFamily="2" charset="0"/>
                <a:ea typeface="Times New Roman" panose="02020603050405020304" pitchFamily="18" charset="0"/>
              </a:rPr>
              <a:t>Xét</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về</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cấu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tạo</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ngữ</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pháp</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của</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câu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Tiếng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Việt</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câu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có</a:t>
            </a:r>
            <a:r>
              <a:rPr lang="en-US" sz="3200" dirty="0">
                <a:latin typeface="Baguet Script" panose="00000500000000000000" pitchFamily="2" charset="0"/>
                <a:ea typeface="Times New Roman" panose="02020603050405020304" pitchFamily="18" charset="0"/>
              </a:rPr>
              <a:t> </a:t>
            </a:r>
            <a:r>
              <a:rPr lang="en-US" sz="3200" b="1" dirty="0" err="1">
                <a:solidFill>
                  <a:srgbClr val="FF0000"/>
                </a:solidFill>
                <a:latin typeface="Baguet Script" panose="00000500000000000000" pitchFamily="2" charset="0"/>
                <a:ea typeface="Times New Roman" panose="02020603050405020304" pitchFamily="18" charset="0"/>
              </a:rPr>
              <a:t>hai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thành</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phần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chính</a:t>
            </a:r>
            <a:r>
              <a:rPr lang="en-US" sz="3200" dirty="0">
                <a:latin typeface="Baguet Script" panose="00000500000000000000" pitchFamily="2" charset="0"/>
                <a:ea typeface="Times New Roman" panose="02020603050405020304" pitchFamily="18" charset="0"/>
              </a:rPr>
              <a:t>: </a:t>
            </a:r>
            <a:r>
              <a:rPr lang="en-US" sz="3200" b="1" dirty="0" err="1">
                <a:solidFill>
                  <a:srgbClr val="FF0000"/>
                </a:solidFill>
                <a:latin typeface="Baguet Script" panose="00000500000000000000" pitchFamily="2" charset="0"/>
                <a:ea typeface="Times New Roman" panose="02020603050405020304" pitchFamily="18" charset="0"/>
              </a:rPr>
              <a:t>chủ</a:t>
            </a:r>
            <a:r>
              <a:rPr lang="en-US" sz="3200" b="1" dirty="0">
                <a:solidFill>
                  <a:srgbClr val="FF0000"/>
                </a:solidFill>
                <a:latin typeface="Baguet Script" panose="00000500000000000000" pitchFamily="2" charset="0"/>
                <a:ea typeface="Times New Roman" panose="02020603050405020304" pitchFamily="18" charset="0"/>
              </a:rPr>
              <a:t> </a:t>
            </a:r>
            <a:r>
              <a:rPr lang="en-US" sz="3200" b="1" dirty="0" err="1">
                <a:solidFill>
                  <a:srgbClr val="FF0000"/>
                </a:solidFill>
                <a:latin typeface="Baguet Script" panose="00000500000000000000" pitchFamily="2" charset="0"/>
                <a:ea typeface="Times New Roman" panose="02020603050405020304" pitchFamily="18" charset="0"/>
              </a:rPr>
              <a:t>ngữ</a:t>
            </a:r>
            <a:r>
              <a:rPr lang="en-US" sz="3200" b="1" dirty="0">
                <a:solidFill>
                  <a:srgbClr val="FF0000"/>
                </a:solidFill>
                <a:latin typeface="Baguet Script" panose="00000500000000000000" pitchFamily="2" charset="0"/>
                <a:ea typeface="Times New Roman" panose="02020603050405020304" pitchFamily="18" charset="0"/>
              </a:rPr>
              <a:t> </a:t>
            </a:r>
            <a:r>
              <a:rPr lang="en-US" sz="3200" b="1" dirty="0" err="1">
                <a:solidFill>
                  <a:srgbClr val="FF0000"/>
                </a:solidFill>
                <a:latin typeface="Baguet Script" panose="00000500000000000000" pitchFamily="2" charset="0"/>
                <a:ea typeface="Times New Roman" panose="02020603050405020304" pitchFamily="18" charset="0"/>
              </a:rPr>
              <a:t>và</a:t>
            </a:r>
            <a:r>
              <a:rPr lang="en-US" sz="3200" b="1" dirty="0">
                <a:solidFill>
                  <a:srgbClr val="FF0000"/>
                </a:solidFill>
                <a:latin typeface="Baguet Script" panose="00000500000000000000" pitchFamily="2" charset="0"/>
                <a:ea typeface="Times New Roman" panose="02020603050405020304" pitchFamily="18" charset="0"/>
              </a:rPr>
              <a:t> </a:t>
            </a:r>
            <a:r>
              <a:rPr lang="en-US" sz="3200" b="1" dirty="0" err="1">
                <a:solidFill>
                  <a:srgbClr val="FF0000"/>
                </a:solidFill>
                <a:latin typeface="Baguet Script" panose="00000500000000000000" pitchFamily="2" charset="0"/>
                <a:ea typeface="Times New Roman" panose="02020603050405020304" pitchFamily="18" charset="0"/>
              </a:rPr>
              <a:t>vị</a:t>
            </a:r>
            <a:r>
              <a:rPr lang="en-US" sz="3200" b="1" dirty="0">
                <a:solidFill>
                  <a:srgbClr val="FF0000"/>
                </a:solidFill>
                <a:latin typeface="Baguet Script" panose="00000500000000000000" pitchFamily="2" charset="0"/>
                <a:ea typeface="Times New Roman" panose="02020603050405020304" pitchFamily="18" charset="0"/>
              </a:rPr>
              <a:t> </a:t>
            </a:r>
            <a:r>
              <a:rPr lang="en-US" sz="3200" b="1" dirty="0" err="1">
                <a:solidFill>
                  <a:srgbClr val="FF0000"/>
                </a:solidFill>
                <a:latin typeface="Baguet Script" panose="00000500000000000000" pitchFamily="2" charset="0"/>
                <a:ea typeface="Times New Roman" panose="02020603050405020304" pitchFamily="18" charset="0"/>
              </a:rPr>
              <a:t>ngữ</a:t>
            </a:r>
            <a:r>
              <a:rPr lang="en-US" sz="3200" b="1" dirty="0">
                <a:solidFill>
                  <a:srgbClr val="FF0000"/>
                </a:solidFill>
                <a:latin typeface="Baguet Script" panose="00000500000000000000" pitchFamily="2" charset="0"/>
                <a:ea typeface="Times New Roman" panose="02020603050405020304" pitchFamily="18" charset="0"/>
              </a:rPr>
              <a:t>.</a:t>
            </a:r>
            <a:endParaRPr lang="en-US" sz="2800" dirty="0">
              <a:effectLst/>
              <a:latin typeface="Baguet Script" panose="00000500000000000000" pitchFamily="2" charset="0"/>
              <a:ea typeface="Times New Roman" panose="02020603050405020304" pitchFamily="18" charset="0"/>
            </a:endParaRPr>
          </a:p>
        </p:txBody>
      </p:sp>
      <p:sp>
        <p:nvSpPr>
          <p:cNvPr id="6" name="Pentagon 5">
            <a:hlinkClick r:id="rId3" action="ppaction://hlinksldjump"/>
          </p:cNvPr>
          <p:cNvSpPr/>
          <p:nvPr/>
        </p:nvSpPr>
        <p:spPr>
          <a:xfrm flipH="1">
            <a:off x="8911772" y="5617029"/>
            <a:ext cx="3062514" cy="1001485"/>
          </a:xfrm>
          <a:prstGeom prst="homePlat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QUAY VỀ</a:t>
            </a:r>
            <a:endParaRPr kumimoji="0" lang="vi-VN" sz="32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78932"/>
            <a:ext cx="754744" cy="1045068"/>
          </a:xfrm>
          <a:prstGeom prst="rect">
            <a:avLst/>
          </a:prstGeom>
        </p:spPr>
      </p:pic>
    </p:spTree>
    <p:extLst>
      <p:ext uri="{BB962C8B-B14F-4D97-AF65-F5344CB8AC3E}">
        <p14:creationId xmlns:p14="http://schemas.microsoft.com/office/powerpoint/2010/main" val="2784827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900" decel="100000" fill="hold"/>
                                        <p:tgtEl>
                                          <p:spTgt spid="5"/>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229602" y="648862"/>
            <a:ext cx="169469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7030A0"/>
                </a:solidFill>
                <a:effectLst/>
                <a:uLnTx/>
                <a:uFillTx/>
                <a:latin typeface="Baguet Script" panose="00000500000000000000" pitchFamily="2" charset="0"/>
                <a:ea typeface="Arial" panose="020B0604020202020204" pitchFamily="34" charset="0"/>
                <a:cs typeface="+mn-cs"/>
              </a:rPr>
              <a:t>Vận</a:t>
            </a:r>
            <a:r>
              <a:rPr kumimoji="0" lang="en-US" sz="2800" b="1" i="0" u="none" strike="noStrike" kern="1200" cap="none" spc="0" normalizeH="0" baseline="0" noProof="0" dirty="0">
                <a:ln>
                  <a:noFill/>
                </a:ln>
                <a:solidFill>
                  <a:srgbClr val="7030A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7030A0"/>
                </a:solidFill>
                <a:effectLst/>
                <a:uLnTx/>
                <a:uFillTx/>
                <a:latin typeface="Baguet Script" panose="00000500000000000000" pitchFamily="2" charset="0"/>
                <a:ea typeface="Arial" panose="020B0604020202020204" pitchFamily="34" charset="0"/>
                <a:cs typeface="+mn-cs"/>
              </a:rPr>
              <a:t>dụng</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tangle 2"/>
          <p:cNvSpPr/>
          <p:nvPr/>
        </p:nvSpPr>
        <p:spPr>
          <a:xfrm>
            <a:off x="635169" y="1161132"/>
            <a:ext cx="7874271" cy="523220"/>
          </a:xfrm>
          <a:prstGeom prst="rect">
            <a:avLst/>
          </a:prstGeom>
        </p:spPr>
        <p:txBody>
          <a:bodyPr wrap="none">
            <a:spAutoFit/>
          </a:bodyPr>
          <a:lstStyle/>
          <a:p>
            <a:pPr>
              <a:spcAft>
                <a:spcPts val="0"/>
              </a:spcAft>
            </a:pPr>
            <a:r>
              <a:rPr lang="en-US" sz="2800" b="1" dirty="0">
                <a:solidFill>
                  <a:srgbClr val="0070C0"/>
                </a:solidFill>
                <a:latin typeface="Baguet Script" panose="00000500000000000000" pitchFamily="2" charset="0"/>
                <a:ea typeface="Times New Roman" panose="02020603050405020304" pitchFamily="18" charset="0"/>
              </a:rPr>
              <a:t>6. </a:t>
            </a:r>
            <a:r>
              <a:rPr lang="en-US" sz="2800" b="1" dirty="0" err="1">
                <a:solidFill>
                  <a:srgbClr val="0070C0"/>
                </a:solidFill>
                <a:latin typeface="Baguet Script" panose="00000500000000000000" pitchFamily="2" charset="0"/>
                <a:ea typeface="Times New Roman" panose="02020603050405020304" pitchFamily="18" charset="0"/>
              </a:rPr>
              <a:t>Bài</a:t>
            </a:r>
            <a:r>
              <a:rPr lang="en-US" sz="2800" b="1" dirty="0">
                <a:solidFill>
                  <a:srgbClr val="0070C0"/>
                </a:solidFill>
                <a:latin typeface="Baguet Script" panose="00000500000000000000" pitchFamily="2" charset="0"/>
                <a:ea typeface="Times New Roman" panose="02020603050405020304" pitchFamily="18" charset="0"/>
              </a:rPr>
              <a:t> </a:t>
            </a:r>
            <a:r>
              <a:rPr lang="en-US" sz="2800" b="1" dirty="0" err="1">
                <a:solidFill>
                  <a:srgbClr val="0070C0"/>
                </a:solidFill>
                <a:latin typeface="Baguet Script" panose="00000500000000000000" pitchFamily="2" charset="0"/>
                <a:ea typeface="Times New Roman" panose="02020603050405020304" pitchFamily="18" charset="0"/>
              </a:rPr>
              <a:t>tập</a:t>
            </a:r>
            <a:r>
              <a:rPr lang="en-US" sz="2800" b="1" dirty="0">
                <a:solidFill>
                  <a:srgbClr val="0070C0"/>
                </a:solidFill>
                <a:latin typeface="Baguet Script" panose="00000500000000000000" pitchFamily="2" charset="0"/>
                <a:ea typeface="Times New Roman" panose="02020603050405020304" pitchFamily="18" charset="0"/>
              </a:rPr>
              <a:t> </a:t>
            </a:r>
            <a:r>
              <a:rPr lang="en-US" sz="2800" b="1" dirty="0" err="1">
                <a:solidFill>
                  <a:srgbClr val="0070C0"/>
                </a:solidFill>
                <a:latin typeface="Baguet Script" panose="00000500000000000000" pitchFamily="2" charset="0"/>
                <a:ea typeface="Times New Roman" panose="02020603050405020304" pitchFamily="18" charset="0"/>
              </a:rPr>
              <a:t>bổ</a:t>
            </a:r>
            <a:r>
              <a:rPr lang="en-US" sz="2800" b="1" dirty="0">
                <a:solidFill>
                  <a:srgbClr val="0070C0"/>
                </a:solidFill>
                <a:latin typeface="Baguet Script" panose="00000500000000000000" pitchFamily="2" charset="0"/>
                <a:ea typeface="Times New Roman" panose="02020603050405020304" pitchFamily="18" charset="0"/>
              </a:rPr>
              <a:t> sung: </a:t>
            </a:r>
            <a:r>
              <a:rPr lang="en-US" sz="2800" dirty="0" err="1">
                <a:latin typeface="Baguet Script" panose="00000500000000000000" pitchFamily="2" charset="0"/>
                <a:ea typeface="Times New Roman" panose="02020603050405020304" pitchFamily="18" charset="0"/>
              </a:rPr>
              <a:t>Thêm</a:t>
            </a:r>
            <a:r>
              <a:rPr lang="en-US" sz="2800" dirty="0">
                <a:latin typeface="Baguet Script" panose="00000500000000000000" pitchFamily="2" charset="0"/>
                <a:ea typeface="Times New Roman" panose="02020603050405020304" pitchFamily="18" charset="0"/>
              </a:rPr>
              <a:t> </a:t>
            </a:r>
            <a:r>
              <a:rPr lang="en-US" sz="2800" dirty="0" err="1">
                <a:latin typeface="Baguet Script" panose="00000500000000000000" pitchFamily="2" charset="0"/>
                <a:ea typeface="Times New Roman" panose="02020603050405020304" pitchFamily="18" charset="0"/>
              </a:rPr>
              <a:t>trạng</a:t>
            </a:r>
            <a:r>
              <a:rPr lang="en-US" sz="2800" dirty="0">
                <a:latin typeface="Baguet Script" panose="00000500000000000000" pitchFamily="2" charset="0"/>
                <a:ea typeface="Times New Roman" panose="02020603050405020304" pitchFamily="18" charset="0"/>
              </a:rPr>
              <a:t> </a:t>
            </a:r>
            <a:r>
              <a:rPr lang="en-US" sz="2800" dirty="0" err="1">
                <a:latin typeface="Baguet Script" panose="00000500000000000000" pitchFamily="2" charset="0"/>
                <a:ea typeface="Times New Roman" panose="02020603050405020304" pitchFamily="18" charset="0"/>
              </a:rPr>
              <a:t>ngữ</a:t>
            </a:r>
            <a:r>
              <a:rPr lang="en-US" sz="2800" dirty="0">
                <a:latin typeface="Baguet Script" panose="00000500000000000000" pitchFamily="2" charset="0"/>
                <a:ea typeface="Times New Roman" panose="02020603050405020304" pitchFamily="18" charset="0"/>
              </a:rPr>
              <a:t> </a:t>
            </a:r>
            <a:r>
              <a:rPr lang="en-US" sz="2800" dirty="0" err="1">
                <a:latin typeface="Baguet Script" panose="00000500000000000000" pitchFamily="2" charset="0"/>
                <a:ea typeface="Times New Roman" panose="02020603050405020304" pitchFamily="18" charset="0"/>
              </a:rPr>
              <a:t>cho</a:t>
            </a:r>
            <a:r>
              <a:rPr lang="en-US" sz="2800" dirty="0">
                <a:latin typeface="Baguet Script" panose="00000500000000000000" pitchFamily="2" charset="0"/>
                <a:ea typeface="Times New Roman" panose="02020603050405020304" pitchFamily="18" charset="0"/>
              </a:rPr>
              <a:t> </a:t>
            </a:r>
            <a:r>
              <a:rPr lang="en-US" sz="2800" dirty="0" err="1">
                <a:latin typeface="Baguet Script" panose="00000500000000000000" pitchFamily="2" charset="0"/>
                <a:ea typeface="Times New Roman" panose="02020603050405020304" pitchFamily="18" charset="0"/>
              </a:rPr>
              <a:t>các</a:t>
            </a:r>
            <a:r>
              <a:rPr lang="en-US" sz="2800" dirty="0">
                <a:latin typeface="Baguet Script" panose="00000500000000000000" pitchFamily="2" charset="0"/>
                <a:ea typeface="Times New Roman" panose="02020603050405020304" pitchFamily="18" charset="0"/>
              </a:rPr>
              <a:t> </a:t>
            </a:r>
            <a:r>
              <a:rPr lang="en-US" sz="2800" dirty="0" err="1">
                <a:latin typeface="Baguet Script" panose="00000500000000000000" pitchFamily="2" charset="0"/>
                <a:ea typeface="Times New Roman" panose="02020603050405020304" pitchFamily="18" charset="0"/>
              </a:rPr>
              <a:t>câu</a:t>
            </a:r>
            <a:r>
              <a:rPr lang="en-US" sz="2800" dirty="0">
                <a:latin typeface="Baguet Script" panose="00000500000000000000" pitchFamily="2" charset="0"/>
                <a:ea typeface="Times New Roman" panose="02020603050405020304" pitchFamily="18" charset="0"/>
              </a:rPr>
              <a:t> </a:t>
            </a:r>
            <a:r>
              <a:rPr lang="en-US" sz="2800" dirty="0" err="1">
                <a:latin typeface="Baguet Script" panose="00000500000000000000" pitchFamily="2" charset="0"/>
                <a:ea typeface="Times New Roman" panose="02020603050405020304" pitchFamily="18" charset="0"/>
              </a:rPr>
              <a:t>sau</a:t>
            </a:r>
            <a:r>
              <a:rPr lang="en-US" sz="2800" dirty="0">
                <a:latin typeface="Baguet Script" panose="00000500000000000000" pitchFamily="2" charset="0"/>
                <a:ea typeface="Times New Roman" panose="02020603050405020304" pitchFamily="18" charset="0"/>
              </a:rPr>
              <a:t>:</a:t>
            </a:r>
            <a:endParaRPr lang="en-US" sz="2800" dirty="0">
              <a:effectLst/>
              <a:latin typeface="Baguet Script" panose="00000500000000000000" pitchFamily="2" charset="0"/>
              <a:ea typeface="Times New Roman" panose="02020603050405020304" pitchFamily="18" charset="0"/>
            </a:endParaRPr>
          </a:p>
        </p:txBody>
      </p:sp>
      <p:sp>
        <p:nvSpPr>
          <p:cNvPr id="6" name="Rectangle 5"/>
          <p:cNvSpPr/>
          <p:nvPr/>
        </p:nvSpPr>
        <p:spPr>
          <a:xfrm>
            <a:off x="643977" y="1556248"/>
            <a:ext cx="10782300" cy="4308872"/>
          </a:xfrm>
          <a:prstGeom prst="rect">
            <a:avLst/>
          </a:prstGeom>
        </p:spPr>
        <p:txBody>
          <a:bodyPr>
            <a:spAutoFit/>
          </a:bodyPr>
          <a:lstStyle/>
          <a:p>
            <a:pPr algn="ctr">
              <a:spcAft>
                <a:spcPts val="0"/>
              </a:spcAft>
            </a:pPr>
            <a:r>
              <a:rPr lang="en-US" sz="3200" b="1" dirty="0" err="1">
                <a:latin typeface="Baguet Script" panose="00000500000000000000" pitchFamily="2" charset="0"/>
                <a:ea typeface="Times New Roman" panose="02020603050405020304" pitchFamily="18" charset="0"/>
              </a:rPr>
              <a:t>Gợi</a:t>
            </a:r>
            <a:r>
              <a:rPr lang="en-US" sz="3200" b="1" dirty="0">
                <a:latin typeface="Baguet Script" panose="00000500000000000000" pitchFamily="2" charset="0"/>
                <a:ea typeface="Times New Roman" panose="02020603050405020304" pitchFamily="18" charset="0"/>
              </a:rPr>
              <a:t> ý:</a:t>
            </a:r>
            <a:endParaRPr lang="en-US" sz="3200" dirty="0">
              <a:latin typeface="Baguet Script" panose="00000500000000000000" pitchFamily="2" charset="0"/>
              <a:ea typeface="Times New Roman" panose="02020603050405020304" pitchFamily="18" charset="0"/>
            </a:endParaRPr>
          </a:p>
          <a:p>
            <a:pPr>
              <a:spcAft>
                <a:spcPts val="1200"/>
              </a:spcAft>
            </a:pPr>
            <a:r>
              <a:rPr lang="en-US" sz="3200" dirty="0">
                <a:latin typeface="Baguet Script" panose="00000500000000000000" pitchFamily="2" charset="0"/>
                <a:ea typeface="Times New Roman" panose="02020603050405020304" pitchFamily="18" charset="0"/>
              </a:rPr>
              <a:t>a. - </a:t>
            </a:r>
            <a:r>
              <a:rPr lang="en-US" sz="3200" b="1" dirty="0" err="1">
                <a:latin typeface="Baguet Script" panose="00000500000000000000" pitchFamily="2" charset="0"/>
                <a:ea typeface="Times New Roman" panose="02020603050405020304" pitchFamily="18" charset="0"/>
              </a:rPr>
              <a:t>Đầu</a:t>
            </a:r>
            <a:r>
              <a:rPr lang="en-US" sz="3200" b="1" dirty="0">
                <a:latin typeface="Baguet Script" panose="00000500000000000000" pitchFamily="2" charset="0"/>
                <a:ea typeface="Times New Roman" panose="02020603050405020304" pitchFamily="18" charset="0"/>
              </a:rPr>
              <a:t> </a:t>
            </a:r>
            <a:r>
              <a:rPr lang="en-US" sz="3200" b="1" dirty="0" err="1">
                <a:latin typeface="Baguet Script" panose="00000500000000000000" pitchFamily="2" charset="0"/>
                <a:ea typeface="Times New Roman" panose="02020603050405020304" pitchFamily="18" charset="0"/>
              </a:rPr>
              <a:t>tháng</a:t>
            </a:r>
            <a:r>
              <a:rPr lang="en-US" sz="3200" b="1" dirty="0">
                <a:latin typeface="Baguet Script" panose="00000500000000000000" pitchFamily="2" charset="0"/>
                <a:ea typeface="Times New Roman" panose="02020603050405020304" pitchFamily="18" charset="0"/>
              </a:rPr>
              <a:t> </a:t>
            </a:r>
            <a:r>
              <a:rPr lang="en-US" sz="3200" b="1" dirty="0" err="1">
                <a:latin typeface="Baguet Script" panose="00000500000000000000" pitchFamily="2" charset="0"/>
                <a:ea typeface="Times New Roman" panose="02020603050405020304" pitchFamily="18" charset="0"/>
              </a:rPr>
              <a:t>tư</a:t>
            </a:r>
            <a:r>
              <a:rPr lang="en-US" sz="3200" b="1" dirty="0">
                <a:latin typeface="Baguet Script" panose="00000500000000000000" pitchFamily="2" charset="0"/>
                <a:ea typeface="Times New Roman" panose="02020603050405020304" pitchFamily="18" charset="0"/>
              </a:rPr>
              <a:t>,</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hoa</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đã</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bắt</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đầu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nở</a:t>
            </a:r>
            <a:r>
              <a:rPr lang="en-US" sz="3200" dirty="0">
                <a:latin typeface="Baguet Script" panose="00000500000000000000" pitchFamily="2" charset="0"/>
                <a:ea typeface="Times New Roman" panose="02020603050405020304" pitchFamily="18" charset="0"/>
              </a:rPr>
              <a:t>.</a:t>
            </a:r>
          </a:p>
          <a:p>
            <a:pPr>
              <a:spcAft>
                <a:spcPts val="1200"/>
              </a:spcAft>
            </a:pPr>
            <a:r>
              <a:rPr lang="en-US" sz="3200" dirty="0">
                <a:latin typeface="Baguet Script" panose="00000500000000000000" pitchFamily="2" charset="0"/>
                <a:ea typeface="Times New Roman" panose="02020603050405020304" pitchFamily="18" charset="0"/>
              </a:rPr>
              <a:t>TN: “</a:t>
            </a:r>
            <a:r>
              <a:rPr lang="en-US" sz="3200" dirty="0" err="1">
                <a:latin typeface="Baguet Script" panose="00000500000000000000" pitchFamily="2" charset="0"/>
                <a:ea typeface="Times New Roman" panose="02020603050405020304" pitchFamily="18" charset="0"/>
              </a:rPr>
              <a:t>Đầu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tháng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tư</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chỉ</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thời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gian</a:t>
            </a:r>
            <a:r>
              <a:rPr lang="en-US" sz="3200" dirty="0">
                <a:latin typeface="Baguet Script" panose="00000500000000000000" pitchFamily="2" charset="0"/>
                <a:ea typeface="Times New Roman" panose="02020603050405020304" pitchFamily="18" charset="0"/>
              </a:rPr>
              <a:t>.</a:t>
            </a:r>
          </a:p>
          <a:p>
            <a:pPr>
              <a:spcAft>
                <a:spcPts val="1200"/>
              </a:spcAft>
            </a:pP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Trong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công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viên</a:t>
            </a:r>
            <a:r>
              <a:rPr lang="en-US" sz="3200" b="1" dirty="0">
                <a:latin typeface="Baguet Script" panose="00000500000000000000" pitchFamily="2" charset="0"/>
                <a:ea typeface="Times New Roman" panose="02020603050405020304" pitchFamily="18" charset="0"/>
              </a:rPr>
              <a:t>,</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hoa</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đã</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bắt</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đầu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nở</a:t>
            </a:r>
            <a:r>
              <a:rPr lang="en-US" sz="3200" dirty="0">
                <a:latin typeface="Baguet Script" panose="00000500000000000000" pitchFamily="2" charset="0"/>
                <a:ea typeface="Times New Roman" panose="02020603050405020304" pitchFamily="18" charset="0"/>
              </a:rPr>
              <a:t>.</a:t>
            </a:r>
          </a:p>
          <a:p>
            <a:pPr>
              <a:spcAft>
                <a:spcPts val="1200"/>
              </a:spcAft>
            </a:pPr>
            <a:r>
              <a:rPr lang="en-US" sz="3200" dirty="0">
                <a:latin typeface="Baguet Script" panose="00000500000000000000" pitchFamily="2" charset="0"/>
                <a:ea typeface="Times New Roman" panose="02020603050405020304" pitchFamily="18" charset="0"/>
              </a:rPr>
              <a:t>TN: “</a:t>
            </a:r>
            <a:r>
              <a:rPr lang="en-US" sz="3200" dirty="0" err="1">
                <a:latin typeface="Baguet Script" panose="00000500000000000000" pitchFamily="2" charset="0"/>
                <a:ea typeface="Times New Roman" panose="02020603050405020304" pitchFamily="18" charset="0"/>
              </a:rPr>
              <a:t>Trong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công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viên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chỉ</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thời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gian</a:t>
            </a:r>
            <a:endParaRPr lang="en-US" sz="3200" dirty="0">
              <a:latin typeface="Baguet Script" panose="00000500000000000000" pitchFamily="2" charset="0"/>
              <a:ea typeface="Times New Roman" panose="02020603050405020304" pitchFamily="18" charset="0"/>
            </a:endParaRPr>
          </a:p>
          <a:p>
            <a:pPr>
              <a:spcAft>
                <a:spcPts val="1200"/>
              </a:spcAft>
            </a:pPr>
            <a:r>
              <a:rPr lang="en-US" sz="3200" dirty="0">
                <a:latin typeface="Baguet Script" panose="00000500000000000000" pitchFamily="2" charset="0"/>
                <a:ea typeface="Times New Roman" panose="02020603050405020304" pitchFamily="18" charset="0"/>
              </a:rPr>
              <a:t> - </a:t>
            </a:r>
            <a:r>
              <a:rPr lang="en-US" sz="3200" b="1" i="1" dirty="0" err="1">
                <a:latin typeface="Baguet Script" panose="00000500000000000000" pitchFamily="2" charset="0"/>
                <a:ea typeface="Times New Roman" panose="02020603050405020304" pitchFamily="18" charset="0"/>
              </a:rPr>
              <a:t>Nhờ</a:t>
            </a:r>
            <a:r>
              <a:rPr lang="en-US" sz="3200" b="1" i="1" dirty="0">
                <a:latin typeface="Baguet Script" panose="00000500000000000000" pitchFamily="2" charset="0"/>
                <a:ea typeface="Times New Roman" panose="02020603050405020304" pitchFamily="18" charset="0"/>
              </a:rPr>
              <a:t> </a:t>
            </a:r>
            <a:r>
              <a:rPr lang="en-US" sz="3200" b="1" i="1" dirty="0" err="1">
                <a:latin typeface="Baguet Script" panose="00000500000000000000" pitchFamily="2" charset="0"/>
                <a:ea typeface="Times New Roman" panose="02020603050405020304" pitchFamily="18" charset="0"/>
              </a:rPr>
              <a:t>thời</a:t>
            </a:r>
            <a:r>
              <a:rPr lang="en-US" sz="3200" b="1" i="1" dirty="0">
                <a:latin typeface="Baguet Script" panose="00000500000000000000" pitchFamily="2" charset="0"/>
                <a:ea typeface="Times New Roman" panose="02020603050405020304" pitchFamily="18" charset="0"/>
              </a:rPr>
              <a:t> </a:t>
            </a:r>
            <a:r>
              <a:rPr lang="en-US" sz="3200" b="1" i="1" dirty="0" err="1">
                <a:latin typeface="Baguet Script" panose="00000500000000000000" pitchFamily="2" charset="0"/>
                <a:ea typeface="Times New Roman" panose="02020603050405020304" pitchFamily="18" charset="0"/>
              </a:rPr>
              <a:t>tiết</a:t>
            </a:r>
            <a:r>
              <a:rPr lang="en-US" sz="3200" b="1" i="1" dirty="0">
                <a:latin typeface="Baguet Script" panose="00000500000000000000" pitchFamily="2" charset="0"/>
                <a:ea typeface="Times New Roman" panose="02020603050405020304" pitchFamily="18" charset="0"/>
              </a:rPr>
              <a:t> </a:t>
            </a:r>
            <a:r>
              <a:rPr lang="en-US" sz="3200" b="1" i="1" dirty="0" err="1">
                <a:latin typeface="Baguet Script" panose="00000500000000000000" pitchFamily="2" charset="0"/>
                <a:ea typeface="Times New Roman" panose="02020603050405020304" pitchFamily="18" charset="0"/>
              </a:rPr>
              <a:t>ấm</a:t>
            </a:r>
            <a:r>
              <a:rPr lang="en-US" sz="3200" b="1" i="1" dirty="0">
                <a:latin typeface="Baguet Script" panose="00000500000000000000" pitchFamily="2" charset="0"/>
                <a:ea typeface="Times New Roman" panose="02020603050405020304" pitchFamily="18" charset="0"/>
              </a:rPr>
              <a:t> </a:t>
            </a:r>
            <a:r>
              <a:rPr lang="en-US" sz="3200" b="1" i="1" dirty="0" err="1">
                <a:latin typeface="Baguet Script" panose="00000500000000000000" pitchFamily="2" charset="0"/>
                <a:ea typeface="Times New Roman" panose="02020603050405020304" pitchFamily="18" charset="0"/>
              </a:rPr>
              <a:t>lên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hoa</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đã</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bắt</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đầu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nở</a:t>
            </a:r>
            <a:r>
              <a:rPr lang="en-US" sz="3200" dirty="0">
                <a:latin typeface="Baguet Script" panose="00000500000000000000" pitchFamily="2" charset="0"/>
                <a:ea typeface="Times New Roman" panose="02020603050405020304" pitchFamily="18" charset="0"/>
              </a:rPr>
              <a:t>.</a:t>
            </a:r>
          </a:p>
          <a:p>
            <a:pPr>
              <a:spcAft>
                <a:spcPts val="1200"/>
              </a:spcAft>
            </a:pPr>
            <a:r>
              <a:rPr lang="en-US" sz="3200" dirty="0">
                <a:latin typeface="Baguet Script" panose="00000500000000000000" pitchFamily="2" charset="0"/>
                <a:ea typeface="Times New Roman" panose="02020603050405020304" pitchFamily="18" charset="0"/>
              </a:rPr>
              <a:t>TN: “</a:t>
            </a:r>
            <a:r>
              <a:rPr lang="en-US" sz="3200" dirty="0" err="1">
                <a:latin typeface="Baguet Script" panose="00000500000000000000" pitchFamily="2" charset="0"/>
                <a:ea typeface="Times New Roman" panose="02020603050405020304" pitchFamily="18" charset="0"/>
              </a:rPr>
              <a:t>Nhờ</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thời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tiết</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ấm</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lên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chỉ</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nguyên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nhân</a:t>
            </a:r>
            <a:r>
              <a:rPr lang="en-US" sz="3200" dirty="0">
                <a:latin typeface="Baguet Script" panose="00000500000000000000" pitchFamily="2" charset="0"/>
                <a:ea typeface="Times New Roman" panose="02020603050405020304" pitchFamily="18" charset="0"/>
              </a:rPr>
              <a:t>.</a:t>
            </a:r>
            <a:endParaRPr lang="en-US" sz="3200" dirty="0">
              <a:effectLst/>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366712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1000"/>
                                        <p:tgtEl>
                                          <p:spTgt spid="6">
                                            <p:txEl>
                                              <p:pRg st="1" end="1"/>
                                            </p:txEl>
                                          </p:spTgt>
                                        </p:tgtEl>
                                      </p:cBhvr>
                                    </p:animEffect>
                                    <p:anim calcmode="lin" valueType="num">
                                      <p:cBhvr>
                                        <p:cTn id="8"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1000"/>
                                        <p:tgtEl>
                                          <p:spTgt spid="6">
                                            <p:txEl>
                                              <p:pRg st="2" end="2"/>
                                            </p:txEl>
                                          </p:spTgt>
                                        </p:tgtEl>
                                      </p:cBhvr>
                                    </p:animEffect>
                                    <p:anim calcmode="lin" valueType="num">
                                      <p:cBhvr>
                                        <p:cTn id="1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fade">
                                      <p:cBhvr>
                                        <p:cTn id="21" dur="1000"/>
                                        <p:tgtEl>
                                          <p:spTgt spid="6">
                                            <p:txEl>
                                              <p:pRg st="3" end="3"/>
                                            </p:txEl>
                                          </p:spTgt>
                                        </p:tgtEl>
                                      </p:cBhvr>
                                    </p:animEffect>
                                    <p:anim calcmode="lin" valueType="num">
                                      <p:cBhvr>
                                        <p:cTn id="22"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4" end="4"/>
                                            </p:txEl>
                                          </p:spTgt>
                                        </p:tgtEl>
                                        <p:attrNameLst>
                                          <p:attrName>style.visibility</p:attrName>
                                        </p:attrNameLst>
                                      </p:cBhvr>
                                      <p:to>
                                        <p:strVal val="visible"/>
                                      </p:to>
                                    </p:set>
                                    <p:animEffect transition="in" filter="fade">
                                      <p:cBhvr>
                                        <p:cTn id="28" dur="1000"/>
                                        <p:tgtEl>
                                          <p:spTgt spid="6">
                                            <p:txEl>
                                              <p:pRg st="4" end="4"/>
                                            </p:txEl>
                                          </p:spTgt>
                                        </p:tgtEl>
                                      </p:cBhvr>
                                    </p:animEffect>
                                    <p:anim calcmode="lin" valueType="num">
                                      <p:cBhvr>
                                        <p:cTn id="29"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animEffect transition="in" filter="fade">
                                      <p:cBhvr>
                                        <p:cTn id="35" dur="1000"/>
                                        <p:tgtEl>
                                          <p:spTgt spid="6">
                                            <p:txEl>
                                              <p:pRg st="5" end="5"/>
                                            </p:txEl>
                                          </p:spTgt>
                                        </p:tgtEl>
                                      </p:cBhvr>
                                    </p:animEffect>
                                    <p:anim calcmode="lin" valueType="num">
                                      <p:cBhvr>
                                        <p:cTn id="36"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fade">
                                      <p:cBhvr>
                                        <p:cTn id="42" dur="1000"/>
                                        <p:tgtEl>
                                          <p:spTgt spid="6">
                                            <p:txEl>
                                              <p:pRg st="6" end="6"/>
                                            </p:txEl>
                                          </p:spTgt>
                                        </p:tgtEl>
                                      </p:cBhvr>
                                    </p:animEffect>
                                    <p:anim calcmode="lin" valueType="num">
                                      <p:cBhvr>
                                        <p:cTn id="43"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229602" y="648862"/>
            <a:ext cx="16161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7030A0"/>
                </a:solidFill>
                <a:effectLst/>
                <a:uLnTx/>
                <a:uFillTx/>
                <a:latin typeface="Baguet Script" panose="00000500000000000000" pitchFamily="2" charset="0"/>
                <a:ea typeface="Arial" panose="020B0604020202020204" pitchFamily="34" charset="0"/>
                <a:cs typeface="+mn-cs"/>
              </a:rPr>
              <a:t>Vận</a:t>
            </a:r>
            <a:r>
              <a:rPr kumimoji="0" lang="en-US" sz="2800" b="1" i="0" u="none" strike="noStrike" kern="1200" cap="none" spc="0" normalizeH="0" baseline="0" noProof="0" dirty="0">
                <a:ln>
                  <a:noFill/>
                </a:ln>
                <a:solidFill>
                  <a:srgbClr val="7030A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7030A0"/>
                </a:solidFill>
                <a:effectLst/>
                <a:uLnTx/>
                <a:uFillTx/>
                <a:latin typeface="Baguet Script" panose="00000500000000000000" pitchFamily="2" charset="0"/>
                <a:ea typeface="Arial" panose="020B0604020202020204" pitchFamily="34" charset="0"/>
                <a:cs typeface="+mn-cs"/>
              </a:rPr>
              <a:t>dụng</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tangle 2"/>
          <p:cNvSpPr/>
          <p:nvPr/>
        </p:nvSpPr>
        <p:spPr>
          <a:xfrm>
            <a:off x="635169" y="1161132"/>
            <a:ext cx="787427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6.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Bài</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tập</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srgbClr val="0070C0"/>
                </a:solidFill>
                <a:effectLst/>
                <a:uLnTx/>
                <a:uFillTx/>
                <a:latin typeface="Baguet Script" panose="00000500000000000000" pitchFamily="2" charset="0"/>
                <a:ea typeface="Times New Roman" panose="02020603050405020304" pitchFamily="18" charset="0"/>
                <a:cs typeface="+mn-cs"/>
              </a:rPr>
              <a:t>bổ</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 sung: </a:t>
            </a:r>
            <a:r>
              <a:rPr kumimoji="0" lang="en-US" sz="2800" b="0" i="0" u="none" strike="noStrike" kern="1200" cap="none" spc="0" normalizeH="0" baseline="0" noProof="0" dirty="0" err="1">
                <a:ln>
                  <a:noFill/>
                </a:ln>
                <a:solidFill>
                  <a:prstClr val="black"/>
                </a:solidFill>
                <a:effectLst/>
                <a:uLnTx/>
                <a:uFillTx/>
                <a:latin typeface="Baguet Script" panose="00000500000000000000" pitchFamily="2" charset="0"/>
                <a:ea typeface="Times New Roman" panose="02020603050405020304" pitchFamily="18" charset="0"/>
                <a:cs typeface="+mn-cs"/>
              </a:rPr>
              <a:t>Thêm</a:t>
            </a:r>
            <a:r>
              <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Baguet Script" panose="00000500000000000000" pitchFamily="2" charset="0"/>
                <a:ea typeface="Times New Roman" panose="02020603050405020304" pitchFamily="18" charset="0"/>
                <a:cs typeface="+mn-cs"/>
              </a:rPr>
              <a:t>trạng</a:t>
            </a:r>
            <a:r>
              <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Baguet Script" panose="00000500000000000000" pitchFamily="2" charset="0"/>
                <a:ea typeface="Times New Roman" panose="02020603050405020304" pitchFamily="18" charset="0"/>
                <a:cs typeface="+mn-cs"/>
              </a:rPr>
              <a:t>ngữ</a:t>
            </a:r>
            <a:r>
              <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Baguet Script" panose="00000500000000000000" pitchFamily="2" charset="0"/>
                <a:ea typeface="Times New Roman" panose="02020603050405020304" pitchFamily="18" charset="0"/>
                <a:cs typeface="+mn-cs"/>
              </a:rPr>
              <a:t>cho</a:t>
            </a:r>
            <a:r>
              <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Baguet Script" panose="00000500000000000000" pitchFamily="2" charset="0"/>
                <a:ea typeface="Times New Roman" panose="02020603050405020304" pitchFamily="18" charset="0"/>
                <a:cs typeface="+mn-cs"/>
              </a:rPr>
              <a:t>các</a:t>
            </a:r>
            <a:r>
              <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Baguet Script" panose="00000500000000000000" pitchFamily="2" charset="0"/>
                <a:ea typeface="Times New Roman" panose="02020603050405020304" pitchFamily="18" charset="0"/>
                <a:cs typeface="+mn-cs"/>
              </a:rPr>
              <a:t>câu</a:t>
            </a:r>
            <a:r>
              <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 </a:t>
            </a:r>
            <a:r>
              <a:rPr kumimoji="0" lang="en-US" sz="2800" b="0" i="0" u="none" strike="noStrike" kern="1200" cap="none" spc="0" normalizeH="0" baseline="0" noProof="0" dirty="0" err="1">
                <a:ln>
                  <a:noFill/>
                </a:ln>
                <a:solidFill>
                  <a:prstClr val="black"/>
                </a:solidFill>
                <a:effectLst/>
                <a:uLnTx/>
                <a:uFillTx/>
                <a:latin typeface="Baguet Script" panose="00000500000000000000" pitchFamily="2" charset="0"/>
                <a:ea typeface="Times New Roman" panose="02020603050405020304" pitchFamily="18" charset="0"/>
                <a:cs typeface="+mn-cs"/>
              </a:rPr>
              <a:t>sau</a:t>
            </a:r>
            <a:r>
              <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a:t>
            </a:r>
          </a:p>
        </p:txBody>
      </p:sp>
      <p:sp>
        <p:nvSpPr>
          <p:cNvPr id="9" name="Rectangle 8"/>
          <p:cNvSpPr/>
          <p:nvPr/>
        </p:nvSpPr>
        <p:spPr>
          <a:xfrm>
            <a:off x="685800" y="1807361"/>
            <a:ext cx="10782300" cy="3420167"/>
          </a:xfrm>
          <a:prstGeom prst="rect">
            <a:avLst/>
          </a:prstGeom>
        </p:spPr>
        <p:txBody>
          <a:bodyPr>
            <a:spAutoFit/>
          </a:bodyPr>
          <a:lstStyle/>
          <a:p>
            <a:pPr>
              <a:lnSpc>
                <a:spcPct val="150000"/>
              </a:lnSpc>
              <a:spcAft>
                <a:spcPts val="1200"/>
              </a:spcAft>
            </a:pPr>
            <a:r>
              <a:rPr lang="en-US" sz="3200" dirty="0">
                <a:latin typeface="Baguet Script" panose="00000500000000000000" pitchFamily="2" charset="0"/>
                <a:ea typeface="Times New Roman" panose="02020603050405020304" pitchFamily="18" charset="0"/>
              </a:rPr>
              <a:t>b. </a:t>
            </a:r>
            <a:r>
              <a:rPr lang="en-US" sz="3200" b="1" dirty="0" err="1">
                <a:latin typeface="Baguet Script" panose="00000500000000000000" pitchFamily="2" charset="0"/>
                <a:ea typeface="Times New Roman" panose="02020603050405020304" pitchFamily="18" charset="0"/>
              </a:rPr>
              <a:t>Chủ</a:t>
            </a:r>
            <a:r>
              <a:rPr lang="en-US" sz="3200" b="1" dirty="0">
                <a:latin typeface="Baguet Script" panose="00000500000000000000" pitchFamily="2" charset="0"/>
                <a:ea typeface="Times New Roman" panose="02020603050405020304" pitchFamily="18" charset="0"/>
              </a:rPr>
              <a:t> </a:t>
            </a:r>
            <a:r>
              <a:rPr lang="en-US" sz="3200" b="1" dirty="0" err="1">
                <a:latin typeface="Baguet Script" panose="00000500000000000000" pitchFamily="2" charset="0"/>
                <a:ea typeface="Times New Roman" panose="02020603050405020304" pitchFamily="18" charset="0"/>
              </a:rPr>
              <a:t>nhật</a:t>
            </a:r>
            <a:r>
              <a:rPr lang="en-US" sz="3200" b="1" dirty="0">
                <a:latin typeface="Baguet Script" panose="00000500000000000000" pitchFamily="2" charset="0"/>
                <a:ea typeface="Times New Roman" panose="02020603050405020304" pitchFamily="18" charset="0"/>
              </a:rPr>
              <a:t>,</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bố</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sẽ</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đưa</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cả</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nhà</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công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viên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nước</a:t>
            </a:r>
            <a:r>
              <a:rPr lang="en-US" sz="3200" dirty="0">
                <a:latin typeface="Baguet Script" panose="00000500000000000000" pitchFamily="2" charset="0"/>
                <a:ea typeface="Times New Roman" panose="02020603050405020304" pitchFamily="18" charset="0"/>
              </a:rPr>
              <a:t>.</a:t>
            </a:r>
          </a:p>
          <a:p>
            <a:pPr>
              <a:lnSpc>
                <a:spcPct val="150000"/>
              </a:lnSpc>
              <a:spcAft>
                <a:spcPts val="1200"/>
              </a:spcAft>
            </a:pPr>
            <a:r>
              <a:rPr lang="en-US" sz="3200" dirty="0">
                <a:latin typeface="Baguet Script" panose="00000500000000000000" pitchFamily="2" charset="0"/>
                <a:ea typeface="Times New Roman" panose="02020603050405020304" pitchFamily="18" charset="0"/>
              </a:rPr>
              <a:t>TN: “</a:t>
            </a:r>
            <a:r>
              <a:rPr lang="en-US" sz="3200" dirty="0" err="1">
                <a:latin typeface="Baguet Script" panose="00000500000000000000" pitchFamily="2" charset="0"/>
                <a:ea typeface="Times New Roman" panose="02020603050405020304" pitchFamily="18" charset="0"/>
              </a:rPr>
              <a:t>Chủ</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nhật</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chỉ</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thời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gian</a:t>
            </a:r>
            <a:endParaRPr lang="en-US" sz="3200" dirty="0">
              <a:latin typeface="Baguet Script" panose="00000500000000000000" pitchFamily="2" charset="0"/>
              <a:ea typeface="Times New Roman" panose="02020603050405020304" pitchFamily="18" charset="0"/>
            </a:endParaRPr>
          </a:p>
          <a:p>
            <a:pPr>
              <a:lnSpc>
                <a:spcPct val="150000"/>
              </a:lnSpc>
              <a:spcAft>
                <a:spcPts val="1200"/>
              </a:spcAft>
            </a:pPr>
            <a:r>
              <a:rPr lang="en-US" sz="3200" dirty="0">
                <a:latin typeface="Baguet Script" panose="00000500000000000000" pitchFamily="2" charset="0"/>
                <a:ea typeface="Times New Roman" panose="02020603050405020304" pitchFamily="18" charset="0"/>
              </a:rPr>
              <a:t>c. </a:t>
            </a:r>
            <a:r>
              <a:rPr lang="en-US" sz="3200" b="1" dirty="0" err="1">
                <a:latin typeface="Baguet Script" panose="00000500000000000000" pitchFamily="2" charset="0"/>
                <a:ea typeface="Times New Roman" panose="02020603050405020304" pitchFamily="18" charset="0"/>
              </a:rPr>
              <a:t>Thấy</a:t>
            </a:r>
            <a:r>
              <a:rPr lang="en-US" sz="3200" b="1" dirty="0">
                <a:latin typeface="Baguet Script" panose="00000500000000000000" pitchFamily="2" charset="0"/>
                <a:ea typeface="Times New Roman" panose="02020603050405020304" pitchFamily="18" charset="0"/>
              </a:rPr>
              <a:t> </a:t>
            </a:r>
            <a:r>
              <a:rPr lang="en-US" sz="3200" b="1" dirty="0" err="1">
                <a:latin typeface="Baguet Script" panose="00000500000000000000" pitchFamily="2" charset="0"/>
                <a:ea typeface="Times New Roman" panose="02020603050405020304" pitchFamily="18" charset="0"/>
              </a:rPr>
              <a:t>tôi</a:t>
            </a:r>
            <a:r>
              <a:rPr lang="en-US" sz="3200" b="1" dirty="0">
                <a:latin typeface="Baguet Script" panose="00000500000000000000" pitchFamily="2" charset="0"/>
                <a:ea typeface="Times New Roman" panose="02020603050405020304" pitchFamily="18" charset="0"/>
              </a:rPr>
              <a:t> </a:t>
            </a:r>
            <a:r>
              <a:rPr lang="en-US" sz="3200" b="1" dirty="0" err="1">
                <a:latin typeface="Baguet Script" panose="00000500000000000000" pitchFamily="2" charset="0"/>
                <a:ea typeface="Times New Roman" panose="02020603050405020304" pitchFamily="18" charset="0"/>
              </a:rPr>
              <a:t>về</a:t>
            </a:r>
            <a:r>
              <a:rPr lang="en-US" sz="3200" b="1" dirty="0">
                <a:latin typeface="Baguet Script" panose="00000500000000000000" pitchFamily="2" charset="0"/>
                <a:ea typeface="Times New Roman" panose="02020603050405020304" pitchFamily="18" charset="0"/>
              </a:rPr>
              <a:t> </a:t>
            </a:r>
            <a:r>
              <a:rPr lang="en-US" sz="3200" b="1" dirty="0" err="1">
                <a:latin typeface="Baguet Script" panose="00000500000000000000" pitchFamily="2" charset="0"/>
                <a:ea typeface="Times New Roman" panose="02020603050405020304" pitchFamily="18" charset="0"/>
              </a:rPr>
              <a:t>muộn</a:t>
            </a:r>
            <a:r>
              <a:rPr lang="en-US" sz="3200" b="1" dirty="0">
                <a:latin typeface="Baguet Script" panose="00000500000000000000" pitchFamily="2" charset="0"/>
                <a:ea typeface="Times New Roman" panose="02020603050405020304" pitchFamily="18" charset="0"/>
              </a:rPr>
              <a:t> </a:t>
            </a:r>
            <a:r>
              <a:rPr lang="en-US" sz="3200" b="1" dirty="0" err="1">
                <a:latin typeface="Baguet Script" panose="00000500000000000000" pitchFamily="2" charset="0"/>
                <a:ea typeface="Times New Roman" panose="02020603050405020304" pitchFamily="18" charset="0"/>
              </a:rPr>
              <a:t>hơn</a:t>
            </a:r>
            <a:r>
              <a:rPr lang="en-US" sz="3200" b="1" dirty="0">
                <a:latin typeface="Baguet Script" panose="00000500000000000000" pitchFamily="2" charset="0"/>
                <a:ea typeface="Times New Roman" panose="02020603050405020304" pitchFamily="18" charset="0"/>
              </a:rPr>
              <a:t> </a:t>
            </a:r>
            <a:r>
              <a:rPr lang="en-US" sz="3200" b="1" dirty="0" err="1">
                <a:latin typeface="Baguet Script" panose="00000500000000000000" pitchFamily="2" charset="0"/>
                <a:ea typeface="Times New Roman" panose="02020603050405020304" pitchFamily="18" charset="0"/>
              </a:rPr>
              <a:t>mọi</a:t>
            </a:r>
            <a:r>
              <a:rPr lang="en-US" sz="3200" b="1" dirty="0">
                <a:latin typeface="Baguet Script" panose="00000500000000000000" pitchFamily="2" charset="0"/>
                <a:ea typeface="Times New Roman" panose="02020603050405020304" pitchFamily="18" charset="0"/>
              </a:rPr>
              <a:t> </a:t>
            </a:r>
            <a:r>
              <a:rPr lang="en-US" sz="3200" b="1" dirty="0" err="1">
                <a:latin typeface="Baguet Script" panose="00000500000000000000" pitchFamily="2" charset="0"/>
                <a:ea typeface="Times New Roman" panose="02020603050405020304" pitchFamily="18" charset="0"/>
              </a:rPr>
              <a:t>ngày</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mẹ</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rất</a:t>
            </a:r>
            <a:r>
              <a:rPr lang="en-US" sz="3200" dirty="0">
                <a:latin typeface="Baguet Script" panose="00000500000000000000" pitchFamily="2" charset="0"/>
                <a:ea typeface="Times New Roman" panose="02020603050405020304" pitchFamily="18" charset="0"/>
              </a:rPr>
              <a:t> lo </a:t>
            </a:r>
            <a:r>
              <a:rPr lang="en-US" sz="3200" dirty="0" err="1">
                <a:latin typeface="Baguet Script" panose="00000500000000000000" pitchFamily="2" charset="0"/>
                <a:ea typeface="Times New Roman" panose="02020603050405020304" pitchFamily="18" charset="0"/>
              </a:rPr>
              <a:t>lắng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cho</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tôi</a:t>
            </a:r>
            <a:r>
              <a:rPr lang="en-US" sz="3200" dirty="0">
                <a:latin typeface="Baguet Script" panose="00000500000000000000" pitchFamily="2" charset="0"/>
                <a:ea typeface="Times New Roman" panose="02020603050405020304" pitchFamily="18" charset="0"/>
              </a:rPr>
              <a:t>.</a:t>
            </a:r>
          </a:p>
          <a:p>
            <a:pPr>
              <a:lnSpc>
                <a:spcPct val="150000"/>
              </a:lnSpc>
              <a:spcAft>
                <a:spcPts val="1200"/>
              </a:spcAft>
            </a:pPr>
            <a:r>
              <a:rPr lang="en-US" sz="3200" dirty="0">
                <a:latin typeface="Baguet Script" panose="00000500000000000000" pitchFamily="2" charset="0"/>
                <a:ea typeface="Times New Roman" panose="02020603050405020304" pitchFamily="18" charset="0"/>
              </a:rPr>
              <a:t>TN: “</a:t>
            </a:r>
            <a:r>
              <a:rPr lang="en-US" sz="3200" dirty="0" err="1">
                <a:latin typeface="Baguet Script" panose="00000500000000000000" pitchFamily="2" charset="0"/>
                <a:ea typeface="Times New Roman" panose="02020603050405020304" pitchFamily="18" charset="0"/>
              </a:rPr>
              <a:t>Thấy</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tôi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về</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muộn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hơn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mọi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ngày</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chỉ</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nguyên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nhân</a:t>
            </a:r>
            <a:endParaRPr lang="en-US" sz="3200" dirty="0">
              <a:effectLst/>
              <a:latin typeface="Baguet Script" panose="00000500000000000000" pitchFamily="2" charset="0"/>
              <a:ea typeface="Times New Roman" panose="02020603050405020304" pitchFamily="18" charset="0"/>
            </a:endParaRPr>
          </a:p>
        </p:txBody>
      </p:sp>
    </p:spTree>
    <p:extLst>
      <p:ext uri="{BB962C8B-B14F-4D97-AF65-F5344CB8AC3E}">
        <p14:creationId xmlns:p14="http://schemas.microsoft.com/office/powerpoint/2010/main" val="395689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5229602" y="648862"/>
            <a:ext cx="169469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7030A0"/>
                </a:solidFill>
                <a:effectLst/>
                <a:uLnTx/>
                <a:uFillTx/>
                <a:latin typeface="Baguet Script" panose="00000500000000000000" pitchFamily="2" charset="0"/>
                <a:ea typeface="Arial" panose="020B0604020202020204" pitchFamily="34" charset="0"/>
                <a:cs typeface="+mn-cs"/>
              </a:rPr>
              <a:t>Vận</a:t>
            </a:r>
            <a:r>
              <a:rPr kumimoji="0" lang="en-US" sz="2800" b="1" i="0" u="none" strike="noStrike" kern="1200" cap="none" spc="0" normalizeH="0" baseline="0" noProof="0" dirty="0">
                <a:ln>
                  <a:noFill/>
                </a:ln>
                <a:solidFill>
                  <a:srgbClr val="7030A0"/>
                </a:solidFill>
                <a:effectLst/>
                <a:uLnTx/>
                <a:uFillTx/>
                <a:latin typeface="Baguet Script" panose="00000500000000000000" pitchFamily="2" charset="0"/>
                <a:ea typeface="Arial" panose="020B0604020202020204" pitchFamily="34" charset="0"/>
                <a:cs typeface="+mn-cs"/>
              </a:rPr>
              <a:t> </a:t>
            </a:r>
            <a:r>
              <a:rPr kumimoji="0" lang="en-US" sz="2800" b="1" i="0" u="none" strike="noStrike" kern="1200" cap="none" spc="0" normalizeH="0" baseline="0" noProof="0" dirty="0" err="1">
                <a:ln>
                  <a:noFill/>
                </a:ln>
                <a:solidFill>
                  <a:srgbClr val="7030A0"/>
                </a:solidFill>
                <a:effectLst/>
                <a:uLnTx/>
                <a:uFillTx/>
                <a:latin typeface="Baguet Script" panose="00000500000000000000" pitchFamily="2" charset="0"/>
                <a:ea typeface="Arial" panose="020B0604020202020204" pitchFamily="34" charset="0"/>
                <a:cs typeface="+mn-cs"/>
              </a:rPr>
              <a:t>dụng</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1289966" y="1172082"/>
            <a:ext cx="9573968" cy="523220"/>
          </a:xfrm>
          <a:prstGeom prst="rect">
            <a:avLst/>
          </a:prstGeom>
        </p:spPr>
        <p:txBody>
          <a:bodyPr wrap="none">
            <a:spAutoFit/>
          </a:bodyPr>
          <a:lstStyle/>
          <a:p>
            <a:pPr algn="just">
              <a:spcAft>
                <a:spcPts val="1200"/>
              </a:spcAft>
            </a:pPr>
            <a:r>
              <a:rPr lang="en-US" sz="2800" b="1" i="1" dirty="0">
                <a:solidFill>
                  <a:srgbClr val="0070C0"/>
                </a:solidFill>
                <a:latin typeface="Baguet Script" panose="00000500000000000000" pitchFamily="2" charset="0"/>
                <a:ea typeface="Times New Roman" panose="02020603050405020304" pitchFamily="18" charset="0"/>
              </a:rPr>
              <a:t>*</a:t>
            </a:r>
            <a:r>
              <a:rPr lang="en-US" sz="2800" b="1" i="1" dirty="0" err="1">
                <a:solidFill>
                  <a:srgbClr val="0070C0"/>
                </a:solidFill>
                <a:latin typeface="Baguet Script" panose="00000500000000000000" pitchFamily="2" charset="0"/>
                <a:ea typeface="Times New Roman" panose="02020603050405020304" pitchFamily="18" charset="0"/>
              </a:rPr>
              <a:t>Bảng</a:t>
            </a:r>
            <a:r>
              <a:rPr lang="en-US" sz="2800" b="1" i="1" dirty="0">
                <a:solidFill>
                  <a:srgbClr val="0070C0"/>
                </a:solidFill>
                <a:latin typeface="Baguet Script" panose="00000500000000000000" pitchFamily="2" charset="0"/>
                <a:ea typeface="Times New Roman" panose="02020603050405020304" pitchFamily="18" charset="0"/>
              </a:rPr>
              <a:t> </a:t>
            </a:r>
            <a:r>
              <a:rPr lang="en-US" sz="2800" b="1" i="1" dirty="0" err="1">
                <a:solidFill>
                  <a:srgbClr val="0070C0"/>
                </a:solidFill>
                <a:latin typeface="Baguet Script" panose="00000500000000000000" pitchFamily="2" charset="0"/>
                <a:ea typeface="Times New Roman" panose="02020603050405020304" pitchFamily="18" charset="0"/>
              </a:rPr>
              <a:t>kiểm</a:t>
            </a:r>
            <a:r>
              <a:rPr lang="en-US" sz="2800" b="1" i="1" dirty="0">
                <a:solidFill>
                  <a:srgbClr val="0070C0"/>
                </a:solidFill>
                <a:latin typeface="Baguet Script" panose="00000500000000000000" pitchFamily="2" charset="0"/>
                <a:ea typeface="Times New Roman" panose="02020603050405020304" pitchFamily="18" charset="0"/>
              </a:rPr>
              <a:t> </a:t>
            </a:r>
            <a:r>
              <a:rPr lang="en-US" sz="2800" b="1" i="1" dirty="0" err="1">
                <a:solidFill>
                  <a:srgbClr val="0070C0"/>
                </a:solidFill>
                <a:latin typeface="Baguet Script" panose="00000500000000000000" pitchFamily="2" charset="0"/>
                <a:ea typeface="Times New Roman" panose="02020603050405020304" pitchFamily="18" charset="0"/>
              </a:rPr>
              <a:t>kĩ</a:t>
            </a:r>
            <a:r>
              <a:rPr lang="en-US" sz="2800" b="1" i="1" dirty="0">
                <a:solidFill>
                  <a:srgbClr val="0070C0"/>
                </a:solidFill>
                <a:latin typeface="Baguet Script" panose="00000500000000000000" pitchFamily="2" charset="0"/>
                <a:ea typeface="Times New Roman" panose="02020603050405020304" pitchFamily="18" charset="0"/>
              </a:rPr>
              <a:t> </a:t>
            </a:r>
            <a:r>
              <a:rPr lang="en-US" sz="2800" b="1" i="1" dirty="0" err="1">
                <a:solidFill>
                  <a:srgbClr val="0070C0"/>
                </a:solidFill>
                <a:latin typeface="Baguet Script" panose="00000500000000000000" pitchFamily="2" charset="0"/>
                <a:ea typeface="Times New Roman" panose="02020603050405020304" pitchFamily="18" charset="0"/>
              </a:rPr>
              <a:t>năng</a:t>
            </a:r>
            <a:r>
              <a:rPr lang="en-US" sz="2800" b="1" i="1" dirty="0">
                <a:solidFill>
                  <a:srgbClr val="0070C0"/>
                </a:solidFill>
                <a:latin typeface="Baguet Script" panose="00000500000000000000" pitchFamily="2" charset="0"/>
                <a:ea typeface="Times New Roman" panose="02020603050405020304" pitchFamily="18" charset="0"/>
              </a:rPr>
              <a:t> </a:t>
            </a:r>
            <a:r>
              <a:rPr lang="en-US" sz="2800" b="1" i="1" dirty="0" err="1">
                <a:solidFill>
                  <a:srgbClr val="0070C0"/>
                </a:solidFill>
                <a:latin typeface="Baguet Script" panose="00000500000000000000" pitchFamily="2" charset="0"/>
                <a:ea typeface="Times New Roman" panose="02020603050405020304" pitchFamily="18" charset="0"/>
              </a:rPr>
              <a:t>viết</a:t>
            </a:r>
            <a:r>
              <a:rPr lang="en-US" sz="2800" b="1" i="1" dirty="0">
                <a:solidFill>
                  <a:srgbClr val="0070C0"/>
                </a:solidFill>
                <a:latin typeface="Baguet Script" panose="00000500000000000000" pitchFamily="2" charset="0"/>
                <a:ea typeface="Times New Roman" panose="02020603050405020304" pitchFamily="18" charset="0"/>
              </a:rPr>
              <a:t> </a:t>
            </a:r>
            <a:r>
              <a:rPr lang="en-US" sz="2800" b="1" i="1" dirty="0" err="1">
                <a:solidFill>
                  <a:srgbClr val="0070C0"/>
                </a:solidFill>
                <a:latin typeface="Baguet Script" panose="00000500000000000000" pitchFamily="2" charset="0"/>
                <a:ea typeface="Times New Roman" panose="02020603050405020304" pitchFamily="18" charset="0"/>
              </a:rPr>
              <a:t>đoạn</a:t>
            </a:r>
            <a:r>
              <a:rPr lang="en-US" sz="2800" b="1" i="1" dirty="0">
                <a:solidFill>
                  <a:srgbClr val="0070C0"/>
                </a:solidFill>
                <a:latin typeface="Baguet Script" panose="00000500000000000000" pitchFamily="2" charset="0"/>
                <a:ea typeface="Times New Roman" panose="02020603050405020304" pitchFamily="18" charset="0"/>
              </a:rPr>
              <a:t> </a:t>
            </a:r>
            <a:r>
              <a:rPr lang="en-US" sz="2800" b="1" i="1" dirty="0" err="1">
                <a:solidFill>
                  <a:srgbClr val="0070C0"/>
                </a:solidFill>
                <a:latin typeface="Baguet Script" panose="00000500000000000000" pitchFamily="2" charset="0"/>
                <a:ea typeface="Times New Roman" panose="02020603050405020304" pitchFamily="18" charset="0"/>
              </a:rPr>
              <a:t>văn</a:t>
            </a:r>
            <a:r>
              <a:rPr lang="en-US" sz="2800" b="1" i="1" dirty="0">
                <a:solidFill>
                  <a:srgbClr val="0070C0"/>
                </a:solidFill>
                <a:latin typeface="Baguet Script" panose="00000500000000000000" pitchFamily="2" charset="0"/>
                <a:ea typeface="Times New Roman" panose="02020603050405020304" pitchFamily="18" charset="0"/>
              </a:rPr>
              <a:t> </a:t>
            </a:r>
            <a:r>
              <a:rPr lang="en-US" sz="2800" b="1" i="1" dirty="0" err="1">
                <a:solidFill>
                  <a:srgbClr val="0070C0"/>
                </a:solidFill>
                <a:latin typeface="Baguet Script" panose="00000500000000000000" pitchFamily="2" charset="0"/>
                <a:ea typeface="Times New Roman" panose="02020603050405020304" pitchFamily="18" charset="0"/>
              </a:rPr>
              <a:t>phần</a:t>
            </a:r>
            <a:r>
              <a:rPr lang="en-US" sz="2800" b="1" i="1" dirty="0">
                <a:solidFill>
                  <a:srgbClr val="0070C0"/>
                </a:solidFill>
                <a:latin typeface="Baguet Script" panose="00000500000000000000" pitchFamily="2" charset="0"/>
                <a:ea typeface="Times New Roman" panose="02020603050405020304" pitchFamily="18" charset="0"/>
              </a:rPr>
              <a:t> </a:t>
            </a:r>
            <a:r>
              <a:rPr lang="en-US" sz="2800" b="1" i="1" dirty="0" err="1">
                <a:solidFill>
                  <a:srgbClr val="0070C0"/>
                </a:solidFill>
                <a:latin typeface="Baguet Script" panose="00000500000000000000" pitchFamily="2" charset="0"/>
                <a:ea typeface="Times New Roman" panose="02020603050405020304" pitchFamily="18" charset="0"/>
              </a:rPr>
              <a:t>Thực</a:t>
            </a:r>
            <a:r>
              <a:rPr lang="en-US" sz="2800" b="1" i="1" dirty="0">
                <a:solidFill>
                  <a:srgbClr val="0070C0"/>
                </a:solidFill>
                <a:latin typeface="Baguet Script" panose="00000500000000000000" pitchFamily="2" charset="0"/>
                <a:ea typeface="Times New Roman" panose="02020603050405020304" pitchFamily="18" charset="0"/>
              </a:rPr>
              <a:t> </a:t>
            </a:r>
            <a:r>
              <a:rPr lang="en-US" sz="2800" b="1" i="1" dirty="0" err="1">
                <a:solidFill>
                  <a:srgbClr val="0070C0"/>
                </a:solidFill>
                <a:latin typeface="Baguet Script" panose="00000500000000000000" pitchFamily="2" charset="0"/>
                <a:ea typeface="Times New Roman" panose="02020603050405020304" pitchFamily="18" charset="0"/>
              </a:rPr>
              <a:t>hành</a:t>
            </a:r>
            <a:r>
              <a:rPr lang="en-US" sz="2800" b="1" i="1" dirty="0">
                <a:solidFill>
                  <a:srgbClr val="0070C0"/>
                </a:solidFill>
                <a:latin typeface="Baguet Script" panose="00000500000000000000" pitchFamily="2" charset="0"/>
                <a:ea typeface="Times New Roman" panose="02020603050405020304" pitchFamily="18" charset="0"/>
              </a:rPr>
              <a:t> </a:t>
            </a:r>
            <a:r>
              <a:rPr lang="en-US" sz="2800" b="1" i="1" dirty="0" err="1">
                <a:solidFill>
                  <a:srgbClr val="0070C0"/>
                </a:solidFill>
                <a:latin typeface="Baguet Script" panose="00000500000000000000" pitchFamily="2" charset="0"/>
                <a:ea typeface="Times New Roman" panose="02020603050405020304" pitchFamily="18" charset="0"/>
              </a:rPr>
              <a:t>Tiếng</a:t>
            </a:r>
            <a:r>
              <a:rPr lang="en-US" sz="2800" b="1" i="1" dirty="0">
                <a:solidFill>
                  <a:srgbClr val="0070C0"/>
                </a:solidFill>
                <a:latin typeface="Baguet Script" panose="00000500000000000000" pitchFamily="2" charset="0"/>
                <a:ea typeface="Times New Roman" panose="02020603050405020304" pitchFamily="18" charset="0"/>
              </a:rPr>
              <a:t> </a:t>
            </a:r>
            <a:r>
              <a:rPr lang="en-US" sz="2800" b="1" i="1" dirty="0" err="1">
                <a:solidFill>
                  <a:srgbClr val="0070C0"/>
                </a:solidFill>
                <a:latin typeface="Baguet Script" panose="00000500000000000000" pitchFamily="2" charset="0"/>
                <a:ea typeface="Times New Roman" panose="02020603050405020304" pitchFamily="18" charset="0"/>
              </a:rPr>
              <a:t>Việt</a:t>
            </a:r>
            <a:r>
              <a:rPr lang="en-US" sz="2800" b="1" i="1" dirty="0">
                <a:solidFill>
                  <a:srgbClr val="0070C0"/>
                </a:solidFill>
                <a:latin typeface="Baguet Script" panose="00000500000000000000" pitchFamily="2" charset="0"/>
                <a:ea typeface="Times New Roman" panose="02020603050405020304" pitchFamily="18" charset="0"/>
              </a:rPr>
              <a:t>:</a:t>
            </a:r>
            <a:endParaRPr lang="en-US" sz="2800" dirty="0">
              <a:effectLst/>
              <a:latin typeface="Baguet Script" panose="00000500000000000000" pitchFamily="2" charset="0"/>
              <a:ea typeface="Times New Roman" panose="02020603050405020304" pitchFamily="18" charset="0"/>
            </a:endParaRPr>
          </a:p>
        </p:txBody>
      </p:sp>
      <p:graphicFrame>
        <p:nvGraphicFramePr>
          <p:cNvPr id="10" name="Table 9"/>
          <p:cNvGraphicFramePr>
            <a:graphicFrameLocks noGrp="1"/>
          </p:cNvGraphicFramePr>
          <p:nvPr/>
        </p:nvGraphicFramePr>
        <p:xfrm>
          <a:off x="685800" y="1866366"/>
          <a:ext cx="10782300" cy="3962400"/>
        </p:xfrm>
        <a:graphic>
          <a:graphicData uri="http://schemas.openxmlformats.org/drawingml/2006/table">
            <a:tbl>
              <a:tblPr firstRow="1" firstCol="1" bandRow="1"/>
              <a:tblGrid>
                <a:gridCol w="814019">
                  <a:extLst>
                    <a:ext uri="{9D8B030D-6E8A-4147-A177-3AD203B41FA5}">
                      <a16:colId xmlns:a16="http://schemas.microsoft.com/office/drawing/2014/main" val="1664656637"/>
                    </a:ext>
                  </a:extLst>
                </a:gridCol>
                <a:gridCol w="7768821">
                  <a:extLst>
                    <a:ext uri="{9D8B030D-6E8A-4147-A177-3AD203B41FA5}">
                      <a16:colId xmlns:a16="http://schemas.microsoft.com/office/drawing/2014/main" val="1938689058"/>
                    </a:ext>
                  </a:extLst>
                </a:gridCol>
                <a:gridCol w="2199460">
                  <a:extLst>
                    <a:ext uri="{9D8B030D-6E8A-4147-A177-3AD203B41FA5}">
                      <a16:colId xmlns:a16="http://schemas.microsoft.com/office/drawing/2014/main" val="1105890753"/>
                    </a:ext>
                  </a:extLst>
                </a:gridCol>
              </a:tblGrid>
              <a:tr h="0">
                <a:tc>
                  <a:txBody>
                    <a:bodyPr/>
                    <a:lstStyle/>
                    <a:p>
                      <a:pPr algn="ctr">
                        <a:spcAft>
                          <a:spcPts val="1200"/>
                        </a:spcAft>
                      </a:pPr>
                      <a:r>
                        <a:rPr lang="en-US" sz="2400" b="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STT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1200"/>
                        </a:spcAft>
                      </a:pPr>
                      <a:r>
                        <a:rPr lang="en-US" sz="2400" b="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Tiêu</a:t>
                      </a:r>
                      <a:r>
                        <a:rPr lang="en-US" sz="2400" b="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chí</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1200"/>
                        </a:spcAft>
                      </a:pPr>
                      <a:r>
                        <a:rPr lang="en-US" sz="2400" b="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Đạt</a:t>
                      </a:r>
                      <a:r>
                        <a:rPr lang="en-US" sz="2400" b="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Chưa</a:t>
                      </a:r>
                      <a:r>
                        <a:rPr lang="en-US" sz="2400" b="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đạt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100094072"/>
                  </a:ext>
                </a:extLst>
              </a:tr>
              <a:tr h="0">
                <a:tc>
                  <a:txBody>
                    <a:bodyPr/>
                    <a:lstStyle/>
                    <a:p>
                      <a:pPr algn="ctr">
                        <a:spcAft>
                          <a:spcPts val="1200"/>
                        </a:spcAft>
                      </a:pPr>
                      <a:r>
                        <a:rPr lang="en-US" sz="2400" b="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1</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Đảm</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bảo</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hình</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thức</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đoạn</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văn</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(dung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lượng</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khoảng</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150-200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chữ</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2400" b="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6876905"/>
                  </a:ext>
                </a:extLst>
              </a:tr>
              <a:tr h="0">
                <a:tc>
                  <a:txBody>
                    <a:bodyPr/>
                    <a:lstStyle/>
                    <a:p>
                      <a:pPr algn="ctr">
                        <a:spcAft>
                          <a:spcPts val="1200"/>
                        </a:spcAft>
                      </a:pPr>
                      <a:r>
                        <a:rPr lang="en-US" sz="2400" b="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2</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Đoạn</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văn</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tập</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trung</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làm</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sáng</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tỏ</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chủ</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đề</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p>
                      <a:pPr marL="342900" lvl="0" indent="-342900" algn="just">
                        <a:spcAft>
                          <a:spcPts val="1200"/>
                        </a:spcAft>
                        <a:buSzPts val="1400"/>
                        <a:buFont typeface="Times New Roman" panose="02020603050405020304" pitchFamily="18" charset="0"/>
                        <a:buChar char="-"/>
                      </a:pP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Đề</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Kể</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lại</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một</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đoạn</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truyện</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đã</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học</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hoặc</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đã</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đọc</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p>
                      <a:pPr marL="342900" lvl="0" indent="-342900" algn="just">
                        <a:spcAft>
                          <a:spcPts val="1200"/>
                        </a:spcAft>
                        <a:buSzPts val="1400"/>
                        <a:buFont typeface="Times New Roman" panose="02020603050405020304" pitchFamily="18" charset="0"/>
                        <a:buChar char="-"/>
                      </a:pP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Đề</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b: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Suy</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nghĩ</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về</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một</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tác</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phẩm</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đã</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học</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hoặc</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đã</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đọc</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2400" b="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3705628"/>
                  </a:ext>
                </a:extLst>
              </a:tr>
              <a:tr h="0">
                <a:tc>
                  <a:txBody>
                    <a:bodyPr/>
                    <a:lstStyle/>
                    <a:p>
                      <a:pPr algn="ctr">
                        <a:spcAft>
                          <a:spcPts val="1200"/>
                        </a:spcAft>
                      </a:pPr>
                      <a:r>
                        <a:rPr lang="en-US" sz="2400" b="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3</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Đoạn</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văn</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đảm</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bảo</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tính</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liên</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kết</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giữa</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các</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câu</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trong</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đoạn</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văn</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2400" b="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1379507"/>
                  </a:ext>
                </a:extLst>
              </a:tr>
              <a:tr h="0">
                <a:tc>
                  <a:txBody>
                    <a:bodyPr/>
                    <a:lstStyle/>
                    <a:p>
                      <a:pPr algn="ctr">
                        <a:spcAft>
                          <a:spcPts val="1200"/>
                        </a:spcAft>
                      </a:pPr>
                      <a:r>
                        <a:rPr lang="en-US" sz="2400" b="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4</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Đoạn</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văn</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đảm</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bảo</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về</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yêu</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cầu</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về</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chính</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tả</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cách</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sử</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dụng</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từ</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ngữ</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ngữ</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pháp</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2400" b="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8707635"/>
                  </a:ext>
                </a:extLst>
              </a:tr>
              <a:tr h="0">
                <a:tc>
                  <a:txBody>
                    <a:bodyPr/>
                    <a:lstStyle/>
                    <a:p>
                      <a:pPr algn="ctr">
                        <a:spcAft>
                          <a:spcPts val="1200"/>
                        </a:spcAft>
                      </a:pPr>
                      <a:r>
                        <a:rPr lang="en-US" sz="2400" b="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5</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Đoạn</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văn</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có</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sử</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dụng</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một</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số</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trạng</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ngữ</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theo</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yêu</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cầu</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của</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đề</a:t>
                      </a:r>
                      <a:r>
                        <a:rPr lang="en-US" sz="2400"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2400" b="1" dirty="0">
                          <a:solidFill>
                            <a:srgbClr val="0D0D0D"/>
                          </a:solidFill>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5587979"/>
                  </a:ext>
                </a:extLst>
              </a:tr>
            </a:tbl>
          </a:graphicData>
        </a:graphic>
      </p:graphicFrame>
    </p:spTree>
    <p:extLst>
      <p:ext uri="{BB962C8B-B14F-4D97-AF65-F5344CB8AC3E}">
        <p14:creationId xmlns:p14="http://schemas.microsoft.com/office/powerpoint/2010/main" val="3292802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nip Diagonal Corner Rectangle 3"/>
          <p:cNvSpPr/>
          <p:nvPr/>
        </p:nvSpPr>
        <p:spPr>
          <a:xfrm>
            <a:off x="754742" y="696686"/>
            <a:ext cx="11340801" cy="2104571"/>
          </a:xfrm>
          <a:prstGeom prst="snip2DiagRect">
            <a:avLst/>
          </a:prstGeom>
          <a:solidFill>
            <a:schemeClr val="bg1">
              <a:alpha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tabLst>
                <a:tab pos="1386840" algn="l"/>
              </a:tabLst>
            </a:pPr>
            <a:r>
              <a:rPr lang="en-US" sz="3200" b="1" dirty="0" err="1">
                <a:solidFill>
                  <a:schemeClr val="tx1"/>
                </a:solidFill>
                <a:latin typeface="Baguet Script" panose="00000500000000000000" pitchFamily="2" charset="0"/>
                <a:ea typeface="Times New Roman" panose="02020603050405020304" pitchFamily="18" charset="0"/>
              </a:rPr>
              <a:t>Câu</a:t>
            </a:r>
            <a:r>
              <a:rPr lang="en-US" sz="3200" b="1" dirty="0">
                <a:solidFill>
                  <a:schemeClr val="tx1"/>
                </a:solidFill>
                <a:latin typeface="Baguet Script" panose="00000500000000000000" pitchFamily="2" charset="0"/>
                <a:ea typeface="Times New Roman" panose="02020603050405020304" pitchFamily="18" charset="0"/>
              </a:rPr>
              <a:t> 2</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Trạng</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ngữ</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là</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thành</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phần</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chính</a:t>
            </a:r>
            <a:r>
              <a:rPr lang="en-US" sz="3200" dirty="0">
                <a:solidFill>
                  <a:schemeClr val="tx1"/>
                </a:solidFill>
                <a:latin typeface="Baguet Script" panose="00000500000000000000" pitchFamily="2" charset="0"/>
                <a:ea typeface="Times New Roman" panose="02020603050405020304" pitchFamily="18" charset="0"/>
              </a:rPr>
              <a:t> hay </a:t>
            </a:r>
            <a:r>
              <a:rPr lang="en-US" sz="3200" dirty="0" err="1">
                <a:solidFill>
                  <a:schemeClr val="tx1"/>
                </a:solidFill>
                <a:latin typeface="Baguet Script" panose="00000500000000000000" pitchFamily="2" charset="0"/>
                <a:ea typeface="Times New Roman" panose="02020603050405020304" pitchFamily="18" charset="0"/>
              </a:rPr>
              <a:t>thành</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phần</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phụ</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của</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câu</a:t>
            </a:r>
            <a:r>
              <a:rPr lang="en-US" sz="3200" dirty="0">
                <a:solidFill>
                  <a:schemeClr val="tx1"/>
                </a:solidFill>
                <a:latin typeface="Baguet Script" panose="00000500000000000000" pitchFamily="2" charset="0"/>
                <a:ea typeface="Times New Roman" panose="02020603050405020304" pitchFamily="18" charset="0"/>
              </a:rPr>
              <a:t>?</a:t>
            </a:r>
            <a:endParaRPr lang="en-US" sz="2800" dirty="0">
              <a:solidFill>
                <a:schemeClr val="tx1"/>
              </a:solidFill>
              <a:effectLst/>
              <a:latin typeface="Baguet Script" panose="00000500000000000000" pitchFamily="2" charset="0"/>
              <a:ea typeface="Times New Roman" panose="02020603050405020304" pitchFamily="18" charset="0"/>
            </a:endParaRPr>
          </a:p>
        </p:txBody>
      </p:sp>
      <p:sp>
        <p:nvSpPr>
          <p:cNvPr id="5" name="Snip Diagonal Corner Rectangle 4"/>
          <p:cNvSpPr/>
          <p:nvPr/>
        </p:nvSpPr>
        <p:spPr>
          <a:xfrm>
            <a:off x="1299028" y="3156858"/>
            <a:ext cx="9593943" cy="1890111"/>
          </a:xfrm>
          <a:prstGeom prst="snip2DiagRect">
            <a:avLst/>
          </a:prstGeom>
          <a:solidFill>
            <a:srgbClr val="7030A0">
              <a:alpha val="75000"/>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3200" dirty="0" err="1">
                <a:latin typeface="Baguet Script" panose="00000500000000000000" pitchFamily="2" charset="0"/>
                <a:ea typeface="Times New Roman" panose="02020603050405020304" pitchFamily="18" charset="0"/>
              </a:rPr>
              <a:t>Trạng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ngữ</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là</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thành</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phần</a:t>
            </a:r>
            <a:r>
              <a:rPr lang="en-US" sz="3200" dirty="0">
                <a:latin typeface="Baguet Script" panose="00000500000000000000" pitchFamily="2" charset="0"/>
                <a:ea typeface="Times New Roman" panose="02020603050405020304" pitchFamily="18" charset="0"/>
              </a:rPr>
              <a:t> </a:t>
            </a:r>
            <a:r>
              <a:rPr lang="en-US" sz="3200" b="1" dirty="0" err="1">
                <a:solidFill>
                  <a:srgbClr val="FF0000"/>
                </a:solidFill>
                <a:latin typeface="Baguet Script" panose="00000500000000000000" pitchFamily="2" charset="0"/>
                <a:ea typeface="Times New Roman" panose="02020603050405020304" pitchFamily="18" charset="0"/>
              </a:rPr>
              <a:t>phụ</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của</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câu</a:t>
            </a:r>
            <a:r>
              <a:rPr lang="en-US" sz="3200" dirty="0">
                <a:latin typeface="Baguet Script" panose="00000500000000000000" pitchFamily="2" charset="0"/>
                <a:ea typeface="Times New Roman" panose="02020603050405020304" pitchFamily="18" charset="0"/>
              </a:rPr>
              <a:t>.</a:t>
            </a:r>
            <a:endParaRPr kumimoji="0" lang="vi-VN" sz="32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225" y="751599"/>
            <a:ext cx="934892" cy="1099779"/>
          </a:xfrm>
          <a:prstGeom prst="rect">
            <a:avLst/>
          </a:prstGeom>
        </p:spPr>
      </p:pic>
      <p:sp>
        <p:nvSpPr>
          <p:cNvPr id="8" name="Pentagon 7">
            <a:hlinkClick r:id="rId4" action="ppaction://hlinksldjump"/>
          </p:cNvPr>
          <p:cNvSpPr/>
          <p:nvPr/>
        </p:nvSpPr>
        <p:spPr>
          <a:xfrm flipH="1">
            <a:off x="8911772" y="5617029"/>
            <a:ext cx="3062514" cy="1001485"/>
          </a:xfrm>
          <a:prstGeom prst="homePlat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QUAY VỀ</a:t>
            </a:r>
            <a:endParaRPr kumimoji="0" lang="vi-VN" sz="32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08662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900" decel="100000" fill="hold"/>
                                        <p:tgtEl>
                                          <p:spTgt spid="5"/>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nip Diagonal Corner Rectangle 3"/>
          <p:cNvSpPr/>
          <p:nvPr/>
        </p:nvSpPr>
        <p:spPr>
          <a:xfrm>
            <a:off x="754742" y="696686"/>
            <a:ext cx="11219543" cy="2104571"/>
          </a:xfrm>
          <a:prstGeom prst="snip2DiagRect">
            <a:avLst/>
          </a:prstGeom>
          <a:solidFill>
            <a:schemeClr val="bg1">
              <a:alpha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tabLst>
                <a:tab pos="1386840" algn="l"/>
              </a:tabLst>
            </a:pPr>
            <a:r>
              <a:rPr lang="en-US" sz="3200" b="1" dirty="0" err="1">
                <a:solidFill>
                  <a:schemeClr val="tx1"/>
                </a:solidFill>
                <a:latin typeface="Baguet Script" panose="00000500000000000000" pitchFamily="2" charset="0"/>
                <a:ea typeface="Times New Roman" panose="02020603050405020304" pitchFamily="18" charset="0"/>
              </a:rPr>
              <a:t>Câu</a:t>
            </a:r>
            <a:r>
              <a:rPr lang="en-US" sz="3200" b="1" dirty="0">
                <a:solidFill>
                  <a:schemeClr val="tx1"/>
                </a:solidFill>
                <a:latin typeface="Baguet Script" panose="00000500000000000000" pitchFamily="2" charset="0"/>
                <a:ea typeface="Times New Roman" panose="02020603050405020304" pitchFamily="18" charset="0"/>
              </a:rPr>
              <a:t> 3:</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Trạng</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ngữ</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của</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câu</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Trên</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sân</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trường</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các</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bạn</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đang</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nô</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đùa</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ầm</a:t>
            </a:r>
            <a:r>
              <a:rPr lang="en-US" sz="3200" dirty="0">
                <a:solidFill>
                  <a:schemeClr val="tx1"/>
                </a:solidFill>
                <a:latin typeface="Baguet Script" panose="00000500000000000000" pitchFamily="2" charset="0"/>
                <a:ea typeface="Times New Roman" panose="02020603050405020304" pitchFamily="18" charset="0"/>
              </a:rPr>
              <a:t> ĩ” </a:t>
            </a:r>
            <a:r>
              <a:rPr lang="en-US" sz="3200" dirty="0" err="1">
                <a:solidFill>
                  <a:schemeClr val="tx1"/>
                </a:solidFill>
                <a:latin typeface="Baguet Script" panose="00000500000000000000" pitchFamily="2" charset="0"/>
                <a:ea typeface="Times New Roman" panose="02020603050405020304" pitchFamily="18" charset="0"/>
              </a:rPr>
              <a:t>là</a:t>
            </a:r>
            <a:r>
              <a:rPr lang="en-US" sz="3200" dirty="0">
                <a:solidFill>
                  <a:schemeClr val="tx1"/>
                </a:solidFill>
                <a:latin typeface="Baguet Script" panose="00000500000000000000" pitchFamily="2" charset="0"/>
                <a:ea typeface="Times New Roman" panose="02020603050405020304" pitchFamily="18" charset="0"/>
              </a:rPr>
              <a:t>:  .....</a:t>
            </a:r>
            <a:endParaRPr lang="en-US" sz="2800" dirty="0">
              <a:solidFill>
                <a:schemeClr val="tx1"/>
              </a:solidFill>
              <a:effectLst/>
              <a:latin typeface="Baguet Script" panose="00000500000000000000" pitchFamily="2" charset="0"/>
              <a:ea typeface="Times New Roman" panose="02020603050405020304" pitchFamily="18" charset="0"/>
            </a:endParaRPr>
          </a:p>
        </p:txBody>
      </p:sp>
      <p:sp>
        <p:nvSpPr>
          <p:cNvPr id="5" name="Snip Diagonal Corner Rectangle 4"/>
          <p:cNvSpPr/>
          <p:nvPr/>
        </p:nvSpPr>
        <p:spPr>
          <a:xfrm>
            <a:off x="1299028" y="3156858"/>
            <a:ext cx="9593943" cy="1282407"/>
          </a:xfrm>
          <a:prstGeom prst="snip2DiagRect">
            <a:avLst/>
          </a:prstGeom>
          <a:solidFill>
            <a:srgbClr val="7030A0">
              <a:alpha val="75000"/>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tabLst>
                <a:tab pos="1386840" algn="l"/>
              </a:tabLst>
            </a:pPr>
            <a:r>
              <a:rPr lang="en-US" sz="3200" dirty="0" err="1">
                <a:latin typeface="Baguet Script" panose="00000500000000000000" pitchFamily="2" charset="0"/>
                <a:ea typeface="Times New Roman" panose="02020603050405020304" pitchFamily="18" charset="0"/>
              </a:rPr>
              <a:t>Trạng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ngữ</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của</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câu</a:t>
            </a:r>
            <a:r>
              <a:rPr lang="en-US" sz="3200" dirty="0">
                <a:latin typeface="Baguet Script" panose="00000500000000000000" pitchFamily="2" charset="0"/>
                <a:ea typeface="Times New Roman" panose="02020603050405020304" pitchFamily="18" charset="0"/>
              </a:rPr>
              <a:t>: “</a:t>
            </a:r>
            <a:r>
              <a:rPr lang="en-US" sz="3200" i="1" dirty="0" err="1">
                <a:latin typeface="Baguet Script" panose="00000500000000000000" pitchFamily="2" charset="0"/>
                <a:ea typeface="Times New Roman" panose="02020603050405020304" pitchFamily="18" charset="0"/>
              </a:rPr>
              <a:t>Trên</a:t>
            </a:r>
            <a:r>
              <a:rPr lang="en-US" sz="3200" i="1" dirty="0">
                <a:latin typeface="Baguet Script" panose="00000500000000000000" pitchFamily="2" charset="0"/>
                <a:ea typeface="Times New Roman" panose="02020603050405020304" pitchFamily="18" charset="0"/>
              </a:rPr>
              <a:t> </a:t>
            </a:r>
            <a:r>
              <a:rPr lang="en-US" sz="3200" i="1" dirty="0" err="1">
                <a:latin typeface="Baguet Script" panose="00000500000000000000" pitchFamily="2" charset="0"/>
                <a:ea typeface="Times New Roman" panose="02020603050405020304" pitchFamily="18" charset="0"/>
              </a:rPr>
              <a:t>sân</a:t>
            </a:r>
            <a:r>
              <a:rPr lang="en-US" sz="3200" i="1" dirty="0">
                <a:latin typeface="Baguet Script" panose="00000500000000000000" pitchFamily="2" charset="0"/>
                <a:ea typeface="Times New Roman" panose="02020603050405020304" pitchFamily="18" charset="0"/>
              </a:rPr>
              <a:t> </a:t>
            </a:r>
            <a:r>
              <a:rPr lang="en-US" sz="3200" i="1" dirty="0" err="1">
                <a:latin typeface="Baguet Script" panose="00000500000000000000" pitchFamily="2" charset="0"/>
                <a:ea typeface="Times New Roman" panose="02020603050405020304" pitchFamily="18" charset="0"/>
              </a:rPr>
              <a:t>trường</a:t>
            </a:r>
            <a:r>
              <a:rPr lang="en-US" sz="3200" i="1" dirty="0">
                <a:latin typeface="Baguet Script" panose="00000500000000000000" pitchFamily="2" charset="0"/>
                <a:ea typeface="Times New Roman" panose="02020603050405020304" pitchFamily="18" charset="0"/>
              </a:rPr>
              <a:t>, </a:t>
            </a:r>
            <a:r>
              <a:rPr lang="en-US" sz="3200" i="1" dirty="0" err="1">
                <a:latin typeface="Baguet Script" panose="00000500000000000000" pitchFamily="2" charset="0"/>
                <a:ea typeface="Times New Roman" panose="02020603050405020304" pitchFamily="18" charset="0"/>
              </a:rPr>
              <a:t>các</a:t>
            </a:r>
            <a:r>
              <a:rPr lang="en-US" sz="3200" i="1" dirty="0">
                <a:latin typeface="Baguet Script" panose="00000500000000000000" pitchFamily="2" charset="0"/>
                <a:ea typeface="Times New Roman" panose="02020603050405020304" pitchFamily="18" charset="0"/>
              </a:rPr>
              <a:t> </a:t>
            </a:r>
            <a:r>
              <a:rPr lang="en-US" sz="3200" i="1" dirty="0" err="1">
                <a:latin typeface="Baguet Script" panose="00000500000000000000" pitchFamily="2" charset="0"/>
                <a:ea typeface="Times New Roman" panose="02020603050405020304" pitchFamily="18" charset="0"/>
              </a:rPr>
              <a:t>bạn</a:t>
            </a:r>
            <a:r>
              <a:rPr lang="en-US" sz="3200" i="1" dirty="0">
                <a:latin typeface="Baguet Script" panose="00000500000000000000" pitchFamily="2" charset="0"/>
                <a:ea typeface="Times New Roman" panose="02020603050405020304" pitchFamily="18" charset="0"/>
              </a:rPr>
              <a:t> </a:t>
            </a:r>
            <a:r>
              <a:rPr lang="en-US" sz="3200" i="1" dirty="0" err="1">
                <a:latin typeface="Baguet Script" panose="00000500000000000000" pitchFamily="2" charset="0"/>
                <a:ea typeface="Times New Roman" panose="02020603050405020304" pitchFamily="18" charset="0"/>
              </a:rPr>
              <a:t>đang</a:t>
            </a:r>
            <a:r>
              <a:rPr lang="en-US" sz="3200" i="1" dirty="0">
                <a:latin typeface="Baguet Script" panose="00000500000000000000" pitchFamily="2" charset="0"/>
                <a:ea typeface="Times New Roman" panose="02020603050405020304" pitchFamily="18" charset="0"/>
              </a:rPr>
              <a:t> </a:t>
            </a:r>
            <a:r>
              <a:rPr lang="en-US" sz="3200" i="1" dirty="0" err="1">
                <a:latin typeface="Baguet Script" panose="00000500000000000000" pitchFamily="2" charset="0"/>
                <a:ea typeface="Times New Roman" panose="02020603050405020304" pitchFamily="18" charset="0"/>
              </a:rPr>
              <a:t>nô</a:t>
            </a:r>
            <a:r>
              <a:rPr lang="en-US" sz="3200" i="1" dirty="0">
                <a:latin typeface="Baguet Script" panose="00000500000000000000" pitchFamily="2" charset="0"/>
                <a:ea typeface="Times New Roman" panose="02020603050405020304" pitchFamily="18" charset="0"/>
              </a:rPr>
              <a:t> </a:t>
            </a:r>
            <a:r>
              <a:rPr lang="en-US" sz="3200" i="1" dirty="0" err="1">
                <a:latin typeface="Baguet Script" panose="00000500000000000000" pitchFamily="2" charset="0"/>
                <a:ea typeface="Times New Roman" panose="02020603050405020304" pitchFamily="18" charset="0"/>
              </a:rPr>
              <a:t>đùa</a:t>
            </a:r>
            <a:r>
              <a:rPr lang="en-US" sz="3200" i="1" dirty="0">
                <a:latin typeface="Baguet Script" panose="00000500000000000000" pitchFamily="2" charset="0"/>
                <a:ea typeface="Times New Roman" panose="02020603050405020304" pitchFamily="18" charset="0"/>
              </a:rPr>
              <a:t> </a:t>
            </a:r>
            <a:r>
              <a:rPr lang="en-US" sz="3200" i="1" dirty="0" err="1">
                <a:latin typeface="Baguet Script" panose="00000500000000000000" pitchFamily="2" charset="0"/>
                <a:ea typeface="Times New Roman" panose="02020603050405020304" pitchFamily="18" charset="0"/>
              </a:rPr>
              <a:t>ầm</a:t>
            </a:r>
            <a:r>
              <a:rPr lang="en-US" sz="3200" i="1" dirty="0">
                <a:latin typeface="Baguet Script" panose="00000500000000000000" pitchFamily="2" charset="0"/>
                <a:ea typeface="Times New Roman" panose="02020603050405020304" pitchFamily="18" charset="0"/>
              </a:rPr>
              <a:t> ĩ</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là</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cụm</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từ</a:t>
            </a:r>
            <a:r>
              <a:rPr lang="en-US" sz="3200" dirty="0">
                <a:latin typeface="Baguet Script" panose="00000500000000000000" pitchFamily="2" charset="0"/>
                <a:ea typeface="Times New Roman" panose="02020603050405020304" pitchFamily="18" charset="0"/>
              </a:rPr>
              <a:t>  </a:t>
            </a:r>
            <a:r>
              <a:rPr lang="en-US" sz="3200" b="1" dirty="0" err="1">
                <a:solidFill>
                  <a:srgbClr val="FF0000"/>
                </a:solidFill>
                <a:latin typeface="Baguet Script" panose="00000500000000000000" pitchFamily="2" charset="0"/>
                <a:ea typeface="Times New Roman" panose="02020603050405020304" pitchFamily="18" charset="0"/>
              </a:rPr>
              <a:t>Trên</a:t>
            </a:r>
            <a:r>
              <a:rPr lang="en-US" sz="3200" b="1" dirty="0">
                <a:solidFill>
                  <a:srgbClr val="FF0000"/>
                </a:solidFill>
                <a:latin typeface="Baguet Script" panose="00000500000000000000" pitchFamily="2" charset="0"/>
                <a:ea typeface="Times New Roman" panose="02020603050405020304" pitchFamily="18" charset="0"/>
              </a:rPr>
              <a:t> </a:t>
            </a:r>
            <a:r>
              <a:rPr lang="en-US" sz="3200" b="1" dirty="0" err="1">
                <a:solidFill>
                  <a:srgbClr val="FF0000"/>
                </a:solidFill>
                <a:latin typeface="Baguet Script" panose="00000500000000000000" pitchFamily="2" charset="0"/>
                <a:ea typeface="Times New Roman" panose="02020603050405020304" pitchFamily="18" charset="0"/>
              </a:rPr>
              <a:t>sân</a:t>
            </a:r>
            <a:r>
              <a:rPr lang="en-US" sz="3200" b="1" dirty="0">
                <a:solidFill>
                  <a:srgbClr val="FF0000"/>
                </a:solidFill>
                <a:latin typeface="Baguet Script" panose="00000500000000000000" pitchFamily="2" charset="0"/>
                <a:ea typeface="Times New Roman" panose="02020603050405020304" pitchFamily="18" charset="0"/>
              </a:rPr>
              <a:t> </a:t>
            </a:r>
            <a:r>
              <a:rPr lang="en-US" sz="3200" b="1" dirty="0" err="1">
                <a:solidFill>
                  <a:srgbClr val="FF0000"/>
                </a:solidFill>
                <a:latin typeface="Baguet Script" panose="00000500000000000000" pitchFamily="2" charset="0"/>
                <a:ea typeface="Times New Roman" panose="02020603050405020304" pitchFamily="18" charset="0"/>
              </a:rPr>
              <a:t>trường</a:t>
            </a:r>
            <a:r>
              <a:rPr lang="en-US" sz="3200" b="1" dirty="0">
                <a:solidFill>
                  <a:srgbClr val="FF0000"/>
                </a:solidFill>
                <a:latin typeface="Baguet Script" panose="00000500000000000000" pitchFamily="2" charset="0"/>
                <a:ea typeface="Times New Roman" panose="02020603050405020304" pitchFamily="18" charset="0"/>
              </a:rPr>
              <a:t>. </a:t>
            </a:r>
            <a:endParaRPr lang="en-US" sz="2800" dirty="0">
              <a:effectLst/>
              <a:latin typeface="Baguet Script" panose="00000500000000000000" pitchFamily="2" charset="0"/>
              <a:ea typeface="Times New Roman" panose="02020603050405020304" pitchFamily="18"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225" y="751600"/>
            <a:ext cx="957469" cy="1190090"/>
          </a:xfrm>
          <a:prstGeom prst="rect">
            <a:avLst/>
          </a:prstGeom>
        </p:spPr>
      </p:pic>
      <p:sp>
        <p:nvSpPr>
          <p:cNvPr id="8" name="Pentagon 7">
            <a:hlinkClick r:id="rId4" action="ppaction://hlinksldjump"/>
          </p:cNvPr>
          <p:cNvSpPr/>
          <p:nvPr/>
        </p:nvSpPr>
        <p:spPr>
          <a:xfrm flipH="1">
            <a:off x="8911772" y="5617029"/>
            <a:ext cx="3062514" cy="1001485"/>
          </a:xfrm>
          <a:prstGeom prst="homePlat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QUAY VỀ</a:t>
            </a:r>
            <a:endParaRPr kumimoji="0" lang="vi-VN" sz="32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1063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900" decel="100000" fill="hold"/>
                                        <p:tgtEl>
                                          <p:spTgt spid="5"/>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nip Diagonal Corner Rectangle 3"/>
          <p:cNvSpPr/>
          <p:nvPr/>
        </p:nvSpPr>
        <p:spPr>
          <a:xfrm>
            <a:off x="754743" y="696686"/>
            <a:ext cx="10682514" cy="2104571"/>
          </a:xfrm>
          <a:prstGeom prst="snip2DiagRect">
            <a:avLst/>
          </a:prstGeom>
          <a:solidFill>
            <a:schemeClr val="bg1">
              <a:alpha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tabLst>
                <a:tab pos="1386840" algn="l"/>
              </a:tabLst>
            </a:pPr>
            <a:r>
              <a:rPr lang="en-US" sz="3200" b="1" dirty="0" err="1">
                <a:solidFill>
                  <a:schemeClr val="tx1"/>
                </a:solidFill>
                <a:latin typeface="Baguet Script" panose="00000500000000000000" pitchFamily="2" charset="0"/>
                <a:ea typeface="Times New Roman" panose="02020603050405020304" pitchFamily="18" charset="0"/>
              </a:rPr>
              <a:t>Câu</a:t>
            </a:r>
            <a:r>
              <a:rPr lang="en-US" sz="3200" b="1" dirty="0">
                <a:solidFill>
                  <a:schemeClr val="tx1"/>
                </a:solidFill>
                <a:latin typeface="Baguet Script" panose="00000500000000000000" pitchFamily="2" charset="0"/>
                <a:ea typeface="Times New Roman" panose="02020603050405020304" pitchFamily="18" charset="0"/>
              </a:rPr>
              <a:t> 4:</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Trạng</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ngữ</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trong</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câu</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văn</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trên</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nằm</a:t>
            </a:r>
            <a:r>
              <a:rPr lang="en-US" sz="3200" dirty="0">
                <a:solidFill>
                  <a:schemeClr val="tx1"/>
                </a:solidFill>
                <a:latin typeface="Baguet Script" panose="00000500000000000000" pitchFamily="2" charset="0"/>
                <a:ea typeface="Times New Roman" panose="02020603050405020304" pitchFamily="18" charset="0"/>
              </a:rPr>
              <a:t> ở </a:t>
            </a:r>
            <a:r>
              <a:rPr lang="en-US" sz="3200" dirty="0" err="1">
                <a:solidFill>
                  <a:schemeClr val="tx1"/>
                </a:solidFill>
                <a:latin typeface="Baguet Script" panose="00000500000000000000" pitchFamily="2" charset="0"/>
                <a:ea typeface="Times New Roman" panose="02020603050405020304" pitchFamily="18" charset="0"/>
              </a:rPr>
              <a:t>vị</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trí</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nào</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trong</a:t>
            </a:r>
            <a:r>
              <a:rPr lang="en-US" sz="3200" dirty="0">
                <a:solidFill>
                  <a:schemeClr val="tx1"/>
                </a:solidFill>
                <a:latin typeface="Baguet Script" panose="00000500000000000000" pitchFamily="2" charset="0"/>
                <a:ea typeface="Times New Roman" panose="02020603050405020304" pitchFamily="18" charset="0"/>
              </a:rPr>
              <a:t> </a:t>
            </a:r>
            <a:r>
              <a:rPr lang="en-US" sz="3200" dirty="0" err="1">
                <a:solidFill>
                  <a:schemeClr val="tx1"/>
                </a:solidFill>
                <a:latin typeface="Baguet Script" panose="00000500000000000000" pitchFamily="2" charset="0"/>
                <a:ea typeface="Times New Roman" panose="02020603050405020304" pitchFamily="18" charset="0"/>
              </a:rPr>
              <a:t>câu</a:t>
            </a:r>
            <a:r>
              <a:rPr lang="en-US" sz="3200" dirty="0">
                <a:solidFill>
                  <a:schemeClr val="tx1"/>
                </a:solidFill>
                <a:latin typeface="Baguet Script" panose="00000500000000000000" pitchFamily="2" charset="0"/>
                <a:ea typeface="Times New Roman" panose="02020603050405020304" pitchFamily="18" charset="0"/>
              </a:rPr>
              <a:t>?</a:t>
            </a:r>
            <a:endParaRPr lang="en-US" sz="2800" dirty="0">
              <a:solidFill>
                <a:schemeClr val="tx1"/>
              </a:solidFill>
              <a:effectLst/>
              <a:latin typeface="Baguet Script" panose="00000500000000000000" pitchFamily="2" charset="0"/>
              <a:ea typeface="Times New Roman" panose="02020603050405020304" pitchFamily="18" charset="0"/>
            </a:endParaRPr>
          </a:p>
        </p:txBody>
      </p:sp>
      <p:sp>
        <p:nvSpPr>
          <p:cNvPr id="5" name="Snip Diagonal Corner Rectangle 4"/>
          <p:cNvSpPr/>
          <p:nvPr/>
        </p:nvSpPr>
        <p:spPr>
          <a:xfrm>
            <a:off x="1299028" y="3156858"/>
            <a:ext cx="9593943" cy="1311903"/>
          </a:xfrm>
          <a:prstGeom prst="snip2DiagRect">
            <a:avLst/>
          </a:prstGeom>
          <a:solidFill>
            <a:srgbClr val="7030A0">
              <a:alpha val="75000"/>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3200" dirty="0" err="1">
                <a:latin typeface="Baguet Script" panose="00000500000000000000" pitchFamily="2" charset="0"/>
                <a:ea typeface="Times New Roman" panose="02020603050405020304" pitchFamily="18" charset="0"/>
              </a:rPr>
              <a:t>Trạng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ngữ</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trong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câu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văn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trên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nằm</a:t>
            </a:r>
            <a:r>
              <a:rPr lang="en-US" sz="3200" dirty="0">
                <a:latin typeface="Baguet Script" panose="00000500000000000000" pitchFamily="2" charset="0"/>
                <a:ea typeface="Times New Roman" panose="02020603050405020304" pitchFamily="18" charset="0"/>
              </a:rPr>
              <a:t> ở </a:t>
            </a:r>
            <a:r>
              <a:rPr lang="en-US" sz="3200" dirty="0" err="1">
                <a:latin typeface="Baguet Script" panose="00000500000000000000" pitchFamily="2" charset="0"/>
                <a:ea typeface="Times New Roman" panose="02020603050405020304" pitchFamily="18" charset="0"/>
              </a:rPr>
              <a:t>vị</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trí</a:t>
            </a:r>
            <a:r>
              <a:rPr lang="en-US" sz="3200" dirty="0">
                <a:latin typeface="Baguet Script" panose="00000500000000000000" pitchFamily="2" charset="0"/>
                <a:ea typeface="Times New Roman" panose="02020603050405020304" pitchFamily="18" charset="0"/>
              </a:rPr>
              <a:t> </a:t>
            </a:r>
            <a:r>
              <a:rPr lang="en-US" sz="3200" b="1" dirty="0" err="1">
                <a:solidFill>
                  <a:srgbClr val="FF0000"/>
                </a:solidFill>
                <a:latin typeface="Baguet Script" panose="00000500000000000000" pitchFamily="2" charset="0"/>
                <a:ea typeface="Times New Roman" panose="02020603050405020304" pitchFamily="18" charset="0"/>
              </a:rPr>
              <a:t>đầu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câu</a:t>
            </a:r>
            <a:r>
              <a:rPr lang="en-US" sz="3200" dirty="0">
                <a:latin typeface="Baguet Script" panose="00000500000000000000" pitchFamily="2" charset="0"/>
                <a:ea typeface="Times New Roman" panose="02020603050405020304" pitchFamily="18" charset="0"/>
              </a:rPr>
              <a:t>.</a:t>
            </a:r>
            <a:endParaRPr kumimoji="0" lang="vi-VN" sz="32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225" y="751600"/>
            <a:ext cx="933177" cy="1088776"/>
          </a:xfrm>
          <a:prstGeom prst="rect">
            <a:avLst/>
          </a:prstGeom>
        </p:spPr>
      </p:pic>
      <p:sp>
        <p:nvSpPr>
          <p:cNvPr id="8" name="Pentagon 7">
            <a:hlinkClick r:id="rId4" action="ppaction://hlinksldjump"/>
          </p:cNvPr>
          <p:cNvSpPr/>
          <p:nvPr/>
        </p:nvSpPr>
        <p:spPr>
          <a:xfrm flipH="1">
            <a:off x="8911772" y="5617029"/>
            <a:ext cx="3062514" cy="1001485"/>
          </a:xfrm>
          <a:prstGeom prst="homePlat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QUAY VỀ</a:t>
            </a:r>
            <a:endParaRPr kumimoji="0" lang="vi-VN" sz="32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11387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900" decel="100000" fill="hold"/>
                                        <p:tgtEl>
                                          <p:spTgt spid="5"/>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nip Diagonal Corner Rectangle 3"/>
          <p:cNvSpPr/>
          <p:nvPr/>
        </p:nvSpPr>
        <p:spPr>
          <a:xfrm>
            <a:off x="754743" y="696686"/>
            <a:ext cx="10682514" cy="2104571"/>
          </a:xfrm>
          <a:prstGeom prst="snip2DiagRect">
            <a:avLst/>
          </a:prstGeom>
          <a:solidFill>
            <a:schemeClr val="bg1">
              <a:alpha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tabLst>
                <a:tab pos="1386840" algn="l"/>
              </a:tabLst>
            </a:pPr>
            <a:r>
              <a:rPr lang="en-US" sz="3600" b="1" dirty="0" err="1">
                <a:solidFill>
                  <a:schemeClr val="tx1"/>
                </a:solidFill>
                <a:latin typeface="Baguet Script" panose="00000500000000000000" pitchFamily="2" charset="0"/>
                <a:ea typeface="Times New Roman" panose="02020603050405020304" pitchFamily="18" charset="0"/>
              </a:rPr>
              <a:t>Câu</a:t>
            </a:r>
            <a:r>
              <a:rPr lang="en-US" sz="3600" b="1" dirty="0">
                <a:solidFill>
                  <a:schemeClr val="tx1"/>
                </a:solidFill>
                <a:latin typeface="Baguet Script" panose="00000500000000000000" pitchFamily="2" charset="0"/>
                <a:ea typeface="Times New Roman" panose="02020603050405020304" pitchFamily="18" charset="0"/>
              </a:rPr>
              <a:t> 5:</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Trạng</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ngữ</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trong</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câu</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văn</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trên</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được</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dùng</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để</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nêu</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thêm</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thông</a:t>
            </a:r>
            <a:r>
              <a:rPr lang="en-US" sz="3600" dirty="0">
                <a:solidFill>
                  <a:schemeClr val="tx1"/>
                </a:solidFill>
                <a:latin typeface="Baguet Script" panose="00000500000000000000" pitchFamily="2" charset="0"/>
                <a:ea typeface="Times New Roman" panose="02020603050405020304" pitchFamily="18" charset="0"/>
              </a:rPr>
              <a:t> tin </a:t>
            </a:r>
            <a:r>
              <a:rPr lang="en-US" sz="3600" dirty="0" err="1">
                <a:solidFill>
                  <a:schemeClr val="tx1"/>
                </a:solidFill>
                <a:latin typeface="Baguet Script" panose="00000500000000000000" pitchFamily="2" charset="0"/>
                <a:ea typeface="Times New Roman" panose="02020603050405020304" pitchFamily="18" charset="0"/>
              </a:rPr>
              <a:t>về</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mặt</a:t>
            </a:r>
            <a:r>
              <a:rPr lang="en-US" sz="3600" dirty="0">
                <a:solidFill>
                  <a:schemeClr val="tx1"/>
                </a:solidFill>
                <a:latin typeface="Baguet Script" panose="00000500000000000000" pitchFamily="2" charset="0"/>
                <a:ea typeface="Times New Roman" panose="02020603050405020304" pitchFamily="18" charset="0"/>
              </a:rPr>
              <a:t>.......</a:t>
            </a:r>
            <a:r>
              <a:rPr lang="en-US" sz="3600" dirty="0" err="1">
                <a:solidFill>
                  <a:schemeClr val="tx1"/>
                </a:solidFill>
                <a:latin typeface="Baguet Script" panose="00000500000000000000" pitchFamily="2" charset="0"/>
                <a:ea typeface="Times New Roman" panose="02020603050405020304" pitchFamily="18" charset="0"/>
              </a:rPr>
              <a:t>cho</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sự</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việc</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được</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nói</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đến</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trong</a:t>
            </a:r>
            <a:r>
              <a:rPr lang="en-US" sz="3600" dirty="0">
                <a:solidFill>
                  <a:schemeClr val="tx1"/>
                </a:solidFill>
                <a:latin typeface="Baguet Script" panose="00000500000000000000" pitchFamily="2" charset="0"/>
                <a:ea typeface="Times New Roman" panose="02020603050405020304" pitchFamily="18" charset="0"/>
              </a:rPr>
              <a:t> </a:t>
            </a:r>
            <a:r>
              <a:rPr lang="en-US" sz="3600" dirty="0" err="1">
                <a:solidFill>
                  <a:schemeClr val="tx1"/>
                </a:solidFill>
                <a:latin typeface="Baguet Script" panose="00000500000000000000" pitchFamily="2" charset="0"/>
                <a:ea typeface="Times New Roman" panose="02020603050405020304" pitchFamily="18" charset="0"/>
              </a:rPr>
              <a:t>câu</a:t>
            </a:r>
            <a:r>
              <a:rPr lang="en-US" sz="3600" dirty="0">
                <a:solidFill>
                  <a:schemeClr val="tx1"/>
                </a:solidFill>
                <a:latin typeface="Baguet Script" panose="00000500000000000000" pitchFamily="2" charset="0"/>
                <a:ea typeface="Times New Roman" panose="02020603050405020304" pitchFamily="18" charset="0"/>
              </a:rPr>
              <a:t>?</a:t>
            </a:r>
            <a:endParaRPr lang="en-US" sz="3200" dirty="0">
              <a:solidFill>
                <a:schemeClr val="tx1"/>
              </a:solidFill>
              <a:effectLst/>
              <a:latin typeface="Baguet Script" panose="00000500000000000000" pitchFamily="2" charset="0"/>
              <a:ea typeface="Times New Roman" panose="02020603050405020304" pitchFamily="18" charset="0"/>
            </a:endParaRPr>
          </a:p>
        </p:txBody>
      </p:sp>
      <p:sp>
        <p:nvSpPr>
          <p:cNvPr id="5" name="Snip Diagonal Corner Rectangle 4"/>
          <p:cNvSpPr/>
          <p:nvPr/>
        </p:nvSpPr>
        <p:spPr>
          <a:xfrm>
            <a:off x="1299028" y="3156858"/>
            <a:ext cx="9593943" cy="1890111"/>
          </a:xfrm>
          <a:prstGeom prst="snip2DiagRect">
            <a:avLst/>
          </a:prstGeom>
          <a:solidFill>
            <a:srgbClr val="7030A0">
              <a:alpha val="75000"/>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tabLst>
                <a:tab pos="1386840" algn="l"/>
              </a:tabLst>
            </a:pPr>
            <a:r>
              <a:rPr lang="en-US" sz="3200" dirty="0" err="1">
                <a:latin typeface="Baguet Script" panose="00000500000000000000" pitchFamily="2" charset="0"/>
                <a:ea typeface="Times New Roman" panose="02020603050405020304" pitchFamily="18" charset="0"/>
              </a:rPr>
              <a:t>Trạng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ngữ</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trong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câu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văn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trên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được</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dùng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để</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nêu</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thêm</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thông</a:t>
            </a:r>
            <a:r>
              <a:rPr lang="en-US" sz="3200" dirty="0">
                <a:latin typeface="Baguet Script" panose="00000500000000000000" pitchFamily="2" charset="0"/>
                <a:ea typeface="Times New Roman" panose="02020603050405020304" pitchFamily="18" charset="0"/>
              </a:rPr>
              <a:t> tin </a:t>
            </a:r>
            <a:r>
              <a:rPr lang="en-US" sz="3200" dirty="0" err="1">
                <a:latin typeface="Baguet Script" panose="00000500000000000000" pitchFamily="2" charset="0"/>
                <a:ea typeface="Times New Roman" panose="02020603050405020304" pitchFamily="18" charset="0"/>
              </a:rPr>
              <a:t>về</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mặt</a:t>
            </a:r>
            <a:r>
              <a:rPr lang="en-US" sz="3200" dirty="0">
                <a:latin typeface="Baguet Script" panose="00000500000000000000" pitchFamily="2" charset="0"/>
                <a:ea typeface="Times New Roman" panose="02020603050405020304" pitchFamily="18" charset="0"/>
              </a:rPr>
              <a:t> </a:t>
            </a:r>
            <a:r>
              <a:rPr lang="en-US" sz="3200" b="1" dirty="0" err="1">
                <a:solidFill>
                  <a:srgbClr val="FF0000"/>
                </a:solidFill>
                <a:latin typeface="Baguet Script" panose="00000500000000000000" pitchFamily="2" charset="0"/>
                <a:ea typeface="Times New Roman" panose="02020603050405020304" pitchFamily="18" charset="0"/>
              </a:rPr>
              <a:t>địa</a:t>
            </a:r>
            <a:r>
              <a:rPr lang="en-US" sz="3200" b="1" dirty="0">
                <a:solidFill>
                  <a:srgbClr val="FF0000"/>
                </a:solidFill>
                <a:latin typeface="Baguet Script" panose="00000500000000000000" pitchFamily="2" charset="0"/>
                <a:ea typeface="Times New Roman" panose="02020603050405020304" pitchFamily="18" charset="0"/>
              </a:rPr>
              <a:t> </a:t>
            </a:r>
            <a:r>
              <a:rPr lang="en-US" sz="3200" b="1" dirty="0" err="1">
                <a:solidFill>
                  <a:srgbClr val="FF0000"/>
                </a:solidFill>
                <a:latin typeface="Baguet Script" panose="00000500000000000000" pitchFamily="2" charset="0"/>
                <a:ea typeface="Times New Roman" panose="02020603050405020304" pitchFamily="18" charset="0"/>
              </a:rPr>
              <a:t>điểm</a:t>
            </a:r>
            <a:r>
              <a:rPr lang="en-US" sz="3200" b="1" dirty="0">
                <a:solidFill>
                  <a:srgbClr val="FF0000"/>
                </a:solidFill>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cho</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sự</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việc</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được</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nói</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đến</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trong</a:t>
            </a:r>
            <a:r>
              <a:rPr lang="en-US" sz="3200" dirty="0">
                <a:latin typeface="Baguet Script" panose="00000500000000000000" pitchFamily="2" charset="0"/>
                <a:ea typeface="Times New Roman" panose="02020603050405020304" pitchFamily="18" charset="0"/>
              </a:rPr>
              <a:t> </a:t>
            </a:r>
            <a:r>
              <a:rPr lang="en-US" sz="3200" dirty="0" err="1">
                <a:latin typeface="Baguet Script" panose="00000500000000000000" pitchFamily="2" charset="0"/>
                <a:ea typeface="Times New Roman" panose="02020603050405020304" pitchFamily="18" charset="0"/>
              </a:rPr>
              <a:t>câu</a:t>
            </a:r>
            <a:r>
              <a:rPr lang="en-US" sz="3200" dirty="0">
                <a:latin typeface="Baguet Script" panose="00000500000000000000" pitchFamily="2" charset="0"/>
                <a:ea typeface="Times New Roman" panose="02020603050405020304" pitchFamily="18" charset="0"/>
              </a:rPr>
              <a:t>.</a:t>
            </a:r>
            <a:endParaRPr lang="en-US" sz="2800" dirty="0">
              <a:effectLst/>
              <a:latin typeface="Baguet Script" panose="00000500000000000000" pitchFamily="2" charset="0"/>
              <a:ea typeface="Times New Roman" panose="02020603050405020304" pitchFamily="18"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3668" y="943510"/>
            <a:ext cx="928411" cy="1246535"/>
          </a:xfrm>
          <a:prstGeom prst="rect">
            <a:avLst/>
          </a:prstGeom>
        </p:spPr>
      </p:pic>
      <p:sp>
        <p:nvSpPr>
          <p:cNvPr id="8" name="Pentagon 7">
            <a:hlinkClick r:id="rId4" action="ppaction://hlinksldjump"/>
          </p:cNvPr>
          <p:cNvSpPr/>
          <p:nvPr/>
        </p:nvSpPr>
        <p:spPr>
          <a:xfrm flipH="1">
            <a:off x="8911772" y="5617029"/>
            <a:ext cx="3062514" cy="1001485"/>
          </a:xfrm>
          <a:prstGeom prst="homePlat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QUAY VỀ</a:t>
            </a:r>
            <a:endParaRPr kumimoji="0" lang="vi-VN" sz="32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7225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900" decel="100000" fill="hold"/>
                                        <p:tgtEl>
                                          <p:spTgt spid="5"/>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4288640" y="667973"/>
            <a:ext cx="3576620" cy="523220"/>
          </a:xfrm>
          <a:prstGeom prst="rect">
            <a:avLst/>
          </a:prstGeom>
        </p:spPr>
        <p:txBody>
          <a:bodyPr wrap="none">
            <a:spAutoFit/>
          </a:bodyPr>
          <a:lstStyle/>
          <a:p>
            <a:r>
              <a:rPr lang="pt-BR" sz="2800" b="1" dirty="0">
                <a:solidFill>
                  <a:srgbClr val="7030A0"/>
                </a:solidFill>
                <a:latin typeface="Baguet Script" panose="00000500000000000000" pitchFamily="2" charset="0"/>
                <a:ea typeface="MS Mincho"/>
              </a:rPr>
              <a:t>Hình thành kiến thức </a:t>
            </a:r>
            <a:endParaRPr lang="en-US" sz="2800" dirty="0"/>
          </a:p>
        </p:txBody>
      </p:sp>
      <p:sp>
        <p:nvSpPr>
          <p:cNvPr id="3" name="Rectangle 2"/>
          <p:cNvSpPr/>
          <p:nvPr/>
        </p:nvSpPr>
        <p:spPr>
          <a:xfrm>
            <a:off x="507555" y="1132948"/>
            <a:ext cx="6096000" cy="954107"/>
          </a:xfrm>
          <a:prstGeom prst="rect">
            <a:avLst/>
          </a:prstGeom>
        </p:spPr>
        <p:txBody>
          <a:bodyPr>
            <a:spAutoFit/>
          </a:bodyPr>
          <a:lstStyle/>
          <a:p>
            <a:pPr>
              <a:spcAft>
                <a:spcPts val="0"/>
              </a:spcAft>
            </a:pPr>
            <a:r>
              <a:rPr lang="en-US" sz="2800" b="1" dirty="0">
                <a:solidFill>
                  <a:srgbClr val="FF0000"/>
                </a:solidFill>
                <a:latin typeface="Baguet Script" panose="00000500000000000000" pitchFamily="2" charset="0"/>
                <a:ea typeface="Arial" panose="020B0604020202020204" pitchFamily="34" charset="0"/>
              </a:rPr>
              <a:t>I. </a:t>
            </a:r>
            <a:r>
              <a:rPr lang="en-US" sz="2800" b="1" dirty="0" err="1">
                <a:solidFill>
                  <a:srgbClr val="FF0000"/>
                </a:solidFill>
                <a:latin typeface="Baguet Script" panose="00000500000000000000" pitchFamily="2" charset="0"/>
                <a:ea typeface="Arial" panose="020B0604020202020204" pitchFamily="34" charset="0"/>
              </a:rPr>
              <a:t>Lý</a:t>
            </a:r>
            <a:r>
              <a:rPr lang="en-US" sz="2800" b="1" dirty="0">
                <a:solidFill>
                  <a:srgbClr val="FF0000"/>
                </a:solidFill>
                <a:latin typeface="Baguet Script" panose="00000500000000000000" pitchFamily="2" charset="0"/>
                <a:ea typeface="Arial" panose="020B0604020202020204" pitchFamily="34" charset="0"/>
              </a:rPr>
              <a:t> </a:t>
            </a:r>
            <a:r>
              <a:rPr lang="en-US" sz="2800" b="1" dirty="0" err="1">
                <a:solidFill>
                  <a:srgbClr val="FF0000"/>
                </a:solidFill>
                <a:latin typeface="Baguet Script" panose="00000500000000000000" pitchFamily="2" charset="0"/>
                <a:ea typeface="Arial" panose="020B0604020202020204" pitchFamily="34" charset="0"/>
              </a:rPr>
              <a:t>thuyết</a:t>
            </a:r>
            <a:r>
              <a:rPr lang="en-US" sz="2800" b="1" dirty="0">
                <a:solidFill>
                  <a:srgbClr val="FF0000"/>
                </a:solidFill>
                <a:latin typeface="Baguet Script" panose="00000500000000000000" pitchFamily="2" charset="0"/>
                <a:ea typeface="Arial" panose="020B0604020202020204" pitchFamily="34" charset="0"/>
              </a:rPr>
              <a:t> </a:t>
            </a:r>
            <a:r>
              <a:rPr lang="en-US" sz="2800" b="1" dirty="0" err="1">
                <a:solidFill>
                  <a:srgbClr val="FF0000"/>
                </a:solidFill>
                <a:latin typeface="Baguet Script" panose="00000500000000000000" pitchFamily="2" charset="0"/>
                <a:ea typeface="Arial" panose="020B0604020202020204" pitchFamily="34" charset="0"/>
              </a:rPr>
              <a:t>về</a:t>
            </a:r>
            <a:r>
              <a:rPr lang="en-US" sz="2800" b="1" dirty="0">
                <a:solidFill>
                  <a:srgbClr val="FF0000"/>
                </a:solidFill>
                <a:latin typeface="Baguet Script" panose="00000500000000000000" pitchFamily="2" charset="0"/>
                <a:ea typeface="Arial" panose="020B0604020202020204" pitchFamily="34" charset="0"/>
              </a:rPr>
              <a:t> </a:t>
            </a:r>
            <a:r>
              <a:rPr lang="en-US" sz="2800" b="1" dirty="0" err="1">
                <a:solidFill>
                  <a:srgbClr val="FF0000"/>
                </a:solidFill>
                <a:latin typeface="Baguet Script" panose="00000500000000000000" pitchFamily="2" charset="0"/>
                <a:ea typeface="Arial" panose="020B0604020202020204" pitchFamily="34" charset="0"/>
              </a:rPr>
              <a:t>trạng</a:t>
            </a:r>
            <a:r>
              <a:rPr lang="en-US" sz="2800" b="1" dirty="0">
                <a:solidFill>
                  <a:srgbClr val="FF0000"/>
                </a:solidFill>
                <a:latin typeface="Baguet Script" panose="00000500000000000000" pitchFamily="2" charset="0"/>
                <a:ea typeface="Arial" panose="020B0604020202020204" pitchFamily="34" charset="0"/>
              </a:rPr>
              <a:t> </a:t>
            </a:r>
            <a:r>
              <a:rPr lang="en-US" sz="2800" b="1" dirty="0" err="1">
                <a:solidFill>
                  <a:srgbClr val="FF0000"/>
                </a:solidFill>
                <a:latin typeface="Baguet Script" panose="00000500000000000000" pitchFamily="2" charset="0"/>
                <a:ea typeface="Arial" panose="020B0604020202020204" pitchFamily="34" charset="0"/>
              </a:rPr>
              <a:t>ngữ</a:t>
            </a:r>
            <a:endParaRPr lang="en-US" sz="2800" dirty="0">
              <a:latin typeface="Baguet Script" panose="00000500000000000000" pitchFamily="2" charset="0"/>
              <a:ea typeface="Times New Roman" panose="02020603050405020304" pitchFamily="18" charset="0"/>
            </a:endParaRPr>
          </a:p>
          <a:p>
            <a:r>
              <a:rPr lang="en-US" sz="2800" b="1" dirty="0">
                <a:latin typeface="Baguet Script" panose="00000500000000000000" pitchFamily="2" charset="0"/>
                <a:ea typeface="Times New Roman" panose="02020603050405020304" pitchFamily="18" charset="0"/>
              </a:rPr>
              <a:t>1. </a:t>
            </a:r>
            <a:r>
              <a:rPr lang="en-US" sz="2800" b="1" dirty="0" err="1">
                <a:latin typeface="Baguet Script" panose="00000500000000000000" pitchFamily="2" charset="0"/>
                <a:ea typeface="Times New Roman" panose="02020603050405020304" pitchFamily="18" charset="0"/>
              </a:rPr>
              <a:t>Xét</a:t>
            </a:r>
            <a:r>
              <a:rPr lang="en-US" sz="2800" b="1" dirty="0">
                <a:latin typeface="Baguet Script" panose="00000500000000000000" pitchFamily="2" charset="0"/>
                <a:ea typeface="Times New Roman" panose="02020603050405020304" pitchFamily="18" charset="0"/>
              </a:rPr>
              <a:t> </a:t>
            </a:r>
            <a:r>
              <a:rPr lang="en-US" sz="2800" b="1" dirty="0" err="1">
                <a:latin typeface="Baguet Script" panose="00000500000000000000" pitchFamily="2" charset="0"/>
                <a:ea typeface="Times New Roman" panose="02020603050405020304" pitchFamily="18" charset="0"/>
              </a:rPr>
              <a:t>ví</a:t>
            </a:r>
            <a:r>
              <a:rPr lang="en-US" sz="2800" b="1" dirty="0">
                <a:latin typeface="Baguet Script" panose="00000500000000000000" pitchFamily="2" charset="0"/>
                <a:ea typeface="Times New Roman" panose="02020603050405020304" pitchFamily="18" charset="0"/>
              </a:rPr>
              <a:t> </a:t>
            </a:r>
            <a:r>
              <a:rPr lang="en-US" sz="2800" b="1" dirty="0" err="1">
                <a:latin typeface="Baguet Script" panose="00000500000000000000" pitchFamily="2" charset="0"/>
                <a:ea typeface="Times New Roman" panose="02020603050405020304" pitchFamily="18" charset="0"/>
              </a:rPr>
              <a:t>dụ</a:t>
            </a:r>
            <a:r>
              <a:rPr lang="en-US" sz="2800" b="1" dirty="0">
                <a:latin typeface="Baguet Script" panose="00000500000000000000" pitchFamily="2" charset="0"/>
                <a:ea typeface="Times New Roman" panose="02020603050405020304" pitchFamily="18" charset="0"/>
              </a:rPr>
              <a:t>:</a:t>
            </a:r>
            <a:endParaRPr lang="en-US" sz="2800" dirty="0"/>
          </a:p>
        </p:txBody>
      </p:sp>
      <p:sp>
        <p:nvSpPr>
          <p:cNvPr id="6" name="Rectangle 5"/>
          <p:cNvSpPr/>
          <p:nvPr/>
        </p:nvSpPr>
        <p:spPr>
          <a:xfrm>
            <a:off x="4597217" y="1610001"/>
            <a:ext cx="2959465" cy="523220"/>
          </a:xfrm>
          <a:prstGeom prst="rect">
            <a:avLst/>
          </a:prstGeom>
        </p:spPr>
        <p:txBody>
          <a:bodyPr wrap="none">
            <a:spAutoFit/>
          </a:bodyPr>
          <a:lstStyle/>
          <a:p>
            <a:pPr algn="ctr">
              <a:spcAft>
                <a:spcPts val="0"/>
              </a:spcAft>
              <a:tabLst>
                <a:tab pos="2110105" algn="l"/>
              </a:tabLst>
            </a:pPr>
            <a:r>
              <a:rPr lang="en-US" sz="2800" b="1" dirty="0" err="1">
                <a:solidFill>
                  <a:srgbClr val="0070C0"/>
                </a:solidFill>
                <a:latin typeface="Baguet Script" panose="00000500000000000000" pitchFamily="2" charset="0"/>
                <a:ea typeface="Times New Roman" panose="02020603050405020304" pitchFamily="18" charset="0"/>
              </a:rPr>
              <a:t>Phiếu</a:t>
            </a:r>
            <a:r>
              <a:rPr lang="en-US" sz="2800" b="1" dirty="0">
                <a:solidFill>
                  <a:srgbClr val="0070C0"/>
                </a:solidFill>
                <a:latin typeface="Baguet Script" panose="00000500000000000000" pitchFamily="2" charset="0"/>
                <a:ea typeface="Times New Roman" panose="02020603050405020304" pitchFamily="18" charset="0"/>
              </a:rPr>
              <a:t> </a:t>
            </a:r>
            <a:r>
              <a:rPr lang="en-US" sz="2800" b="1" dirty="0" err="1">
                <a:solidFill>
                  <a:srgbClr val="0070C0"/>
                </a:solidFill>
                <a:latin typeface="Baguet Script" panose="00000500000000000000" pitchFamily="2" charset="0"/>
                <a:ea typeface="Times New Roman" panose="02020603050405020304" pitchFamily="18" charset="0"/>
              </a:rPr>
              <a:t>học</a:t>
            </a:r>
            <a:r>
              <a:rPr lang="en-US" sz="2800" b="1" dirty="0">
                <a:solidFill>
                  <a:srgbClr val="0070C0"/>
                </a:solidFill>
                <a:latin typeface="Baguet Script" panose="00000500000000000000" pitchFamily="2" charset="0"/>
                <a:ea typeface="Times New Roman" panose="02020603050405020304" pitchFamily="18" charset="0"/>
              </a:rPr>
              <a:t> </a:t>
            </a:r>
            <a:r>
              <a:rPr lang="en-US" sz="2800" b="1" dirty="0" err="1">
                <a:solidFill>
                  <a:srgbClr val="0070C0"/>
                </a:solidFill>
                <a:latin typeface="Baguet Script" panose="00000500000000000000" pitchFamily="2" charset="0"/>
                <a:ea typeface="Times New Roman" panose="02020603050405020304" pitchFamily="18" charset="0"/>
              </a:rPr>
              <a:t>tập</a:t>
            </a:r>
            <a:r>
              <a:rPr lang="en-US" sz="2800" b="1" dirty="0">
                <a:solidFill>
                  <a:srgbClr val="0070C0"/>
                </a:solidFill>
                <a:latin typeface="Baguet Script" panose="00000500000000000000" pitchFamily="2" charset="0"/>
                <a:ea typeface="Times New Roman" panose="02020603050405020304" pitchFamily="18" charset="0"/>
              </a:rPr>
              <a:t> </a:t>
            </a:r>
            <a:r>
              <a:rPr lang="en-US" sz="2800" b="1" dirty="0" err="1">
                <a:solidFill>
                  <a:srgbClr val="0070C0"/>
                </a:solidFill>
                <a:latin typeface="Baguet Script" panose="00000500000000000000" pitchFamily="2" charset="0"/>
                <a:ea typeface="Times New Roman" panose="02020603050405020304" pitchFamily="18" charset="0"/>
              </a:rPr>
              <a:t>số</a:t>
            </a:r>
            <a:r>
              <a:rPr lang="en-US" sz="2800" b="1" dirty="0">
                <a:solidFill>
                  <a:srgbClr val="0070C0"/>
                </a:solidFill>
                <a:latin typeface="Baguet Script" panose="00000500000000000000" pitchFamily="2" charset="0"/>
                <a:ea typeface="Times New Roman" panose="02020603050405020304" pitchFamily="18" charset="0"/>
              </a:rPr>
              <a:t> 1</a:t>
            </a:r>
            <a:endParaRPr lang="en-US" sz="2800" dirty="0">
              <a:effectLst/>
              <a:latin typeface="Baguet Script" panose="00000500000000000000" pitchFamily="2" charset="0"/>
              <a:ea typeface="Times New Roman" panose="02020603050405020304" pitchFamily="18" charset="0"/>
            </a:endParaRPr>
          </a:p>
        </p:txBody>
      </p:sp>
      <p:graphicFrame>
        <p:nvGraphicFramePr>
          <p:cNvPr id="9" name="Table 8"/>
          <p:cNvGraphicFramePr>
            <a:graphicFrameLocks noGrp="1"/>
          </p:cNvGraphicFramePr>
          <p:nvPr/>
        </p:nvGraphicFramePr>
        <p:xfrm>
          <a:off x="685800" y="2168417"/>
          <a:ext cx="10782300" cy="3657600"/>
        </p:xfrm>
        <a:graphic>
          <a:graphicData uri="http://schemas.openxmlformats.org/drawingml/2006/table">
            <a:tbl>
              <a:tblPr firstRow="1" firstCol="1" lastRow="1" lastCol="1" bandRow="1" bandCol="1"/>
              <a:tblGrid>
                <a:gridCol w="4792133">
                  <a:extLst>
                    <a:ext uri="{9D8B030D-6E8A-4147-A177-3AD203B41FA5}">
                      <a16:colId xmlns:a16="http://schemas.microsoft.com/office/drawing/2014/main" val="1327354851"/>
                    </a:ext>
                  </a:extLst>
                </a:gridCol>
                <a:gridCol w="2242660">
                  <a:extLst>
                    <a:ext uri="{9D8B030D-6E8A-4147-A177-3AD203B41FA5}">
                      <a16:colId xmlns:a16="http://schemas.microsoft.com/office/drawing/2014/main" val="1401664892"/>
                    </a:ext>
                  </a:extLst>
                </a:gridCol>
                <a:gridCol w="1450059">
                  <a:extLst>
                    <a:ext uri="{9D8B030D-6E8A-4147-A177-3AD203B41FA5}">
                      <a16:colId xmlns:a16="http://schemas.microsoft.com/office/drawing/2014/main" val="3778529084"/>
                    </a:ext>
                  </a:extLst>
                </a:gridCol>
                <a:gridCol w="2297448">
                  <a:extLst>
                    <a:ext uri="{9D8B030D-6E8A-4147-A177-3AD203B41FA5}">
                      <a16:colId xmlns:a16="http://schemas.microsoft.com/office/drawing/2014/main" val="2233785753"/>
                    </a:ext>
                  </a:extLst>
                </a:gridCol>
              </a:tblGrid>
              <a:tr h="0">
                <a:tc>
                  <a:txBody>
                    <a:bodyPr/>
                    <a:lstStyle/>
                    <a:p>
                      <a:pPr algn="ctr">
                        <a:spcAft>
                          <a:spcPts val="0"/>
                        </a:spcAft>
                        <a:tabLst>
                          <a:tab pos="2110105" algn="l"/>
                        </a:tabLst>
                      </a:pP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Ví</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dụ</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10105" algn="l"/>
                        </a:tabLst>
                      </a:pP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Trạng</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ngữ</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10105" algn="l"/>
                        </a:tabLst>
                      </a:pP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Vị</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trí</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10105" algn="l"/>
                        </a:tabLst>
                      </a:pP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Chức</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năng</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2274575"/>
                  </a:ext>
                </a:extLst>
              </a:tr>
              <a:tr h="0">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(1)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Để</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trở</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thành</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học</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sinh</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giỏi</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em</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cần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phải</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không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ngừng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cố</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găng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tự</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học</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a:t>
                      </a:r>
                    </a:p>
                    <a:p>
                      <a:pPr algn="just">
                        <a:spcAft>
                          <a:spcPts val="0"/>
                        </a:spcAft>
                        <a:tabLst>
                          <a:tab pos="2110105" algn="l"/>
                        </a:tabLst>
                      </a:pP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8949543"/>
                  </a:ext>
                </a:extLst>
              </a:tr>
              <a:tr h="0">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(2)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Nhiều</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người</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thường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cãi</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nhau</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chỉ</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vì</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những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bất</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đồng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nhỏ</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a:t>
                      </a:r>
                    </a:p>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a:t>
                      </a:r>
                    </a:p>
                    <a:p>
                      <a:pPr algn="just">
                        <a:spcAft>
                          <a:spcPts val="0"/>
                        </a:spcAft>
                        <a:tabLst>
                          <a:tab pos="2110105" algn="l"/>
                        </a:tabLst>
                      </a:pP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8845378"/>
                  </a:ext>
                </a:extLst>
              </a:tr>
              <a:tr h="0">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(3)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Vì</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lẽ</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đó</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xưa</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nay,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không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ít</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người</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tự</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vượt</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kên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chính</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mình</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nhờ</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noi</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gương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những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cá</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nhân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xuất</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chúng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a:t>
                      </a:r>
                    </a:p>
                    <a:p>
                      <a:pPr algn="just">
                        <a:spcAft>
                          <a:spcPts val="0"/>
                        </a:spcAft>
                        <a:tabLst>
                          <a:tab pos="2110105" algn="l"/>
                        </a:tabLst>
                      </a:pP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a:t>
                      </a:r>
                    </a:p>
                    <a:p>
                      <a:pPr algn="just">
                        <a:spcAft>
                          <a:spcPts val="0"/>
                        </a:spcAft>
                        <a:tabLst>
                          <a:tab pos="2110105" algn="l"/>
                        </a:tabLst>
                      </a:pP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5871776"/>
                  </a:ext>
                </a:extLst>
              </a:tr>
              <a:tr h="0">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(4)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Rón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rén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chị</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Dậu</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bưng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một</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bát</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cháo</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lớn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đến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chỗ</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chồng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nằm</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a:t>
                      </a:r>
                    </a:p>
                    <a:p>
                      <a:pPr algn="just">
                        <a:spcAft>
                          <a:spcPts val="0"/>
                        </a:spcAft>
                        <a:tabLst>
                          <a:tab pos="2110105" algn="l"/>
                        </a:tabLst>
                      </a:pP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4512072"/>
                  </a:ext>
                </a:extLst>
              </a:tr>
            </a:tbl>
          </a:graphicData>
        </a:graphic>
      </p:graphicFrame>
    </p:spTree>
    <p:extLst>
      <p:ext uri="{BB962C8B-B14F-4D97-AF65-F5344CB8AC3E}">
        <p14:creationId xmlns:p14="http://schemas.microsoft.com/office/powerpoint/2010/main" val="365164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228600" y="835818"/>
            <a:ext cx="11672888" cy="5650707"/>
          </a:xfrm>
          <a:prstGeom prst="frame">
            <a:avLst>
              <a:gd name="adj1" fmla="val 19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l="21314" t="20941" r="21005" b="17581"/>
          <a:stretch/>
        </p:blipFill>
        <p:spPr>
          <a:xfrm>
            <a:off x="4150237" y="6332875"/>
            <a:ext cx="3878825" cy="457200"/>
          </a:xfrm>
          <a:prstGeom prst="rect">
            <a:avLst/>
          </a:prstGeom>
        </p:spPr>
      </p:pic>
      <p:sp>
        <p:nvSpPr>
          <p:cNvPr id="30" name="Freeform 29"/>
          <p:cNvSpPr/>
          <p:nvPr/>
        </p:nvSpPr>
        <p:spPr>
          <a:xfrm>
            <a:off x="0" y="-19770"/>
            <a:ext cx="12192000" cy="717831"/>
          </a:xfrm>
          <a:custGeom>
            <a:avLst/>
            <a:gdLst>
              <a:gd name="connsiteX0" fmla="*/ 0 w 12192000"/>
              <a:gd name="connsiteY0" fmla="*/ 0 h 717831"/>
              <a:gd name="connsiteX1" fmla="*/ 12192000 w 12192000"/>
              <a:gd name="connsiteY1" fmla="*/ 0 h 717831"/>
              <a:gd name="connsiteX2" fmla="*/ 12192000 w 12192000"/>
              <a:gd name="connsiteY2" fmla="*/ 717831 h 717831"/>
              <a:gd name="connsiteX3" fmla="*/ 11511351 w 12192000"/>
              <a:gd name="connsiteY3" fmla="*/ 717831 h 717831"/>
              <a:gd name="connsiteX4" fmla="*/ 11518490 w 12192000"/>
              <a:gd name="connsiteY4" fmla="*/ 682468 h 717831"/>
              <a:gd name="connsiteX5" fmla="*/ 11518490 w 12192000"/>
              <a:gd name="connsiteY5" fmla="*/ 177649 h 717831"/>
              <a:gd name="connsiteX6" fmla="*/ 11392281 w 12192000"/>
              <a:gd name="connsiteY6" fmla="*/ 51440 h 717831"/>
              <a:gd name="connsiteX7" fmla="*/ 1645293 w 12192000"/>
              <a:gd name="connsiteY7" fmla="*/ 51440 h 717831"/>
              <a:gd name="connsiteX8" fmla="*/ 1519084 w 12192000"/>
              <a:gd name="connsiteY8" fmla="*/ 177649 h 717831"/>
              <a:gd name="connsiteX9" fmla="*/ 1519084 w 12192000"/>
              <a:gd name="connsiteY9" fmla="*/ 682468 h 717831"/>
              <a:gd name="connsiteX10" fmla="*/ 1526223 w 12192000"/>
              <a:gd name="connsiteY10" fmla="*/ 717831 h 717831"/>
              <a:gd name="connsiteX11" fmla="*/ 0 w 12192000"/>
              <a:gd name="connsiteY11" fmla="*/ 717831 h 717831"/>
              <a:gd name="connsiteX12" fmla="*/ 0 w 12192000"/>
              <a:gd name="connsiteY12" fmla="*/ 0 h 71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717831">
                <a:moveTo>
                  <a:pt x="0" y="0"/>
                </a:moveTo>
                <a:lnTo>
                  <a:pt x="12192000" y="0"/>
                </a:lnTo>
                <a:lnTo>
                  <a:pt x="12192000" y="717831"/>
                </a:lnTo>
                <a:lnTo>
                  <a:pt x="11511351" y="717831"/>
                </a:lnTo>
                <a:lnTo>
                  <a:pt x="11518490" y="682468"/>
                </a:lnTo>
                <a:lnTo>
                  <a:pt x="11518490" y="177649"/>
                </a:lnTo>
                <a:cubicBezTo>
                  <a:pt x="11518490" y="107946"/>
                  <a:pt x="11461984" y="51440"/>
                  <a:pt x="11392281" y="51440"/>
                </a:cubicBezTo>
                <a:lnTo>
                  <a:pt x="1645293" y="51440"/>
                </a:lnTo>
                <a:cubicBezTo>
                  <a:pt x="1575590" y="51440"/>
                  <a:pt x="1519084" y="107946"/>
                  <a:pt x="1519084" y="177649"/>
                </a:cubicBezTo>
                <a:lnTo>
                  <a:pt x="1519084" y="682468"/>
                </a:lnTo>
                <a:lnTo>
                  <a:pt x="1526223" y="717831"/>
                </a:lnTo>
                <a:lnTo>
                  <a:pt x="0" y="71783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21"/>
          <p:cNvSpPr/>
          <p:nvPr/>
        </p:nvSpPr>
        <p:spPr>
          <a:xfrm>
            <a:off x="1511475" y="609728"/>
            <a:ext cx="9985128" cy="90846"/>
          </a:xfrm>
          <a:custGeom>
            <a:avLst/>
            <a:gdLst>
              <a:gd name="connsiteX0" fmla="*/ 0 w 9985128"/>
              <a:gd name="connsiteY0" fmla="*/ 0 h 90846"/>
              <a:gd name="connsiteX1" fmla="*/ 9985128 w 9985128"/>
              <a:gd name="connsiteY1" fmla="*/ 0 h 90846"/>
              <a:gd name="connsiteX2" fmla="*/ 9982349 w 9985128"/>
              <a:gd name="connsiteY2" fmla="*/ 13763 h 90846"/>
              <a:gd name="connsiteX3" fmla="*/ 9866058 w 9985128"/>
              <a:gd name="connsiteY3" fmla="*/ 90846 h 90846"/>
              <a:gd name="connsiteX4" fmla="*/ 119070 w 9985128"/>
              <a:gd name="connsiteY4" fmla="*/ 90846 h 90846"/>
              <a:gd name="connsiteX5" fmla="*/ 2779 w 9985128"/>
              <a:gd name="connsiteY5" fmla="*/ 13763 h 90846"/>
              <a:gd name="connsiteX6" fmla="*/ 0 w 9985128"/>
              <a:gd name="connsiteY6" fmla="*/ 0 h 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85128" h="90846">
                <a:moveTo>
                  <a:pt x="0" y="0"/>
                </a:moveTo>
                <a:lnTo>
                  <a:pt x="9985128" y="0"/>
                </a:lnTo>
                <a:lnTo>
                  <a:pt x="9982349" y="13763"/>
                </a:lnTo>
                <a:cubicBezTo>
                  <a:pt x="9963189" y="59061"/>
                  <a:pt x="9918335" y="90846"/>
                  <a:pt x="9866058" y="90846"/>
                </a:cubicBezTo>
                <a:lnTo>
                  <a:pt x="119070" y="90846"/>
                </a:lnTo>
                <a:cubicBezTo>
                  <a:pt x="66793" y="90846"/>
                  <a:pt x="21939" y="59061"/>
                  <a:pt x="2779" y="13763"/>
                </a:cubicBez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Vertical Scroll 12"/>
          <p:cNvSpPr/>
          <p:nvPr/>
        </p:nvSpPr>
        <p:spPr>
          <a:xfrm>
            <a:off x="-7368" y="-34518"/>
            <a:ext cx="449826" cy="717831"/>
          </a:xfrm>
          <a:prstGeom prst="vertic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rPr>
              <a:t>2</a:t>
            </a:r>
          </a:p>
        </p:txBody>
      </p:sp>
      <p:sp>
        <p:nvSpPr>
          <p:cNvPr id="14" name="Rounded Rectangle 13"/>
          <p:cNvSpPr/>
          <p:nvPr/>
        </p:nvSpPr>
        <p:spPr>
          <a:xfrm>
            <a:off x="507555" y="11369"/>
            <a:ext cx="914400" cy="63749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ucida Handwriting" panose="03010101010101010101" pitchFamily="66" charset="0"/>
                <a:ea typeface="+mn-ea"/>
                <a:cs typeface="+mn-cs"/>
              </a:rPr>
              <a:t>NGỮ VĂN 6</a:t>
            </a:r>
          </a:p>
        </p:txBody>
      </p:sp>
      <p:sp>
        <p:nvSpPr>
          <p:cNvPr id="11" name="Horizontal Scroll 10"/>
          <p:cNvSpPr/>
          <p:nvPr/>
        </p:nvSpPr>
        <p:spPr>
          <a:xfrm>
            <a:off x="3972335" y="712809"/>
            <a:ext cx="4209230" cy="478384"/>
          </a:xfrm>
          <a:prstGeom prst="horizontalScroll">
            <a:avLst/>
          </a:prstGeom>
          <a:solidFill>
            <a:schemeClr val="accent4">
              <a:lumMod val="40000"/>
              <a:lumOff val="60000"/>
            </a:schemeClr>
          </a:solidFill>
          <a:ln w="9525">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Baguet Script" panose="00000500000000000000" pitchFamily="2" charset="0"/>
              <a:ea typeface="+mn-ea"/>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11426277" y="0"/>
            <a:ext cx="754456" cy="754456"/>
          </a:xfrm>
          <a:prstGeom prst="rect">
            <a:avLst/>
          </a:prstGeom>
        </p:spPr>
      </p:pic>
      <p:sp>
        <p:nvSpPr>
          <p:cNvPr id="4" name="Rectangle 3"/>
          <p:cNvSpPr/>
          <p:nvPr/>
        </p:nvSpPr>
        <p:spPr>
          <a:xfrm>
            <a:off x="2576440" y="86508"/>
            <a:ext cx="62600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Baguet Script" panose="00000500000000000000" pitchFamily="2" charset="0"/>
                <a:ea typeface="Times New Roman" panose="02020603050405020304" pitchFamily="18" charset="0"/>
                <a:cs typeface="+mn-cs"/>
              </a:rPr>
              <a:t>THỰC HÀNH TIẾNG VIỆT: </a:t>
            </a:r>
            <a:r>
              <a:rPr kumimoji="0" lang="en-US" sz="2800" b="1" i="0" u="none" strike="noStrike" kern="1200" cap="none" spc="0" normalizeH="0" baseline="0" noProof="0" dirty="0">
                <a:ln>
                  <a:noFill/>
                </a:ln>
                <a:solidFill>
                  <a:srgbClr val="0070C0"/>
                </a:solidFill>
                <a:effectLst/>
                <a:uLnTx/>
                <a:uFillTx/>
                <a:latin typeface="Baguet Script" panose="00000500000000000000" pitchFamily="2" charset="0"/>
                <a:ea typeface="Times New Roman" panose="02020603050405020304" pitchFamily="18" charset="0"/>
                <a:cs typeface="+mn-cs"/>
              </a:rPr>
              <a:t>TRẠNG NGỮ</a:t>
            </a:r>
            <a:endParaRPr kumimoji="0" lang="en-US" sz="2800" b="0"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endParaRPr>
          </a:p>
        </p:txBody>
      </p:sp>
      <p:sp>
        <p:nvSpPr>
          <p:cNvPr id="2" name="Rectangle 1"/>
          <p:cNvSpPr/>
          <p:nvPr/>
        </p:nvSpPr>
        <p:spPr>
          <a:xfrm>
            <a:off x="4288640" y="667973"/>
            <a:ext cx="357662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7030A0"/>
                </a:solidFill>
                <a:effectLst/>
                <a:uLnTx/>
                <a:uFillTx/>
                <a:latin typeface="Baguet Script" panose="00000500000000000000" pitchFamily="2" charset="0"/>
                <a:ea typeface="MS Mincho"/>
                <a:cs typeface="+mn-cs"/>
              </a:rPr>
              <a:t>Hình thành kiến thức </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tangle 2"/>
          <p:cNvSpPr/>
          <p:nvPr/>
        </p:nvSpPr>
        <p:spPr>
          <a:xfrm>
            <a:off x="507555" y="1132948"/>
            <a:ext cx="6096000" cy="523220"/>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1. </a:t>
            </a:r>
            <a:r>
              <a:rPr kumimoji="0" lang="en-US" sz="2800" b="1" i="0" u="none" strike="noStrike" kern="1200" cap="none" spc="0" normalizeH="0" baseline="0" noProof="0" dirty="0" err="1">
                <a:ln>
                  <a:noFill/>
                </a:ln>
                <a:solidFill>
                  <a:prstClr val="black"/>
                </a:solidFill>
                <a:effectLst/>
                <a:uLnTx/>
                <a:uFillTx/>
                <a:latin typeface="Baguet Script" panose="00000500000000000000" pitchFamily="2" charset="0"/>
                <a:ea typeface="Times New Roman" panose="02020603050405020304" pitchFamily="18" charset="0"/>
                <a:cs typeface="+mn-cs"/>
              </a:rPr>
              <a:t>Xét</a:t>
            </a:r>
            <a:r>
              <a:rPr kumimoji="0" lang="en-US" sz="2800" b="1"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prstClr val="black"/>
                </a:solidFill>
                <a:effectLst/>
                <a:uLnTx/>
                <a:uFillTx/>
                <a:latin typeface="Baguet Script" panose="00000500000000000000" pitchFamily="2" charset="0"/>
                <a:ea typeface="Times New Roman" panose="02020603050405020304" pitchFamily="18" charset="0"/>
                <a:cs typeface="+mn-cs"/>
              </a:rPr>
              <a:t>ví</a:t>
            </a:r>
            <a:r>
              <a:rPr kumimoji="0" lang="en-US" sz="2800" b="1"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 </a:t>
            </a:r>
            <a:r>
              <a:rPr kumimoji="0" lang="en-US" sz="2800" b="1" i="0" u="none" strike="noStrike" kern="1200" cap="none" spc="0" normalizeH="0" baseline="0" noProof="0" dirty="0" err="1">
                <a:ln>
                  <a:noFill/>
                </a:ln>
                <a:solidFill>
                  <a:prstClr val="black"/>
                </a:solidFill>
                <a:effectLst/>
                <a:uLnTx/>
                <a:uFillTx/>
                <a:latin typeface="Baguet Script" panose="00000500000000000000" pitchFamily="2" charset="0"/>
                <a:ea typeface="Times New Roman" panose="02020603050405020304" pitchFamily="18" charset="0"/>
                <a:cs typeface="+mn-cs"/>
              </a:rPr>
              <a:t>dụ</a:t>
            </a:r>
            <a:r>
              <a:rPr kumimoji="0" lang="en-US" sz="2800" b="1" i="0" u="none" strike="noStrike" kern="1200" cap="none" spc="0" normalizeH="0" baseline="0" noProof="0" dirty="0">
                <a:ln>
                  <a:noFill/>
                </a:ln>
                <a:solidFill>
                  <a:prstClr val="black"/>
                </a:solidFill>
                <a:effectLst/>
                <a:uLnTx/>
                <a:uFillTx/>
                <a:latin typeface="Baguet Script" panose="00000500000000000000" pitchFamily="2" charset="0"/>
                <a:ea typeface="Times New Roman" panose="02020603050405020304" pitchFamily="18" charset="0"/>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10" name="Table 9"/>
          <p:cNvGraphicFramePr>
            <a:graphicFrameLocks noGrp="1"/>
          </p:cNvGraphicFramePr>
          <p:nvPr/>
        </p:nvGraphicFramePr>
        <p:xfrm>
          <a:off x="698499" y="1737530"/>
          <a:ext cx="10782299" cy="4389120"/>
        </p:xfrm>
        <a:graphic>
          <a:graphicData uri="http://schemas.openxmlformats.org/drawingml/2006/table">
            <a:tbl>
              <a:tblPr firstRow="1" firstCol="1" lastRow="1" lastCol="1" bandRow="1" bandCol="1"/>
              <a:tblGrid>
                <a:gridCol w="4667865">
                  <a:extLst>
                    <a:ext uri="{9D8B030D-6E8A-4147-A177-3AD203B41FA5}">
                      <a16:colId xmlns:a16="http://schemas.microsoft.com/office/drawing/2014/main" val="2962022869"/>
                    </a:ext>
                  </a:extLst>
                </a:gridCol>
                <a:gridCol w="2050025">
                  <a:extLst>
                    <a:ext uri="{9D8B030D-6E8A-4147-A177-3AD203B41FA5}">
                      <a16:colId xmlns:a16="http://schemas.microsoft.com/office/drawing/2014/main" val="3608087592"/>
                    </a:ext>
                  </a:extLst>
                </a:gridCol>
                <a:gridCol w="1755058">
                  <a:extLst>
                    <a:ext uri="{9D8B030D-6E8A-4147-A177-3AD203B41FA5}">
                      <a16:colId xmlns:a16="http://schemas.microsoft.com/office/drawing/2014/main" val="1992198767"/>
                    </a:ext>
                  </a:extLst>
                </a:gridCol>
                <a:gridCol w="2309351">
                  <a:extLst>
                    <a:ext uri="{9D8B030D-6E8A-4147-A177-3AD203B41FA5}">
                      <a16:colId xmlns:a16="http://schemas.microsoft.com/office/drawing/2014/main" val="2449242839"/>
                    </a:ext>
                  </a:extLst>
                </a:gridCol>
              </a:tblGrid>
              <a:tr h="0">
                <a:tc>
                  <a:txBody>
                    <a:bodyPr/>
                    <a:lstStyle/>
                    <a:p>
                      <a:pPr algn="ctr">
                        <a:spcAft>
                          <a:spcPts val="0"/>
                        </a:spcAft>
                        <a:tabLst>
                          <a:tab pos="2110105" algn="l"/>
                        </a:tabLst>
                      </a:pP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Ví</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dụ</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10105" algn="l"/>
                        </a:tabLst>
                      </a:pP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Trạng</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ngữ</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10105" algn="l"/>
                        </a:tabLst>
                      </a:pP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Vị</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trí</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10105" algn="l"/>
                        </a:tabLst>
                      </a:pP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Chức</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năng</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030716"/>
                  </a:ext>
                </a:extLst>
              </a:tr>
              <a:tr h="0">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(1)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Để</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trở</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thành</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học</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sinh</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giỏi</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em</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cần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phải</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không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ngừng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cố</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găng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tự</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học</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Để</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trở</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thành</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học</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sinh</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giỏi</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đầu</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câu</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chỉ</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mục</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đích</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046051"/>
                  </a:ext>
                </a:extLst>
              </a:tr>
              <a:tr h="0">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(2)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Nhiều</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người</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thường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cãi</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nhau</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chỉ</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vì</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những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bất</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đồng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nhỏ</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vì</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những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bất</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đồng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nhỏ</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cuối</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câu</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chỉ</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nguyên</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nhân</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2391948"/>
                  </a:ext>
                </a:extLst>
              </a:tr>
              <a:tr h="0">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(3)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Vì</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lẽ</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đó</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xưa</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nay,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không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ít</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người</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tự</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vượt</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kên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chính</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mình</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nhờ</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noi</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gương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những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cá</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nhân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xuất</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chúng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Vì</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lẽ</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đó</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xưa</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nay</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Đầu</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câu</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chỉ</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nguyên</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nhân</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liên</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kết</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với</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câu</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trước</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đó</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chỉ</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thời</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gian</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5276906"/>
                  </a:ext>
                </a:extLst>
              </a:tr>
              <a:tr h="0">
                <a:tc>
                  <a:txBody>
                    <a:bodyPr/>
                    <a:lstStyle/>
                    <a:p>
                      <a:pPr algn="just">
                        <a:spcAft>
                          <a:spcPts val="0"/>
                        </a:spcAft>
                        <a:tabLst>
                          <a:tab pos="2110105" algn="l"/>
                        </a:tabLst>
                      </a:pP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(4)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Rón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rén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chị</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Dậu</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bưng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một</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bát</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cháo</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lớn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đến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chỗ</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chồng</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nằm</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Rón</a:t>
                      </a:r>
                      <a:r>
                        <a:rPr lang="en-US" sz="2400" i="1"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i="1" dirty="0" err="1">
                          <a:effectLst/>
                          <a:latin typeface="Baguet Script" panose="00000500000000000000" pitchFamily="2" charset="0"/>
                          <a:ea typeface="Times New Roman" panose="02020603050405020304" pitchFamily="18" charset="0"/>
                          <a:cs typeface="Times New Roman" panose="02020603050405020304" pitchFamily="18" charset="0"/>
                        </a:rPr>
                        <a:t>rén</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Đầu</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câu</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2110105" algn="l"/>
                        </a:tabLst>
                      </a:pP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chỉ</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cách</a:t>
                      </a:r>
                      <a:r>
                        <a:rPr lang="en-US" sz="2400" dirty="0">
                          <a:effectLst/>
                          <a:latin typeface="Baguet Script" panose="00000500000000000000" pitchFamily="2" charset="0"/>
                          <a:ea typeface="Times New Roman" panose="02020603050405020304" pitchFamily="18" charset="0"/>
                          <a:cs typeface="Times New Roman" panose="02020603050405020304" pitchFamily="18" charset="0"/>
                        </a:rPr>
                        <a:t> </a:t>
                      </a:r>
                      <a:r>
                        <a:rPr lang="en-US" sz="2400" dirty="0" err="1">
                          <a:effectLst/>
                          <a:latin typeface="Baguet Script" panose="00000500000000000000" pitchFamily="2" charset="0"/>
                          <a:ea typeface="Times New Roman" panose="02020603050405020304" pitchFamily="18" charset="0"/>
                          <a:cs typeface="Times New Roman" panose="02020603050405020304" pitchFamily="18" charset="0"/>
                        </a:rPr>
                        <a:t>thức</a:t>
                      </a:r>
                      <a:endParaRPr lang="en-US" sz="2400" dirty="0">
                        <a:effectLst/>
                        <a:latin typeface="Baguet Script" panose="000005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1617603"/>
                  </a:ext>
                </a:extLst>
              </a:tr>
            </a:tbl>
          </a:graphicData>
        </a:graphic>
      </p:graphicFrame>
    </p:spTree>
    <p:extLst>
      <p:ext uri="{BB962C8B-B14F-4D97-AF65-F5344CB8AC3E}">
        <p14:creationId xmlns:p14="http://schemas.microsoft.com/office/powerpoint/2010/main" val="1588035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3590</Words>
  <Application>Microsoft Office PowerPoint</Application>
  <PresentationFormat>Widescreen</PresentationFormat>
  <Paragraphs>348</Paragraphs>
  <Slides>32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Baguet Script</vt:lpstr>
      <vt:lpstr>Calibri</vt:lpstr>
      <vt:lpstr>Calibri Light</vt:lpstr>
      <vt:lpstr>Lucida Handwriting</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ACER</cp:lastModifiedBy>
  <cp:revision>2</cp:revision>
  <dcterms:created xsi:type="dcterms:W3CDTF">2024-02-04T14:35:29Z</dcterms:created>
  <dcterms:modified xsi:type="dcterms:W3CDTF">2024-02-06T06:21:58Z</dcterms:modified>
</cp:coreProperties>
</file>