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301" r:id="rId3"/>
    <p:sldId id="300" r:id="rId4"/>
    <p:sldId id="289" r:id="rId5"/>
    <p:sldId id="290" r:id="rId6"/>
    <p:sldId id="292" r:id="rId7"/>
    <p:sldId id="291" r:id="rId8"/>
    <p:sldId id="270" r:id="rId9"/>
    <p:sldId id="304" r:id="rId10"/>
    <p:sldId id="30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72" d="100"/>
          <a:sy n="72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7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6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9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5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5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2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9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4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7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D361-C83D-4B21-B9BA-39D5EC9F62A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nga\MauMucTim-VA_3zb3f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A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623888" y="457200"/>
            <a:ext cx="7834312" cy="685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Chào mừng quý thầy cô về dự  tiết học tốt. 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2362200" y="2362200"/>
            <a:ext cx="4419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7696200" y="62484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3" name="MauMucTim-VA_3zb3f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4572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2623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234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lumen-pflanzen11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blumen-pflanzen11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8308" name="Group 4"/>
          <p:cNvGrpSpPr>
            <a:grpSpLocks/>
          </p:cNvGrpSpPr>
          <p:nvPr/>
        </p:nvGrpSpPr>
        <p:grpSpPr bwMode="auto">
          <a:xfrm>
            <a:off x="5410200" y="1066800"/>
            <a:ext cx="1600200" cy="2209800"/>
            <a:chOff x="3115" y="0"/>
            <a:chExt cx="2170" cy="2486"/>
          </a:xfrm>
        </p:grpSpPr>
        <p:grpSp>
          <p:nvGrpSpPr>
            <p:cNvPr id="20622" name="Group 5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0754" name="Oval 6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1">
                <a:gsLst>
                  <a:gs pos="0">
                    <a:srgbClr val="760076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5" name="Oval 7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23" name="Group 8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0752" name="Oval 9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FF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3" name="Oval 10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24" name="Group 11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0750" name="Oval 12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1" name="Oval 13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25" name="Group 14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26" name="Group 15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0748" name="Oval 16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49" name="Oval 17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627" name="Group 18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650" name="Group 19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0746" name="Freeform 20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47" name="Freeform 21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1" name="Group 22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0744" name="Freeform 23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114 h 504"/>
                      <a:gd name="T2" fmla="*/ 167 w 2736"/>
                      <a:gd name="T3" fmla="*/ 38 h 504"/>
                      <a:gd name="T4" fmla="*/ 343 w 2736"/>
                      <a:gd name="T5" fmla="*/ 6 h 504"/>
                      <a:gd name="T6" fmla="*/ 529 w 2736"/>
                      <a:gd name="T7" fmla="*/ 6 h 504"/>
                      <a:gd name="T8" fmla="*/ 525 w 2736"/>
                      <a:gd name="T9" fmla="*/ 23 h 504"/>
                      <a:gd name="T10" fmla="*/ 341 w 2736"/>
                      <a:gd name="T11" fmla="*/ 23 h 504"/>
                      <a:gd name="T12" fmla="*/ 127 w 2736"/>
                      <a:gd name="T13" fmla="*/ 65 h 504"/>
                      <a:gd name="T14" fmla="*/ 0 w 2736"/>
                      <a:gd name="T15" fmla="*/ 1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45" name="Freeform 24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45 w 1769"/>
                      <a:gd name="T3" fmla="*/ 13 h 791"/>
                      <a:gd name="T4" fmla="*/ 106 w 1769"/>
                      <a:gd name="T5" fmla="*/ 45 h 791"/>
                      <a:gd name="T6" fmla="*/ 148 w 1769"/>
                      <a:gd name="T7" fmla="*/ 97 h 791"/>
                      <a:gd name="T8" fmla="*/ 161 w 1769"/>
                      <a:gd name="T9" fmla="*/ 137 h 791"/>
                      <a:gd name="T10" fmla="*/ 155 w 1769"/>
                      <a:gd name="T11" fmla="*/ 177 h 791"/>
                      <a:gd name="T12" fmla="*/ 146 w 1769"/>
                      <a:gd name="T13" fmla="*/ 143 h 791"/>
                      <a:gd name="T14" fmla="*/ 128 w 1769"/>
                      <a:gd name="T15" fmla="*/ 103 h 791"/>
                      <a:gd name="T16" fmla="*/ 102 w 1769"/>
                      <a:gd name="T17" fmla="*/ 67 h 791"/>
                      <a:gd name="T18" fmla="*/ 53 w 1769"/>
                      <a:gd name="T19" fmla="*/ 34 h 791"/>
                      <a:gd name="T20" fmla="*/ 0 w 1769"/>
                      <a:gd name="T21" fmla="*/ 17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2" name="Group 25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0742" name="Freeform 26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66 h 504"/>
                      <a:gd name="T2" fmla="*/ 140 w 2736"/>
                      <a:gd name="T3" fmla="*/ 22 h 504"/>
                      <a:gd name="T4" fmla="*/ 288 w 2736"/>
                      <a:gd name="T5" fmla="*/ 3 h 504"/>
                      <a:gd name="T6" fmla="*/ 444 w 2736"/>
                      <a:gd name="T7" fmla="*/ 3 h 504"/>
                      <a:gd name="T8" fmla="*/ 441 w 2736"/>
                      <a:gd name="T9" fmla="*/ 13 h 504"/>
                      <a:gd name="T10" fmla="*/ 286 w 2736"/>
                      <a:gd name="T11" fmla="*/ 13 h 504"/>
                      <a:gd name="T12" fmla="*/ 106 w 2736"/>
                      <a:gd name="T13" fmla="*/ 39 h 504"/>
                      <a:gd name="T14" fmla="*/ 0 w 2736"/>
                      <a:gd name="T15" fmla="*/ 6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43" name="Freeform 27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7 h 791"/>
                      <a:gd name="T4" fmla="*/ 89 w 1769"/>
                      <a:gd name="T5" fmla="*/ 26 h 791"/>
                      <a:gd name="T6" fmla="*/ 124 w 1769"/>
                      <a:gd name="T7" fmla="*/ 57 h 791"/>
                      <a:gd name="T8" fmla="*/ 135 w 1769"/>
                      <a:gd name="T9" fmla="*/ 79 h 791"/>
                      <a:gd name="T10" fmla="*/ 130 w 1769"/>
                      <a:gd name="T11" fmla="*/ 104 h 791"/>
                      <a:gd name="T12" fmla="*/ 122 w 1769"/>
                      <a:gd name="T13" fmla="*/ 83 h 791"/>
                      <a:gd name="T14" fmla="*/ 107 w 1769"/>
                      <a:gd name="T15" fmla="*/ 60 h 791"/>
                      <a:gd name="T16" fmla="*/ 85 w 1769"/>
                      <a:gd name="T17" fmla="*/ 39 h 791"/>
                      <a:gd name="T18" fmla="*/ 45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3" name="Group 28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0740" name="Freeform 29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98 h 504"/>
                      <a:gd name="T2" fmla="*/ 122 w 2736"/>
                      <a:gd name="T3" fmla="*/ 33 h 504"/>
                      <a:gd name="T4" fmla="*/ 251 w 2736"/>
                      <a:gd name="T5" fmla="*/ 5 h 504"/>
                      <a:gd name="T6" fmla="*/ 386 w 2736"/>
                      <a:gd name="T7" fmla="*/ 5 h 504"/>
                      <a:gd name="T8" fmla="*/ 384 w 2736"/>
                      <a:gd name="T9" fmla="*/ 20 h 504"/>
                      <a:gd name="T10" fmla="*/ 249 w 2736"/>
                      <a:gd name="T11" fmla="*/ 20 h 504"/>
                      <a:gd name="T12" fmla="*/ 93 w 2736"/>
                      <a:gd name="T13" fmla="*/ 57 h 504"/>
                      <a:gd name="T14" fmla="*/ 0 w 2736"/>
                      <a:gd name="T15" fmla="*/ 9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41" name="Freeform 30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3 w 1769"/>
                      <a:gd name="T3" fmla="*/ 11 h 791"/>
                      <a:gd name="T4" fmla="*/ 78 w 1769"/>
                      <a:gd name="T5" fmla="*/ 39 h 791"/>
                      <a:gd name="T6" fmla="*/ 108 w 1769"/>
                      <a:gd name="T7" fmla="*/ 84 h 791"/>
                      <a:gd name="T8" fmla="*/ 118 w 1769"/>
                      <a:gd name="T9" fmla="*/ 119 h 791"/>
                      <a:gd name="T10" fmla="*/ 114 w 1769"/>
                      <a:gd name="T11" fmla="*/ 154 h 791"/>
                      <a:gd name="T12" fmla="*/ 107 w 1769"/>
                      <a:gd name="T13" fmla="*/ 124 h 791"/>
                      <a:gd name="T14" fmla="*/ 93 w 1769"/>
                      <a:gd name="T15" fmla="*/ 89 h 791"/>
                      <a:gd name="T16" fmla="*/ 75 w 1769"/>
                      <a:gd name="T17" fmla="*/ 58 h 791"/>
                      <a:gd name="T18" fmla="*/ 39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4" name="Group 31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0738" name="Freeform 32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88 w 2736"/>
                      <a:gd name="T3" fmla="*/ 25 h 504"/>
                      <a:gd name="T4" fmla="*/ 181 w 2736"/>
                      <a:gd name="T5" fmla="*/ 4 h 504"/>
                      <a:gd name="T6" fmla="*/ 278 w 2736"/>
                      <a:gd name="T7" fmla="*/ 4 h 504"/>
                      <a:gd name="T8" fmla="*/ 277 w 2736"/>
                      <a:gd name="T9" fmla="*/ 15 h 504"/>
                      <a:gd name="T10" fmla="*/ 179 w 2736"/>
                      <a:gd name="T11" fmla="*/ 15 h 504"/>
                      <a:gd name="T12" fmla="*/ 66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39" name="Freeform 33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3 w 1769"/>
                      <a:gd name="T3" fmla="*/ 9 h 791"/>
                      <a:gd name="T4" fmla="*/ 56 w 1769"/>
                      <a:gd name="T5" fmla="*/ 30 h 791"/>
                      <a:gd name="T6" fmla="*/ 78 w 1769"/>
                      <a:gd name="T7" fmla="*/ 63 h 791"/>
                      <a:gd name="T8" fmla="*/ 85 w 1769"/>
                      <a:gd name="T9" fmla="*/ 88 h 791"/>
                      <a:gd name="T10" fmla="*/ 82 w 1769"/>
                      <a:gd name="T11" fmla="*/ 115 h 791"/>
                      <a:gd name="T12" fmla="*/ 77 w 1769"/>
                      <a:gd name="T13" fmla="*/ 93 h 791"/>
                      <a:gd name="T14" fmla="*/ 68 w 1769"/>
                      <a:gd name="T15" fmla="*/ 67 h 791"/>
                      <a:gd name="T16" fmla="*/ 53 w 1769"/>
                      <a:gd name="T17" fmla="*/ 43 h 791"/>
                      <a:gd name="T18" fmla="*/ 28 w 1769"/>
                      <a:gd name="T19" fmla="*/ 22 h 791"/>
                      <a:gd name="T20" fmla="*/ 0 w 1769"/>
                      <a:gd name="T21" fmla="*/ 1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5" name="Group 34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0736" name="Freeform 35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18 h 504"/>
                      <a:gd name="T2" fmla="*/ 60 w 2736"/>
                      <a:gd name="T3" fmla="*/ 6 h 504"/>
                      <a:gd name="T4" fmla="*/ 123 w 2736"/>
                      <a:gd name="T5" fmla="*/ 1 h 504"/>
                      <a:gd name="T6" fmla="*/ 189 w 2736"/>
                      <a:gd name="T7" fmla="*/ 1 h 504"/>
                      <a:gd name="T8" fmla="*/ 188 w 2736"/>
                      <a:gd name="T9" fmla="*/ 4 h 504"/>
                      <a:gd name="T10" fmla="*/ 122 w 2736"/>
                      <a:gd name="T11" fmla="*/ 4 h 504"/>
                      <a:gd name="T12" fmla="*/ 45 w 2736"/>
                      <a:gd name="T13" fmla="*/ 10 h 504"/>
                      <a:gd name="T14" fmla="*/ 0 w 2736"/>
                      <a:gd name="T15" fmla="*/ 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37" name="Freeform 36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6 w 1769"/>
                      <a:gd name="T3" fmla="*/ 2 h 791"/>
                      <a:gd name="T4" fmla="*/ 38 w 1769"/>
                      <a:gd name="T5" fmla="*/ 7 h 791"/>
                      <a:gd name="T6" fmla="*/ 53 w 1769"/>
                      <a:gd name="T7" fmla="*/ 15 h 791"/>
                      <a:gd name="T8" fmla="*/ 58 w 1769"/>
                      <a:gd name="T9" fmla="*/ 21 h 791"/>
                      <a:gd name="T10" fmla="*/ 56 w 1769"/>
                      <a:gd name="T11" fmla="*/ 28 h 791"/>
                      <a:gd name="T12" fmla="*/ 52 w 1769"/>
                      <a:gd name="T13" fmla="*/ 23 h 791"/>
                      <a:gd name="T14" fmla="*/ 46 w 1769"/>
                      <a:gd name="T15" fmla="*/ 16 h 791"/>
                      <a:gd name="T16" fmla="*/ 37 w 1769"/>
                      <a:gd name="T17" fmla="*/ 10 h 791"/>
                      <a:gd name="T18" fmla="*/ 19 w 1769"/>
                      <a:gd name="T19" fmla="*/ 6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6" name="Group 37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0734" name="Freeform 38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35" name="Freeform 39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7" name="Group 40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0732" name="Freeform 41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33" name="Freeform 42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8" name="Group 43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0730" name="Freeform 44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114 h 504"/>
                      <a:gd name="T2" fmla="*/ 167 w 2736"/>
                      <a:gd name="T3" fmla="*/ 38 h 504"/>
                      <a:gd name="T4" fmla="*/ 343 w 2736"/>
                      <a:gd name="T5" fmla="*/ 6 h 504"/>
                      <a:gd name="T6" fmla="*/ 529 w 2736"/>
                      <a:gd name="T7" fmla="*/ 6 h 504"/>
                      <a:gd name="T8" fmla="*/ 525 w 2736"/>
                      <a:gd name="T9" fmla="*/ 23 h 504"/>
                      <a:gd name="T10" fmla="*/ 341 w 2736"/>
                      <a:gd name="T11" fmla="*/ 23 h 504"/>
                      <a:gd name="T12" fmla="*/ 127 w 2736"/>
                      <a:gd name="T13" fmla="*/ 65 h 504"/>
                      <a:gd name="T14" fmla="*/ 0 w 2736"/>
                      <a:gd name="T15" fmla="*/ 1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31" name="Freeform 45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45 w 1769"/>
                      <a:gd name="T3" fmla="*/ 13 h 791"/>
                      <a:gd name="T4" fmla="*/ 106 w 1769"/>
                      <a:gd name="T5" fmla="*/ 45 h 791"/>
                      <a:gd name="T6" fmla="*/ 148 w 1769"/>
                      <a:gd name="T7" fmla="*/ 97 h 791"/>
                      <a:gd name="T8" fmla="*/ 161 w 1769"/>
                      <a:gd name="T9" fmla="*/ 137 h 791"/>
                      <a:gd name="T10" fmla="*/ 155 w 1769"/>
                      <a:gd name="T11" fmla="*/ 177 h 791"/>
                      <a:gd name="T12" fmla="*/ 146 w 1769"/>
                      <a:gd name="T13" fmla="*/ 143 h 791"/>
                      <a:gd name="T14" fmla="*/ 128 w 1769"/>
                      <a:gd name="T15" fmla="*/ 103 h 791"/>
                      <a:gd name="T16" fmla="*/ 102 w 1769"/>
                      <a:gd name="T17" fmla="*/ 67 h 791"/>
                      <a:gd name="T18" fmla="*/ 53 w 1769"/>
                      <a:gd name="T19" fmla="*/ 34 h 791"/>
                      <a:gd name="T20" fmla="*/ 0 w 1769"/>
                      <a:gd name="T21" fmla="*/ 17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59" name="Group 46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0728" name="Freeform 47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66 h 504"/>
                      <a:gd name="T2" fmla="*/ 140 w 2736"/>
                      <a:gd name="T3" fmla="*/ 22 h 504"/>
                      <a:gd name="T4" fmla="*/ 288 w 2736"/>
                      <a:gd name="T5" fmla="*/ 3 h 504"/>
                      <a:gd name="T6" fmla="*/ 444 w 2736"/>
                      <a:gd name="T7" fmla="*/ 3 h 504"/>
                      <a:gd name="T8" fmla="*/ 441 w 2736"/>
                      <a:gd name="T9" fmla="*/ 13 h 504"/>
                      <a:gd name="T10" fmla="*/ 286 w 2736"/>
                      <a:gd name="T11" fmla="*/ 13 h 504"/>
                      <a:gd name="T12" fmla="*/ 106 w 2736"/>
                      <a:gd name="T13" fmla="*/ 39 h 504"/>
                      <a:gd name="T14" fmla="*/ 0 w 2736"/>
                      <a:gd name="T15" fmla="*/ 6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29" name="Freeform 48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7 h 791"/>
                      <a:gd name="T4" fmla="*/ 89 w 1769"/>
                      <a:gd name="T5" fmla="*/ 26 h 791"/>
                      <a:gd name="T6" fmla="*/ 124 w 1769"/>
                      <a:gd name="T7" fmla="*/ 57 h 791"/>
                      <a:gd name="T8" fmla="*/ 135 w 1769"/>
                      <a:gd name="T9" fmla="*/ 79 h 791"/>
                      <a:gd name="T10" fmla="*/ 130 w 1769"/>
                      <a:gd name="T11" fmla="*/ 104 h 791"/>
                      <a:gd name="T12" fmla="*/ 122 w 1769"/>
                      <a:gd name="T13" fmla="*/ 83 h 791"/>
                      <a:gd name="T14" fmla="*/ 107 w 1769"/>
                      <a:gd name="T15" fmla="*/ 60 h 791"/>
                      <a:gd name="T16" fmla="*/ 85 w 1769"/>
                      <a:gd name="T17" fmla="*/ 39 h 791"/>
                      <a:gd name="T18" fmla="*/ 45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0" name="Group 49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0726" name="Freeform 50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98 h 504"/>
                      <a:gd name="T2" fmla="*/ 122 w 2736"/>
                      <a:gd name="T3" fmla="*/ 33 h 504"/>
                      <a:gd name="T4" fmla="*/ 251 w 2736"/>
                      <a:gd name="T5" fmla="*/ 5 h 504"/>
                      <a:gd name="T6" fmla="*/ 386 w 2736"/>
                      <a:gd name="T7" fmla="*/ 5 h 504"/>
                      <a:gd name="T8" fmla="*/ 384 w 2736"/>
                      <a:gd name="T9" fmla="*/ 20 h 504"/>
                      <a:gd name="T10" fmla="*/ 249 w 2736"/>
                      <a:gd name="T11" fmla="*/ 20 h 504"/>
                      <a:gd name="T12" fmla="*/ 93 w 2736"/>
                      <a:gd name="T13" fmla="*/ 57 h 504"/>
                      <a:gd name="T14" fmla="*/ 0 w 2736"/>
                      <a:gd name="T15" fmla="*/ 9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27" name="Freeform 51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3 w 1769"/>
                      <a:gd name="T3" fmla="*/ 11 h 791"/>
                      <a:gd name="T4" fmla="*/ 78 w 1769"/>
                      <a:gd name="T5" fmla="*/ 39 h 791"/>
                      <a:gd name="T6" fmla="*/ 108 w 1769"/>
                      <a:gd name="T7" fmla="*/ 84 h 791"/>
                      <a:gd name="T8" fmla="*/ 118 w 1769"/>
                      <a:gd name="T9" fmla="*/ 119 h 791"/>
                      <a:gd name="T10" fmla="*/ 114 w 1769"/>
                      <a:gd name="T11" fmla="*/ 154 h 791"/>
                      <a:gd name="T12" fmla="*/ 107 w 1769"/>
                      <a:gd name="T13" fmla="*/ 124 h 791"/>
                      <a:gd name="T14" fmla="*/ 93 w 1769"/>
                      <a:gd name="T15" fmla="*/ 89 h 791"/>
                      <a:gd name="T16" fmla="*/ 75 w 1769"/>
                      <a:gd name="T17" fmla="*/ 58 h 791"/>
                      <a:gd name="T18" fmla="*/ 39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1" name="Group 52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0724" name="Freeform 53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88 w 2736"/>
                      <a:gd name="T3" fmla="*/ 25 h 504"/>
                      <a:gd name="T4" fmla="*/ 181 w 2736"/>
                      <a:gd name="T5" fmla="*/ 4 h 504"/>
                      <a:gd name="T6" fmla="*/ 278 w 2736"/>
                      <a:gd name="T7" fmla="*/ 4 h 504"/>
                      <a:gd name="T8" fmla="*/ 277 w 2736"/>
                      <a:gd name="T9" fmla="*/ 15 h 504"/>
                      <a:gd name="T10" fmla="*/ 179 w 2736"/>
                      <a:gd name="T11" fmla="*/ 15 h 504"/>
                      <a:gd name="T12" fmla="*/ 66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25" name="Freeform 54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3 w 1769"/>
                      <a:gd name="T3" fmla="*/ 9 h 791"/>
                      <a:gd name="T4" fmla="*/ 56 w 1769"/>
                      <a:gd name="T5" fmla="*/ 30 h 791"/>
                      <a:gd name="T6" fmla="*/ 78 w 1769"/>
                      <a:gd name="T7" fmla="*/ 63 h 791"/>
                      <a:gd name="T8" fmla="*/ 85 w 1769"/>
                      <a:gd name="T9" fmla="*/ 88 h 791"/>
                      <a:gd name="T10" fmla="*/ 82 w 1769"/>
                      <a:gd name="T11" fmla="*/ 115 h 791"/>
                      <a:gd name="T12" fmla="*/ 77 w 1769"/>
                      <a:gd name="T13" fmla="*/ 93 h 791"/>
                      <a:gd name="T14" fmla="*/ 68 w 1769"/>
                      <a:gd name="T15" fmla="*/ 67 h 791"/>
                      <a:gd name="T16" fmla="*/ 53 w 1769"/>
                      <a:gd name="T17" fmla="*/ 43 h 791"/>
                      <a:gd name="T18" fmla="*/ 28 w 1769"/>
                      <a:gd name="T19" fmla="*/ 22 h 791"/>
                      <a:gd name="T20" fmla="*/ 0 w 1769"/>
                      <a:gd name="T21" fmla="*/ 1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2" name="Group 55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0722" name="Freeform 56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18 h 504"/>
                      <a:gd name="T2" fmla="*/ 60 w 2736"/>
                      <a:gd name="T3" fmla="*/ 6 h 504"/>
                      <a:gd name="T4" fmla="*/ 123 w 2736"/>
                      <a:gd name="T5" fmla="*/ 1 h 504"/>
                      <a:gd name="T6" fmla="*/ 189 w 2736"/>
                      <a:gd name="T7" fmla="*/ 1 h 504"/>
                      <a:gd name="T8" fmla="*/ 188 w 2736"/>
                      <a:gd name="T9" fmla="*/ 4 h 504"/>
                      <a:gd name="T10" fmla="*/ 122 w 2736"/>
                      <a:gd name="T11" fmla="*/ 4 h 504"/>
                      <a:gd name="T12" fmla="*/ 45 w 2736"/>
                      <a:gd name="T13" fmla="*/ 10 h 504"/>
                      <a:gd name="T14" fmla="*/ 0 w 2736"/>
                      <a:gd name="T15" fmla="*/ 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23" name="Freeform 57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6 w 1769"/>
                      <a:gd name="T3" fmla="*/ 2 h 791"/>
                      <a:gd name="T4" fmla="*/ 38 w 1769"/>
                      <a:gd name="T5" fmla="*/ 7 h 791"/>
                      <a:gd name="T6" fmla="*/ 53 w 1769"/>
                      <a:gd name="T7" fmla="*/ 15 h 791"/>
                      <a:gd name="T8" fmla="*/ 58 w 1769"/>
                      <a:gd name="T9" fmla="*/ 21 h 791"/>
                      <a:gd name="T10" fmla="*/ 56 w 1769"/>
                      <a:gd name="T11" fmla="*/ 28 h 791"/>
                      <a:gd name="T12" fmla="*/ 52 w 1769"/>
                      <a:gd name="T13" fmla="*/ 23 h 791"/>
                      <a:gd name="T14" fmla="*/ 46 w 1769"/>
                      <a:gd name="T15" fmla="*/ 16 h 791"/>
                      <a:gd name="T16" fmla="*/ 37 w 1769"/>
                      <a:gd name="T17" fmla="*/ 10 h 791"/>
                      <a:gd name="T18" fmla="*/ 19 w 1769"/>
                      <a:gd name="T19" fmla="*/ 6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3" name="Group 58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0720" name="Freeform 59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21" name="Freeform 60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4" name="Group 61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0718" name="Freeform 62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19" name="Freeform 63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5" name="Group 64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0716" name="Freeform 65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2 w 2736"/>
                      <a:gd name="T5" fmla="*/ 0 h 504"/>
                      <a:gd name="T6" fmla="*/ 3 w 2736"/>
                      <a:gd name="T7" fmla="*/ 0 h 504"/>
                      <a:gd name="T8" fmla="*/ 3 w 2736"/>
                      <a:gd name="T9" fmla="*/ 0 h 504"/>
                      <a:gd name="T10" fmla="*/ 2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17" name="Freeform 66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1 h 791"/>
                      <a:gd name="T10" fmla="*/ 1 w 1769"/>
                      <a:gd name="T11" fmla="*/ 1 h 791"/>
                      <a:gd name="T12" fmla="*/ 1 w 1769"/>
                      <a:gd name="T13" fmla="*/ 1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6" name="Group 67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0714" name="Freeform 68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2 w 2736"/>
                      <a:gd name="T5" fmla="*/ 0 h 504"/>
                      <a:gd name="T6" fmla="*/ 3 w 2736"/>
                      <a:gd name="T7" fmla="*/ 0 h 504"/>
                      <a:gd name="T8" fmla="*/ 3 w 2736"/>
                      <a:gd name="T9" fmla="*/ 0 h 504"/>
                      <a:gd name="T10" fmla="*/ 2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15" name="Freeform 69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1 h 791"/>
                      <a:gd name="T10" fmla="*/ 1 w 1769"/>
                      <a:gd name="T11" fmla="*/ 1 h 791"/>
                      <a:gd name="T12" fmla="*/ 1 w 1769"/>
                      <a:gd name="T13" fmla="*/ 1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7" name="Group 70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0712" name="Freeform 71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23 w 2736"/>
                      <a:gd name="T3" fmla="*/ 6 h 504"/>
                      <a:gd name="T4" fmla="*/ 46 w 2736"/>
                      <a:gd name="T5" fmla="*/ 1 h 504"/>
                      <a:gd name="T6" fmla="*/ 72 w 2736"/>
                      <a:gd name="T7" fmla="*/ 1 h 504"/>
                      <a:gd name="T8" fmla="*/ 71 w 2736"/>
                      <a:gd name="T9" fmla="*/ 3 h 504"/>
                      <a:gd name="T10" fmla="*/ 46 w 2736"/>
                      <a:gd name="T11" fmla="*/ 3 h 504"/>
                      <a:gd name="T12" fmla="*/ 1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13" name="Freeform 72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2 h 791"/>
                      <a:gd name="T4" fmla="*/ 14 w 1769"/>
                      <a:gd name="T5" fmla="*/ 6 h 791"/>
                      <a:gd name="T6" fmla="*/ 20 w 1769"/>
                      <a:gd name="T7" fmla="*/ 15 h 791"/>
                      <a:gd name="T8" fmla="*/ 22 w 1769"/>
                      <a:gd name="T9" fmla="*/ 20 h 791"/>
                      <a:gd name="T10" fmla="*/ 21 w 1769"/>
                      <a:gd name="T11" fmla="*/ 26 h 791"/>
                      <a:gd name="T12" fmla="*/ 20 w 1769"/>
                      <a:gd name="T13" fmla="*/ 21 h 791"/>
                      <a:gd name="T14" fmla="*/ 17 w 1769"/>
                      <a:gd name="T15" fmla="*/ 15 h 791"/>
                      <a:gd name="T16" fmla="*/ 14 w 1769"/>
                      <a:gd name="T17" fmla="*/ 10 h 791"/>
                      <a:gd name="T18" fmla="*/ 7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8" name="Group 73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0710" name="Freeform 74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19 w 2736"/>
                      <a:gd name="T3" fmla="*/ 6 h 504"/>
                      <a:gd name="T4" fmla="*/ 40 w 2736"/>
                      <a:gd name="T5" fmla="*/ 1 h 504"/>
                      <a:gd name="T6" fmla="*/ 62 w 2736"/>
                      <a:gd name="T7" fmla="*/ 1 h 504"/>
                      <a:gd name="T8" fmla="*/ 62 w 2736"/>
                      <a:gd name="T9" fmla="*/ 3 h 504"/>
                      <a:gd name="T10" fmla="*/ 40 w 2736"/>
                      <a:gd name="T11" fmla="*/ 3 h 504"/>
                      <a:gd name="T12" fmla="*/ 15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11" name="Freeform 75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5 w 1769"/>
                      <a:gd name="T3" fmla="*/ 2 h 791"/>
                      <a:gd name="T4" fmla="*/ 13 w 1769"/>
                      <a:gd name="T5" fmla="*/ 6 h 791"/>
                      <a:gd name="T6" fmla="*/ 17 w 1769"/>
                      <a:gd name="T7" fmla="*/ 15 h 791"/>
                      <a:gd name="T8" fmla="*/ 19 w 1769"/>
                      <a:gd name="T9" fmla="*/ 20 h 791"/>
                      <a:gd name="T10" fmla="*/ 18 w 1769"/>
                      <a:gd name="T11" fmla="*/ 26 h 791"/>
                      <a:gd name="T12" fmla="*/ 17 w 1769"/>
                      <a:gd name="T13" fmla="*/ 21 h 791"/>
                      <a:gd name="T14" fmla="*/ 15 w 1769"/>
                      <a:gd name="T15" fmla="*/ 15 h 791"/>
                      <a:gd name="T16" fmla="*/ 12 w 1769"/>
                      <a:gd name="T17" fmla="*/ 10 h 791"/>
                      <a:gd name="T18" fmla="*/ 6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69" name="Group 76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0708" name="Freeform 77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09" name="Freeform 78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0" name="Group 79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0706" name="Freeform 80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07" name="Freeform 81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671" name="Freeform 82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1 w 2736"/>
                    <a:gd name="T5" fmla="*/ 0 h 504"/>
                    <a:gd name="T6" fmla="*/ 1 w 2736"/>
                    <a:gd name="T7" fmla="*/ 0 h 504"/>
                    <a:gd name="T8" fmla="*/ 1 w 2736"/>
                    <a:gd name="T9" fmla="*/ 0 h 504"/>
                    <a:gd name="T10" fmla="*/ 1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72" name="Freeform 83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0673" name="Group 84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0704" name="Freeform 85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9 h 504"/>
                      <a:gd name="T2" fmla="*/ 19 w 2736"/>
                      <a:gd name="T3" fmla="*/ 3 h 504"/>
                      <a:gd name="T4" fmla="*/ 40 w 2736"/>
                      <a:gd name="T5" fmla="*/ 0 h 504"/>
                      <a:gd name="T6" fmla="*/ 62 w 2736"/>
                      <a:gd name="T7" fmla="*/ 0 h 504"/>
                      <a:gd name="T8" fmla="*/ 62 w 2736"/>
                      <a:gd name="T9" fmla="*/ 2 h 504"/>
                      <a:gd name="T10" fmla="*/ 40 w 2736"/>
                      <a:gd name="T11" fmla="*/ 2 h 504"/>
                      <a:gd name="T12" fmla="*/ 15 w 2736"/>
                      <a:gd name="T13" fmla="*/ 5 h 504"/>
                      <a:gd name="T14" fmla="*/ 0 w 2736"/>
                      <a:gd name="T15" fmla="*/ 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05" name="Freeform 86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5 w 1769"/>
                      <a:gd name="T3" fmla="*/ 1 h 791"/>
                      <a:gd name="T4" fmla="*/ 13 w 1769"/>
                      <a:gd name="T5" fmla="*/ 4 h 791"/>
                      <a:gd name="T6" fmla="*/ 17 w 1769"/>
                      <a:gd name="T7" fmla="*/ 8 h 791"/>
                      <a:gd name="T8" fmla="*/ 19 w 1769"/>
                      <a:gd name="T9" fmla="*/ 11 h 791"/>
                      <a:gd name="T10" fmla="*/ 18 w 1769"/>
                      <a:gd name="T11" fmla="*/ 14 h 791"/>
                      <a:gd name="T12" fmla="*/ 17 w 1769"/>
                      <a:gd name="T13" fmla="*/ 11 h 791"/>
                      <a:gd name="T14" fmla="*/ 15 w 1769"/>
                      <a:gd name="T15" fmla="*/ 8 h 791"/>
                      <a:gd name="T16" fmla="*/ 12 w 1769"/>
                      <a:gd name="T17" fmla="*/ 5 h 791"/>
                      <a:gd name="T18" fmla="*/ 6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4" name="Group 87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0702" name="Freeform 88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42 h 504"/>
                      <a:gd name="T2" fmla="*/ 27 w 2736"/>
                      <a:gd name="T3" fmla="*/ 14 h 504"/>
                      <a:gd name="T4" fmla="*/ 57 w 2736"/>
                      <a:gd name="T5" fmla="*/ 2 h 504"/>
                      <a:gd name="T6" fmla="*/ 87 w 2736"/>
                      <a:gd name="T7" fmla="*/ 2 h 504"/>
                      <a:gd name="T8" fmla="*/ 87 w 2736"/>
                      <a:gd name="T9" fmla="*/ 9 h 504"/>
                      <a:gd name="T10" fmla="*/ 56 w 2736"/>
                      <a:gd name="T11" fmla="*/ 9 h 504"/>
                      <a:gd name="T12" fmla="*/ 21 w 2736"/>
                      <a:gd name="T13" fmla="*/ 24 h 504"/>
                      <a:gd name="T14" fmla="*/ 0 w 2736"/>
                      <a:gd name="T15" fmla="*/ 4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03" name="Freeform 89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7 w 1769"/>
                      <a:gd name="T3" fmla="*/ 5 h 791"/>
                      <a:gd name="T4" fmla="*/ 18 w 1769"/>
                      <a:gd name="T5" fmla="*/ 16 h 791"/>
                      <a:gd name="T6" fmla="*/ 24 w 1769"/>
                      <a:gd name="T7" fmla="*/ 35 h 791"/>
                      <a:gd name="T8" fmla="*/ 27 w 1769"/>
                      <a:gd name="T9" fmla="*/ 50 h 791"/>
                      <a:gd name="T10" fmla="*/ 26 w 1769"/>
                      <a:gd name="T11" fmla="*/ 64 h 791"/>
                      <a:gd name="T12" fmla="*/ 24 w 1769"/>
                      <a:gd name="T13" fmla="*/ 52 h 791"/>
                      <a:gd name="T14" fmla="*/ 21 w 1769"/>
                      <a:gd name="T15" fmla="*/ 37 h 791"/>
                      <a:gd name="T16" fmla="*/ 17 w 1769"/>
                      <a:gd name="T17" fmla="*/ 24 h 791"/>
                      <a:gd name="T18" fmla="*/ 9 w 1769"/>
                      <a:gd name="T19" fmla="*/ 12 h 791"/>
                      <a:gd name="T20" fmla="*/ 0 w 1769"/>
                      <a:gd name="T21" fmla="*/ 6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5" name="Group 90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0700" name="Freeform 91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3 w 2736"/>
                      <a:gd name="T3" fmla="*/ 0 h 504"/>
                      <a:gd name="T4" fmla="*/ 26 w 2736"/>
                      <a:gd name="T5" fmla="*/ 0 h 504"/>
                      <a:gd name="T6" fmla="*/ 40 w 2736"/>
                      <a:gd name="T7" fmla="*/ 0 h 504"/>
                      <a:gd name="T8" fmla="*/ 40 w 2736"/>
                      <a:gd name="T9" fmla="*/ 0 h 504"/>
                      <a:gd name="T10" fmla="*/ 26 w 2736"/>
                      <a:gd name="T11" fmla="*/ 0 h 504"/>
                      <a:gd name="T12" fmla="*/ 10 w 2736"/>
                      <a:gd name="T13" fmla="*/ 0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701" name="Freeform 92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0 h 791"/>
                      <a:gd name="T8" fmla="*/ 12 w 1769"/>
                      <a:gd name="T9" fmla="*/ 1 h 791"/>
                      <a:gd name="T10" fmla="*/ 12 w 1769"/>
                      <a:gd name="T11" fmla="*/ 1 h 791"/>
                      <a:gd name="T12" fmla="*/ 11 w 1769"/>
                      <a:gd name="T13" fmla="*/ 1 h 791"/>
                      <a:gd name="T14" fmla="*/ 10 w 1769"/>
                      <a:gd name="T15" fmla="*/ 0 h 791"/>
                      <a:gd name="T16" fmla="*/ 8 w 1769"/>
                      <a:gd name="T17" fmla="*/ 0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6" name="Group 93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0698" name="Freeform 94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99" name="Freeform 95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7" name="Group 96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0696" name="Freeform 97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00 w 2736"/>
                      <a:gd name="T3" fmla="*/ 25 h 504"/>
                      <a:gd name="T4" fmla="*/ 205 w 2736"/>
                      <a:gd name="T5" fmla="*/ 4 h 504"/>
                      <a:gd name="T6" fmla="*/ 316 w 2736"/>
                      <a:gd name="T7" fmla="*/ 4 h 504"/>
                      <a:gd name="T8" fmla="*/ 314 w 2736"/>
                      <a:gd name="T9" fmla="*/ 15 h 504"/>
                      <a:gd name="T10" fmla="*/ 203 w 2736"/>
                      <a:gd name="T11" fmla="*/ 15 h 504"/>
                      <a:gd name="T12" fmla="*/ 75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97" name="Freeform 98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7 w 1769"/>
                      <a:gd name="T3" fmla="*/ 9 h 791"/>
                      <a:gd name="T4" fmla="*/ 63 w 1769"/>
                      <a:gd name="T5" fmla="*/ 30 h 791"/>
                      <a:gd name="T6" fmla="*/ 88 w 1769"/>
                      <a:gd name="T7" fmla="*/ 64 h 791"/>
                      <a:gd name="T8" fmla="*/ 96 w 1769"/>
                      <a:gd name="T9" fmla="*/ 90 h 791"/>
                      <a:gd name="T10" fmla="*/ 92 w 1769"/>
                      <a:gd name="T11" fmla="*/ 116 h 791"/>
                      <a:gd name="T12" fmla="*/ 87 w 1769"/>
                      <a:gd name="T13" fmla="*/ 94 h 791"/>
                      <a:gd name="T14" fmla="*/ 76 w 1769"/>
                      <a:gd name="T15" fmla="*/ 67 h 791"/>
                      <a:gd name="T16" fmla="*/ 61 w 1769"/>
                      <a:gd name="T17" fmla="*/ 43 h 791"/>
                      <a:gd name="T18" fmla="*/ 32 w 1769"/>
                      <a:gd name="T19" fmla="*/ 22 h 791"/>
                      <a:gd name="T20" fmla="*/ 0 w 1769"/>
                      <a:gd name="T21" fmla="*/ 1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8" name="Group 99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0694" name="Freeform 100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65 h 504"/>
                      <a:gd name="T2" fmla="*/ 132 w 2736"/>
                      <a:gd name="T3" fmla="*/ 22 h 504"/>
                      <a:gd name="T4" fmla="*/ 272 w 2736"/>
                      <a:gd name="T5" fmla="*/ 3 h 504"/>
                      <a:gd name="T6" fmla="*/ 418 w 2736"/>
                      <a:gd name="T7" fmla="*/ 3 h 504"/>
                      <a:gd name="T8" fmla="*/ 416 w 2736"/>
                      <a:gd name="T9" fmla="*/ 13 h 504"/>
                      <a:gd name="T10" fmla="*/ 270 w 2736"/>
                      <a:gd name="T11" fmla="*/ 13 h 504"/>
                      <a:gd name="T12" fmla="*/ 100 w 2736"/>
                      <a:gd name="T13" fmla="*/ 37 h 504"/>
                      <a:gd name="T14" fmla="*/ 0 w 2736"/>
                      <a:gd name="T15" fmla="*/ 6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95" name="Freeform 101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5 w 1769"/>
                      <a:gd name="T3" fmla="*/ 7 h 791"/>
                      <a:gd name="T4" fmla="*/ 84 w 1769"/>
                      <a:gd name="T5" fmla="*/ 26 h 791"/>
                      <a:gd name="T6" fmla="*/ 117 w 1769"/>
                      <a:gd name="T7" fmla="*/ 55 h 791"/>
                      <a:gd name="T8" fmla="*/ 127 w 1769"/>
                      <a:gd name="T9" fmla="*/ 78 h 791"/>
                      <a:gd name="T10" fmla="*/ 122 w 1769"/>
                      <a:gd name="T11" fmla="*/ 101 h 791"/>
                      <a:gd name="T12" fmla="*/ 115 w 1769"/>
                      <a:gd name="T13" fmla="*/ 81 h 791"/>
                      <a:gd name="T14" fmla="*/ 101 w 1769"/>
                      <a:gd name="T15" fmla="*/ 58 h 791"/>
                      <a:gd name="T16" fmla="*/ 80 w 1769"/>
                      <a:gd name="T17" fmla="*/ 38 h 791"/>
                      <a:gd name="T18" fmla="*/ 42 w 1769"/>
                      <a:gd name="T19" fmla="*/ 19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79" name="Group 102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0692" name="Freeform 103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93" name="Freeform 104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80" name="Group 105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0690" name="Freeform 106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62 h 504"/>
                      <a:gd name="T2" fmla="*/ 114 w 2736"/>
                      <a:gd name="T3" fmla="*/ 21 h 504"/>
                      <a:gd name="T4" fmla="*/ 235 w 2736"/>
                      <a:gd name="T5" fmla="*/ 3 h 504"/>
                      <a:gd name="T6" fmla="*/ 362 w 2736"/>
                      <a:gd name="T7" fmla="*/ 3 h 504"/>
                      <a:gd name="T8" fmla="*/ 359 w 2736"/>
                      <a:gd name="T9" fmla="*/ 12 h 504"/>
                      <a:gd name="T10" fmla="*/ 233 w 2736"/>
                      <a:gd name="T11" fmla="*/ 12 h 504"/>
                      <a:gd name="T12" fmla="*/ 87 w 2736"/>
                      <a:gd name="T13" fmla="*/ 36 h 504"/>
                      <a:gd name="T14" fmla="*/ 0 w 2736"/>
                      <a:gd name="T15" fmla="*/ 6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91" name="Freeform 107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1 w 1769"/>
                      <a:gd name="T3" fmla="*/ 7 h 791"/>
                      <a:gd name="T4" fmla="*/ 73 w 1769"/>
                      <a:gd name="T5" fmla="*/ 25 h 791"/>
                      <a:gd name="T6" fmla="*/ 101 w 1769"/>
                      <a:gd name="T7" fmla="*/ 53 h 791"/>
                      <a:gd name="T8" fmla="*/ 110 w 1769"/>
                      <a:gd name="T9" fmla="*/ 75 h 791"/>
                      <a:gd name="T10" fmla="*/ 106 w 1769"/>
                      <a:gd name="T11" fmla="*/ 97 h 791"/>
                      <a:gd name="T12" fmla="*/ 100 w 1769"/>
                      <a:gd name="T13" fmla="*/ 78 h 791"/>
                      <a:gd name="T14" fmla="*/ 87 w 1769"/>
                      <a:gd name="T15" fmla="*/ 56 h 791"/>
                      <a:gd name="T16" fmla="*/ 70 w 1769"/>
                      <a:gd name="T17" fmla="*/ 37 h 791"/>
                      <a:gd name="T18" fmla="*/ 37 w 1769"/>
                      <a:gd name="T19" fmla="*/ 18 h 791"/>
                      <a:gd name="T20" fmla="*/ 0 w 1769"/>
                      <a:gd name="T21" fmla="*/ 9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81" name="Group 108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0688" name="Freeform 109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101 w 2736"/>
                      <a:gd name="T3" fmla="*/ 10 h 504"/>
                      <a:gd name="T4" fmla="*/ 208 w 2736"/>
                      <a:gd name="T5" fmla="*/ 1 h 504"/>
                      <a:gd name="T6" fmla="*/ 321 w 2736"/>
                      <a:gd name="T7" fmla="*/ 1 h 504"/>
                      <a:gd name="T8" fmla="*/ 319 w 2736"/>
                      <a:gd name="T9" fmla="*/ 6 h 504"/>
                      <a:gd name="T10" fmla="*/ 207 w 2736"/>
                      <a:gd name="T11" fmla="*/ 6 h 504"/>
                      <a:gd name="T12" fmla="*/ 7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89" name="Freeform 110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7 w 1769"/>
                      <a:gd name="T3" fmla="*/ 3 h 791"/>
                      <a:gd name="T4" fmla="*/ 65 w 1769"/>
                      <a:gd name="T5" fmla="*/ 11 h 791"/>
                      <a:gd name="T6" fmla="*/ 90 w 1769"/>
                      <a:gd name="T7" fmla="*/ 24 h 791"/>
                      <a:gd name="T8" fmla="*/ 98 w 1769"/>
                      <a:gd name="T9" fmla="*/ 35 h 791"/>
                      <a:gd name="T10" fmla="*/ 94 w 1769"/>
                      <a:gd name="T11" fmla="*/ 44 h 791"/>
                      <a:gd name="T12" fmla="*/ 88 w 1769"/>
                      <a:gd name="T13" fmla="*/ 36 h 791"/>
                      <a:gd name="T14" fmla="*/ 77 w 1769"/>
                      <a:gd name="T15" fmla="*/ 26 h 791"/>
                      <a:gd name="T16" fmla="*/ 62 w 1769"/>
                      <a:gd name="T17" fmla="*/ 17 h 791"/>
                      <a:gd name="T18" fmla="*/ 33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82" name="Group 111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0686" name="Freeform 112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72 w 2736"/>
                      <a:gd name="T3" fmla="*/ 10 h 504"/>
                      <a:gd name="T4" fmla="*/ 148 w 2736"/>
                      <a:gd name="T5" fmla="*/ 1 h 504"/>
                      <a:gd name="T6" fmla="*/ 228 w 2736"/>
                      <a:gd name="T7" fmla="*/ 1 h 504"/>
                      <a:gd name="T8" fmla="*/ 227 w 2736"/>
                      <a:gd name="T9" fmla="*/ 6 h 504"/>
                      <a:gd name="T10" fmla="*/ 147 w 2736"/>
                      <a:gd name="T11" fmla="*/ 6 h 504"/>
                      <a:gd name="T12" fmla="*/ 55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87" name="Freeform 113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9 w 1769"/>
                      <a:gd name="T3" fmla="*/ 3 h 791"/>
                      <a:gd name="T4" fmla="*/ 46 w 1769"/>
                      <a:gd name="T5" fmla="*/ 11 h 791"/>
                      <a:gd name="T6" fmla="*/ 64 w 1769"/>
                      <a:gd name="T7" fmla="*/ 24 h 791"/>
                      <a:gd name="T8" fmla="*/ 70 w 1769"/>
                      <a:gd name="T9" fmla="*/ 35 h 791"/>
                      <a:gd name="T10" fmla="*/ 67 w 1769"/>
                      <a:gd name="T11" fmla="*/ 44 h 791"/>
                      <a:gd name="T12" fmla="*/ 63 w 1769"/>
                      <a:gd name="T13" fmla="*/ 36 h 791"/>
                      <a:gd name="T14" fmla="*/ 55 w 1769"/>
                      <a:gd name="T15" fmla="*/ 26 h 791"/>
                      <a:gd name="T16" fmla="*/ 44 w 1769"/>
                      <a:gd name="T17" fmla="*/ 17 h 791"/>
                      <a:gd name="T18" fmla="*/ 23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683" name="Group 114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0684" name="Freeform 115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0 h 504"/>
                      <a:gd name="T2" fmla="*/ 66 w 2736"/>
                      <a:gd name="T3" fmla="*/ 3 h 504"/>
                      <a:gd name="T4" fmla="*/ 135 w 2736"/>
                      <a:gd name="T5" fmla="*/ 0 h 504"/>
                      <a:gd name="T6" fmla="*/ 209 w 2736"/>
                      <a:gd name="T7" fmla="*/ 0 h 504"/>
                      <a:gd name="T8" fmla="*/ 207 w 2736"/>
                      <a:gd name="T9" fmla="*/ 2 h 504"/>
                      <a:gd name="T10" fmla="*/ 134 w 2736"/>
                      <a:gd name="T11" fmla="*/ 2 h 504"/>
                      <a:gd name="T12" fmla="*/ 50 w 2736"/>
                      <a:gd name="T13" fmla="*/ 6 h 504"/>
                      <a:gd name="T14" fmla="*/ 0 w 2736"/>
                      <a:gd name="T15" fmla="*/ 1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85" name="Freeform 116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7 w 1769"/>
                      <a:gd name="T3" fmla="*/ 1 h 791"/>
                      <a:gd name="T4" fmla="*/ 42 w 1769"/>
                      <a:gd name="T5" fmla="*/ 4 h 791"/>
                      <a:gd name="T6" fmla="*/ 58 w 1769"/>
                      <a:gd name="T7" fmla="*/ 8 h 791"/>
                      <a:gd name="T8" fmla="*/ 63 w 1769"/>
                      <a:gd name="T9" fmla="*/ 12 h 791"/>
                      <a:gd name="T10" fmla="*/ 61 w 1769"/>
                      <a:gd name="T11" fmla="*/ 15 h 791"/>
                      <a:gd name="T12" fmla="*/ 58 w 1769"/>
                      <a:gd name="T13" fmla="*/ 12 h 791"/>
                      <a:gd name="T14" fmla="*/ 50 w 1769"/>
                      <a:gd name="T15" fmla="*/ 9 h 791"/>
                      <a:gd name="T16" fmla="*/ 40 w 1769"/>
                      <a:gd name="T17" fmla="*/ 6 h 791"/>
                      <a:gd name="T18" fmla="*/ 21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628" name="Freeform 117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1 w 776"/>
                  <a:gd name="T9" fmla="*/ 1 h 2368"/>
                  <a:gd name="T10" fmla="*/ 1 w 776"/>
                  <a:gd name="T11" fmla="*/ 1 h 2368"/>
                  <a:gd name="T12" fmla="*/ 1 w 776"/>
                  <a:gd name="T13" fmla="*/ 2 h 2368"/>
                  <a:gd name="T14" fmla="*/ 2 w 776"/>
                  <a:gd name="T15" fmla="*/ 2 h 2368"/>
                  <a:gd name="T16" fmla="*/ 1 w 776"/>
                  <a:gd name="T17" fmla="*/ 2 h 2368"/>
                  <a:gd name="T18" fmla="*/ 2 w 776"/>
                  <a:gd name="T19" fmla="*/ 2 h 2368"/>
                  <a:gd name="T20" fmla="*/ 2 w 776"/>
                  <a:gd name="T21" fmla="*/ 3 h 2368"/>
                  <a:gd name="T22" fmla="*/ 2 w 776"/>
                  <a:gd name="T23" fmla="*/ 3 h 2368"/>
                  <a:gd name="T24" fmla="*/ 2 w 776"/>
                  <a:gd name="T25" fmla="*/ 3 h 2368"/>
                  <a:gd name="T26" fmla="*/ 2 w 776"/>
                  <a:gd name="T27" fmla="*/ 4 h 2368"/>
                  <a:gd name="T28" fmla="*/ 2 w 776"/>
                  <a:gd name="T29" fmla="*/ 4 h 2368"/>
                  <a:gd name="T30" fmla="*/ 3 w 776"/>
                  <a:gd name="T31" fmla="*/ 5 h 2368"/>
                  <a:gd name="T32" fmla="*/ 2 w 776"/>
                  <a:gd name="T33" fmla="*/ 5 h 2368"/>
                  <a:gd name="T34" fmla="*/ 3 w 776"/>
                  <a:gd name="T35" fmla="*/ 6 h 2368"/>
                  <a:gd name="T36" fmla="*/ 2 w 776"/>
                  <a:gd name="T37" fmla="*/ 6 h 2368"/>
                  <a:gd name="T38" fmla="*/ 3 w 776"/>
                  <a:gd name="T39" fmla="*/ 7 h 2368"/>
                  <a:gd name="T40" fmla="*/ 3 w 776"/>
                  <a:gd name="T41" fmla="*/ 7 h 2368"/>
                  <a:gd name="T42" fmla="*/ 3 w 776"/>
                  <a:gd name="T43" fmla="*/ 8 h 2368"/>
                  <a:gd name="T44" fmla="*/ 3 w 776"/>
                  <a:gd name="T45" fmla="*/ 8 h 2368"/>
                  <a:gd name="T46" fmla="*/ 3 w 776"/>
                  <a:gd name="T47" fmla="*/ 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9" name="Arc 118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0" name="Arc 119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1" name="Arc 120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2" name="Arc 121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3" name="Arc 122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4" name="Arc 123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5" name="Arc 124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6" name="Arc 125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7" name="Freeform 126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1 w 776"/>
                  <a:gd name="T9" fmla="*/ 1 h 2368"/>
                  <a:gd name="T10" fmla="*/ 1 w 776"/>
                  <a:gd name="T11" fmla="*/ 1 h 2368"/>
                  <a:gd name="T12" fmla="*/ 1 w 776"/>
                  <a:gd name="T13" fmla="*/ 2 h 2368"/>
                  <a:gd name="T14" fmla="*/ 2 w 776"/>
                  <a:gd name="T15" fmla="*/ 2 h 2368"/>
                  <a:gd name="T16" fmla="*/ 1 w 776"/>
                  <a:gd name="T17" fmla="*/ 2 h 2368"/>
                  <a:gd name="T18" fmla="*/ 2 w 776"/>
                  <a:gd name="T19" fmla="*/ 2 h 2368"/>
                  <a:gd name="T20" fmla="*/ 2 w 776"/>
                  <a:gd name="T21" fmla="*/ 3 h 2368"/>
                  <a:gd name="T22" fmla="*/ 2 w 776"/>
                  <a:gd name="T23" fmla="*/ 3 h 2368"/>
                  <a:gd name="T24" fmla="*/ 2 w 776"/>
                  <a:gd name="T25" fmla="*/ 3 h 2368"/>
                  <a:gd name="T26" fmla="*/ 2 w 776"/>
                  <a:gd name="T27" fmla="*/ 4 h 2368"/>
                  <a:gd name="T28" fmla="*/ 2 w 776"/>
                  <a:gd name="T29" fmla="*/ 4 h 2368"/>
                  <a:gd name="T30" fmla="*/ 3 w 776"/>
                  <a:gd name="T31" fmla="*/ 5 h 2368"/>
                  <a:gd name="T32" fmla="*/ 2 w 776"/>
                  <a:gd name="T33" fmla="*/ 5 h 2368"/>
                  <a:gd name="T34" fmla="*/ 3 w 776"/>
                  <a:gd name="T35" fmla="*/ 6 h 2368"/>
                  <a:gd name="T36" fmla="*/ 2 w 776"/>
                  <a:gd name="T37" fmla="*/ 6 h 2368"/>
                  <a:gd name="T38" fmla="*/ 3 w 776"/>
                  <a:gd name="T39" fmla="*/ 7 h 2368"/>
                  <a:gd name="T40" fmla="*/ 3 w 776"/>
                  <a:gd name="T41" fmla="*/ 7 h 2368"/>
                  <a:gd name="T42" fmla="*/ 3 w 776"/>
                  <a:gd name="T43" fmla="*/ 8 h 2368"/>
                  <a:gd name="T44" fmla="*/ 3 w 776"/>
                  <a:gd name="T45" fmla="*/ 8 h 2368"/>
                  <a:gd name="T46" fmla="*/ 3 w 776"/>
                  <a:gd name="T47" fmla="*/ 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8" name="Freeform 127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2 w 776"/>
                  <a:gd name="T27" fmla="*/ 0 h 2368"/>
                  <a:gd name="T28" fmla="*/ 2 w 776"/>
                  <a:gd name="T29" fmla="*/ 0 h 2368"/>
                  <a:gd name="T30" fmla="*/ 2 w 776"/>
                  <a:gd name="T31" fmla="*/ 0 h 2368"/>
                  <a:gd name="T32" fmla="*/ 2 w 776"/>
                  <a:gd name="T33" fmla="*/ 1 h 2368"/>
                  <a:gd name="T34" fmla="*/ 2 w 776"/>
                  <a:gd name="T35" fmla="*/ 1 h 2368"/>
                  <a:gd name="T36" fmla="*/ 2 w 776"/>
                  <a:gd name="T37" fmla="*/ 1 h 2368"/>
                  <a:gd name="T38" fmla="*/ 2 w 776"/>
                  <a:gd name="T39" fmla="*/ 1 h 2368"/>
                  <a:gd name="T40" fmla="*/ 2 w 776"/>
                  <a:gd name="T41" fmla="*/ 1 h 2368"/>
                  <a:gd name="T42" fmla="*/ 2 w 776"/>
                  <a:gd name="T43" fmla="*/ 1 h 2368"/>
                  <a:gd name="T44" fmla="*/ 2 w 776"/>
                  <a:gd name="T45" fmla="*/ 1 h 2368"/>
                  <a:gd name="T46" fmla="*/ 2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9" name="Arc 128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0" name="Arc 129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1" name="Arc 130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2" name="Freeform 131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0 h 2368"/>
                  <a:gd name="T2" fmla="*/ 21 w 776"/>
                  <a:gd name="T3" fmla="*/ 0 h 2368"/>
                  <a:gd name="T4" fmla="*/ 9 w 776"/>
                  <a:gd name="T5" fmla="*/ 1 h 2368"/>
                  <a:gd name="T6" fmla="*/ 30 w 776"/>
                  <a:gd name="T7" fmla="*/ 1 h 2368"/>
                  <a:gd name="T8" fmla="*/ 18 w 776"/>
                  <a:gd name="T9" fmla="*/ 1 h 2368"/>
                  <a:gd name="T10" fmla="*/ 35 w 776"/>
                  <a:gd name="T11" fmla="*/ 2 h 2368"/>
                  <a:gd name="T12" fmla="*/ 26 w 776"/>
                  <a:gd name="T13" fmla="*/ 2 h 2368"/>
                  <a:gd name="T14" fmla="*/ 43 w 776"/>
                  <a:gd name="T15" fmla="*/ 2 h 2368"/>
                  <a:gd name="T16" fmla="*/ 35 w 776"/>
                  <a:gd name="T17" fmla="*/ 3 h 2368"/>
                  <a:gd name="T18" fmla="*/ 48 w 776"/>
                  <a:gd name="T19" fmla="*/ 3 h 2368"/>
                  <a:gd name="T20" fmla="*/ 43 w 776"/>
                  <a:gd name="T21" fmla="*/ 3 h 2368"/>
                  <a:gd name="T22" fmla="*/ 52 w 776"/>
                  <a:gd name="T23" fmla="*/ 3 h 2368"/>
                  <a:gd name="T24" fmla="*/ 52 w 776"/>
                  <a:gd name="T25" fmla="*/ 4 h 2368"/>
                  <a:gd name="T26" fmla="*/ 61 w 776"/>
                  <a:gd name="T27" fmla="*/ 4 h 2368"/>
                  <a:gd name="T28" fmla="*/ 56 w 776"/>
                  <a:gd name="T29" fmla="*/ 5 h 2368"/>
                  <a:gd name="T30" fmla="*/ 65 w 776"/>
                  <a:gd name="T31" fmla="*/ 5 h 2368"/>
                  <a:gd name="T32" fmla="*/ 61 w 776"/>
                  <a:gd name="T33" fmla="*/ 6 h 2368"/>
                  <a:gd name="T34" fmla="*/ 65 w 776"/>
                  <a:gd name="T35" fmla="*/ 7 h 2368"/>
                  <a:gd name="T36" fmla="*/ 61 w 776"/>
                  <a:gd name="T37" fmla="*/ 7 h 2368"/>
                  <a:gd name="T38" fmla="*/ 70 w 776"/>
                  <a:gd name="T39" fmla="*/ 7 h 2368"/>
                  <a:gd name="T40" fmla="*/ 65 w 776"/>
                  <a:gd name="T41" fmla="*/ 8 h 2368"/>
                  <a:gd name="T42" fmla="*/ 70 w 776"/>
                  <a:gd name="T43" fmla="*/ 9 h 2368"/>
                  <a:gd name="T44" fmla="*/ 65 w 776"/>
                  <a:gd name="T45" fmla="*/ 9 h 2368"/>
                  <a:gd name="T46" fmla="*/ 70 w 776"/>
                  <a:gd name="T47" fmla="*/ 1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3" name="Freeform 132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1 w 776"/>
                  <a:gd name="T5" fmla="*/ 1 h 2368"/>
                  <a:gd name="T6" fmla="*/ 5 w 776"/>
                  <a:gd name="T7" fmla="*/ 1 h 2368"/>
                  <a:gd name="T8" fmla="*/ 3 w 776"/>
                  <a:gd name="T9" fmla="*/ 1 h 2368"/>
                  <a:gd name="T10" fmla="*/ 6 w 776"/>
                  <a:gd name="T11" fmla="*/ 2 h 2368"/>
                  <a:gd name="T12" fmla="*/ 5 w 776"/>
                  <a:gd name="T13" fmla="*/ 2 h 2368"/>
                  <a:gd name="T14" fmla="*/ 7 w 776"/>
                  <a:gd name="T15" fmla="*/ 2 h 2368"/>
                  <a:gd name="T16" fmla="*/ 6 w 776"/>
                  <a:gd name="T17" fmla="*/ 3 h 2368"/>
                  <a:gd name="T18" fmla="*/ 8 w 776"/>
                  <a:gd name="T19" fmla="*/ 3 h 2368"/>
                  <a:gd name="T20" fmla="*/ 7 w 776"/>
                  <a:gd name="T21" fmla="*/ 3 h 2368"/>
                  <a:gd name="T22" fmla="*/ 9 w 776"/>
                  <a:gd name="T23" fmla="*/ 3 h 2368"/>
                  <a:gd name="T24" fmla="*/ 9 w 776"/>
                  <a:gd name="T25" fmla="*/ 4 h 2368"/>
                  <a:gd name="T26" fmla="*/ 10 w 776"/>
                  <a:gd name="T27" fmla="*/ 4 h 2368"/>
                  <a:gd name="T28" fmla="*/ 9 w 776"/>
                  <a:gd name="T29" fmla="*/ 5 h 2368"/>
                  <a:gd name="T30" fmla="*/ 11 w 776"/>
                  <a:gd name="T31" fmla="*/ 5 h 2368"/>
                  <a:gd name="T32" fmla="*/ 10 w 776"/>
                  <a:gd name="T33" fmla="*/ 6 h 2368"/>
                  <a:gd name="T34" fmla="*/ 11 w 776"/>
                  <a:gd name="T35" fmla="*/ 7 h 2368"/>
                  <a:gd name="T36" fmla="*/ 10 w 776"/>
                  <a:gd name="T37" fmla="*/ 7 h 2368"/>
                  <a:gd name="T38" fmla="*/ 12 w 776"/>
                  <a:gd name="T39" fmla="*/ 8 h 2368"/>
                  <a:gd name="T40" fmla="*/ 11 w 776"/>
                  <a:gd name="T41" fmla="*/ 8 h 2368"/>
                  <a:gd name="T42" fmla="*/ 12 w 776"/>
                  <a:gd name="T43" fmla="*/ 9 h 2368"/>
                  <a:gd name="T44" fmla="*/ 11 w 776"/>
                  <a:gd name="T45" fmla="*/ 9 h 2368"/>
                  <a:gd name="T46" fmla="*/ 12 w 776"/>
                  <a:gd name="T47" fmla="*/ 1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4" name="Freeform 133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1 h 2368"/>
                  <a:gd name="T6" fmla="*/ 1 w 776"/>
                  <a:gd name="T7" fmla="*/ 1 h 2368"/>
                  <a:gd name="T8" fmla="*/ 0 w 776"/>
                  <a:gd name="T9" fmla="*/ 1 h 2368"/>
                  <a:gd name="T10" fmla="*/ 1 w 776"/>
                  <a:gd name="T11" fmla="*/ 2 h 2368"/>
                  <a:gd name="T12" fmla="*/ 1 w 776"/>
                  <a:gd name="T13" fmla="*/ 2 h 2368"/>
                  <a:gd name="T14" fmla="*/ 1 w 776"/>
                  <a:gd name="T15" fmla="*/ 2 h 2368"/>
                  <a:gd name="T16" fmla="*/ 1 w 776"/>
                  <a:gd name="T17" fmla="*/ 3 h 2368"/>
                  <a:gd name="T18" fmla="*/ 1 w 776"/>
                  <a:gd name="T19" fmla="*/ 3 h 2368"/>
                  <a:gd name="T20" fmla="*/ 1 w 776"/>
                  <a:gd name="T21" fmla="*/ 3 h 2368"/>
                  <a:gd name="T22" fmla="*/ 1 w 776"/>
                  <a:gd name="T23" fmla="*/ 3 h 2368"/>
                  <a:gd name="T24" fmla="*/ 1 w 776"/>
                  <a:gd name="T25" fmla="*/ 4 h 2368"/>
                  <a:gd name="T26" fmla="*/ 1 w 776"/>
                  <a:gd name="T27" fmla="*/ 4 h 2368"/>
                  <a:gd name="T28" fmla="*/ 1 w 776"/>
                  <a:gd name="T29" fmla="*/ 5 h 2368"/>
                  <a:gd name="T30" fmla="*/ 1 w 776"/>
                  <a:gd name="T31" fmla="*/ 5 h 2368"/>
                  <a:gd name="T32" fmla="*/ 1 w 776"/>
                  <a:gd name="T33" fmla="*/ 6 h 2368"/>
                  <a:gd name="T34" fmla="*/ 1 w 776"/>
                  <a:gd name="T35" fmla="*/ 7 h 2368"/>
                  <a:gd name="T36" fmla="*/ 1 w 776"/>
                  <a:gd name="T37" fmla="*/ 7 h 2368"/>
                  <a:gd name="T38" fmla="*/ 1 w 776"/>
                  <a:gd name="T39" fmla="*/ 7 h 2368"/>
                  <a:gd name="T40" fmla="*/ 1 w 776"/>
                  <a:gd name="T41" fmla="*/ 8 h 2368"/>
                  <a:gd name="T42" fmla="*/ 1 w 776"/>
                  <a:gd name="T43" fmla="*/ 9 h 2368"/>
                  <a:gd name="T44" fmla="*/ 1 w 776"/>
                  <a:gd name="T45" fmla="*/ 9 h 2368"/>
                  <a:gd name="T46" fmla="*/ 1 w 776"/>
                  <a:gd name="T47" fmla="*/ 1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5" name="Freeform 134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16 w 776"/>
                  <a:gd name="T3" fmla="*/ 0 h 2368"/>
                  <a:gd name="T4" fmla="*/ 7 w 776"/>
                  <a:gd name="T5" fmla="*/ 1 h 2368"/>
                  <a:gd name="T6" fmla="*/ 22 w 776"/>
                  <a:gd name="T7" fmla="*/ 1 h 2368"/>
                  <a:gd name="T8" fmla="*/ 13 w 776"/>
                  <a:gd name="T9" fmla="*/ 2 h 2368"/>
                  <a:gd name="T10" fmla="*/ 25 w 776"/>
                  <a:gd name="T11" fmla="*/ 2 h 2368"/>
                  <a:gd name="T12" fmla="*/ 19 w 776"/>
                  <a:gd name="T13" fmla="*/ 2 h 2368"/>
                  <a:gd name="T14" fmla="*/ 32 w 776"/>
                  <a:gd name="T15" fmla="*/ 2 h 2368"/>
                  <a:gd name="T16" fmla="*/ 25 w 776"/>
                  <a:gd name="T17" fmla="*/ 3 h 2368"/>
                  <a:gd name="T18" fmla="*/ 36 w 776"/>
                  <a:gd name="T19" fmla="*/ 3 h 2368"/>
                  <a:gd name="T20" fmla="*/ 32 w 776"/>
                  <a:gd name="T21" fmla="*/ 4 h 2368"/>
                  <a:gd name="T22" fmla="*/ 39 w 776"/>
                  <a:gd name="T23" fmla="*/ 4 h 2368"/>
                  <a:gd name="T24" fmla="*/ 39 w 776"/>
                  <a:gd name="T25" fmla="*/ 5 h 2368"/>
                  <a:gd name="T26" fmla="*/ 45 w 776"/>
                  <a:gd name="T27" fmla="*/ 5 h 2368"/>
                  <a:gd name="T28" fmla="*/ 42 w 776"/>
                  <a:gd name="T29" fmla="*/ 6 h 2368"/>
                  <a:gd name="T30" fmla="*/ 48 w 776"/>
                  <a:gd name="T31" fmla="*/ 6 h 2368"/>
                  <a:gd name="T32" fmla="*/ 45 w 776"/>
                  <a:gd name="T33" fmla="*/ 7 h 2368"/>
                  <a:gd name="T34" fmla="*/ 48 w 776"/>
                  <a:gd name="T35" fmla="*/ 8 h 2368"/>
                  <a:gd name="T36" fmla="*/ 45 w 776"/>
                  <a:gd name="T37" fmla="*/ 8 h 2368"/>
                  <a:gd name="T38" fmla="*/ 51 w 776"/>
                  <a:gd name="T39" fmla="*/ 9 h 2368"/>
                  <a:gd name="T40" fmla="*/ 48 w 776"/>
                  <a:gd name="T41" fmla="*/ 10 h 2368"/>
                  <a:gd name="T42" fmla="*/ 51 w 776"/>
                  <a:gd name="T43" fmla="*/ 11 h 2368"/>
                  <a:gd name="T44" fmla="*/ 48 w 776"/>
                  <a:gd name="T45" fmla="*/ 11 h 2368"/>
                  <a:gd name="T46" fmla="*/ 51 w 776"/>
                  <a:gd name="T47" fmla="*/ 1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6" name="Freeform 135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0 h 2368"/>
                  <a:gd name="T2" fmla="*/ 83 w 776"/>
                  <a:gd name="T3" fmla="*/ 0 h 2368"/>
                  <a:gd name="T4" fmla="*/ 34 w 776"/>
                  <a:gd name="T5" fmla="*/ 0 h 2368"/>
                  <a:gd name="T6" fmla="*/ 117 w 776"/>
                  <a:gd name="T7" fmla="*/ 0 h 2368"/>
                  <a:gd name="T8" fmla="*/ 67 w 776"/>
                  <a:gd name="T9" fmla="*/ 0 h 2368"/>
                  <a:gd name="T10" fmla="*/ 133 w 776"/>
                  <a:gd name="T11" fmla="*/ 0 h 2368"/>
                  <a:gd name="T12" fmla="*/ 100 w 776"/>
                  <a:gd name="T13" fmla="*/ 0 h 2368"/>
                  <a:gd name="T14" fmla="*/ 166 w 776"/>
                  <a:gd name="T15" fmla="*/ 1 h 2368"/>
                  <a:gd name="T16" fmla="*/ 133 w 776"/>
                  <a:gd name="T17" fmla="*/ 1 h 2368"/>
                  <a:gd name="T18" fmla="*/ 182 w 776"/>
                  <a:gd name="T19" fmla="*/ 1 h 2368"/>
                  <a:gd name="T20" fmla="*/ 166 w 776"/>
                  <a:gd name="T21" fmla="*/ 1 h 2368"/>
                  <a:gd name="T22" fmla="*/ 199 w 776"/>
                  <a:gd name="T23" fmla="*/ 1 h 2368"/>
                  <a:gd name="T24" fmla="*/ 199 w 776"/>
                  <a:gd name="T25" fmla="*/ 1 h 2368"/>
                  <a:gd name="T26" fmla="*/ 232 w 776"/>
                  <a:gd name="T27" fmla="*/ 1 h 2368"/>
                  <a:gd name="T28" fmla="*/ 215 w 776"/>
                  <a:gd name="T29" fmla="*/ 1 h 2368"/>
                  <a:gd name="T30" fmla="*/ 248 w 776"/>
                  <a:gd name="T31" fmla="*/ 1 h 2368"/>
                  <a:gd name="T32" fmla="*/ 232 w 776"/>
                  <a:gd name="T33" fmla="*/ 1 h 2368"/>
                  <a:gd name="T34" fmla="*/ 248 w 776"/>
                  <a:gd name="T35" fmla="*/ 2 h 2368"/>
                  <a:gd name="T36" fmla="*/ 232 w 776"/>
                  <a:gd name="T37" fmla="*/ 2 h 2368"/>
                  <a:gd name="T38" fmla="*/ 266 w 776"/>
                  <a:gd name="T39" fmla="*/ 2 h 2368"/>
                  <a:gd name="T40" fmla="*/ 248 w 776"/>
                  <a:gd name="T41" fmla="*/ 2 h 2368"/>
                  <a:gd name="T42" fmla="*/ 266 w 776"/>
                  <a:gd name="T43" fmla="*/ 2 h 2368"/>
                  <a:gd name="T44" fmla="*/ 248 w 776"/>
                  <a:gd name="T45" fmla="*/ 2 h 2368"/>
                  <a:gd name="T46" fmla="*/ 266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7" name="Freeform 136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4 w 776"/>
                  <a:gd name="T7" fmla="*/ 0 h 2368"/>
                  <a:gd name="T8" fmla="*/ 2 w 776"/>
                  <a:gd name="T9" fmla="*/ 1 h 2368"/>
                  <a:gd name="T10" fmla="*/ 5 w 776"/>
                  <a:gd name="T11" fmla="*/ 1 h 2368"/>
                  <a:gd name="T12" fmla="*/ 4 w 776"/>
                  <a:gd name="T13" fmla="*/ 1 h 2368"/>
                  <a:gd name="T14" fmla="*/ 6 w 776"/>
                  <a:gd name="T15" fmla="*/ 2 h 2368"/>
                  <a:gd name="T16" fmla="*/ 5 w 776"/>
                  <a:gd name="T17" fmla="*/ 2 h 2368"/>
                  <a:gd name="T18" fmla="*/ 7 w 776"/>
                  <a:gd name="T19" fmla="*/ 2 h 2368"/>
                  <a:gd name="T20" fmla="*/ 6 w 776"/>
                  <a:gd name="T21" fmla="*/ 2 h 2368"/>
                  <a:gd name="T22" fmla="*/ 7 w 776"/>
                  <a:gd name="T23" fmla="*/ 3 h 2368"/>
                  <a:gd name="T24" fmla="*/ 7 w 776"/>
                  <a:gd name="T25" fmla="*/ 3 h 2368"/>
                  <a:gd name="T26" fmla="*/ 8 w 776"/>
                  <a:gd name="T27" fmla="*/ 3 h 2368"/>
                  <a:gd name="T28" fmla="*/ 8 w 776"/>
                  <a:gd name="T29" fmla="*/ 4 h 2368"/>
                  <a:gd name="T30" fmla="*/ 9 w 776"/>
                  <a:gd name="T31" fmla="*/ 4 h 2368"/>
                  <a:gd name="T32" fmla="*/ 8 w 776"/>
                  <a:gd name="T33" fmla="*/ 5 h 2368"/>
                  <a:gd name="T34" fmla="*/ 9 w 776"/>
                  <a:gd name="T35" fmla="*/ 5 h 2368"/>
                  <a:gd name="T36" fmla="*/ 8 w 776"/>
                  <a:gd name="T37" fmla="*/ 5 h 2368"/>
                  <a:gd name="T38" fmla="*/ 10 w 776"/>
                  <a:gd name="T39" fmla="*/ 6 h 2368"/>
                  <a:gd name="T40" fmla="*/ 9 w 776"/>
                  <a:gd name="T41" fmla="*/ 6 h 2368"/>
                  <a:gd name="T42" fmla="*/ 10 w 776"/>
                  <a:gd name="T43" fmla="*/ 7 h 2368"/>
                  <a:gd name="T44" fmla="*/ 9 w 776"/>
                  <a:gd name="T45" fmla="*/ 7 h 2368"/>
                  <a:gd name="T46" fmla="*/ 10 w 776"/>
                  <a:gd name="T47" fmla="*/ 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8" name="Freeform 137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2 w 776"/>
                  <a:gd name="T23" fmla="*/ 0 h 2368"/>
                  <a:gd name="T24" fmla="*/ 2 w 776"/>
                  <a:gd name="T25" fmla="*/ 0 h 2368"/>
                  <a:gd name="T26" fmla="*/ 2 w 776"/>
                  <a:gd name="T27" fmla="*/ 0 h 2368"/>
                  <a:gd name="T28" fmla="*/ 2 w 776"/>
                  <a:gd name="T29" fmla="*/ 0 h 2368"/>
                  <a:gd name="T30" fmla="*/ 2 w 776"/>
                  <a:gd name="T31" fmla="*/ 0 h 2368"/>
                  <a:gd name="T32" fmla="*/ 2 w 776"/>
                  <a:gd name="T33" fmla="*/ 1 h 2368"/>
                  <a:gd name="T34" fmla="*/ 2 w 776"/>
                  <a:gd name="T35" fmla="*/ 1 h 2368"/>
                  <a:gd name="T36" fmla="*/ 2 w 776"/>
                  <a:gd name="T37" fmla="*/ 1 h 2368"/>
                  <a:gd name="T38" fmla="*/ 2 w 776"/>
                  <a:gd name="T39" fmla="*/ 1 h 2368"/>
                  <a:gd name="T40" fmla="*/ 2 w 776"/>
                  <a:gd name="T41" fmla="*/ 1 h 2368"/>
                  <a:gd name="T42" fmla="*/ 2 w 776"/>
                  <a:gd name="T43" fmla="*/ 1 h 2368"/>
                  <a:gd name="T44" fmla="*/ 2 w 776"/>
                  <a:gd name="T45" fmla="*/ 1 h 2368"/>
                  <a:gd name="T46" fmla="*/ 2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9" name="Freeform 138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2 w 776"/>
                  <a:gd name="T27" fmla="*/ 0 h 2368"/>
                  <a:gd name="T28" fmla="*/ 2 w 776"/>
                  <a:gd name="T29" fmla="*/ 0 h 2368"/>
                  <a:gd name="T30" fmla="*/ 2 w 776"/>
                  <a:gd name="T31" fmla="*/ 0 h 2368"/>
                  <a:gd name="T32" fmla="*/ 2 w 776"/>
                  <a:gd name="T33" fmla="*/ 1 h 2368"/>
                  <a:gd name="T34" fmla="*/ 2 w 776"/>
                  <a:gd name="T35" fmla="*/ 1 h 2368"/>
                  <a:gd name="T36" fmla="*/ 2 w 776"/>
                  <a:gd name="T37" fmla="*/ 1 h 2368"/>
                  <a:gd name="T38" fmla="*/ 2 w 776"/>
                  <a:gd name="T39" fmla="*/ 1 h 2368"/>
                  <a:gd name="T40" fmla="*/ 2 w 776"/>
                  <a:gd name="T41" fmla="*/ 1 h 2368"/>
                  <a:gd name="T42" fmla="*/ 2 w 776"/>
                  <a:gd name="T43" fmla="*/ 1 h 2368"/>
                  <a:gd name="T44" fmla="*/ 2 w 776"/>
                  <a:gd name="T45" fmla="*/ 1 h 2368"/>
                  <a:gd name="T46" fmla="*/ 2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8443" name="Group 139"/>
          <p:cNvGrpSpPr>
            <a:grpSpLocks/>
          </p:cNvGrpSpPr>
          <p:nvPr/>
        </p:nvGrpSpPr>
        <p:grpSpPr bwMode="auto">
          <a:xfrm>
            <a:off x="1905000" y="3505200"/>
            <a:ext cx="1600200" cy="2209800"/>
            <a:chOff x="3115" y="0"/>
            <a:chExt cx="2170" cy="2486"/>
          </a:xfrm>
        </p:grpSpPr>
        <p:grpSp>
          <p:nvGrpSpPr>
            <p:cNvPr id="20488" name="Group 140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0620" name="Oval 141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1">
                <a:gsLst>
                  <a:gs pos="0">
                    <a:srgbClr val="760076"/>
                  </a:gs>
                  <a:gs pos="100000">
                    <a:srgbClr val="FF00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1" name="Oval 142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89" name="Group 143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0618" name="Oval 14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FF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9" name="Oval 14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90" name="Group 146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0616" name="Oval 14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7" name="Oval 14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91" name="Group 149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492" name="Group 150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0614" name="Oval 151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15" name="Oval 152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493" name="Group 153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516" name="Group 154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0612" name="Freeform 155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13" name="Freeform 156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17" name="Group 157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0610" name="Freeform 158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114 h 504"/>
                      <a:gd name="T2" fmla="*/ 167 w 2736"/>
                      <a:gd name="T3" fmla="*/ 38 h 504"/>
                      <a:gd name="T4" fmla="*/ 343 w 2736"/>
                      <a:gd name="T5" fmla="*/ 6 h 504"/>
                      <a:gd name="T6" fmla="*/ 529 w 2736"/>
                      <a:gd name="T7" fmla="*/ 6 h 504"/>
                      <a:gd name="T8" fmla="*/ 525 w 2736"/>
                      <a:gd name="T9" fmla="*/ 23 h 504"/>
                      <a:gd name="T10" fmla="*/ 341 w 2736"/>
                      <a:gd name="T11" fmla="*/ 23 h 504"/>
                      <a:gd name="T12" fmla="*/ 127 w 2736"/>
                      <a:gd name="T13" fmla="*/ 65 h 504"/>
                      <a:gd name="T14" fmla="*/ 0 w 2736"/>
                      <a:gd name="T15" fmla="*/ 1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11" name="Freeform 159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45 w 1769"/>
                      <a:gd name="T3" fmla="*/ 13 h 791"/>
                      <a:gd name="T4" fmla="*/ 106 w 1769"/>
                      <a:gd name="T5" fmla="*/ 45 h 791"/>
                      <a:gd name="T6" fmla="*/ 148 w 1769"/>
                      <a:gd name="T7" fmla="*/ 97 h 791"/>
                      <a:gd name="T8" fmla="*/ 161 w 1769"/>
                      <a:gd name="T9" fmla="*/ 137 h 791"/>
                      <a:gd name="T10" fmla="*/ 155 w 1769"/>
                      <a:gd name="T11" fmla="*/ 177 h 791"/>
                      <a:gd name="T12" fmla="*/ 146 w 1769"/>
                      <a:gd name="T13" fmla="*/ 143 h 791"/>
                      <a:gd name="T14" fmla="*/ 128 w 1769"/>
                      <a:gd name="T15" fmla="*/ 103 h 791"/>
                      <a:gd name="T16" fmla="*/ 102 w 1769"/>
                      <a:gd name="T17" fmla="*/ 67 h 791"/>
                      <a:gd name="T18" fmla="*/ 53 w 1769"/>
                      <a:gd name="T19" fmla="*/ 34 h 791"/>
                      <a:gd name="T20" fmla="*/ 0 w 1769"/>
                      <a:gd name="T21" fmla="*/ 17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18" name="Group 160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0608" name="Freeform 161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66 h 504"/>
                      <a:gd name="T2" fmla="*/ 140 w 2736"/>
                      <a:gd name="T3" fmla="*/ 22 h 504"/>
                      <a:gd name="T4" fmla="*/ 288 w 2736"/>
                      <a:gd name="T5" fmla="*/ 3 h 504"/>
                      <a:gd name="T6" fmla="*/ 444 w 2736"/>
                      <a:gd name="T7" fmla="*/ 3 h 504"/>
                      <a:gd name="T8" fmla="*/ 441 w 2736"/>
                      <a:gd name="T9" fmla="*/ 13 h 504"/>
                      <a:gd name="T10" fmla="*/ 286 w 2736"/>
                      <a:gd name="T11" fmla="*/ 13 h 504"/>
                      <a:gd name="T12" fmla="*/ 106 w 2736"/>
                      <a:gd name="T13" fmla="*/ 39 h 504"/>
                      <a:gd name="T14" fmla="*/ 0 w 2736"/>
                      <a:gd name="T15" fmla="*/ 6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09" name="Freeform 162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7 h 791"/>
                      <a:gd name="T4" fmla="*/ 89 w 1769"/>
                      <a:gd name="T5" fmla="*/ 26 h 791"/>
                      <a:gd name="T6" fmla="*/ 124 w 1769"/>
                      <a:gd name="T7" fmla="*/ 57 h 791"/>
                      <a:gd name="T8" fmla="*/ 135 w 1769"/>
                      <a:gd name="T9" fmla="*/ 79 h 791"/>
                      <a:gd name="T10" fmla="*/ 130 w 1769"/>
                      <a:gd name="T11" fmla="*/ 104 h 791"/>
                      <a:gd name="T12" fmla="*/ 122 w 1769"/>
                      <a:gd name="T13" fmla="*/ 83 h 791"/>
                      <a:gd name="T14" fmla="*/ 107 w 1769"/>
                      <a:gd name="T15" fmla="*/ 60 h 791"/>
                      <a:gd name="T16" fmla="*/ 85 w 1769"/>
                      <a:gd name="T17" fmla="*/ 39 h 791"/>
                      <a:gd name="T18" fmla="*/ 45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19" name="Group 163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0606" name="Freeform 164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98 h 504"/>
                      <a:gd name="T2" fmla="*/ 122 w 2736"/>
                      <a:gd name="T3" fmla="*/ 33 h 504"/>
                      <a:gd name="T4" fmla="*/ 251 w 2736"/>
                      <a:gd name="T5" fmla="*/ 5 h 504"/>
                      <a:gd name="T6" fmla="*/ 386 w 2736"/>
                      <a:gd name="T7" fmla="*/ 5 h 504"/>
                      <a:gd name="T8" fmla="*/ 384 w 2736"/>
                      <a:gd name="T9" fmla="*/ 20 h 504"/>
                      <a:gd name="T10" fmla="*/ 249 w 2736"/>
                      <a:gd name="T11" fmla="*/ 20 h 504"/>
                      <a:gd name="T12" fmla="*/ 93 w 2736"/>
                      <a:gd name="T13" fmla="*/ 57 h 504"/>
                      <a:gd name="T14" fmla="*/ 0 w 2736"/>
                      <a:gd name="T15" fmla="*/ 9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07" name="Freeform 165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3 w 1769"/>
                      <a:gd name="T3" fmla="*/ 11 h 791"/>
                      <a:gd name="T4" fmla="*/ 78 w 1769"/>
                      <a:gd name="T5" fmla="*/ 39 h 791"/>
                      <a:gd name="T6" fmla="*/ 108 w 1769"/>
                      <a:gd name="T7" fmla="*/ 84 h 791"/>
                      <a:gd name="T8" fmla="*/ 118 w 1769"/>
                      <a:gd name="T9" fmla="*/ 119 h 791"/>
                      <a:gd name="T10" fmla="*/ 114 w 1769"/>
                      <a:gd name="T11" fmla="*/ 154 h 791"/>
                      <a:gd name="T12" fmla="*/ 107 w 1769"/>
                      <a:gd name="T13" fmla="*/ 124 h 791"/>
                      <a:gd name="T14" fmla="*/ 93 w 1769"/>
                      <a:gd name="T15" fmla="*/ 89 h 791"/>
                      <a:gd name="T16" fmla="*/ 75 w 1769"/>
                      <a:gd name="T17" fmla="*/ 58 h 791"/>
                      <a:gd name="T18" fmla="*/ 39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0" name="Group 166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0604" name="Freeform 167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88 w 2736"/>
                      <a:gd name="T3" fmla="*/ 25 h 504"/>
                      <a:gd name="T4" fmla="*/ 181 w 2736"/>
                      <a:gd name="T5" fmla="*/ 4 h 504"/>
                      <a:gd name="T6" fmla="*/ 278 w 2736"/>
                      <a:gd name="T7" fmla="*/ 4 h 504"/>
                      <a:gd name="T8" fmla="*/ 277 w 2736"/>
                      <a:gd name="T9" fmla="*/ 15 h 504"/>
                      <a:gd name="T10" fmla="*/ 179 w 2736"/>
                      <a:gd name="T11" fmla="*/ 15 h 504"/>
                      <a:gd name="T12" fmla="*/ 66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05" name="Freeform 168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3 w 1769"/>
                      <a:gd name="T3" fmla="*/ 9 h 791"/>
                      <a:gd name="T4" fmla="*/ 56 w 1769"/>
                      <a:gd name="T5" fmla="*/ 30 h 791"/>
                      <a:gd name="T6" fmla="*/ 78 w 1769"/>
                      <a:gd name="T7" fmla="*/ 63 h 791"/>
                      <a:gd name="T8" fmla="*/ 85 w 1769"/>
                      <a:gd name="T9" fmla="*/ 88 h 791"/>
                      <a:gd name="T10" fmla="*/ 82 w 1769"/>
                      <a:gd name="T11" fmla="*/ 115 h 791"/>
                      <a:gd name="T12" fmla="*/ 77 w 1769"/>
                      <a:gd name="T13" fmla="*/ 93 h 791"/>
                      <a:gd name="T14" fmla="*/ 68 w 1769"/>
                      <a:gd name="T15" fmla="*/ 67 h 791"/>
                      <a:gd name="T16" fmla="*/ 53 w 1769"/>
                      <a:gd name="T17" fmla="*/ 43 h 791"/>
                      <a:gd name="T18" fmla="*/ 28 w 1769"/>
                      <a:gd name="T19" fmla="*/ 22 h 791"/>
                      <a:gd name="T20" fmla="*/ 0 w 1769"/>
                      <a:gd name="T21" fmla="*/ 1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1" name="Group 169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0602" name="Freeform 170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18 h 504"/>
                      <a:gd name="T2" fmla="*/ 60 w 2736"/>
                      <a:gd name="T3" fmla="*/ 6 h 504"/>
                      <a:gd name="T4" fmla="*/ 123 w 2736"/>
                      <a:gd name="T5" fmla="*/ 1 h 504"/>
                      <a:gd name="T6" fmla="*/ 189 w 2736"/>
                      <a:gd name="T7" fmla="*/ 1 h 504"/>
                      <a:gd name="T8" fmla="*/ 188 w 2736"/>
                      <a:gd name="T9" fmla="*/ 4 h 504"/>
                      <a:gd name="T10" fmla="*/ 122 w 2736"/>
                      <a:gd name="T11" fmla="*/ 4 h 504"/>
                      <a:gd name="T12" fmla="*/ 45 w 2736"/>
                      <a:gd name="T13" fmla="*/ 10 h 504"/>
                      <a:gd name="T14" fmla="*/ 0 w 2736"/>
                      <a:gd name="T15" fmla="*/ 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03" name="Freeform 171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6 w 1769"/>
                      <a:gd name="T3" fmla="*/ 2 h 791"/>
                      <a:gd name="T4" fmla="*/ 38 w 1769"/>
                      <a:gd name="T5" fmla="*/ 7 h 791"/>
                      <a:gd name="T6" fmla="*/ 53 w 1769"/>
                      <a:gd name="T7" fmla="*/ 15 h 791"/>
                      <a:gd name="T8" fmla="*/ 58 w 1769"/>
                      <a:gd name="T9" fmla="*/ 21 h 791"/>
                      <a:gd name="T10" fmla="*/ 56 w 1769"/>
                      <a:gd name="T11" fmla="*/ 28 h 791"/>
                      <a:gd name="T12" fmla="*/ 52 w 1769"/>
                      <a:gd name="T13" fmla="*/ 23 h 791"/>
                      <a:gd name="T14" fmla="*/ 46 w 1769"/>
                      <a:gd name="T15" fmla="*/ 16 h 791"/>
                      <a:gd name="T16" fmla="*/ 37 w 1769"/>
                      <a:gd name="T17" fmla="*/ 10 h 791"/>
                      <a:gd name="T18" fmla="*/ 19 w 1769"/>
                      <a:gd name="T19" fmla="*/ 6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2" name="Group 172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0600" name="Freeform 173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01" name="Freeform 174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3" name="Group 175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0598" name="Freeform 176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99" name="Freeform 177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4" name="Group 178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0596" name="Freeform 179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114 h 504"/>
                      <a:gd name="T2" fmla="*/ 167 w 2736"/>
                      <a:gd name="T3" fmla="*/ 38 h 504"/>
                      <a:gd name="T4" fmla="*/ 343 w 2736"/>
                      <a:gd name="T5" fmla="*/ 6 h 504"/>
                      <a:gd name="T6" fmla="*/ 529 w 2736"/>
                      <a:gd name="T7" fmla="*/ 6 h 504"/>
                      <a:gd name="T8" fmla="*/ 525 w 2736"/>
                      <a:gd name="T9" fmla="*/ 23 h 504"/>
                      <a:gd name="T10" fmla="*/ 341 w 2736"/>
                      <a:gd name="T11" fmla="*/ 23 h 504"/>
                      <a:gd name="T12" fmla="*/ 127 w 2736"/>
                      <a:gd name="T13" fmla="*/ 65 h 504"/>
                      <a:gd name="T14" fmla="*/ 0 w 2736"/>
                      <a:gd name="T15" fmla="*/ 1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97" name="Freeform 180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45 w 1769"/>
                      <a:gd name="T3" fmla="*/ 13 h 791"/>
                      <a:gd name="T4" fmla="*/ 106 w 1769"/>
                      <a:gd name="T5" fmla="*/ 45 h 791"/>
                      <a:gd name="T6" fmla="*/ 148 w 1769"/>
                      <a:gd name="T7" fmla="*/ 97 h 791"/>
                      <a:gd name="T8" fmla="*/ 161 w 1769"/>
                      <a:gd name="T9" fmla="*/ 137 h 791"/>
                      <a:gd name="T10" fmla="*/ 155 w 1769"/>
                      <a:gd name="T11" fmla="*/ 177 h 791"/>
                      <a:gd name="T12" fmla="*/ 146 w 1769"/>
                      <a:gd name="T13" fmla="*/ 143 h 791"/>
                      <a:gd name="T14" fmla="*/ 128 w 1769"/>
                      <a:gd name="T15" fmla="*/ 103 h 791"/>
                      <a:gd name="T16" fmla="*/ 102 w 1769"/>
                      <a:gd name="T17" fmla="*/ 67 h 791"/>
                      <a:gd name="T18" fmla="*/ 53 w 1769"/>
                      <a:gd name="T19" fmla="*/ 34 h 791"/>
                      <a:gd name="T20" fmla="*/ 0 w 1769"/>
                      <a:gd name="T21" fmla="*/ 17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5" name="Group 181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0594" name="Freeform 182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66 h 504"/>
                      <a:gd name="T2" fmla="*/ 140 w 2736"/>
                      <a:gd name="T3" fmla="*/ 22 h 504"/>
                      <a:gd name="T4" fmla="*/ 288 w 2736"/>
                      <a:gd name="T5" fmla="*/ 3 h 504"/>
                      <a:gd name="T6" fmla="*/ 444 w 2736"/>
                      <a:gd name="T7" fmla="*/ 3 h 504"/>
                      <a:gd name="T8" fmla="*/ 441 w 2736"/>
                      <a:gd name="T9" fmla="*/ 13 h 504"/>
                      <a:gd name="T10" fmla="*/ 286 w 2736"/>
                      <a:gd name="T11" fmla="*/ 13 h 504"/>
                      <a:gd name="T12" fmla="*/ 106 w 2736"/>
                      <a:gd name="T13" fmla="*/ 39 h 504"/>
                      <a:gd name="T14" fmla="*/ 0 w 2736"/>
                      <a:gd name="T15" fmla="*/ 6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95" name="Freeform 183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7 h 791"/>
                      <a:gd name="T4" fmla="*/ 89 w 1769"/>
                      <a:gd name="T5" fmla="*/ 26 h 791"/>
                      <a:gd name="T6" fmla="*/ 124 w 1769"/>
                      <a:gd name="T7" fmla="*/ 57 h 791"/>
                      <a:gd name="T8" fmla="*/ 135 w 1769"/>
                      <a:gd name="T9" fmla="*/ 79 h 791"/>
                      <a:gd name="T10" fmla="*/ 130 w 1769"/>
                      <a:gd name="T11" fmla="*/ 104 h 791"/>
                      <a:gd name="T12" fmla="*/ 122 w 1769"/>
                      <a:gd name="T13" fmla="*/ 83 h 791"/>
                      <a:gd name="T14" fmla="*/ 107 w 1769"/>
                      <a:gd name="T15" fmla="*/ 60 h 791"/>
                      <a:gd name="T16" fmla="*/ 85 w 1769"/>
                      <a:gd name="T17" fmla="*/ 39 h 791"/>
                      <a:gd name="T18" fmla="*/ 45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6" name="Group 184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0592" name="Freeform 185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98 h 504"/>
                      <a:gd name="T2" fmla="*/ 122 w 2736"/>
                      <a:gd name="T3" fmla="*/ 33 h 504"/>
                      <a:gd name="T4" fmla="*/ 251 w 2736"/>
                      <a:gd name="T5" fmla="*/ 5 h 504"/>
                      <a:gd name="T6" fmla="*/ 386 w 2736"/>
                      <a:gd name="T7" fmla="*/ 5 h 504"/>
                      <a:gd name="T8" fmla="*/ 384 w 2736"/>
                      <a:gd name="T9" fmla="*/ 20 h 504"/>
                      <a:gd name="T10" fmla="*/ 249 w 2736"/>
                      <a:gd name="T11" fmla="*/ 20 h 504"/>
                      <a:gd name="T12" fmla="*/ 93 w 2736"/>
                      <a:gd name="T13" fmla="*/ 57 h 504"/>
                      <a:gd name="T14" fmla="*/ 0 w 2736"/>
                      <a:gd name="T15" fmla="*/ 9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93" name="Freeform 186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3 w 1769"/>
                      <a:gd name="T3" fmla="*/ 11 h 791"/>
                      <a:gd name="T4" fmla="*/ 78 w 1769"/>
                      <a:gd name="T5" fmla="*/ 39 h 791"/>
                      <a:gd name="T6" fmla="*/ 108 w 1769"/>
                      <a:gd name="T7" fmla="*/ 84 h 791"/>
                      <a:gd name="T8" fmla="*/ 118 w 1769"/>
                      <a:gd name="T9" fmla="*/ 119 h 791"/>
                      <a:gd name="T10" fmla="*/ 114 w 1769"/>
                      <a:gd name="T11" fmla="*/ 154 h 791"/>
                      <a:gd name="T12" fmla="*/ 107 w 1769"/>
                      <a:gd name="T13" fmla="*/ 124 h 791"/>
                      <a:gd name="T14" fmla="*/ 93 w 1769"/>
                      <a:gd name="T15" fmla="*/ 89 h 791"/>
                      <a:gd name="T16" fmla="*/ 75 w 1769"/>
                      <a:gd name="T17" fmla="*/ 58 h 791"/>
                      <a:gd name="T18" fmla="*/ 39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7" name="Group 187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0590" name="Freeform 188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88 w 2736"/>
                      <a:gd name="T3" fmla="*/ 25 h 504"/>
                      <a:gd name="T4" fmla="*/ 181 w 2736"/>
                      <a:gd name="T5" fmla="*/ 4 h 504"/>
                      <a:gd name="T6" fmla="*/ 278 w 2736"/>
                      <a:gd name="T7" fmla="*/ 4 h 504"/>
                      <a:gd name="T8" fmla="*/ 277 w 2736"/>
                      <a:gd name="T9" fmla="*/ 15 h 504"/>
                      <a:gd name="T10" fmla="*/ 179 w 2736"/>
                      <a:gd name="T11" fmla="*/ 15 h 504"/>
                      <a:gd name="T12" fmla="*/ 66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91" name="Freeform 189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3 w 1769"/>
                      <a:gd name="T3" fmla="*/ 9 h 791"/>
                      <a:gd name="T4" fmla="*/ 56 w 1769"/>
                      <a:gd name="T5" fmla="*/ 30 h 791"/>
                      <a:gd name="T6" fmla="*/ 78 w 1769"/>
                      <a:gd name="T7" fmla="*/ 63 h 791"/>
                      <a:gd name="T8" fmla="*/ 85 w 1769"/>
                      <a:gd name="T9" fmla="*/ 88 h 791"/>
                      <a:gd name="T10" fmla="*/ 82 w 1769"/>
                      <a:gd name="T11" fmla="*/ 115 h 791"/>
                      <a:gd name="T12" fmla="*/ 77 w 1769"/>
                      <a:gd name="T13" fmla="*/ 93 h 791"/>
                      <a:gd name="T14" fmla="*/ 68 w 1769"/>
                      <a:gd name="T15" fmla="*/ 67 h 791"/>
                      <a:gd name="T16" fmla="*/ 53 w 1769"/>
                      <a:gd name="T17" fmla="*/ 43 h 791"/>
                      <a:gd name="T18" fmla="*/ 28 w 1769"/>
                      <a:gd name="T19" fmla="*/ 22 h 791"/>
                      <a:gd name="T20" fmla="*/ 0 w 1769"/>
                      <a:gd name="T21" fmla="*/ 1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8" name="Group 190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0588" name="Freeform 191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18 h 504"/>
                      <a:gd name="T2" fmla="*/ 60 w 2736"/>
                      <a:gd name="T3" fmla="*/ 6 h 504"/>
                      <a:gd name="T4" fmla="*/ 123 w 2736"/>
                      <a:gd name="T5" fmla="*/ 1 h 504"/>
                      <a:gd name="T6" fmla="*/ 189 w 2736"/>
                      <a:gd name="T7" fmla="*/ 1 h 504"/>
                      <a:gd name="T8" fmla="*/ 188 w 2736"/>
                      <a:gd name="T9" fmla="*/ 4 h 504"/>
                      <a:gd name="T10" fmla="*/ 122 w 2736"/>
                      <a:gd name="T11" fmla="*/ 4 h 504"/>
                      <a:gd name="T12" fmla="*/ 45 w 2736"/>
                      <a:gd name="T13" fmla="*/ 10 h 504"/>
                      <a:gd name="T14" fmla="*/ 0 w 2736"/>
                      <a:gd name="T15" fmla="*/ 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89" name="Freeform 192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6 w 1769"/>
                      <a:gd name="T3" fmla="*/ 2 h 791"/>
                      <a:gd name="T4" fmla="*/ 38 w 1769"/>
                      <a:gd name="T5" fmla="*/ 7 h 791"/>
                      <a:gd name="T6" fmla="*/ 53 w 1769"/>
                      <a:gd name="T7" fmla="*/ 15 h 791"/>
                      <a:gd name="T8" fmla="*/ 58 w 1769"/>
                      <a:gd name="T9" fmla="*/ 21 h 791"/>
                      <a:gd name="T10" fmla="*/ 56 w 1769"/>
                      <a:gd name="T11" fmla="*/ 28 h 791"/>
                      <a:gd name="T12" fmla="*/ 52 w 1769"/>
                      <a:gd name="T13" fmla="*/ 23 h 791"/>
                      <a:gd name="T14" fmla="*/ 46 w 1769"/>
                      <a:gd name="T15" fmla="*/ 16 h 791"/>
                      <a:gd name="T16" fmla="*/ 37 w 1769"/>
                      <a:gd name="T17" fmla="*/ 10 h 791"/>
                      <a:gd name="T18" fmla="*/ 19 w 1769"/>
                      <a:gd name="T19" fmla="*/ 6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29" name="Group 193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0586" name="Freeform 194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87" name="Freeform 195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0" name="Group 196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0584" name="Freeform 197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85" name="Freeform 198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1" name="Group 199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0582" name="Freeform 200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2 w 2736"/>
                      <a:gd name="T5" fmla="*/ 0 h 504"/>
                      <a:gd name="T6" fmla="*/ 3 w 2736"/>
                      <a:gd name="T7" fmla="*/ 0 h 504"/>
                      <a:gd name="T8" fmla="*/ 3 w 2736"/>
                      <a:gd name="T9" fmla="*/ 0 h 504"/>
                      <a:gd name="T10" fmla="*/ 2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83" name="Freeform 201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1 h 791"/>
                      <a:gd name="T10" fmla="*/ 1 w 1769"/>
                      <a:gd name="T11" fmla="*/ 1 h 791"/>
                      <a:gd name="T12" fmla="*/ 1 w 1769"/>
                      <a:gd name="T13" fmla="*/ 1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2" name="Group 202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0580" name="Freeform 203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2 w 2736"/>
                      <a:gd name="T5" fmla="*/ 0 h 504"/>
                      <a:gd name="T6" fmla="*/ 3 w 2736"/>
                      <a:gd name="T7" fmla="*/ 0 h 504"/>
                      <a:gd name="T8" fmla="*/ 3 w 2736"/>
                      <a:gd name="T9" fmla="*/ 0 h 504"/>
                      <a:gd name="T10" fmla="*/ 2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81" name="Freeform 204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1 h 791"/>
                      <a:gd name="T10" fmla="*/ 1 w 1769"/>
                      <a:gd name="T11" fmla="*/ 1 h 791"/>
                      <a:gd name="T12" fmla="*/ 1 w 1769"/>
                      <a:gd name="T13" fmla="*/ 1 h 791"/>
                      <a:gd name="T14" fmla="*/ 1 w 1769"/>
                      <a:gd name="T15" fmla="*/ 0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3" name="Group 205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0578" name="Freeform 206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23 w 2736"/>
                      <a:gd name="T3" fmla="*/ 6 h 504"/>
                      <a:gd name="T4" fmla="*/ 46 w 2736"/>
                      <a:gd name="T5" fmla="*/ 1 h 504"/>
                      <a:gd name="T6" fmla="*/ 72 w 2736"/>
                      <a:gd name="T7" fmla="*/ 1 h 504"/>
                      <a:gd name="T8" fmla="*/ 71 w 2736"/>
                      <a:gd name="T9" fmla="*/ 3 h 504"/>
                      <a:gd name="T10" fmla="*/ 46 w 2736"/>
                      <a:gd name="T11" fmla="*/ 3 h 504"/>
                      <a:gd name="T12" fmla="*/ 1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79" name="Freeform 207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6 w 1769"/>
                      <a:gd name="T3" fmla="*/ 2 h 791"/>
                      <a:gd name="T4" fmla="*/ 14 w 1769"/>
                      <a:gd name="T5" fmla="*/ 6 h 791"/>
                      <a:gd name="T6" fmla="*/ 20 w 1769"/>
                      <a:gd name="T7" fmla="*/ 15 h 791"/>
                      <a:gd name="T8" fmla="*/ 22 w 1769"/>
                      <a:gd name="T9" fmla="*/ 20 h 791"/>
                      <a:gd name="T10" fmla="*/ 21 w 1769"/>
                      <a:gd name="T11" fmla="*/ 26 h 791"/>
                      <a:gd name="T12" fmla="*/ 20 w 1769"/>
                      <a:gd name="T13" fmla="*/ 21 h 791"/>
                      <a:gd name="T14" fmla="*/ 17 w 1769"/>
                      <a:gd name="T15" fmla="*/ 15 h 791"/>
                      <a:gd name="T16" fmla="*/ 14 w 1769"/>
                      <a:gd name="T17" fmla="*/ 10 h 791"/>
                      <a:gd name="T18" fmla="*/ 7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4" name="Group 208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0576" name="Freeform 209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19 w 2736"/>
                      <a:gd name="T3" fmla="*/ 6 h 504"/>
                      <a:gd name="T4" fmla="*/ 40 w 2736"/>
                      <a:gd name="T5" fmla="*/ 1 h 504"/>
                      <a:gd name="T6" fmla="*/ 62 w 2736"/>
                      <a:gd name="T7" fmla="*/ 1 h 504"/>
                      <a:gd name="T8" fmla="*/ 62 w 2736"/>
                      <a:gd name="T9" fmla="*/ 3 h 504"/>
                      <a:gd name="T10" fmla="*/ 40 w 2736"/>
                      <a:gd name="T11" fmla="*/ 3 h 504"/>
                      <a:gd name="T12" fmla="*/ 15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77" name="Freeform 210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5 w 1769"/>
                      <a:gd name="T3" fmla="*/ 2 h 791"/>
                      <a:gd name="T4" fmla="*/ 13 w 1769"/>
                      <a:gd name="T5" fmla="*/ 6 h 791"/>
                      <a:gd name="T6" fmla="*/ 17 w 1769"/>
                      <a:gd name="T7" fmla="*/ 15 h 791"/>
                      <a:gd name="T8" fmla="*/ 19 w 1769"/>
                      <a:gd name="T9" fmla="*/ 20 h 791"/>
                      <a:gd name="T10" fmla="*/ 18 w 1769"/>
                      <a:gd name="T11" fmla="*/ 26 h 791"/>
                      <a:gd name="T12" fmla="*/ 17 w 1769"/>
                      <a:gd name="T13" fmla="*/ 21 h 791"/>
                      <a:gd name="T14" fmla="*/ 15 w 1769"/>
                      <a:gd name="T15" fmla="*/ 15 h 791"/>
                      <a:gd name="T16" fmla="*/ 12 w 1769"/>
                      <a:gd name="T17" fmla="*/ 10 h 791"/>
                      <a:gd name="T18" fmla="*/ 6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5" name="Group 211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0574" name="Freeform 212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75" name="Freeform 213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36" name="Group 214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0572" name="Freeform 215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36 w 2736"/>
                      <a:gd name="T3" fmla="*/ 6 h 504"/>
                      <a:gd name="T4" fmla="*/ 73 w 2736"/>
                      <a:gd name="T5" fmla="*/ 1 h 504"/>
                      <a:gd name="T6" fmla="*/ 113 w 2736"/>
                      <a:gd name="T7" fmla="*/ 1 h 504"/>
                      <a:gd name="T8" fmla="*/ 112 w 2736"/>
                      <a:gd name="T9" fmla="*/ 3 h 504"/>
                      <a:gd name="T10" fmla="*/ 73 w 2736"/>
                      <a:gd name="T11" fmla="*/ 3 h 504"/>
                      <a:gd name="T12" fmla="*/ 27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73" name="Freeform 216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9 w 1769"/>
                      <a:gd name="T3" fmla="*/ 2 h 791"/>
                      <a:gd name="T4" fmla="*/ 23 w 1769"/>
                      <a:gd name="T5" fmla="*/ 6 h 791"/>
                      <a:gd name="T6" fmla="*/ 32 w 1769"/>
                      <a:gd name="T7" fmla="*/ 15 h 791"/>
                      <a:gd name="T8" fmla="*/ 34 w 1769"/>
                      <a:gd name="T9" fmla="*/ 20 h 791"/>
                      <a:gd name="T10" fmla="*/ 33 w 1769"/>
                      <a:gd name="T11" fmla="*/ 26 h 791"/>
                      <a:gd name="T12" fmla="*/ 31 w 1769"/>
                      <a:gd name="T13" fmla="*/ 21 h 791"/>
                      <a:gd name="T14" fmla="*/ 27 w 1769"/>
                      <a:gd name="T15" fmla="*/ 15 h 791"/>
                      <a:gd name="T16" fmla="*/ 22 w 1769"/>
                      <a:gd name="T17" fmla="*/ 10 h 791"/>
                      <a:gd name="T18" fmla="*/ 11 w 1769"/>
                      <a:gd name="T19" fmla="*/ 5 h 791"/>
                      <a:gd name="T20" fmla="*/ 0 w 1769"/>
                      <a:gd name="T21" fmla="*/ 3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37" name="Freeform 217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1 w 2736"/>
                    <a:gd name="T5" fmla="*/ 0 h 504"/>
                    <a:gd name="T6" fmla="*/ 1 w 2736"/>
                    <a:gd name="T7" fmla="*/ 0 h 504"/>
                    <a:gd name="T8" fmla="*/ 1 w 2736"/>
                    <a:gd name="T9" fmla="*/ 0 h 504"/>
                    <a:gd name="T10" fmla="*/ 1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38" name="Freeform 218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0539" name="Group 219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0570" name="Freeform 220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9 h 504"/>
                      <a:gd name="T2" fmla="*/ 19 w 2736"/>
                      <a:gd name="T3" fmla="*/ 3 h 504"/>
                      <a:gd name="T4" fmla="*/ 40 w 2736"/>
                      <a:gd name="T5" fmla="*/ 0 h 504"/>
                      <a:gd name="T6" fmla="*/ 62 w 2736"/>
                      <a:gd name="T7" fmla="*/ 0 h 504"/>
                      <a:gd name="T8" fmla="*/ 62 w 2736"/>
                      <a:gd name="T9" fmla="*/ 2 h 504"/>
                      <a:gd name="T10" fmla="*/ 40 w 2736"/>
                      <a:gd name="T11" fmla="*/ 2 h 504"/>
                      <a:gd name="T12" fmla="*/ 15 w 2736"/>
                      <a:gd name="T13" fmla="*/ 5 h 504"/>
                      <a:gd name="T14" fmla="*/ 0 w 2736"/>
                      <a:gd name="T15" fmla="*/ 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71" name="Freeform 221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5 w 1769"/>
                      <a:gd name="T3" fmla="*/ 1 h 791"/>
                      <a:gd name="T4" fmla="*/ 13 w 1769"/>
                      <a:gd name="T5" fmla="*/ 4 h 791"/>
                      <a:gd name="T6" fmla="*/ 17 w 1769"/>
                      <a:gd name="T7" fmla="*/ 8 h 791"/>
                      <a:gd name="T8" fmla="*/ 19 w 1769"/>
                      <a:gd name="T9" fmla="*/ 11 h 791"/>
                      <a:gd name="T10" fmla="*/ 18 w 1769"/>
                      <a:gd name="T11" fmla="*/ 14 h 791"/>
                      <a:gd name="T12" fmla="*/ 17 w 1769"/>
                      <a:gd name="T13" fmla="*/ 11 h 791"/>
                      <a:gd name="T14" fmla="*/ 15 w 1769"/>
                      <a:gd name="T15" fmla="*/ 8 h 791"/>
                      <a:gd name="T16" fmla="*/ 12 w 1769"/>
                      <a:gd name="T17" fmla="*/ 5 h 791"/>
                      <a:gd name="T18" fmla="*/ 6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0" name="Group 222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0568" name="Freeform 223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42 h 504"/>
                      <a:gd name="T2" fmla="*/ 27 w 2736"/>
                      <a:gd name="T3" fmla="*/ 14 h 504"/>
                      <a:gd name="T4" fmla="*/ 57 w 2736"/>
                      <a:gd name="T5" fmla="*/ 2 h 504"/>
                      <a:gd name="T6" fmla="*/ 87 w 2736"/>
                      <a:gd name="T7" fmla="*/ 2 h 504"/>
                      <a:gd name="T8" fmla="*/ 87 w 2736"/>
                      <a:gd name="T9" fmla="*/ 9 h 504"/>
                      <a:gd name="T10" fmla="*/ 56 w 2736"/>
                      <a:gd name="T11" fmla="*/ 9 h 504"/>
                      <a:gd name="T12" fmla="*/ 21 w 2736"/>
                      <a:gd name="T13" fmla="*/ 24 h 504"/>
                      <a:gd name="T14" fmla="*/ 0 w 2736"/>
                      <a:gd name="T15" fmla="*/ 4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9" name="Freeform 224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7 w 1769"/>
                      <a:gd name="T3" fmla="*/ 5 h 791"/>
                      <a:gd name="T4" fmla="*/ 18 w 1769"/>
                      <a:gd name="T5" fmla="*/ 16 h 791"/>
                      <a:gd name="T6" fmla="*/ 24 w 1769"/>
                      <a:gd name="T7" fmla="*/ 35 h 791"/>
                      <a:gd name="T8" fmla="*/ 27 w 1769"/>
                      <a:gd name="T9" fmla="*/ 50 h 791"/>
                      <a:gd name="T10" fmla="*/ 26 w 1769"/>
                      <a:gd name="T11" fmla="*/ 64 h 791"/>
                      <a:gd name="T12" fmla="*/ 24 w 1769"/>
                      <a:gd name="T13" fmla="*/ 52 h 791"/>
                      <a:gd name="T14" fmla="*/ 21 w 1769"/>
                      <a:gd name="T15" fmla="*/ 37 h 791"/>
                      <a:gd name="T16" fmla="*/ 17 w 1769"/>
                      <a:gd name="T17" fmla="*/ 24 h 791"/>
                      <a:gd name="T18" fmla="*/ 9 w 1769"/>
                      <a:gd name="T19" fmla="*/ 12 h 791"/>
                      <a:gd name="T20" fmla="*/ 0 w 1769"/>
                      <a:gd name="T21" fmla="*/ 6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1" name="Group 225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0566" name="Freeform 226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3 w 2736"/>
                      <a:gd name="T3" fmla="*/ 0 h 504"/>
                      <a:gd name="T4" fmla="*/ 26 w 2736"/>
                      <a:gd name="T5" fmla="*/ 0 h 504"/>
                      <a:gd name="T6" fmla="*/ 40 w 2736"/>
                      <a:gd name="T7" fmla="*/ 0 h 504"/>
                      <a:gd name="T8" fmla="*/ 40 w 2736"/>
                      <a:gd name="T9" fmla="*/ 0 h 504"/>
                      <a:gd name="T10" fmla="*/ 26 w 2736"/>
                      <a:gd name="T11" fmla="*/ 0 h 504"/>
                      <a:gd name="T12" fmla="*/ 10 w 2736"/>
                      <a:gd name="T13" fmla="*/ 0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7" name="Freeform 227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3 w 1769"/>
                      <a:gd name="T3" fmla="*/ 0 h 791"/>
                      <a:gd name="T4" fmla="*/ 8 w 1769"/>
                      <a:gd name="T5" fmla="*/ 0 h 791"/>
                      <a:gd name="T6" fmla="*/ 11 w 1769"/>
                      <a:gd name="T7" fmla="*/ 0 h 791"/>
                      <a:gd name="T8" fmla="*/ 12 w 1769"/>
                      <a:gd name="T9" fmla="*/ 1 h 791"/>
                      <a:gd name="T10" fmla="*/ 12 w 1769"/>
                      <a:gd name="T11" fmla="*/ 1 h 791"/>
                      <a:gd name="T12" fmla="*/ 11 w 1769"/>
                      <a:gd name="T13" fmla="*/ 1 h 791"/>
                      <a:gd name="T14" fmla="*/ 10 w 1769"/>
                      <a:gd name="T15" fmla="*/ 0 h 791"/>
                      <a:gd name="T16" fmla="*/ 8 w 1769"/>
                      <a:gd name="T17" fmla="*/ 0 h 791"/>
                      <a:gd name="T18" fmla="*/ 4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2" name="Group 228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0564" name="Freeform 229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5" name="Freeform 230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3" name="Group 231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0562" name="Freeform 232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00 w 2736"/>
                      <a:gd name="T3" fmla="*/ 25 h 504"/>
                      <a:gd name="T4" fmla="*/ 205 w 2736"/>
                      <a:gd name="T5" fmla="*/ 4 h 504"/>
                      <a:gd name="T6" fmla="*/ 316 w 2736"/>
                      <a:gd name="T7" fmla="*/ 4 h 504"/>
                      <a:gd name="T8" fmla="*/ 314 w 2736"/>
                      <a:gd name="T9" fmla="*/ 15 h 504"/>
                      <a:gd name="T10" fmla="*/ 203 w 2736"/>
                      <a:gd name="T11" fmla="*/ 15 h 504"/>
                      <a:gd name="T12" fmla="*/ 75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3" name="Freeform 233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27 w 1769"/>
                      <a:gd name="T3" fmla="*/ 9 h 791"/>
                      <a:gd name="T4" fmla="*/ 63 w 1769"/>
                      <a:gd name="T5" fmla="*/ 30 h 791"/>
                      <a:gd name="T6" fmla="*/ 88 w 1769"/>
                      <a:gd name="T7" fmla="*/ 64 h 791"/>
                      <a:gd name="T8" fmla="*/ 96 w 1769"/>
                      <a:gd name="T9" fmla="*/ 90 h 791"/>
                      <a:gd name="T10" fmla="*/ 92 w 1769"/>
                      <a:gd name="T11" fmla="*/ 116 h 791"/>
                      <a:gd name="T12" fmla="*/ 87 w 1769"/>
                      <a:gd name="T13" fmla="*/ 94 h 791"/>
                      <a:gd name="T14" fmla="*/ 76 w 1769"/>
                      <a:gd name="T15" fmla="*/ 67 h 791"/>
                      <a:gd name="T16" fmla="*/ 61 w 1769"/>
                      <a:gd name="T17" fmla="*/ 43 h 791"/>
                      <a:gd name="T18" fmla="*/ 32 w 1769"/>
                      <a:gd name="T19" fmla="*/ 22 h 791"/>
                      <a:gd name="T20" fmla="*/ 0 w 1769"/>
                      <a:gd name="T21" fmla="*/ 1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4" name="Group 234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0560" name="Freeform 235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65 h 504"/>
                      <a:gd name="T2" fmla="*/ 132 w 2736"/>
                      <a:gd name="T3" fmla="*/ 22 h 504"/>
                      <a:gd name="T4" fmla="*/ 272 w 2736"/>
                      <a:gd name="T5" fmla="*/ 3 h 504"/>
                      <a:gd name="T6" fmla="*/ 418 w 2736"/>
                      <a:gd name="T7" fmla="*/ 3 h 504"/>
                      <a:gd name="T8" fmla="*/ 416 w 2736"/>
                      <a:gd name="T9" fmla="*/ 13 h 504"/>
                      <a:gd name="T10" fmla="*/ 270 w 2736"/>
                      <a:gd name="T11" fmla="*/ 13 h 504"/>
                      <a:gd name="T12" fmla="*/ 100 w 2736"/>
                      <a:gd name="T13" fmla="*/ 37 h 504"/>
                      <a:gd name="T14" fmla="*/ 0 w 2736"/>
                      <a:gd name="T15" fmla="*/ 6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61" name="Freeform 236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5 w 1769"/>
                      <a:gd name="T3" fmla="*/ 7 h 791"/>
                      <a:gd name="T4" fmla="*/ 84 w 1769"/>
                      <a:gd name="T5" fmla="*/ 26 h 791"/>
                      <a:gd name="T6" fmla="*/ 117 w 1769"/>
                      <a:gd name="T7" fmla="*/ 55 h 791"/>
                      <a:gd name="T8" fmla="*/ 127 w 1769"/>
                      <a:gd name="T9" fmla="*/ 78 h 791"/>
                      <a:gd name="T10" fmla="*/ 122 w 1769"/>
                      <a:gd name="T11" fmla="*/ 101 h 791"/>
                      <a:gd name="T12" fmla="*/ 115 w 1769"/>
                      <a:gd name="T13" fmla="*/ 81 h 791"/>
                      <a:gd name="T14" fmla="*/ 101 w 1769"/>
                      <a:gd name="T15" fmla="*/ 58 h 791"/>
                      <a:gd name="T16" fmla="*/ 80 w 1769"/>
                      <a:gd name="T17" fmla="*/ 38 h 791"/>
                      <a:gd name="T18" fmla="*/ 42 w 1769"/>
                      <a:gd name="T19" fmla="*/ 19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5" name="Group 237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0558" name="Freeform 238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74 h 504"/>
                      <a:gd name="T2" fmla="*/ 136 w 2736"/>
                      <a:gd name="T3" fmla="*/ 25 h 504"/>
                      <a:gd name="T4" fmla="*/ 280 w 2736"/>
                      <a:gd name="T5" fmla="*/ 4 h 504"/>
                      <a:gd name="T6" fmla="*/ 431 w 2736"/>
                      <a:gd name="T7" fmla="*/ 4 h 504"/>
                      <a:gd name="T8" fmla="*/ 429 w 2736"/>
                      <a:gd name="T9" fmla="*/ 15 h 504"/>
                      <a:gd name="T10" fmla="*/ 279 w 2736"/>
                      <a:gd name="T11" fmla="*/ 15 h 504"/>
                      <a:gd name="T12" fmla="*/ 103 w 2736"/>
                      <a:gd name="T13" fmla="*/ 43 h 504"/>
                      <a:gd name="T14" fmla="*/ 0 w 2736"/>
                      <a:gd name="T15" fmla="*/ 7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9" name="Freeform 239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7 w 1769"/>
                      <a:gd name="T3" fmla="*/ 9 h 791"/>
                      <a:gd name="T4" fmla="*/ 86 w 1769"/>
                      <a:gd name="T5" fmla="*/ 30 h 791"/>
                      <a:gd name="T6" fmla="*/ 120 w 1769"/>
                      <a:gd name="T7" fmla="*/ 64 h 791"/>
                      <a:gd name="T8" fmla="*/ 131 w 1769"/>
                      <a:gd name="T9" fmla="*/ 90 h 791"/>
                      <a:gd name="T10" fmla="*/ 127 w 1769"/>
                      <a:gd name="T11" fmla="*/ 116 h 791"/>
                      <a:gd name="T12" fmla="*/ 119 w 1769"/>
                      <a:gd name="T13" fmla="*/ 94 h 791"/>
                      <a:gd name="T14" fmla="*/ 104 w 1769"/>
                      <a:gd name="T15" fmla="*/ 67 h 791"/>
                      <a:gd name="T16" fmla="*/ 83 w 1769"/>
                      <a:gd name="T17" fmla="*/ 43 h 791"/>
                      <a:gd name="T18" fmla="*/ 43 w 1769"/>
                      <a:gd name="T19" fmla="*/ 22 h 791"/>
                      <a:gd name="T20" fmla="*/ 0 w 1769"/>
                      <a:gd name="T21" fmla="*/ 1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6" name="Group 240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0556" name="Freeform 241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62 h 504"/>
                      <a:gd name="T2" fmla="*/ 114 w 2736"/>
                      <a:gd name="T3" fmla="*/ 21 h 504"/>
                      <a:gd name="T4" fmla="*/ 235 w 2736"/>
                      <a:gd name="T5" fmla="*/ 3 h 504"/>
                      <a:gd name="T6" fmla="*/ 362 w 2736"/>
                      <a:gd name="T7" fmla="*/ 3 h 504"/>
                      <a:gd name="T8" fmla="*/ 359 w 2736"/>
                      <a:gd name="T9" fmla="*/ 12 h 504"/>
                      <a:gd name="T10" fmla="*/ 233 w 2736"/>
                      <a:gd name="T11" fmla="*/ 12 h 504"/>
                      <a:gd name="T12" fmla="*/ 87 w 2736"/>
                      <a:gd name="T13" fmla="*/ 36 h 504"/>
                      <a:gd name="T14" fmla="*/ 0 w 2736"/>
                      <a:gd name="T15" fmla="*/ 6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7" name="Freeform 242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1 w 1769"/>
                      <a:gd name="T3" fmla="*/ 7 h 791"/>
                      <a:gd name="T4" fmla="*/ 73 w 1769"/>
                      <a:gd name="T5" fmla="*/ 25 h 791"/>
                      <a:gd name="T6" fmla="*/ 101 w 1769"/>
                      <a:gd name="T7" fmla="*/ 53 h 791"/>
                      <a:gd name="T8" fmla="*/ 110 w 1769"/>
                      <a:gd name="T9" fmla="*/ 75 h 791"/>
                      <a:gd name="T10" fmla="*/ 106 w 1769"/>
                      <a:gd name="T11" fmla="*/ 97 h 791"/>
                      <a:gd name="T12" fmla="*/ 100 w 1769"/>
                      <a:gd name="T13" fmla="*/ 78 h 791"/>
                      <a:gd name="T14" fmla="*/ 87 w 1769"/>
                      <a:gd name="T15" fmla="*/ 56 h 791"/>
                      <a:gd name="T16" fmla="*/ 70 w 1769"/>
                      <a:gd name="T17" fmla="*/ 37 h 791"/>
                      <a:gd name="T18" fmla="*/ 37 w 1769"/>
                      <a:gd name="T19" fmla="*/ 18 h 791"/>
                      <a:gd name="T20" fmla="*/ 0 w 1769"/>
                      <a:gd name="T21" fmla="*/ 9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7" name="Group 243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0554" name="Freeform 244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101 w 2736"/>
                      <a:gd name="T3" fmla="*/ 10 h 504"/>
                      <a:gd name="T4" fmla="*/ 208 w 2736"/>
                      <a:gd name="T5" fmla="*/ 1 h 504"/>
                      <a:gd name="T6" fmla="*/ 321 w 2736"/>
                      <a:gd name="T7" fmla="*/ 1 h 504"/>
                      <a:gd name="T8" fmla="*/ 319 w 2736"/>
                      <a:gd name="T9" fmla="*/ 6 h 504"/>
                      <a:gd name="T10" fmla="*/ 207 w 2736"/>
                      <a:gd name="T11" fmla="*/ 6 h 504"/>
                      <a:gd name="T12" fmla="*/ 77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5" name="Freeform 245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27 w 1769"/>
                      <a:gd name="T3" fmla="*/ 3 h 791"/>
                      <a:gd name="T4" fmla="*/ 65 w 1769"/>
                      <a:gd name="T5" fmla="*/ 11 h 791"/>
                      <a:gd name="T6" fmla="*/ 90 w 1769"/>
                      <a:gd name="T7" fmla="*/ 24 h 791"/>
                      <a:gd name="T8" fmla="*/ 98 w 1769"/>
                      <a:gd name="T9" fmla="*/ 35 h 791"/>
                      <a:gd name="T10" fmla="*/ 94 w 1769"/>
                      <a:gd name="T11" fmla="*/ 44 h 791"/>
                      <a:gd name="T12" fmla="*/ 88 w 1769"/>
                      <a:gd name="T13" fmla="*/ 36 h 791"/>
                      <a:gd name="T14" fmla="*/ 77 w 1769"/>
                      <a:gd name="T15" fmla="*/ 26 h 791"/>
                      <a:gd name="T16" fmla="*/ 62 w 1769"/>
                      <a:gd name="T17" fmla="*/ 17 h 791"/>
                      <a:gd name="T18" fmla="*/ 33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8" name="Group 246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0552" name="Freeform 247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9 h 504"/>
                      <a:gd name="T2" fmla="*/ 72 w 2736"/>
                      <a:gd name="T3" fmla="*/ 10 h 504"/>
                      <a:gd name="T4" fmla="*/ 148 w 2736"/>
                      <a:gd name="T5" fmla="*/ 1 h 504"/>
                      <a:gd name="T6" fmla="*/ 228 w 2736"/>
                      <a:gd name="T7" fmla="*/ 1 h 504"/>
                      <a:gd name="T8" fmla="*/ 227 w 2736"/>
                      <a:gd name="T9" fmla="*/ 6 h 504"/>
                      <a:gd name="T10" fmla="*/ 147 w 2736"/>
                      <a:gd name="T11" fmla="*/ 6 h 504"/>
                      <a:gd name="T12" fmla="*/ 55 w 2736"/>
                      <a:gd name="T13" fmla="*/ 17 h 504"/>
                      <a:gd name="T14" fmla="*/ 0 w 2736"/>
                      <a:gd name="T15" fmla="*/ 2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3" name="Freeform 248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9 w 1769"/>
                      <a:gd name="T3" fmla="*/ 3 h 791"/>
                      <a:gd name="T4" fmla="*/ 46 w 1769"/>
                      <a:gd name="T5" fmla="*/ 11 h 791"/>
                      <a:gd name="T6" fmla="*/ 64 w 1769"/>
                      <a:gd name="T7" fmla="*/ 24 h 791"/>
                      <a:gd name="T8" fmla="*/ 70 w 1769"/>
                      <a:gd name="T9" fmla="*/ 35 h 791"/>
                      <a:gd name="T10" fmla="*/ 67 w 1769"/>
                      <a:gd name="T11" fmla="*/ 44 h 791"/>
                      <a:gd name="T12" fmla="*/ 63 w 1769"/>
                      <a:gd name="T13" fmla="*/ 36 h 791"/>
                      <a:gd name="T14" fmla="*/ 55 w 1769"/>
                      <a:gd name="T15" fmla="*/ 26 h 791"/>
                      <a:gd name="T16" fmla="*/ 44 w 1769"/>
                      <a:gd name="T17" fmla="*/ 17 h 791"/>
                      <a:gd name="T18" fmla="*/ 23 w 1769"/>
                      <a:gd name="T19" fmla="*/ 9 h 791"/>
                      <a:gd name="T20" fmla="*/ 0 w 1769"/>
                      <a:gd name="T21" fmla="*/ 4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549" name="Group 249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0550" name="Freeform 250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0 h 504"/>
                      <a:gd name="T2" fmla="*/ 66 w 2736"/>
                      <a:gd name="T3" fmla="*/ 3 h 504"/>
                      <a:gd name="T4" fmla="*/ 135 w 2736"/>
                      <a:gd name="T5" fmla="*/ 0 h 504"/>
                      <a:gd name="T6" fmla="*/ 209 w 2736"/>
                      <a:gd name="T7" fmla="*/ 0 h 504"/>
                      <a:gd name="T8" fmla="*/ 207 w 2736"/>
                      <a:gd name="T9" fmla="*/ 2 h 504"/>
                      <a:gd name="T10" fmla="*/ 134 w 2736"/>
                      <a:gd name="T11" fmla="*/ 2 h 504"/>
                      <a:gd name="T12" fmla="*/ 50 w 2736"/>
                      <a:gd name="T13" fmla="*/ 6 h 504"/>
                      <a:gd name="T14" fmla="*/ 0 w 2736"/>
                      <a:gd name="T15" fmla="*/ 1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51" name="Freeform 251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7 w 1769"/>
                      <a:gd name="T3" fmla="*/ 1 h 791"/>
                      <a:gd name="T4" fmla="*/ 42 w 1769"/>
                      <a:gd name="T5" fmla="*/ 4 h 791"/>
                      <a:gd name="T6" fmla="*/ 58 w 1769"/>
                      <a:gd name="T7" fmla="*/ 8 h 791"/>
                      <a:gd name="T8" fmla="*/ 63 w 1769"/>
                      <a:gd name="T9" fmla="*/ 12 h 791"/>
                      <a:gd name="T10" fmla="*/ 61 w 1769"/>
                      <a:gd name="T11" fmla="*/ 15 h 791"/>
                      <a:gd name="T12" fmla="*/ 58 w 1769"/>
                      <a:gd name="T13" fmla="*/ 12 h 791"/>
                      <a:gd name="T14" fmla="*/ 50 w 1769"/>
                      <a:gd name="T15" fmla="*/ 9 h 791"/>
                      <a:gd name="T16" fmla="*/ 40 w 1769"/>
                      <a:gd name="T17" fmla="*/ 6 h 791"/>
                      <a:gd name="T18" fmla="*/ 21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494" name="Freeform 252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1 w 776"/>
                  <a:gd name="T9" fmla="*/ 1 h 2368"/>
                  <a:gd name="T10" fmla="*/ 1 w 776"/>
                  <a:gd name="T11" fmla="*/ 1 h 2368"/>
                  <a:gd name="T12" fmla="*/ 1 w 776"/>
                  <a:gd name="T13" fmla="*/ 2 h 2368"/>
                  <a:gd name="T14" fmla="*/ 2 w 776"/>
                  <a:gd name="T15" fmla="*/ 2 h 2368"/>
                  <a:gd name="T16" fmla="*/ 1 w 776"/>
                  <a:gd name="T17" fmla="*/ 2 h 2368"/>
                  <a:gd name="T18" fmla="*/ 2 w 776"/>
                  <a:gd name="T19" fmla="*/ 2 h 2368"/>
                  <a:gd name="T20" fmla="*/ 2 w 776"/>
                  <a:gd name="T21" fmla="*/ 3 h 2368"/>
                  <a:gd name="T22" fmla="*/ 2 w 776"/>
                  <a:gd name="T23" fmla="*/ 3 h 2368"/>
                  <a:gd name="T24" fmla="*/ 2 w 776"/>
                  <a:gd name="T25" fmla="*/ 3 h 2368"/>
                  <a:gd name="T26" fmla="*/ 2 w 776"/>
                  <a:gd name="T27" fmla="*/ 4 h 2368"/>
                  <a:gd name="T28" fmla="*/ 2 w 776"/>
                  <a:gd name="T29" fmla="*/ 4 h 2368"/>
                  <a:gd name="T30" fmla="*/ 3 w 776"/>
                  <a:gd name="T31" fmla="*/ 5 h 2368"/>
                  <a:gd name="T32" fmla="*/ 2 w 776"/>
                  <a:gd name="T33" fmla="*/ 5 h 2368"/>
                  <a:gd name="T34" fmla="*/ 3 w 776"/>
                  <a:gd name="T35" fmla="*/ 6 h 2368"/>
                  <a:gd name="T36" fmla="*/ 2 w 776"/>
                  <a:gd name="T37" fmla="*/ 6 h 2368"/>
                  <a:gd name="T38" fmla="*/ 3 w 776"/>
                  <a:gd name="T39" fmla="*/ 7 h 2368"/>
                  <a:gd name="T40" fmla="*/ 3 w 776"/>
                  <a:gd name="T41" fmla="*/ 7 h 2368"/>
                  <a:gd name="T42" fmla="*/ 3 w 776"/>
                  <a:gd name="T43" fmla="*/ 8 h 2368"/>
                  <a:gd name="T44" fmla="*/ 3 w 776"/>
                  <a:gd name="T45" fmla="*/ 8 h 2368"/>
                  <a:gd name="T46" fmla="*/ 3 w 776"/>
                  <a:gd name="T47" fmla="*/ 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Arc 253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Arc 254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7" name="Arc 255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8" name="Arc 256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9" name="Arc 257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0" name="Arc 258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Arc 259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Arc 260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3" name="Freeform 261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1 w 776"/>
                  <a:gd name="T9" fmla="*/ 1 h 2368"/>
                  <a:gd name="T10" fmla="*/ 1 w 776"/>
                  <a:gd name="T11" fmla="*/ 1 h 2368"/>
                  <a:gd name="T12" fmla="*/ 1 w 776"/>
                  <a:gd name="T13" fmla="*/ 2 h 2368"/>
                  <a:gd name="T14" fmla="*/ 2 w 776"/>
                  <a:gd name="T15" fmla="*/ 2 h 2368"/>
                  <a:gd name="T16" fmla="*/ 1 w 776"/>
                  <a:gd name="T17" fmla="*/ 2 h 2368"/>
                  <a:gd name="T18" fmla="*/ 2 w 776"/>
                  <a:gd name="T19" fmla="*/ 2 h 2368"/>
                  <a:gd name="T20" fmla="*/ 2 w 776"/>
                  <a:gd name="T21" fmla="*/ 3 h 2368"/>
                  <a:gd name="T22" fmla="*/ 2 w 776"/>
                  <a:gd name="T23" fmla="*/ 3 h 2368"/>
                  <a:gd name="T24" fmla="*/ 2 w 776"/>
                  <a:gd name="T25" fmla="*/ 3 h 2368"/>
                  <a:gd name="T26" fmla="*/ 2 w 776"/>
                  <a:gd name="T27" fmla="*/ 4 h 2368"/>
                  <a:gd name="T28" fmla="*/ 2 w 776"/>
                  <a:gd name="T29" fmla="*/ 4 h 2368"/>
                  <a:gd name="T30" fmla="*/ 3 w 776"/>
                  <a:gd name="T31" fmla="*/ 5 h 2368"/>
                  <a:gd name="T32" fmla="*/ 2 w 776"/>
                  <a:gd name="T33" fmla="*/ 5 h 2368"/>
                  <a:gd name="T34" fmla="*/ 3 w 776"/>
                  <a:gd name="T35" fmla="*/ 6 h 2368"/>
                  <a:gd name="T36" fmla="*/ 2 w 776"/>
                  <a:gd name="T37" fmla="*/ 6 h 2368"/>
                  <a:gd name="T38" fmla="*/ 3 w 776"/>
                  <a:gd name="T39" fmla="*/ 7 h 2368"/>
                  <a:gd name="T40" fmla="*/ 3 w 776"/>
                  <a:gd name="T41" fmla="*/ 7 h 2368"/>
                  <a:gd name="T42" fmla="*/ 3 w 776"/>
                  <a:gd name="T43" fmla="*/ 8 h 2368"/>
                  <a:gd name="T44" fmla="*/ 3 w 776"/>
                  <a:gd name="T45" fmla="*/ 8 h 2368"/>
                  <a:gd name="T46" fmla="*/ 3 w 776"/>
                  <a:gd name="T47" fmla="*/ 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Freeform 262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2 w 776"/>
                  <a:gd name="T27" fmla="*/ 0 h 2368"/>
                  <a:gd name="T28" fmla="*/ 2 w 776"/>
                  <a:gd name="T29" fmla="*/ 0 h 2368"/>
                  <a:gd name="T30" fmla="*/ 2 w 776"/>
                  <a:gd name="T31" fmla="*/ 0 h 2368"/>
                  <a:gd name="T32" fmla="*/ 2 w 776"/>
                  <a:gd name="T33" fmla="*/ 1 h 2368"/>
                  <a:gd name="T34" fmla="*/ 2 w 776"/>
                  <a:gd name="T35" fmla="*/ 1 h 2368"/>
                  <a:gd name="T36" fmla="*/ 2 w 776"/>
                  <a:gd name="T37" fmla="*/ 1 h 2368"/>
                  <a:gd name="T38" fmla="*/ 2 w 776"/>
                  <a:gd name="T39" fmla="*/ 1 h 2368"/>
                  <a:gd name="T40" fmla="*/ 2 w 776"/>
                  <a:gd name="T41" fmla="*/ 1 h 2368"/>
                  <a:gd name="T42" fmla="*/ 2 w 776"/>
                  <a:gd name="T43" fmla="*/ 1 h 2368"/>
                  <a:gd name="T44" fmla="*/ 2 w 776"/>
                  <a:gd name="T45" fmla="*/ 1 h 2368"/>
                  <a:gd name="T46" fmla="*/ 2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Arc 263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Arc 264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Arc 265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Freeform 266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0 h 2368"/>
                  <a:gd name="T2" fmla="*/ 21 w 776"/>
                  <a:gd name="T3" fmla="*/ 0 h 2368"/>
                  <a:gd name="T4" fmla="*/ 9 w 776"/>
                  <a:gd name="T5" fmla="*/ 1 h 2368"/>
                  <a:gd name="T6" fmla="*/ 30 w 776"/>
                  <a:gd name="T7" fmla="*/ 1 h 2368"/>
                  <a:gd name="T8" fmla="*/ 18 w 776"/>
                  <a:gd name="T9" fmla="*/ 1 h 2368"/>
                  <a:gd name="T10" fmla="*/ 35 w 776"/>
                  <a:gd name="T11" fmla="*/ 2 h 2368"/>
                  <a:gd name="T12" fmla="*/ 26 w 776"/>
                  <a:gd name="T13" fmla="*/ 2 h 2368"/>
                  <a:gd name="T14" fmla="*/ 43 w 776"/>
                  <a:gd name="T15" fmla="*/ 2 h 2368"/>
                  <a:gd name="T16" fmla="*/ 35 w 776"/>
                  <a:gd name="T17" fmla="*/ 3 h 2368"/>
                  <a:gd name="T18" fmla="*/ 48 w 776"/>
                  <a:gd name="T19" fmla="*/ 3 h 2368"/>
                  <a:gd name="T20" fmla="*/ 43 w 776"/>
                  <a:gd name="T21" fmla="*/ 3 h 2368"/>
                  <a:gd name="T22" fmla="*/ 52 w 776"/>
                  <a:gd name="T23" fmla="*/ 3 h 2368"/>
                  <a:gd name="T24" fmla="*/ 52 w 776"/>
                  <a:gd name="T25" fmla="*/ 4 h 2368"/>
                  <a:gd name="T26" fmla="*/ 61 w 776"/>
                  <a:gd name="T27" fmla="*/ 4 h 2368"/>
                  <a:gd name="T28" fmla="*/ 56 w 776"/>
                  <a:gd name="T29" fmla="*/ 5 h 2368"/>
                  <a:gd name="T30" fmla="*/ 65 w 776"/>
                  <a:gd name="T31" fmla="*/ 5 h 2368"/>
                  <a:gd name="T32" fmla="*/ 61 w 776"/>
                  <a:gd name="T33" fmla="*/ 6 h 2368"/>
                  <a:gd name="T34" fmla="*/ 65 w 776"/>
                  <a:gd name="T35" fmla="*/ 7 h 2368"/>
                  <a:gd name="T36" fmla="*/ 61 w 776"/>
                  <a:gd name="T37" fmla="*/ 7 h 2368"/>
                  <a:gd name="T38" fmla="*/ 70 w 776"/>
                  <a:gd name="T39" fmla="*/ 7 h 2368"/>
                  <a:gd name="T40" fmla="*/ 65 w 776"/>
                  <a:gd name="T41" fmla="*/ 8 h 2368"/>
                  <a:gd name="T42" fmla="*/ 70 w 776"/>
                  <a:gd name="T43" fmla="*/ 9 h 2368"/>
                  <a:gd name="T44" fmla="*/ 65 w 776"/>
                  <a:gd name="T45" fmla="*/ 9 h 2368"/>
                  <a:gd name="T46" fmla="*/ 70 w 776"/>
                  <a:gd name="T47" fmla="*/ 1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Freeform 267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0 h 2368"/>
                  <a:gd name="T2" fmla="*/ 4 w 776"/>
                  <a:gd name="T3" fmla="*/ 0 h 2368"/>
                  <a:gd name="T4" fmla="*/ 1 w 776"/>
                  <a:gd name="T5" fmla="*/ 1 h 2368"/>
                  <a:gd name="T6" fmla="*/ 5 w 776"/>
                  <a:gd name="T7" fmla="*/ 1 h 2368"/>
                  <a:gd name="T8" fmla="*/ 3 w 776"/>
                  <a:gd name="T9" fmla="*/ 1 h 2368"/>
                  <a:gd name="T10" fmla="*/ 6 w 776"/>
                  <a:gd name="T11" fmla="*/ 2 h 2368"/>
                  <a:gd name="T12" fmla="*/ 5 w 776"/>
                  <a:gd name="T13" fmla="*/ 2 h 2368"/>
                  <a:gd name="T14" fmla="*/ 7 w 776"/>
                  <a:gd name="T15" fmla="*/ 2 h 2368"/>
                  <a:gd name="T16" fmla="*/ 6 w 776"/>
                  <a:gd name="T17" fmla="*/ 3 h 2368"/>
                  <a:gd name="T18" fmla="*/ 8 w 776"/>
                  <a:gd name="T19" fmla="*/ 3 h 2368"/>
                  <a:gd name="T20" fmla="*/ 7 w 776"/>
                  <a:gd name="T21" fmla="*/ 3 h 2368"/>
                  <a:gd name="T22" fmla="*/ 9 w 776"/>
                  <a:gd name="T23" fmla="*/ 3 h 2368"/>
                  <a:gd name="T24" fmla="*/ 9 w 776"/>
                  <a:gd name="T25" fmla="*/ 4 h 2368"/>
                  <a:gd name="T26" fmla="*/ 10 w 776"/>
                  <a:gd name="T27" fmla="*/ 4 h 2368"/>
                  <a:gd name="T28" fmla="*/ 9 w 776"/>
                  <a:gd name="T29" fmla="*/ 5 h 2368"/>
                  <a:gd name="T30" fmla="*/ 11 w 776"/>
                  <a:gd name="T31" fmla="*/ 5 h 2368"/>
                  <a:gd name="T32" fmla="*/ 10 w 776"/>
                  <a:gd name="T33" fmla="*/ 6 h 2368"/>
                  <a:gd name="T34" fmla="*/ 11 w 776"/>
                  <a:gd name="T35" fmla="*/ 7 h 2368"/>
                  <a:gd name="T36" fmla="*/ 10 w 776"/>
                  <a:gd name="T37" fmla="*/ 7 h 2368"/>
                  <a:gd name="T38" fmla="*/ 12 w 776"/>
                  <a:gd name="T39" fmla="*/ 8 h 2368"/>
                  <a:gd name="T40" fmla="*/ 11 w 776"/>
                  <a:gd name="T41" fmla="*/ 8 h 2368"/>
                  <a:gd name="T42" fmla="*/ 12 w 776"/>
                  <a:gd name="T43" fmla="*/ 9 h 2368"/>
                  <a:gd name="T44" fmla="*/ 11 w 776"/>
                  <a:gd name="T45" fmla="*/ 9 h 2368"/>
                  <a:gd name="T46" fmla="*/ 12 w 776"/>
                  <a:gd name="T47" fmla="*/ 1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Freeform 268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1 h 2368"/>
                  <a:gd name="T6" fmla="*/ 1 w 776"/>
                  <a:gd name="T7" fmla="*/ 1 h 2368"/>
                  <a:gd name="T8" fmla="*/ 0 w 776"/>
                  <a:gd name="T9" fmla="*/ 1 h 2368"/>
                  <a:gd name="T10" fmla="*/ 1 w 776"/>
                  <a:gd name="T11" fmla="*/ 2 h 2368"/>
                  <a:gd name="T12" fmla="*/ 1 w 776"/>
                  <a:gd name="T13" fmla="*/ 2 h 2368"/>
                  <a:gd name="T14" fmla="*/ 1 w 776"/>
                  <a:gd name="T15" fmla="*/ 2 h 2368"/>
                  <a:gd name="T16" fmla="*/ 1 w 776"/>
                  <a:gd name="T17" fmla="*/ 3 h 2368"/>
                  <a:gd name="T18" fmla="*/ 1 w 776"/>
                  <a:gd name="T19" fmla="*/ 3 h 2368"/>
                  <a:gd name="T20" fmla="*/ 1 w 776"/>
                  <a:gd name="T21" fmla="*/ 3 h 2368"/>
                  <a:gd name="T22" fmla="*/ 1 w 776"/>
                  <a:gd name="T23" fmla="*/ 3 h 2368"/>
                  <a:gd name="T24" fmla="*/ 1 w 776"/>
                  <a:gd name="T25" fmla="*/ 4 h 2368"/>
                  <a:gd name="T26" fmla="*/ 1 w 776"/>
                  <a:gd name="T27" fmla="*/ 4 h 2368"/>
                  <a:gd name="T28" fmla="*/ 1 w 776"/>
                  <a:gd name="T29" fmla="*/ 5 h 2368"/>
                  <a:gd name="T30" fmla="*/ 1 w 776"/>
                  <a:gd name="T31" fmla="*/ 5 h 2368"/>
                  <a:gd name="T32" fmla="*/ 1 w 776"/>
                  <a:gd name="T33" fmla="*/ 6 h 2368"/>
                  <a:gd name="T34" fmla="*/ 1 w 776"/>
                  <a:gd name="T35" fmla="*/ 7 h 2368"/>
                  <a:gd name="T36" fmla="*/ 1 w 776"/>
                  <a:gd name="T37" fmla="*/ 7 h 2368"/>
                  <a:gd name="T38" fmla="*/ 1 w 776"/>
                  <a:gd name="T39" fmla="*/ 7 h 2368"/>
                  <a:gd name="T40" fmla="*/ 1 w 776"/>
                  <a:gd name="T41" fmla="*/ 8 h 2368"/>
                  <a:gd name="T42" fmla="*/ 1 w 776"/>
                  <a:gd name="T43" fmla="*/ 9 h 2368"/>
                  <a:gd name="T44" fmla="*/ 1 w 776"/>
                  <a:gd name="T45" fmla="*/ 9 h 2368"/>
                  <a:gd name="T46" fmla="*/ 1 w 776"/>
                  <a:gd name="T47" fmla="*/ 1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Freeform 269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16 w 776"/>
                  <a:gd name="T3" fmla="*/ 0 h 2368"/>
                  <a:gd name="T4" fmla="*/ 7 w 776"/>
                  <a:gd name="T5" fmla="*/ 1 h 2368"/>
                  <a:gd name="T6" fmla="*/ 22 w 776"/>
                  <a:gd name="T7" fmla="*/ 1 h 2368"/>
                  <a:gd name="T8" fmla="*/ 13 w 776"/>
                  <a:gd name="T9" fmla="*/ 2 h 2368"/>
                  <a:gd name="T10" fmla="*/ 25 w 776"/>
                  <a:gd name="T11" fmla="*/ 2 h 2368"/>
                  <a:gd name="T12" fmla="*/ 19 w 776"/>
                  <a:gd name="T13" fmla="*/ 2 h 2368"/>
                  <a:gd name="T14" fmla="*/ 32 w 776"/>
                  <a:gd name="T15" fmla="*/ 2 h 2368"/>
                  <a:gd name="T16" fmla="*/ 25 w 776"/>
                  <a:gd name="T17" fmla="*/ 3 h 2368"/>
                  <a:gd name="T18" fmla="*/ 36 w 776"/>
                  <a:gd name="T19" fmla="*/ 3 h 2368"/>
                  <a:gd name="T20" fmla="*/ 32 w 776"/>
                  <a:gd name="T21" fmla="*/ 4 h 2368"/>
                  <a:gd name="T22" fmla="*/ 39 w 776"/>
                  <a:gd name="T23" fmla="*/ 4 h 2368"/>
                  <a:gd name="T24" fmla="*/ 39 w 776"/>
                  <a:gd name="T25" fmla="*/ 5 h 2368"/>
                  <a:gd name="T26" fmla="*/ 45 w 776"/>
                  <a:gd name="T27" fmla="*/ 5 h 2368"/>
                  <a:gd name="T28" fmla="*/ 42 w 776"/>
                  <a:gd name="T29" fmla="*/ 6 h 2368"/>
                  <a:gd name="T30" fmla="*/ 48 w 776"/>
                  <a:gd name="T31" fmla="*/ 6 h 2368"/>
                  <a:gd name="T32" fmla="*/ 45 w 776"/>
                  <a:gd name="T33" fmla="*/ 7 h 2368"/>
                  <a:gd name="T34" fmla="*/ 48 w 776"/>
                  <a:gd name="T35" fmla="*/ 8 h 2368"/>
                  <a:gd name="T36" fmla="*/ 45 w 776"/>
                  <a:gd name="T37" fmla="*/ 8 h 2368"/>
                  <a:gd name="T38" fmla="*/ 51 w 776"/>
                  <a:gd name="T39" fmla="*/ 9 h 2368"/>
                  <a:gd name="T40" fmla="*/ 48 w 776"/>
                  <a:gd name="T41" fmla="*/ 10 h 2368"/>
                  <a:gd name="T42" fmla="*/ 51 w 776"/>
                  <a:gd name="T43" fmla="*/ 11 h 2368"/>
                  <a:gd name="T44" fmla="*/ 48 w 776"/>
                  <a:gd name="T45" fmla="*/ 11 h 2368"/>
                  <a:gd name="T46" fmla="*/ 51 w 776"/>
                  <a:gd name="T47" fmla="*/ 1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Freeform 270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0 h 2368"/>
                  <a:gd name="T2" fmla="*/ 83 w 776"/>
                  <a:gd name="T3" fmla="*/ 0 h 2368"/>
                  <a:gd name="T4" fmla="*/ 34 w 776"/>
                  <a:gd name="T5" fmla="*/ 0 h 2368"/>
                  <a:gd name="T6" fmla="*/ 117 w 776"/>
                  <a:gd name="T7" fmla="*/ 0 h 2368"/>
                  <a:gd name="T8" fmla="*/ 67 w 776"/>
                  <a:gd name="T9" fmla="*/ 0 h 2368"/>
                  <a:gd name="T10" fmla="*/ 133 w 776"/>
                  <a:gd name="T11" fmla="*/ 0 h 2368"/>
                  <a:gd name="T12" fmla="*/ 100 w 776"/>
                  <a:gd name="T13" fmla="*/ 0 h 2368"/>
                  <a:gd name="T14" fmla="*/ 166 w 776"/>
                  <a:gd name="T15" fmla="*/ 1 h 2368"/>
                  <a:gd name="T16" fmla="*/ 133 w 776"/>
                  <a:gd name="T17" fmla="*/ 1 h 2368"/>
                  <a:gd name="T18" fmla="*/ 182 w 776"/>
                  <a:gd name="T19" fmla="*/ 1 h 2368"/>
                  <a:gd name="T20" fmla="*/ 166 w 776"/>
                  <a:gd name="T21" fmla="*/ 1 h 2368"/>
                  <a:gd name="T22" fmla="*/ 199 w 776"/>
                  <a:gd name="T23" fmla="*/ 1 h 2368"/>
                  <a:gd name="T24" fmla="*/ 199 w 776"/>
                  <a:gd name="T25" fmla="*/ 1 h 2368"/>
                  <a:gd name="T26" fmla="*/ 232 w 776"/>
                  <a:gd name="T27" fmla="*/ 1 h 2368"/>
                  <a:gd name="T28" fmla="*/ 215 w 776"/>
                  <a:gd name="T29" fmla="*/ 1 h 2368"/>
                  <a:gd name="T30" fmla="*/ 248 w 776"/>
                  <a:gd name="T31" fmla="*/ 1 h 2368"/>
                  <a:gd name="T32" fmla="*/ 232 w 776"/>
                  <a:gd name="T33" fmla="*/ 1 h 2368"/>
                  <a:gd name="T34" fmla="*/ 248 w 776"/>
                  <a:gd name="T35" fmla="*/ 2 h 2368"/>
                  <a:gd name="T36" fmla="*/ 232 w 776"/>
                  <a:gd name="T37" fmla="*/ 2 h 2368"/>
                  <a:gd name="T38" fmla="*/ 266 w 776"/>
                  <a:gd name="T39" fmla="*/ 2 h 2368"/>
                  <a:gd name="T40" fmla="*/ 248 w 776"/>
                  <a:gd name="T41" fmla="*/ 2 h 2368"/>
                  <a:gd name="T42" fmla="*/ 266 w 776"/>
                  <a:gd name="T43" fmla="*/ 2 h 2368"/>
                  <a:gd name="T44" fmla="*/ 248 w 776"/>
                  <a:gd name="T45" fmla="*/ 2 h 2368"/>
                  <a:gd name="T46" fmla="*/ 266 w 776"/>
                  <a:gd name="T47" fmla="*/ 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3" name="Freeform 271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4 w 776"/>
                  <a:gd name="T7" fmla="*/ 0 h 2368"/>
                  <a:gd name="T8" fmla="*/ 2 w 776"/>
                  <a:gd name="T9" fmla="*/ 1 h 2368"/>
                  <a:gd name="T10" fmla="*/ 5 w 776"/>
                  <a:gd name="T11" fmla="*/ 1 h 2368"/>
                  <a:gd name="T12" fmla="*/ 4 w 776"/>
                  <a:gd name="T13" fmla="*/ 1 h 2368"/>
                  <a:gd name="T14" fmla="*/ 6 w 776"/>
                  <a:gd name="T15" fmla="*/ 2 h 2368"/>
                  <a:gd name="T16" fmla="*/ 5 w 776"/>
                  <a:gd name="T17" fmla="*/ 2 h 2368"/>
                  <a:gd name="T18" fmla="*/ 7 w 776"/>
                  <a:gd name="T19" fmla="*/ 2 h 2368"/>
                  <a:gd name="T20" fmla="*/ 6 w 776"/>
                  <a:gd name="T21" fmla="*/ 2 h 2368"/>
                  <a:gd name="T22" fmla="*/ 7 w 776"/>
                  <a:gd name="T23" fmla="*/ 3 h 2368"/>
                  <a:gd name="T24" fmla="*/ 7 w 776"/>
                  <a:gd name="T25" fmla="*/ 3 h 2368"/>
                  <a:gd name="T26" fmla="*/ 8 w 776"/>
                  <a:gd name="T27" fmla="*/ 3 h 2368"/>
                  <a:gd name="T28" fmla="*/ 8 w 776"/>
                  <a:gd name="T29" fmla="*/ 4 h 2368"/>
                  <a:gd name="T30" fmla="*/ 9 w 776"/>
                  <a:gd name="T31" fmla="*/ 4 h 2368"/>
                  <a:gd name="T32" fmla="*/ 8 w 776"/>
                  <a:gd name="T33" fmla="*/ 5 h 2368"/>
                  <a:gd name="T34" fmla="*/ 9 w 776"/>
                  <a:gd name="T35" fmla="*/ 5 h 2368"/>
                  <a:gd name="T36" fmla="*/ 8 w 776"/>
                  <a:gd name="T37" fmla="*/ 5 h 2368"/>
                  <a:gd name="T38" fmla="*/ 10 w 776"/>
                  <a:gd name="T39" fmla="*/ 6 h 2368"/>
                  <a:gd name="T40" fmla="*/ 9 w 776"/>
                  <a:gd name="T41" fmla="*/ 6 h 2368"/>
                  <a:gd name="T42" fmla="*/ 10 w 776"/>
                  <a:gd name="T43" fmla="*/ 7 h 2368"/>
                  <a:gd name="T44" fmla="*/ 9 w 776"/>
                  <a:gd name="T45" fmla="*/ 7 h 2368"/>
                  <a:gd name="T46" fmla="*/ 10 w 776"/>
                  <a:gd name="T47" fmla="*/ 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4" name="Freeform 272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2 w 776"/>
                  <a:gd name="T23" fmla="*/ 0 h 2368"/>
                  <a:gd name="T24" fmla="*/ 2 w 776"/>
                  <a:gd name="T25" fmla="*/ 0 h 2368"/>
                  <a:gd name="T26" fmla="*/ 2 w 776"/>
                  <a:gd name="T27" fmla="*/ 0 h 2368"/>
                  <a:gd name="T28" fmla="*/ 2 w 776"/>
                  <a:gd name="T29" fmla="*/ 0 h 2368"/>
                  <a:gd name="T30" fmla="*/ 2 w 776"/>
                  <a:gd name="T31" fmla="*/ 0 h 2368"/>
                  <a:gd name="T32" fmla="*/ 2 w 776"/>
                  <a:gd name="T33" fmla="*/ 1 h 2368"/>
                  <a:gd name="T34" fmla="*/ 2 w 776"/>
                  <a:gd name="T35" fmla="*/ 1 h 2368"/>
                  <a:gd name="T36" fmla="*/ 2 w 776"/>
                  <a:gd name="T37" fmla="*/ 1 h 2368"/>
                  <a:gd name="T38" fmla="*/ 2 w 776"/>
                  <a:gd name="T39" fmla="*/ 1 h 2368"/>
                  <a:gd name="T40" fmla="*/ 2 w 776"/>
                  <a:gd name="T41" fmla="*/ 1 h 2368"/>
                  <a:gd name="T42" fmla="*/ 2 w 776"/>
                  <a:gd name="T43" fmla="*/ 1 h 2368"/>
                  <a:gd name="T44" fmla="*/ 2 w 776"/>
                  <a:gd name="T45" fmla="*/ 1 h 2368"/>
                  <a:gd name="T46" fmla="*/ 2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5" name="Freeform 273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0 w 776"/>
                  <a:gd name="T5" fmla="*/ 0 h 2368"/>
                  <a:gd name="T6" fmla="*/ 1 w 776"/>
                  <a:gd name="T7" fmla="*/ 0 h 2368"/>
                  <a:gd name="T8" fmla="*/ 0 w 776"/>
                  <a:gd name="T9" fmla="*/ 0 h 2368"/>
                  <a:gd name="T10" fmla="*/ 1 w 776"/>
                  <a:gd name="T11" fmla="*/ 0 h 2368"/>
                  <a:gd name="T12" fmla="*/ 1 w 776"/>
                  <a:gd name="T13" fmla="*/ 0 h 2368"/>
                  <a:gd name="T14" fmla="*/ 1 w 776"/>
                  <a:gd name="T15" fmla="*/ 0 h 2368"/>
                  <a:gd name="T16" fmla="*/ 1 w 776"/>
                  <a:gd name="T17" fmla="*/ 0 h 2368"/>
                  <a:gd name="T18" fmla="*/ 1 w 776"/>
                  <a:gd name="T19" fmla="*/ 0 h 2368"/>
                  <a:gd name="T20" fmla="*/ 1 w 776"/>
                  <a:gd name="T21" fmla="*/ 0 h 2368"/>
                  <a:gd name="T22" fmla="*/ 1 w 776"/>
                  <a:gd name="T23" fmla="*/ 0 h 2368"/>
                  <a:gd name="T24" fmla="*/ 1 w 776"/>
                  <a:gd name="T25" fmla="*/ 0 h 2368"/>
                  <a:gd name="T26" fmla="*/ 2 w 776"/>
                  <a:gd name="T27" fmla="*/ 0 h 2368"/>
                  <a:gd name="T28" fmla="*/ 2 w 776"/>
                  <a:gd name="T29" fmla="*/ 0 h 2368"/>
                  <a:gd name="T30" fmla="*/ 2 w 776"/>
                  <a:gd name="T31" fmla="*/ 0 h 2368"/>
                  <a:gd name="T32" fmla="*/ 2 w 776"/>
                  <a:gd name="T33" fmla="*/ 1 h 2368"/>
                  <a:gd name="T34" fmla="*/ 2 w 776"/>
                  <a:gd name="T35" fmla="*/ 1 h 2368"/>
                  <a:gd name="T36" fmla="*/ 2 w 776"/>
                  <a:gd name="T37" fmla="*/ 1 h 2368"/>
                  <a:gd name="T38" fmla="*/ 2 w 776"/>
                  <a:gd name="T39" fmla="*/ 1 h 2368"/>
                  <a:gd name="T40" fmla="*/ 2 w 776"/>
                  <a:gd name="T41" fmla="*/ 1 h 2368"/>
                  <a:gd name="T42" fmla="*/ 2 w 776"/>
                  <a:gd name="T43" fmla="*/ 1 h 2368"/>
                  <a:gd name="T44" fmla="*/ 2 w 776"/>
                  <a:gd name="T45" fmla="*/ 1 h 2368"/>
                  <a:gd name="T46" fmla="*/ 2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486" name="WordArt 274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696200" cy="11430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ĐÃ THAM DỰ TIẾT HỌC</a:t>
            </a:r>
          </a:p>
        </p:txBody>
      </p:sp>
      <p:sp>
        <p:nvSpPr>
          <p:cNvPr id="20487" name="WordArt 275"/>
          <p:cNvSpPr>
            <a:spLocks noChangeArrowheads="1" noChangeShapeType="1" noTextEdit="1"/>
          </p:cNvSpPr>
          <p:nvPr/>
        </p:nvSpPr>
        <p:spPr bwMode="auto">
          <a:xfrm>
            <a:off x="609600" y="2438400"/>
            <a:ext cx="7820025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QUÝ THẦY CÔ VÀ CÁC EM </a:t>
            </a:r>
            <a:endParaRPr lang="en-US" sz="3600" kern="10" dirty="0"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4090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9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9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9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953000"/>
            <a:ext cx="70643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228600" y="32004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28600" y="20574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Câu </a:t>
            </a:r>
            <a:r>
              <a:rPr lang="vi-VN" sz="2400" b="1" dirty="0" smtClean="0">
                <a:latin typeface="+mj-lt"/>
              </a:rPr>
              <a:t>1:</a:t>
            </a:r>
            <a:r>
              <a:rPr lang="vi-VN" sz="2400" dirty="0">
                <a:latin typeface="+mj-lt"/>
              </a:rPr>
              <a:t> Ý nào không phải mục đích của việc chăm sóc rừng?</a:t>
            </a:r>
          </a:p>
          <a:p>
            <a:r>
              <a:rPr lang="vi-VN" sz="2400" dirty="0">
                <a:latin typeface="+mj-lt"/>
              </a:rPr>
              <a:t>A. Hạn chế sự phát triển của cỏ dại, sâu bệnh.</a:t>
            </a:r>
          </a:p>
          <a:p>
            <a:r>
              <a:rPr lang="vi-VN" sz="2400" dirty="0">
                <a:latin typeface="+mj-lt"/>
              </a:rPr>
              <a:t>B. Làm đất tơi xốp</a:t>
            </a:r>
          </a:p>
          <a:p>
            <a:r>
              <a:rPr lang="vi-VN" sz="2400" dirty="0">
                <a:latin typeface="+mj-lt"/>
              </a:rPr>
              <a:t>C. Mở rộng diện tích đất rừng</a:t>
            </a:r>
          </a:p>
          <a:p>
            <a:r>
              <a:rPr lang="vi-VN" sz="2400" dirty="0">
                <a:latin typeface="+mj-lt"/>
              </a:rPr>
              <a:t>D. Bổ sung thêm dinh dưỡng cho cây rừng</a:t>
            </a:r>
          </a:p>
          <a:p>
            <a:r>
              <a:rPr lang="en-US" sz="2400" b="1" dirty="0" smtClean="0">
                <a:latin typeface="+mj-lt"/>
              </a:rPr>
              <a:t>C</a:t>
            </a:r>
            <a:r>
              <a:rPr lang="vi-VN" sz="2400" b="1" dirty="0" smtClean="0">
                <a:latin typeface="+mj-lt"/>
              </a:rPr>
              <a:t>âu </a:t>
            </a:r>
            <a:r>
              <a:rPr lang="en-US" sz="2400" b="1" dirty="0" smtClean="0">
                <a:latin typeface="+mj-lt"/>
              </a:rPr>
              <a:t>2</a:t>
            </a:r>
            <a:r>
              <a:rPr lang="vi-VN" sz="2400" b="1" dirty="0" smtClean="0">
                <a:latin typeface="+mj-lt"/>
              </a:rPr>
              <a:t>:</a:t>
            </a:r>
            <a:r>
              <a:rPr lang="vi-VN" sz="2400" dirty="0">
                <a:latin typeface="+mj-lt"/>
              </a:rPr>
              <a:t> Năm thứ ba có số lần chăm sóc cây rừng sau khi trồng là</a:t>
            </a:r>
          </a:p>
          <a:p>
            <a:r>
              <a:rPr lang="vi-VN" sz="2400" dirty="0">
                <a:latin typeface="+mj-lt"/>
              </a:rPr>
              <a:t>A. Chăm sóc cây rừng từ 1 đến 2 lần</a:t>
            </a:r>
          </a:p>
          <a:p>
            <a:r>
              <a:rPr lang="vi-VN" sz="2400" dirty="0">
                <a:latin typeface="+mj-lt"/>
              </a:rPr>
              <a:t>B. Chăm sóc cây rừng từ 2 đến 3 lần</a:t>
            </a:r>
          </a:p>
          <a:p>
            <a:r>
              <a:rPr lang="vi-VN" sz="2400" dirty="0">
                <a:latin typeface="+mj-lt"/>
              </a:rPr>
              <a:t>C. Chăm sóc cây rừng từ 3 đến 4 lần</a:t>
            </a:r>
          </a:p>
          <a:p>
            <a:r>
              <a:rPr lang="vi-VN" sz="2400" dirty="0">
                <a:latin typeface="+mj-lt"/>
              </a:rPr>
              <a:t>D. Chăm sóc cây rừng từ 4 đến 5 lần</a:t>
            </a:r>
          </a:p>
          <a:p>
            <a:r>
              <a:rPr lang="vi-VN" sz="2400" b="1" dirty="0">
                <a:latin typeface="+mj-lt"/>
              </a:rPr>
              <a:t>Câu 1. </a:t>
            </a:r>
            <a:r>
              <a:rPr lang="vi-VN" sz="2400" dirty="0">
                <a:latin typeface="+mj-lt"/>
              </a:rPr>
              <a:t>Cây rừng sau khi trồng bao lâu thì cần được chăm sóc</a:t>
            </a:r>
            <a:r>
              <a:rPr lang="vi-VN" sz="2400" dirty="0" smtClean="0">
                <a:latin typeface="+mj-lt"/>
              </a:rPr>
              <a:t>?</a:t>
            </a:r>
            <a:endParaRPr lang="en-US" sz="2400" dirty="0" smtClean="0">
              <a:latin typeface="+mj-lt"/>
            </a:endParaRPr>
          </a:p>
          <a:p>
            <a:r>
              <a:rPr lang="vi-VN" sz="2400" dirty="0">
                <a:latin typeface="+mj-lt"/>
              </a:rPr>
              <a:t>A. 1 </a:t>
            </a:r>
            <a:r>
              <a:rPr lang="vi-VN" sz="2400" dirty="0" smtClean="0">
                <a:latin typeface="+mj-lt"/>
              </a:rPr>
              <a:t>tháng</a:t>
            </a:r>
            <a:r>
              <a:rPr lang="en-US" sz="2400" dirty="0" smtClean="0">
                <a:latin typeface="+mj-lt"/>
              </a:rPr>
              <a:t>    </a:t>
            </a:r>
            <a:r>
              <a:rPr lang="vi-VN" sz="2400" dirty="0" smtClean="0">
                <a:latin typeface="+mj-lt"/>
              </a:rPr>
              <a:t>B</a:t>
            </a:r>
            <a:r>
              <a:rPr lang="vi-VN" sz="2400" dirty="0">
                <a:latin typeface="+mj-lt"/>
              </a:rPr>
              <a:t>. 2 </a:t>
            </a:r>
            <a:r>
              <a:rPr lang="vi-VN" sz="2400" dirty="0" smtClean="0">
                <a:latin typeface="+mj-lt"/>
              </a:rPr>
              <a:t>tháng</a:t>
            </a:r>
            <a:r>
              <a:rPr lang="en-US" sz="2400" dirty="0" smtClean="0">
                <a:latin typeface="+mj-lt"/>
              </a:rPr>
              <a:t>      </a:t>
            </a:r>
            <a:r>
              <a:rPr lang="vi-VN" sz="2400" dirty="0" smtClean="0">
                <a:latin typeface="+mj-lt"/>
              </a:rPr>
              <a:t>C</a:t>
            </a:r>
            <a:r>
              <a:rPr lang="vi-VN" sz="2400" dirty="0">
                <a:latin typeface="+mj-lt"/>
              </a:rPr>
              <a:t>. 1 – 3 </a:t>
            </a:r>
            <a:r>
              <a:rPr lang="vi-VN" sz="2400" dirty="0" smtClean="0">
                <a:latin typeface="+mj-lt"/>
              </a:rPr>
              <a:t>tháng</a:t>
            </a:r>
            <a:r>
              <a:rPr lang="en-US" sz="2400" dirty="0" smtClean="0">
                <a:latin typeface="+mj-lt"/>
              </a:rPr>
              <a:t>     </a:t>
            </a:r>
            <a:r>
              <a:rPr lang="vi-VN" sz="2400" dirty="0" smtClean="0">
                <a:latin typeface="+mj-lt"/>
              </a:rPr>
              <a:t>D</a:t>
            </a:r>
            <a:r>
              <a:rPr lang="vi-VN" sz="2400" dirty="0">
                <a:latin typeface="+mj-lt"/>
              </a:rPr>
              <a:t>. 1 năm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7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2286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CHĂM SÓC RỪNG SAU KHI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TRỒNG (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2)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095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5324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0" y="830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81534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83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BT.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6.1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281180"/>
              </p:ext>
            </p:extLst>
          </p:nvPr>
        </p:nvGraphicFramePr>
        <p:xfrm>
          <a:off x="304800" y="1523998"/>
          <a:ext cx="8305801" cy="4724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5600"/>
                <a:gridCol w="2781141"/>
                <a:gridCol w="2629060"/>
              </a:tblGrid>
              <a:tr h="787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400" b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lang="en-US" sz="2400" b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chăm</a:t>
                      </a:r>
                      <a:r>
                        <a:rPr lang="en-US" sz="2400" b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sóc</a:t>
                      </a:r>
                      <a:r>
                        <a:rPr lang="en-US" sz="2400" b="0" dirty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endParaRPr lang="en-US" sz="2400" b="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 dung công việc</a:t>
                      </a:r>
                      <a:endParaRPr lang="en-US" sz="2400" b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Mục đích</a:t>
                      </a:r>
                      <a:endParaRPr lang="en-US" sz="2400" b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874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rào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r>
                        <a:rPr lang="en-US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rừng</a:t>
                      </a:r>
                      <a:endParaRPr lang="en-US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Xới đất, vun gốc cho cây rừng</a:t>
                      </a:r>
                      <a:endParaRPr lang="en-US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Bón thúc cho cây rừng</a:t>
                      </a:r>
                      <a:endParaRPr lang="en-US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Tỉa và trồng dặm</a:t>
                      </a:r>
                      <a:endParaRPr lang="en-US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1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quang cây dại, làm cỏ xung quanh gốc</a:t>
                      </a:r>
                      <a:endParaRPr lang="en-US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 </a:t>
                      </a:r>
                      <a:endParaRPr lang="en-US" sz="12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9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06687"/>
              </p:ext>
            </p:extLst>
          </p:nvPr>
        </p:nvGraphicFramePr>
        <p:xfrm>
          <a:off x="381000" y="533400"/>
          <a:ext cx="8610600" cy="5836022"/>
        </p:xfrm>
        <a:graphic>
          <a:graphicData uri="http://schemas.openxmlformats.org/drawingml/2006/table">
            <a:tbl>
              <a:tblPr firstRow="1" firstCol="1" bandRow="1"/>
              <a:tblGrid>
                <a:gridCol w="1828800"/>
                <a:gridCol w="3897491"/>
                <a:gridCol w="2884309"/>
              </a:tblGrid>
              <a:tr h="587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chăm</a:t>
                      </a: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sóc</a:t>
                      </a: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rừng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dung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công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việc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Mục</a:t>
                      </a: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đích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0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hàng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rào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vệ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rừng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3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Xới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đất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vun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gốc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rừng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3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Bón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thúc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rừng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Tỉa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trồng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dặm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6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cây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cỏ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xung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quanh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gốc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0" y="9906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tre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trồng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dứa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gai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hàng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rào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thép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ga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i</a:t>
            </a:r>
            <a:endParaRPr lang="en-US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0" y="12192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phá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rừng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22098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cuốc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xẻng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xới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đất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vun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gốc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5757" y="21336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đát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xốp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thoáng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khí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29718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phân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bón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thúc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rừng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28956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Bổ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xung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dinh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dưỡng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rừng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38100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Dày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thì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tỉa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bớt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1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khỏe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Nếu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chết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thì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trồng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bổ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sung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cùng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loại</a:t>
            </a:r>
            <a:r>
              <a:rPr lang="en-US" sz="2000" dirty="0"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3810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Đảm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bảo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mật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rừng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phù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hợp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53340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 smtClean="0">
                <a:latin typeface="Times New Roman"/>
                <a:ea typeface="Times New Roman"/>
                <a:cs typeface="Times New Roman"/>
              </a:rPr>
              <a:t>Dùng</a:t>
            </a:r>
            <a:r>
              <a:rPr lang="en-US" sz="2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dao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cuốc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hoặc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tay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loại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bỏ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cỏ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xung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quanh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gốc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4922321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tranh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dinh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dưỡng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ánh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sáng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hoang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dại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cây</a:t>
            </a:r>
            <a:r>
              <a:rPr lang="en-US" sz="2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ea typeface="Times New Roman"/>
                <a:cs typeface="Times New Roman"/>
              </a:rPr>
              <a:t>rừng</a:t>
            </a:r>
            <a:endParaRPr lang="en-US" sz="24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277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87" y="79324"/>
            <a:ext cx="8001000" cy="6797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19812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Xớí đất, vun gốc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20955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Bón phân thúc cho cây</a:t>
            </a:r>
            <a:endParaRPr lang="en-US" sz="2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3434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dại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43434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Làm hàng rào thép gai, bảo vệ rừng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6477000"/>
            <a:ext cx="373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 quang cây cỏ dại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0" y="6429649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Làm hàng rào thép gai, bảo vệ rừng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1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09" y="917138"/>
            <a:ext cx="887778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299114" y="2621340"/>
            <a:ext cx="8077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Ngoài các công việc chăm sóc cây rừng ở mục 3, theo em, để cây rừng sinh trưởng và phát triển tốt, người trồng rừng cần phải chú ý đến những việc: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hăm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sóc đúng thời điểm,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giai đoạn, tưới nước cho cây rừng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2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149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 DỤNG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7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3569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</a:t>
            </a:r>
          </a:p>
          <a:p>
            <a:pPr algn="just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Internet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49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501</Words>
  <Application>Microsoft Office PowerPoint</Application>
  <PresentationFormat>On-screen Show (4:3)</PresentationFormat>
  <Paragraphs>73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Administrator</cp:lastModifiedBy>
  <cp:revision>63</cp:revision>
  <dcterms:created xsi:type="dcterms:W3CDTF">2022-07-15T07:39:46Z</dcterms:created>
  <dcterms:modified xsi:type="dcterms:W3CDTF">2024-04-11T00:33:48Z</dcterms:modified>
</cp:coreProperties>
</file>