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3" r:id="rId3"/>
    <p:sldId id="297" r:id="rId4"/>
    <p:sldId id="270" r:id="rId5"/>
    <p:sldId id="285" r:id="rId6"/>
    <p:sldId id="274" r:id="rId7"/>
    <p:sldId id="267" r:id="rId8"/>
    <p:sldId id="294" r:id="rId9"/>
    <p:sldId id="287" r:id="rId10"/>
    <p:sldId id="288" r:id="rId11"/>
    <p:sldId id="289" r:id="rId12"/>
    <p:sldId id="290" r:id="rId13"/>
    <p:sldId id="291" r:id="rId14"/>
    <p:sldId id="292" r:id="rId15"/>
    <p:sldId id="277" r:id="rId16"/>
    <p:sldId id="295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6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6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5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5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BF69-E773-4DE4-A9DE-73A585BF59BD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3E74-464B-4382-8F71-57CA0BD2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55679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168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30120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Lợn Sóc: cơ thể nhỏ, mõm dài và nhọn, da dày mốc, lông đen dài, chân nhỏ đi bằng móng.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6247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301208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928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Trâu Việt Nam: vạm vỡ, bụng lớn, toàn thân đen với vài đốm trắng, đầu nhỏ, sừng dài và tai nhỏ.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766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Dê cỏ: màu lông đa dạng, tầm vó nhỏ</a:t>
            </a:r>
            <a:endParaRPr lang="en-US" sz="2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48672" cy="517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94116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571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Hãy quan sát các loại vật nuôi trong Hình 8.2 và gọi tên chúng?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7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ãy quan sát các loại vật nuôi trong Hình 8.2 và gọi tên chú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Hãy quan sát các loại vật nuôi trong Hình 8.2 và gọi tên chúng?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7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ãy quan sát các loại vật nuôi trong Hình 8.2 và gọi tên chú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ãy quan sát các loại vật nuôi trong Hình 8.2 và gọi tên chú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41764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y quan sát các loại vật nuôi trong Hình 8.2 và gọi tên chú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8600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836712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 1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hãy kể tên một số loại vật nuôi ở địa phương em và nêu những lợi ích của chúng?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 1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Địa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phương em có những lợi thế nào để phát triển chăn nuôi?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BT 3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Trong các loại vật nuôi kể trên, loại nào được nuôi phổ biến ở địa phương em?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79047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Em hãy kể tên một số sản phẩm của chăn nuôi 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mà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em biết?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68407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Một số sản phẩm của chăn nuôi:</a:t>
            </a:r>
          </a:p>
          <a:p>
            <a:r>
              <a:rPr lang="vi-VN" sz="3200" dirty="0">
                <a:latin typeface="+mj-lt"/>
              </a:rPr>
              <a:t>- Thịt lợn</a:t>
            </a:r>
          </a:p>
          <a:p>
            <a:r>
              <a:rPr lang="vi-VN" sz="3200" dirty="0">
                <a:latin typeface="+mj-lt"/>
              </a:rPr>
              <a:t>- Trứng</a:t>
            </a:r>
          </a:p>
          <a:p>
            <a:r>
              <a:rPr lang="vi-VN" sz="3200" dirty="0">
                <a:latin typeface="+mj-lt"/>
              </a:rPr>
              <a:t>- Áo lông cừu</a:t>
            </a:r>
          </a:p>
          <a:p>
            <a:r>
              <a:rPr lang="vi-VN" sz="3200" dirty="0">
                <a:latin typeface="+mj-lt"/>
              </a:rPr>
              <a:t>- Sữa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16097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Giá trứng gà ta tại Hải Phò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15811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55679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2. CHĂN NUÔI VÀ THỦY SẢN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CHUNG VỀ CHĂN NUÔI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Em hãy quan sát Hình 8.1 </a:t>
            </a:r>
            <a:r>
              <a:rPr lang="vi-VN" sz="2800" dirty="0" smtClean="0">
                <a:latin typeface="+mj-lt"/>
              </a:rPr>
              <a:t>và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hoạt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động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nhóm</a:t>
            </a:r>
            <a:endParaRPr lang="en-US" sz="2800" dirty="0" smtClean="0">
              <a:latin typeface="+mj-lt"/>
            </a:endParaRPr>
          </a:p>
          <a:p>
            <a:r>
              <a:rPr lang="vi-VN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? N</a:t>
            </a:r>
            <a:r>
              <a:rPr lang="vi-VN" sz="2800" dirty="0" smtClean="0">
                <a:latin typeface="+mj-lt"/>
              </a:rPr>
              <a:t>êu </a:t>
            </a:r>
            <a:r>
              <a:rPr lang="vi-VN" sz="2800" dirty="0">
                <a:latin typeface="+mj-lt"/>
              </a:rPr>
              <a:t>một số vai trò của chăn nuôi?</a:t>
            </a:r>
            <a:endParaRPr lang="en-US" sz="2800" i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Em hãy quan sát Hình 8.1 và nêu một số vai trò của chăn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056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m hãy quan sát Hình 8.1 và nêu một số vai trò của chăn nuôi?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  <a:t/>
            </a:r>
            <a:br>
              <a:rPr kumimoji="0" lang="en-US" sz="16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 pitchFamily="34" charset="0"/>
                <a:cs typeface="Open Sans" pitchFamily="34" charset="0"/>
              </a:rPr>
            </a:br>
            <a:endParaRPr kumimoji="0" lang="en-US" sz="16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 descr="Em hãy quan sát Hình 8.1 và nêu một số vai trò của chăn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51125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620688"/>
            <a:ext cx="3384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trò của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nuôi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Cung cấp thực phẩm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Cung cấp nguyên liệu cho công nghiệp chế biến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Cung cấp sức kéo, phân bón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Tạo việc làm cho người lao động</a:t>
            </a:r>
          </a:p>
          <a:p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46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? </a:t>
            </a:r>
            <a:r>
              <a:rPr lang="vi-VN" sz="2800" b="1" dirty="0" smtClean="0">
                <a:latin typeface="+mj-lt"/>
              </a:rPr>
              <a:t>Em </a:t>
            </a:r>
            <a:r>
              <a:rPr lang="vi-VN" sz="2800" b="1" dirty="0">
                <a:latin typeface="+mj-lt"/>
              </a:rPr>
              <a:t>hãy cho biết những lợi thế phát triển chăn nuôi của nước ta?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Những lợi thế phát triển chăn nuôi của nước ta:</a:t>
            </a:r>
          </a:p>
          <a:p>
            <a:r>
              <a:rPr lang="vi-VN" sz="2800" dirty="0">
                <a:latin typeface="+mj-lt"/>
              </a:rPr>
              <a:t>- Nhu cầu trong nước và thế giới về sản phẩm chăn nuôi ngày càng tăng</a:t>
            </a:r>
          </a:p>
          <a:p>
            <a:r>
              <a:rPr lang="vi-VN" sz="2800" dirty="0">
                <a:latin typeface="+mj-lt"/>
              </a:rPr>
              <a:t>- Liên kết doanh nghiệp trong và ngoài nước ngày càng mở rộng</a:t>
            </a:r>
          </a:p>
          <a:p>
            <a:r>
              <a:rPr lang="vi-VN" sz="2800" dirty="0">
                <a:latin typeface="+mj-lt"/>
              </a:rPr>
              <a:t>- Công nghệ cao trong chăn nuôi được đầu tư và áp dụng nhiều.</a:t>
            </a:r>
          </a:p>
          <a:p>
            <a:r>
              <a:rPr lang="vi-VN" sz="2800" dirty="0">
                <a:latin typeface="+mj-lt"/>
              </a:rPr>
              <a:t>- Người dân cần cù, ham học hỏi vầ thường xuyên cập nhật kiến thức mới về chăn nuôi.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32656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Em hãy </a:t>
            </a:r>
            <a:r>
              <a:rPr lang="en-US" sz="2800" dirty="0" err="1" smtClean="0">
                <a:latin typeface="+mj-lt"/>
              </a:rPr>
              <a:t>quan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sát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vật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nuôi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bản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địa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và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thảo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luận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nhóm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nêu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đặc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điểm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của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từng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loại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vật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nuôi</a:t>
            </a:r>
            <a:r>
              <a:rPr lang="en-US" sz="2800" dirty="0" smtClean="0">
                <a:latin typeface="+mj-lt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6642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9523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812529" cy="22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4482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3024336" cy="22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tên, đặc điểm của một số vật nuôi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vi-VN" sz="2800" dirty="0" smtClean="0">
                <a:latin typeface="+mj-lt"/>
              </a:rPr>
              <a:t>.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6642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9523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812529" cy="22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5922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4482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3024336" cy="22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416824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37321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Lợn Móng Cái: thân và cổ ngắn, tai nhỏ, lưng võng và bụng xệ, có khoang trắng giữa hai bên hông.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493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LUA</dc:creator>
  <cp:lastModifiedBy>Administrator</cp:lastModifiedBy>
  <cp:revision>41</cp:revision>
  <dcterms:created xsi:type="dcterms:W3CDTF">2022-07-01T08:39:21Z</dcterms:created>
  <dcterms:modified xsi:type="dcterms:W3CDTF">2024-04-11T01:28:09Z</dcterms:modified>
</cp:coreProperties>
</file>