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465" r:id="rId2"/>
    <p:sldId id="257" r:id="rId3"/>
    <p:sldId id="449" r:id="rId4"/>
    <p:sldId id="466" r:id="rId5"/>
    <p:sldId id="467" r:id="rId6"/>
    <p:sldId id="450" r:id="rId7"/>
    <p:sldId id="451" r:id="rId8"/>
    <p:sldId id="398" r:id="rId9"/>
    <p:sldId id="452" r:id="rId10"/>
    <p:sldId id="453" r:id="rId11"/>
    <p:sldId id="454" r:id="rId12"/>
    <p:sldId id="409" r:id="rId13"/>
    <p:sldId id="447" r:id="rId14"/>
    <p:sldId id="44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7" d="100"/>
          <a:sy n="77" d="100"/>
        </p:scale>
        <p:origin x="-2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55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47" y="1553146"/>
            <a:ext cx="7473835" cy="49502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47" y="168151"/>
            <a:ext cx="106400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sơ đồ mạch điều khiển ở Hình 14.4 và cho </a:t>
            </a:r>
            <a:r>
              <a:rPr 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Chức năng của mạch điều khiển.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Loại mô đun cảm biến được sử dụng.</a:t>
            </a:r>
          </a:p>
        </p:txBody>
      </p:sp>
      <p:sp>
        <p:nvSpPr>
          <p:cNvPr id="2" name="Rectangle 1"/>
          <p:cNvSpPr/>
          <p:nvPr/>
        </p:nvSpPr>
        <p:spPr>
          <a:xfrm>
            <a:off x="7731982" y="1318736"/>
            <a:ext cx="4021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Chức năng của mạch điều khiển: Khi nhiệt độ lò ấp trứng thấp hơn 37oC, đèn tự động sáng làm tăng nhiệt cho lò ấp; khi nhiệt độ lò ấp trứng cao hơn 38,5oC, đèn tự động tắt ngừng cấp nhiệt cho lò ấp.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Mô đun cảm biến nhiệt độ.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8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273" y="1120882"/>
            <a:ext cx="118125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I. Một số mạch điều khiển đơn giản sử dụng mô đun cảm biến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2.Mạch điều khiển sử dụng mô đun cảm biến nhiệt độ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Chức năng của mạch điều khiển: Khi nhiệt độ lò ấp trứng thấp hơn 37oC, đèn tự động sáng làm tăng nhiệt cho lò ấp; khi nhiệt độ lò ấp trứng cao hơn 38,5oC, đèn tự động tắt ngừng cấp nhiệt cho lò ấp.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Mô đun cảm biến nhiệt độ.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273" y="83803"/>
            <a:ext cx="11875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LẮP RÁP MẠCH ĐIỆN ĐIỀU KHIỂN ĐƠN GIẢN SỬ DỤNG MÔ ĐUN CẢM BIẾN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53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7756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9033" y="572391"/>
            <a:ext cx="11693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1. Em hãy tìm hiểu một ứng dụng khác của mô đun cảm biến ánh sáng: nêu chức năng, đề xuất ý tưởng vẽ sơ đồ lắp ráp và chia sẻ với các bạn trong lớp.</a:t>
            </a:r>
          </a:p>
        </p:txBody>
      </p:sp>
    </p:spTree>
    <p:extLst>
      <p:ext uri="{BB962C8B-B14F-4D97-AF65-F5344CB8AC3E}">
        <p14:creationId xmlns:p14="http://schemas.microsoft.com/office/powerpoint/2010/main" val="230102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7756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9033" y="572391"/>
            <a:ext cx="11693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1. Em hãy tìm hiểu một ứng dụng khác của mô đun cảm biến ánh sáng: nêu chức năng, đề xuất ý tưởng vẽ sơ đồ lắp ráp và chia sẻ với các bạn trong lớp.</a:t>
            </a:r>
          </a:p>
        </p:txBody>
      </p:sp>
      <p:sp>
        <p:nvSpPr>
          <p:cNvPr id="2" name="Rectangle 1"/>
          <p:cNvSpPr/>
          <p:nvPr/>
        </p:nvSpPr>
        <p:spPr>
          <a:xfrm>
            <a:off x="500743" y="2102508"/>
            <a:ext cx="113677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1. Mô đun cảm biến ánh sáng được sử dụng trong rèm đóng mở tự động.</a:t>
            </a:r>
          </a:p>
          <a:p>
            <a:r>
              <a:rPr 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 năng: Rèm tự động mở khi trời sáng và tự động đóng khi trời tối.</a:t>
            </a:r>
          </a:p>
          <a:p>
            <a:r>
              <a:rPr 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đồ: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339" y="3632624"/>
            <a:ext cx="7763583" cy="303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2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6107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916" y="584775"/>
            <a:ext cx="115377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1.Em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2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7394331" y="80354"/>
            <a:ext cx="4696825" cy="5939622"/>
          </a:xfrm>
          <a:prstGeom prst="cloudCallout">
            <a:avLst>
              <a:gd name="adj1" fmla="val -84528"/>
              <a:gd name="adj2" fmla="val 58805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loại mô đun cảm biến nào được sử dụng trong mạch điều khiển đèn chiếu sáng giao thông tự động ở Hình 14.1.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9038" y="5767754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14.1. Đèn chiếu sáng giao thông tự động</a:t>
            </a:r>
            <a:endParaRPr lang="en-US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34" y="940574"/>
            <a:ext cx="7041173" cy="53482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33056" y="261336"/>
            <a:ext cx="4844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7394331" y="80354"/>
            <a:ext cx="4696825" cy="5939622"/>
          </a:xfrm>
          <a:prstGeom prst="cloudCallout">
            <a:avLst>
              <a:gd name="adj1" fmla="val -84528"/>
              <a:gd name="adj2" fmla="val 58805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loại mô đun cảm biến nào được sử dụng trong mạch điều khiển đèn chiếu sáng giao thông tự động ở Hình 14.1.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9038" y="5767754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14.1. Đèn chiếu sáng giao thông tự động</a:t>
            </a:r>
            <a:endParaRPr lang="en-US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57" y="217243"/>
            <a:ext cx="7041173" cy="53482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394330" y="6258121"/>
            <a:ext cx="4148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 đun cảm biến ánh sáng.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4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2172" y="1893941"/>
            <a:ext cx="9638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LẮP RÁP MẠCH ĐIỆN ĐIỀU KHIỂN ĐƠN GIẢN SỬ DỤNG MÔ ĐUN CẢM BIẾN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5" y="3428997"/>
            <a:ext cx="9" cy="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12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8298" y="1201003"/>
            <a:ext cx="86526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 77.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9368" y="3343701"/>
            <a:ext cx="9799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mạch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điều khiển sử dụng module cảm biến ánh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mạch điều khiển sử dụng module cảm biến nhiệt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mạch điều khiển sử dụng module cảm biến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ẩm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1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32" y="121498"/>
            <a:ext cx="115450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sơ đồ mạch điều khiển ở Hình 14.3 và cho biết: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Chức năng của mạch điều khiển.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Loại mô đun cảm biến được sử dụng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98" y="1603542"/>
            <a:ext cx="10692882" cy="525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9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32" y="121498"/>
            <a:ext cx="115450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sơ đồ mạch điều khiển ở Hình 14.3 và cho biết: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Chức năng của mạch điều khiển.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Loại mô đun cảm biến được sử dụng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32" y="1506493"/>
            <a:ext cx="8167395" cy="525445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60228" y="1745025"/>
            <a:ext cx="34989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Chức năng của mạch điều khiển: Đèn tự động sáng khi trời tối và tự động tắt khi trời sáng.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Mô đun cảm biến ánh sáng.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5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273" y="1120882"/>
            <a:ext cx="118125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I. Một số mạch điều khiển đơn giản sử dụng mô đun cảm biến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1.Mạch điều khiển sử dụng mô đun cảm biến ánh sáng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Chức năng của mạch điều khiển: Đèn tự động sáng khi trời tối và tự động tắt khi trời sáng.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Mô đun cảm biến ánh sáng.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273" y="83803"/>
            <a:ext cx="11875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LẮP RÁP MẠCH ĐIỆN ĐIỀU KHIỂN ĐƠN GIẢN SỬ DỤNG MÔ ĐUN CẢM BIẾN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08" y="1553146"/>
            <a:ext cx="11355370" cy="49502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47" y="168151"/>
            <a:ext cx="106400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sơ đồ mạch điều khiển ở Hình 14.4 và cho </a:t>
            </a:r>
            <a:r>
              <a:rPr 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Chức năng của mạch điều khiển.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Loại mô đun cảm biến được sử dụng.</a:t>
            </a:r>
          </a:p>
        </p:txBody>
      </p:sp>
    </p:spTree>
    <p:extLst>
      <p:ext uri="{BB962C8B-B14F-4D97-AF65-F5344CB8AC3E}">
        <p14:creationId xmlns:p14="http://schemas.microsoft.com/office/powerpoint/2010/main" val="116023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1147</TotalTime>
  <Words>727</Words>
  <Application>Microsoft Office PowerPoint</Application>
  <PresentationFormat>Custom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Administrator</cp:lastModifiedBy>
  <cp:revision>143</cp:revision>
  <dcterms:created xsi:type="dcterms:W3CDTF">2023-06-21T22:05:51Z</dcterms:created>
  <dcterms:modified xsi:type="dcterms:W3CDTF">2024-04-24T09:21:04Z</dcterms:modified>
</cp:coreProperties>
</file>