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4"/>
  </p:notesMasterIdLst>
  <p:sldIdLst>
    <p:sldId id="296" r:id="rId2"/>
    <p:sldId id="301" r:id="rId3"/>
    <p:sldId id="262" r:id="rId4"/>
    <p:sldId id="295" r:id="rId5"/>
    <p:sldId id="304" r:id="rId6"/>
    <p:sldId id="310" r:id="rId7"/>
    <p:sldId id="323" r:id="rId8"/>
    <p:sldId id="311" r:id="rId9"/>
    <p:sldId id="305" r:id="rId10"/>
    <p:sldId id="312" r:id="rId11"/>
    <p:sldId id="313" r:id="rId12"/>
    <p:sldId id="314" r:id="rId13"/>
    <p:sldId id="315" r:id="rId14"/>
    <p:sldId id="297" r:id="rId15"/>
    <p:sldId id="316" r:id="rId16"/>
    <p:sldId id="320" r:id="rId17"/>
    <p:sldId id="298" r:id="rId18"/>
    <p:sldId id="321" r:id="rId19"/>
    <p:sldId id="317" r:id="rId20"/>
    <p:sldId id="318" r:id="rId21"/>
    <p:sldId id="319" r:id="rId22"/>
    <p:sldId id="272" r:id="rId23"/>
  </p:sldIdLst>
  <p:sldSz cx="9144000" cy="5143500" type="screen16x9"/>
  <p:notesSz cx="6858000" cy="9144000"/>
  <p:embeddedFontLst>
    <p:embeddedFont>
      <p:font typeface="Cabin" panose="020B0604020202020204" charset="0"/>
      <p:regular r:id="rId25"/>
      <p:bold r:id="rId26"/>
      <p:italic r:id="rId27"/>
      <p:boldItalic r:id="rId28"/>
    </p:embeddedFont>
    <p:embeddedFont>
      <p:font typeface="Marcellus SC" panose="020B0604020202020204" charset="0"/>
      <p:regular r:id="rId29"/>
    </p:embeddedFont>
    <p:embeddedFont>
      <p:font typeface="Calibri" panose="020F0502020204030204" pitchFamily="34" charset="0"/>
      <p:regular r:id="rId30"/>
      <p:bold r:id="rId31"/>
      <p:italic r:id="rId32"/>
      <p:boldItalic r:id="rId33"/>
    </p:embeddedFont>
    <p:embeddedFont>
      <p:font typeface="EB Garamond" panose="020B0604020202020204" charset="0"/>
      <p:regular r:id="rId34"/>
      <p:bold r:id="rId35"/>
      <p:italic r:id="rId36"/>
      <p:boldItalic r:id="rId37"/>
    </p:embeddedFont>
    <p:embeddedFont>
      <p:font typeface="Frank Ruhl Libre" panose="020B0604020202020204" charset="-79"/>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5D8"/>
    <a:srgbClr val="E7D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440280-1317-496E-8091-AA561011D6F3}">
  <a:tblStyle styleId="{77440280-1317-496E-8091-AA561011D6F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20BC59-F255-424C-A300-F03B26B73AB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8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14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69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27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22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88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47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411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967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252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655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917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57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90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835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80296f96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80296f9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03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29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89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522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63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98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 name="Google Shape;29;p7"/>
          <p:cNvSpPr txBox="1">
            <a:spLocks noGrp="1"/>
          </p:cNvSpPr>
          <p:nvPr>
            <p:ph type="body" idx="1"/>
          </p:nvPr>
        </p:nvSpPr>
        <p:spPr>
          <a:xfrm>
            <a:off x="54802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0" name="Google Shape;30;p7"/>
          <p:cNvSpPr txBox="1">
            <a:spLocks noGrp="1"/>
          </p:cNvSpPr>
          <p:nvPr>
            <p:ph type="body" idx="2"/>
          </p:nvPr>
        </p:nvSpPr>
        <p:spPr>
          <a:xfrm>
            <a:off x="259436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1" name="Google Shape;31;p7"/>
          <p:cNvSpPr txBox="1">
            <a:spLocks noGrp="1"/>
          </p:cNvSpPr>
          <p:nvPr>
            <p:ph type="body" idx="3"/>
          </p:nvPr>
        </p:nvSpPr>
        <p:spPr>
          <a:xfrm>
            <a:off x="4640704"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2" name="Google Shape;32;p7"/>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5" name="Google Shape;35;p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0"/>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025" y="431025"/>
            <a:ext cx="5511000" cy="7755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1pPr>
            <a:lvl2pPr lvl="1">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2pPr>
            <a:lvl3pPr lvl="2">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3pPr>
            <a:lvl4pPr lvl="3">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4pPr>
            <a:lvl5pPr lvl="4">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5pPr>
            <a:lvl6pPr lvl="5">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6pPr>
            <a:lvl7pPr lvl="6">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7pPr>
            <a:lvl8pPr lvl="7">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8pPr>
            <a:lvl9pPr lvl="8">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9pPr>
          </a:lstStyle>
          <a:p>
            <a:endParaRPr/>
          </a:p>
        </p:txBody>
      </p:sp>
      <p:sp>
        <p:nvSpPr>
          <p:cNvPr id="7" name="Google Shape;7;p1"/>
          <p:cNvSpPr txBox="1">
            <a:spLocks noGrp="1"/>
          </p:cNvSpPr>
          <p:nvPr>
            <p:ph type="body" idx="1"/>
          </p:nvPr>
        </p:nvSpPr>
        <p:spPr>
          <a:xfrm>
            <a:off x="548025" y="1410075"/>
            <a:ext cx="5511000" cy="32112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1pPr>
            <a:lvl2pPr marL="914400" lvl="1"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2pPr>
            <a:lvl3pPr marL="1371600" lvl="2"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3pPr>
            <a:lvl4pPr marL="1828800" lvl="3"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4pPr>
            <a:lvl5pPr marL="2286000" lvl="4"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5pPr>
            <a:lvl6pPr marL="2743200" lvl="5"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6pPr>
            <a:lvl7pPr marL="3200400" lvl="6"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7pPr>
            <a:lvl8pPr marL="3657600" lvl="7"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8pPr>
            <a:lvl9pPr marL="4114800" lvl="8"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9pPr>
          </a:lstStyle>
          <a:p>
            <a:endParaRPr/>
          </a:p>
        </p:txBody>
      </p:sp>
      <p:sp>
        <p:nvSpPr>
          <p:cNvPr id="8" name="Google Shape;8;p1"/>
          <p:cNvSpPr txBox="1">
            <a:spLocks noGrp="1"/>
          </p:cNvSpPr>
          <p:nvPr>
            <p:ph type="sldNum" idx="12"/>
          </p:nvPr>
        </p:nvSpPr>
        <p:spPr>
          <a:xfrm>
            <a:off x="270800" y="4882950"/>
            <a:ext cx="8614500" cy="260400"/>
          </a:xfrm>
          <a:prstGeom prst="rect">
            <a:avLst/>
          </a:prstGeom>
          <a:noFill/>
          <a:ln>
            <a:noFill/>
          </a:ln>
        </p:spPr>
        <p:txBody>
          <a:bodyPr spcFirstLastPara="1" wrap="square" lIns="0" tIns="0" rIns="0" bIns="0" anchor="ctr" anchorCtr="0">
            <a:noAutofit/>
          </a:bodyPr>
          <a:lstStyle>
            <a:lvl1pPr lvl="0">
              <a:buNone/>
              <a:defRPr sz="1000">
                <a:solidFill>
                  <a:schemeClr val="dk1"/>
                </a:solidFill>
                <a:latin typeface="Frank Ruhl Libre"/>
                <a:ea typeface="Frank Ruhl Libre"/>
                <a:cs typeface="Frank Ruhl Libre"/>
                <a:sym typeface="Frank Ruhl Libre"/>
              </a:defRPr>
            </a:lvl1pPr>
            <a:lvl2pPr lvl="1">
              <a:buNone/>
              <a:defRPr sz="1000">
                <a:solidFill>
                  <a:schemeClr val="dk1"/>
                </a:solidFill>
                <a:latin typeface="Frank Ruhl Libre"/>
                <a:ea typeface="Frank Ruhl Libre"/>
                <a:cs typeface="Frank Ruhl Libre"/>
                <a:sym typeface="Frank Ruhl Libre"/>
              </a:defRPr>
            </a:lvl2pPr>
            <a:lvl3pPr lvl="2">
              <a:buNone/>
              <a:defRPr sz="1000">
                <a:solidFill>
                  <a:schemeClr val="dk1"/>
                </a:solidFill>
                <a:latin typeface="Frank Ruhl Libre"/>
                <a:ea typeface="Frank Ruhl Libre"/>
                <a:cs typeface="Frank Ruhl Libre"/>
                <a:sym typeface="Frank Ruhl Libre"/>
              </a:defRPr>
            </a:lvl3pPr>
            <a:lvl4pPr lvl="3">
              <a:buNone/>
              <a:defRPr sz="1000">
                <a:solidFill>
                  <a:schemeClr val="dk1"/>
                </a:solidFill>
                <a:latin typeface="Frank Ruhl Libre"/>
                <a:ea typeface="Frank Ruhl Libre"/>
                <a:cs typeface="Frank Ruhl Libre"/>
                <a:sym typeface="Frank Ruhl Libre"/>
              </a:defRPr>
            </a:lvl4pPr>
            <a:lvl5pPr lvl="4">
              <a:buNone/>
              <a:defRPr sz="1000">
                <a:solidFill>
                  <a:schemeClr val="dk1"/>
                </a:solidFill>
                <a:latin typeface="Frank Ruhl Libre"/>
                <a:ea typeface="Frank Ruhl Libre"/>
                <a:cs typeface="Frank Ruhl Libre"/>
                <a:sym typeface="Frank Ruhl Libre"/>
              </a:defRPr>
            </a:lvl5pPr>
            <a:lvl6pPr lvl="5">
              <a:buNone/>
              <a:defRPr sz="1000">
                <a:solidFill>
                  <a:schemeClr val="dk1"/>
                </a:solidFill>
                <a:latin typeface="Frank Ruhl Libre"/>
                <a:ea typeface="Frank Ruhl Libre"/>
                <a:cs typeface="Frank Ruhl Libre"/>
                <a:sym typeface="Frank Ruhl Libre"/>
              </a:defRPr>
            </a:lvl6pPr>
            <a:lvl7pPr lvl="6">
              <a:buNone/>
              <a:defRPr sz="1000">
                <a:solidFill>
                  <a:schemeClr val="dk1"/>
                </a:solidFill>
                <a:latin typeface="Frank Ruhl Libre"/>
                <a:ea typeface="Frank Ruhl Libre"/>
                <a:cs typeface="Frank Ruhl Libre"/>
                <a:sym typeface="Frank Ruhl Libre"/>
              </a:defRPr>
            </a:lvl7pPr>
            <a:lvl8pPr lvl="7">
              <a:buNone/>
              <a:defRPr sz="1000">
                <a:solidFill>
                  <a:schemeClr val="dk1"/>
                </a:solidFill>
                <a:latin typeface="Frank Ruhl Libre"/>
                <a:ea typeface="Frank Ruhl Libre"/>
                <a:cs typeface="Frank Ruhl Libre"/>
                <a:sym typeface="Frank Ruhl Libre"/>
              </a:defRPr>
            </a:lvl8pPr>
            <a:lvl9pPr lvl="8">
              <a:buNone/>
              <a:defRPr sz="1000">
                <a:solidFill>
                  <a:schemeClr val="dk1"/>
                </a:solidFill>
                <a:latin typeface="Frank Ruhl Libre"/>
                <a:ea typeface="Frank Ruhl Libre"/>
                <a:cs typeface="Frank Ruhl Libre"/>
                <a:sym typeface="Frank Ruhl Libre"/>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4.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3" name="Google Shape;637;p47">
            <a:extLst>
              <a:ext uri="{FF2B5EF4-FFF2-40B4-BE49-F238E27FC236}">
                <a16:creationId xmlns:a16="http://schemas.microsoft.com/office/drawing/2014/main" id="{CBAC3143-77D8-A108-C161-EB0DCD541BE1}"/>
              </a:ext>
            </a:extLst>
          </p:cNvPr>
          <p:cNvSpPr/>
          <p:nvPr/>
        </p:nvSpPr>
        <p:spPr>
          <a:xfrm>
            <a:off x="6302897" y="1124937"/>
            <a:ext cx="1467529" cy="1518605"/>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47;p47">
            <a:extLst>
              <a:ext uri="{FF2B5EF4-FFF2-40B4-BE49-F238E27FC236}">
                <a16:creationId xmlns:a16="http://schemas.microsoft.com/office/drawing/2014/main" id="{B6D85AA4-8B51-3C28-F783-87AE5C2F9F71}"/>
              </a:ext>
            </a:extLst>
          </p:cNvPr>
          <p:cNvSpPr/>
          <p:nvPr/>
        </p:nvSpPr>
        <p:spPr>
          <a:xfrm>
            <a:off x="1530640" y="3224877"/>
            <a:ext cx="1290702" cy="958218"/>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2;p18">
            <a:extLst>
              <a:ext uri="{FF2B5EF4-FFF2-40B4-BE49-F238E27FC236}">
                <a16:creationId xmlns:a16="http://schemas.microsoft.com/office/drawing/2014/main" id="{ABC5D55B-81D8-A32E-E887-40A23671D55F}"/>
              </a:ext>
            </a:extLst>
          </p:cNvPr>
          <p:cNvSpPr/>
          <p:nvPr/>
        </p:nvSpPr>
        <p:spPr>
          <a:xfrm>
            <a:off x="1517852" y="2643543"/>
            <a:ext cx="473689" cy="43020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2161248" y="4033971"/>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92;p18">
            <a:extLst>
              <a:ext uri="{FF2B5EF4-FFF2-40B4-BE49-F238E27FC236}">
                <a16:creationId xmlns:a16="http://schemas.microsoft.com/office/drawing/2014/main" id="{6E305CF7-0542-D1C8-8225-65BB33A19A39}"/>
              </a:ext>
            </a:extLst>
          </p:cNvPr>
          <p:cNvSpPr/>
          <p:nvPr/>
        </p:nvSpPr>
        <p:spPr>
          <a:xfrm>
            <a:off x="7406208" y="2728647"/>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2175991" y="1726229"/>
            <a:ext cx="5137631" cy="1582549"/>
          </a:xfrm>
          <a:prstGeom prst="rect">
            <a:avLst/>
          </a:prstGeom>
          <a:noFill/>
        </p:spPr>
        <p:txBody>
          <a:bodyPr wrap="square">
            <a:spAutoFit/>
          </a:bodyPr>
          <a:lstStyle/>
          <a:p>
            <a:pPr marL="0" lvl="0" indent="0" rtl="0">
              <a:lnSpc>
                <a:spcPct val="150000"/>
              </a:lnSpc>
              <a:spcBef>
                <a:spcPts val="0"/>
              </a:spcBef>
              <a:spcAft>
                <a:spcPts val="0"/>
              </a:spcAft>
              <a:buNone/>
            </a:pPr>
            <a:r>
              <a:rPr lang="en-US" sz="7200" dirty="0">
                <a:solidFill>
                  <a:schemeClr val="tx2">
                    <a:lumMod val="50000"/>
                  </a:schemeClr>
                </a:solidFill>
                <a:latin typeface="Calibri" panose="020F0502020204030204" pitchFamily="34" charset="0"/>
                <a:ea typeface="EB Garamond"/>
                <a:cs typeface="Calibri" panose="020F0502020204030204" pitchFamily="34" charset="0"/>
                <a:sym typeface="EB Garamond"/>
              </a:rPr>
              <a:t>KHỞI ĐỘNG </a:t>
            </a:r>
          </a:p>
        </p:txBody>
      </p:sp>
    </p:spTree>
    <p:extLst>
      <p:ext uri="{BB962C8B-B14F-4D97-AF65-F5344CB8AC3E}">
        <p14:creationId xmlns:p14="http://schemas.microsoft.com/office/powerpoint/2010/main" val="297051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smtClean="0">
                <a:solidFill>
                  <a:schemeClr val="tx2">
                    <a:lumMod val="50000"/>
                  </a:schemeClr>
                </a:solidFill>
                <a:latin typeface="+mn-lt"/>
              </a:rPr>
              <a:t>03. </a:t>
            </a:r>
            <a:r>
              <a:rPr lang="vi-VN" sz="2400">
                <a:solidFill>
                  <a:schemeClr val="tx2">
                    <a:lumMod val="50000"/>
                  </a:schemeClr>
                </a:solidFill>
                <a:latin typeface="+mn-lt"/>
              </a:rPr>
              <a:t>LUYỆN </a:t>
            </a:r>
            <a:r>
              <a:rPr lang="vi-VN" sz="2400" smtClean="0">
                <a:solidFill>
                  <a:schemeClr val="tx2">
                    <a:lumMod val="50000"/>
                  </a:schemeClr>
                </a:solidFill>
                <a:latin typeface="+mn-lt"/>
              </a:rPr>
              <a:t>TẬP</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41ACC66F-B1AF-2EA7-7650-598AC5272669}"/>
              </a:ext>
            </a:extLst>
          </p:cNvPr>
          <p:cNvSpPr txBox="1"/>
          <p:nvPr/>
        </p:nvSpPr>
        <p:spPr>
          <a:xfrm>
            <a:off x="1604274" y="1091100"/>
            <a:ext cx="1700940" cy="671851"/>
          </a:xfrm>
          <a:prstGeom prst="rect">
            <a:avLst/>
          </a:prstGeom>
          <a:noFill/>
        </p:spPr>
        <p:txBody>
          <a:bodyPr wrap="square">
            <a:spAutoFit/>
          </a:bodyPr>
          <a:lstStyle/>
          <a:p>
            <a:pPr marL="0" marR="0" algn="ctr">
              <a:lnSpc>
                <a:spcPct val="150000"/>
              </a:lnSpc>
              <a:spcBef>
                <a:spcPts val="600"/>
              </a:spcBef>
              <a:spcAft>
                <a:spcPts val="100"/>
              </a:spcAft>
            </a:pPr>
            <a:r>
              <a:rPr lang="fr-FR"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KẾT LUẬN</a:t>
            </a:r>
            <a:endParaRPr lang="en-US"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F9111D1-7597-7D1B-F269-70565C2FDD46}"/>
              </a:ext>
            </a:extLst>
          </p:cNvPr>
          <p:cNvSpPr txBox="1"/>
          <p:nvPr/>
        </p:nvSpPr>
        <p:spPr>
          <a:xfrm>
            <a:off x="835649" y="1933115"/>
            <a:ext cx="7472702" cy="2568717"/>
          </a:xfrm>
          <a:prstGeom prst="rect">
            <a:avLst/>
          </a:prstGeom>
          <a:noFill/>
          <a:ln w="28575">
            <a:solidFill>
              <a:schemeClr val="tx1">
                <a:lumMod val="50000"/>
                <a:lumOff val="50000"/>
              </a:schemeClr>
            </a:solidFill>
          </a:ln>
        </p:spPr>
        <p:txBody>
          <a:bodyPr wrap="square">
            <a:spAutoFit/>
          </a:bodyPr>
          <a:lstStyle/>
          <a:p>
            <a:pPr algn="just">
              <a:lnSpc>
                <a:spcPct val="150000"/>
              </a:lnSpc>
            </a:pPr>
            <a:r>
              <a:rPr lang="fr-FR" sz="2200" dirty="0">
                <a:effectLst/>
                <a:latin typeface="+mj-lt"/>
                <a:ea typeface="Calibri" panose="020F0502020204030204" pitchFamily="34" charset="0"/>
                <a:cs typeface="Times New Roman" panose="02020603050405020304" pitchFamily="18" charset="0"/>
              </a:rPr>
              <a:t>HS </a:t>
            </a:r>
            <a:r>
              <a:rPr lang="fr-FR" sz="2200" dirty="0" err="1">
                <a:effectLst/>
                <a:latin typeface="+mj-lt"/>
                <a:ea typeface="Calibri" panose="020F0502020204030204" pitchFamily="34" charset="0"/>
                <a:cs typeface="Times New Roman" panose="02020603050405020304" pitchFamily="18" charset="0"/>
              </a:rPr>
              <a:t>lựa</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chọn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nội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dung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sao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phù</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hợp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với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bài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học</a:t>
            </a:r>
            <a:r>
              <a:rPr lang="fr-FR" sz="2200" dirty="0">
                <a:latin typeface="+mj-lt"/>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ü"/>
            </a:pPr>
            <a:r>
              <a:rPr lang="fr-FR" sz="2200" dirty="0" err="1">
                <a:effectLst/>
                <a:latin typeface="+mj-lt"/>
                <a:ea typeface="Calibri" panose="020F0502020204030204" pitchFamily="34" charset="0"/>
                <a:cs typeface="Times New Roman" panose="02020603050405020304" pitchFamily="18" charset="0"/>
              </a:rPr>
              <a:t>Cần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định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đặc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điểm</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về</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hình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cấu</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tạo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bộ</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phận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của</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xe</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một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cụ</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thể</a:t>
            </a:r>
            <a:r>
              <a:rPr lang="fr-FR" sz="2200" dirty="0">
                <a:effectLst/>
                <a:latin typeface="+mj-lt"/>
                <a:ea typeface="Calibri" panose="020F0502020204030204" pitchFamily="34" charset="0"/>
                <a:cs typeface="Times New Roman" panose="02020603050405020304" pitchFamily="18" charset="0"/>
              </a:rPr>
              <a:t>; </a:t>
            </a:r>
          </a:p>
          <a:p>
            <a:pPr marL="342900" indent="-342900" algn="just">
              <a:lnSpc>
                <a:spcPct val="150000"/>
              </a:lnSpc>
              <a:buFont typeface="Wingdings" panose="05000000000000000000" pitchFamily="2" charset="2"/>
              <a:buChar char="ü"/>
            </a:pPr>
            <a:r>
              <a:rPr lang="fr-FR" sz="2200" dirty="0" err="1">
                <a:effectLst/>
                <a:latin typeface="+mj-lt"/>
                <a:ea typeface="Calibri" panose="020F0502020204030204" pitchFamily="34" charset="0"/>
                <a:cs typeface="Times New Roman" panose="02020603050405020304" pitchFamily="18" charset="0"/>
              </a:rPr>
              <a:t>Xác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định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phương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thực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hành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chất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liệu</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để</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thiết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kế</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tạo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xe</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sao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hợp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lí</a:t>
            </a:r>
            <a:r>
              <a:rPr lang="fr-FR" sz="2200" dirty="0">
                <a:effectLst/>
                <a:latin typeface="+mj-lt"/>
                <a:ea typeface="Calibri" panose="020F0502020204030204" pitchFamily="34" charset="0"/>
                <a:cs typeface="Times New Roman" panose="02020603050405020304" pitchFamily="18" charset="0"/>
              </a:rPr>
              <a:t>.</a:t>
            </a:r>
            <a:endParaRPr lang="en-US" sz="2200" dirty="0">
              <a:latin typeface="+mj-lt"/>
            </a:endParaRPr>
          </a:p>
        </p:txBody>
      </p:sp>
      <p:pic>
        <p:nvPicPr>
          <p:cNvPr id="10" name="Picture 19">
            <a:extLst>
              <a:ext uri="{FF2B5EF4-FFF2-40B4-BE49-F238E27FC236}">
                <a16:creationId xmlns:a16="http://schemas.microsoft.com/office/drawing/2014/main" id="{F9C6C957-4D8E-8EE8-49B5-BBD3267CA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5376" y="1235514"/>
            <a:ext cx="802779" cy="453570"/>
          </a:xfrm>
          <a:prstGeom prst="rect">
            <a:avLst/>
          </a:prstGeom>
        </p:spPr>
      </p:pic>
    </p:spTree>
    <p:extLst>
      <p:ext uri="{BB962C8B-B14F-4D97-AF65-F5344CB8AC3E}">
        <p14:creationId xmlns:p14="http://schemas.microsoft.com/office/powerpoint/2010/main" val="784098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81187" y="1756721"/>
            <a:ext cx="4689853" cy="3026470"/>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1: </a:t>
            </a:r>
            <a:r>
              <a:rPr lang="vi-VN" sz="1800" dirty="0">
                <a:effectLst/>
                <a:latin typeface="+mn-lt"/>
                <a:ea typeface="Calibri" panose="020F0502020204030204" pitchFamily="34" charset="0"/>
                <a:cs typeface="Times New Roman" panose="02020603050405020304" pitchFamily="18" charset="0"/>
              </a:rPr>
              <a:t>Phác thảo ý tưởng bằng cách chọn hình dáng và vẽ mô phỏng chiếc xe đạp của em.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2: </a:t>
            </a:r>
            <a:r>
              <a:rPr lang="vi-VN" sz="1800" dirty="0">
                <a:effectLst/>
                <a:latin typeface="+mn-lt"/>
                <a:ea typeface="Calibri" panose="020F0502020204030204" pitchFamily="34" charset="0"/>
                <a:cs typeface="Times New Roman" panose="02020603050405020304" pitchFamily="18" charset="0"/>
              </a:rPr>
              <a:t>Chọn một mẫu và chỉnh sửa theo ý muốn.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3: </a:t>
            </a:r>
            <a:r>
              <a:rPr lang="vi-VN" sz="1800" dirty="0">
                <a:effectLst/>
                <a:latin typeface="+mn-lt"/>
                <a:ea typeface="Calibri" panose="020F0502020204030204" pitchFamily="34" charset="0"/>
                <a:cs typeface="Times New Roman" panose="02020603050405020304" pitchFamily="18" charset="0"/>
              </a:rPr>
              <a:t>Vẽ thêm các chi tiết riêng lẻ.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4: </a:t>
            </a:r>
            <a:r>
              <a:rPr lang="vi-VN" sz="1800" dirty="0">
                <a:effectLst/>
                <a:latin typeface="+mn-lt"/>
                <a:ea typeface="Calibri" panose="020F0502020204030204" pitchFamily="34" charset="0"/>
                <a:cs typeface="Times New Roman" panose="02020603050405020304" pitchFamily="18" charset="0"/>
              </a:rPr>
              <a:t>Hoàn thiện dáng của chiếc xe. </a:t>
            </a:r>
            <a:r>
              <a:rPr lang="vi-VN"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03CC59A8-0A66-DE86-93EF-57B58B5D90CB}"/>
              </a:ext>
            </a:extLst>
          </p:cNvPr>
          <p:cNvPicPr>
            <a:picLocks noChangeAspect="1"/>
          </p:cNvPicPr>
          <p:nvPr/>
        </p:nvPicPr>
        <p:blipFill>
          <a:blip r:embed="rId3"/>
          <a:stretch>
            <a:fillRect/>
          </a:stretch>
        </p:blipFill>
        <p:spPr>
          <a:xfrm rot="20909287">
            <a:off x="5490732" y="1168908"/>
            <a:ext cx="1917575" cy="1344332"/>
          </a:xfrm>
          <a:prstGeom prst="rect">
            <a:avLst/>
          </a:prstGeom>
        </p:spPr>
      </p:pic>
      <p:pic>
        <p:nvPicPr>
          <p:cNvPr id="11" name="Picture 10">
            <a:extLst>
              <a:ext uri="{FF2B5EF4-FFF2-40B4-BE49-F238E27FC236}">
                <a16:creationId xmlns:a16="http://schemas.microsoft.com/office/drawing/2014/main" id="{38CAE338-603E-FF6C-5630-5594601610B1}"/>
              </a:ext>
            </a:extLst>
          </p:cNvPr>
          <p:cNvPicPr>
            <a:picLocks noChangeAspect="1"/>
          </p:cNvPicPr>
          <p:nvPr/>
        </p:nvPicPr>
        <p:blipFill rotWithShape="1">
          <a:blip r:embed="rId4"/>
          <a:srcRect r="68401"/>
          <a:stretch/>
        </p:blipFill>
        <p:spPr>
          <a:xfrm rot="384006">
            <a:off x="6907988" y="2024042"/>
            <a:ext cx="1802531" cy="1312962"/>
          </a:xfrm>
          <a:prstGeom prst="rect">
            <a:avLst/>
          </a:prstGeom>
        </p:spPr>
      </p:pic>
      <p:sp>
        <p:nvSpPr>
          <p:cNvPr id="10" name="TextBox 9">
            <a:extLst>
              <a:ext uri="{FF2B5EF4-FFF2-40B4-BE49-F238E27FC236}">
                <a16:creationId xmlns:a16="http://schemas.microsoft.com/office/drawing/2014/main" id="{B05F0D89-8454-142F-DE71-967E15135144}"/>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00DA7E1-B93C-2F2E-F051-BC0C762C40F6}"/>
              </a:ext>
            </a:extLst>
          </p:cNvPr>
          <p:cNvSpPr txBox="1"/>
          <p:nvPr/>
        </p:nvSpPr>
        <p:spPr>
          <a:xfrm>
            <a:off x="936002" y="1104838"/>
            <a:ext cx="3980222" cy="506292"/>
          </a:xfrm>
          <a:prstGeom prst="rect">
            <a:avLst/>
          </a:prstGeom>
          <a:noFill/>
        </p:spPr>
        <p:txBody>
          <a:bodyPr wrap="square">
            <a:spAutoFit/>
          </a:bodyPr>
          <a:lstStyle/>
          <a:p>
            <a:pPr marL="0" marR="0" algn="just">
              <a:lnSpc>
                <a:spcPct val="150000"/>
              </a:lnSpc>
              <a:spcBef>
                <a:spcPts val="100"/>
              </a:spcBef>
              <a:spcAft>
                <a:spcPts val="100"/>
              </a:spcAft>
            </a:pPr>
            <a:r>
              <a:rPr lang="vi-VN" sz="20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1: </a:t>
            </a:r>
            <a:r>
              <a:rPr lang="vi-VN" sz="2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Vẽ thiết kế tạo dáng xe đạp </a:t>
            </a:r>
            <a:endParaRPr lang="en-US" sz="2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DB025E1-46D8-1E60-B110-785247B9FDEC}"/>
              </a:ext>
            </a:extLst>
          </p:cNvPr>
          <p:cNvPicPr>
            <a:picLocks noChangeAspect="1"/>
          </p:cNvPicPr>
          <p:nvPr/>
        </p:nvPicPr>
        <p:blipFill rotWithShape="1">
          <a:blip r:embed="rId4"/>
          <a:srcRect l="33880" r="34521"/>
          <a:stretch/>
        </p:blipFill>
        <p:spPr>
          <a:xfrm rot="20729767">
            <a:off x="5441676" y="2722330"/>
            <a:ext cx="1802531" cy="1312962"/>
          </a:xfrm>
          <a:prstGeom prst="rect">
            <a:avLst/>
          </a:prstGeom>
        </p:spPr>
      </p:pic>
      <p:pic>
        <p:nvPicPr>
          <p:cNvPr id="18" name="Picture 17">
            <a:extLst>
              <a:ext uri="{FF2B5EF4-FFF2-40B4-BE49-F238E27FC236}">
                <a16:creationId xmlns:a16="http://schemas.microsoft.com/office/drawing/2014/main" id="{E29E5CE8-8EE7-3F98-9095-F42C3500F289}"/>
              </a:ext>
            </a:extLst>
          </p:cNvPr>
          <p:cNvPicPr>
            <a:picLocks noChangeAspect="1"/>
          </p:cNvPicPr>
          <p:nvPr/>
        </p:nvPicPr>
        <p:blipFill rotWithShape="1">
          <a:blip r:embed="rId4"/>
          <a:srcRect l="68401"/>
          <a:stretch/>
        </p:blipFill>
        <p:spPr>
          <a:xfrm rot="301170">
            <a:off x="6758150" y="3459881"/>
            <a:ext cx="1802531" cy="1312962"/>
          </a:xfrm>
          <a:prstGeom prst="rect">
            <a:avLst/>
          </a:prstGeom>
        </p:spPr>
      </p:pic>
    </p:spTree>
    <p:extLst>
      <p:ext uri="{BB962C8B-B14F-4D97-AF65-F5344CB8AC3E}">
        <p14:creationId xmlns:p14="http://schemas.microsoft.com/office/powerpoint/2010/main" val="3567742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419784" y="440017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97520" y="964260"/>
            <a:ext cx="7217177" cy="589072"/>
          </a:xfrm>
          <a:prstGeom prst="rect">
            <a:avLst/>
          </a:prstGeom>
          <a:noFill/>
        </p:spPr>
        <p:txBody>
          <a:bodyPr wrap="square">
            <a:spAutoFit/>
          </a:bodyPr>
          <a:lstStyle/>
          <a:p>
            <a:pPr marL="0" marR="0" algn="just">
              <a:lnSpc>
                <a:spcPct val="150000"/>
              </a:lnSpc>
              <a:spcBef>
                <a:spcPts val="100"/>
              </a:spcBef>
              <a:spcAft>
                <a:spcPts val="100"/>
              </a:spcAft>
            </a:pPr>
            <a:r>
              <a:rPr lang="vi-VN" sz="24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2: </a:t>
            </a:r>
            <a:r>
              <a:rPr lang="vi-VN"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Sáng tạo mô hình xe đạp bằng vật liệu tái chế.  </a:t>
            </a:r>
            <a:endParaRPr lang="en-US"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98118756-D06B-3B27-E1A6-DA075B67C03B}"/>
              </a:ext>
            </a:extLst>
          </p:cNvPr>
          <p:cNvPicPr>
            <a:picLocks noChangeAspect="1"/>
          </p:cNvPicPr>
          <p:nvPr/>
        </p:nvPicPr>
        <p:blipFill>
          <a:blip r:embed="rId3"/>
          <a:stretch>
            <a:fillRect/>
          </a:stretch>
        </p:blipFill>
        <p:spPr>
          <a:xfrm>
            <a:off x="637041" y="1921379"/>
            <a:ext cx="4133506" cy="26109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94D0DBF3-9428-9B02-8E17-CDFB8A6B5F2C}"/>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8929E38-C1DD-E0C3-2E4E-3915EB35FB3E}"/>
              </a:ext>
            </a:extLst>
          </p:cNvPr>
          <p:cNvSpPr txBox="1"/>
          <p:nvPr/>
        </p:nvSpPr>
        <p:spPr>
          <a:xfrm>
            <a:off x="4921716" y="1684487"/>
            <a:ext cx="3770888" cy="3052118"/>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1: Vẽ phác ý tưởng.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2: Vẽ hình lên bìa carton.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3: Cắt phần khung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4: Cắt yên xe, bánh xe và tạo hình tay lái, trục bánh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5: Lắp ghép hoàn thiện và vẽ hình trang trí. </a:t>
            </a:r>
            <a:endParaRPr lang="en-US"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4388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720670" y="966301"/>
            <a:ext cx="6323309" cy="464871"/>
          </a:xfrm>
          <a:prstGeom prst="rect">
            <a:avLst/>
          </a:prstGeom>
          <a:noFill/>
        </p:spPr>
        <p:txBody>
          <a:bodyPr wrap="square">
            <a:spAutoFit/>
          </a:bodyPr>
          <a:lstStyle/>
          <a:p>
            <a:pPr marL="0" marR="0" algn="just">
              <a:lnSpc>
                <a:spcPct val="150000"/>
              </a:lnSpc>
              <a:spcBef>
                <a:spcPts val="100"/>
              </a:spcBef>
              <a:spcAft>
                <a:spcPts val="100"/>
              </a:spcAft>
            </a:pPr>
            <a:r>
              <a:rPr lang="vi-VN"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3: </a:t>
            </a:r>
            <a:r>
              <a:rPr lang="vi-VN" sz="1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Tạo hình xe đạp bằng cành cây khô, cây dây leo</a:t>
            </a:r>
            <a:endParaRPr lang="en-US" sz="1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53FBD0-F50F-377F-25FE-40C4BA801B97}"/>
              </a:ext>
            </a:extLst>
          </p:cNvPr>
          <p:cNvPicPr>
            <a:picLocks noChangeAspect="1"/>
          </p:cNvPicPr>
          <p:nvPr/>
        </p:nvPicPr>
        <p:blipFill>
          <a:blip r:embed="rId3"/>
          <a:stretch>
            <a:fillRect/>
          </a:stretch>
        </p:blipFill>
        <p:spPr>
          <a:xfrm>
            <a:off x="557526" y="1679298"/>
            <a:ext cx="4524692" cy="3035172"/>
          </a:xfrm>
          <a:prstGeom prst="rect">
            <a:avLst/>
          </a:prstGeom>
        </p:spPr>
      </p:pic>
      <p:sp>
        <p:nvSpPr>
          <p:cNvPr id="9" name="TextBox 8">
            <a:extLst>
              <a:ext uri="{FF2B5EF4-FFF2-40B4-BE49-F238E27FC236}">
                <a16:creationId xmlns:a16="http://schemas.microsoft.com/office/drawing/2014/main" id="{6AECFA3E-99F1-762F-D2AE-FBAE47D8AD73}"/>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F9515D1-3977-3406-000D-B1242E99B60D}"/>
              </a:ext>
            </a:extLst>
          </p:cNvPr>
          <p:cNvSpPr txBox="1"/>
          <p:nvPr/>
        </p:nvSpPr>
        <p:spPr>
          <a:xfrm>
            <a:off x="5501483" y="1466667"/>
            <a:ext cx="3084991" cy="3460434"/>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1: Vẽ phác ý tưởng.</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2: Dùng cành cây khô cắt tạo hình phần khung. </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3: Làm từng bộ phận bánh xe.</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4: Lắp ghép phần khung và bánh xe. </a:t>
            </a:r>
            <a:endParaRPr lang="en-US" sz="1600" dirty="0">
              <a:effectLst/>
              <a:latin typeface="+mn-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5: Tạo hình thêm chi tiết và hoàn thiện. </a:t>
            </a:r>
            <a:r>
              <a:rPr lang="vi-VN" sz="1600" i="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528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9" name="TextBox 8">
            <a:extLst>
              <a:ext uri="{FF2B5EF4-FFF2-40B4-BE49-F238E27FC236}">
                <a16:creationId xmlns:a16="http://schemas.microsoft.com/office/drawing/2014/main" id="{A57BE02F-19C5-147C-03DE-1DFEEFF56F8C}"/>
              </a:ext>
            </a:extLst>
          </p:cNvPr>
          <p:cNvSpPr txBox="1"/>
          <p:nvPr/>
        </p:nvSpPr>
        <p:spPr>
          <a:xfrm>
            <a:off x="922098" y="2282817"/>
            <a:ext cx="4316972" cy="2171428"/>
          </a:xfrm>
          <a:prstGeom prst="rect">
            <a:avLst/>
          </a:prstGeom>
          <a:noFill/>
        </p:spPr>
        <p:txBody>
          <a:bodyPr wrap="square">
            <a:spAutoFit/>
          </a:bodyPr>
          <a:lstStyle/>
          <a:p>
            <a:pPr>
              <a:lnSpc>
                <a:spcPct val="150000"/>
              </a:lnSpc>
            </a:pPr>
            <a:r>
              <a:rPr lang="vi-VN" sz="4800" dirty="0">
                <a:solidFill>
                  <a:schemeClr val="tx2">
                    <a:lumMod val="50000"/>
                  </a:schemeClr>
                </a:solidFill>
                <a:latin typeface="+mn-lt"/>
              </a:rPr>
              <a:t>LUYỆN TẬP </a:t>
            </a:r>
            <a:endParaRPr lang="en-US" sz="4800" dirty="0">
              <a:solidFill>
                <a:schemeClr val="tx2">
                  <a:lumMod val="50000"/>
                </a:schemeClr>
              </a:solidFill>
              <a:latin typeface="Cabin" panose="020B0604020202020204"/>
            </a:endParaRPr>
          </a:p>
          <a:p>
            <a:pPr>
              <a:lnSpc>
                <a:spcPct val="150000"/>
              </a:lnSpc>
            </a:pPr>
            <a:r>
              <a:rPr lang="vi-VN" sz="4800" dirty="0">
                <a:solidFill>
                  <a:schemeClr val="tx2">
                    <a:lumMod val="50000"/>
                  </a:schemeClr>
                </a:solidFill>
                <a:latin typeface="+mn-lt"/>
              </a:rPr>
              <a:t>VÀ SÁNG TẠO</a:t>
            </a:r>
          </a:p>
        </p:txBody>
      </p:sp>
      <p:grpSp>
        <p:nvGrpSpPr>
          <p:cNvPr id="10" name="Group 9">
            <a:extLst>
              <a:ext uri="{FF2B5EF4-FFF2-40B4-BE49-F238E27FC236}">
                <a16:creationId xmlns:a16="http://schemas.microsoft.com/office/drawing/2014/main" id="{4D1A4E61-01C9-0112-B329-BB14845EB81D}"/>
              </a:ext>
            </a:extLst>
          </p:cNvPr>
          <p:cNvGrpSpPr/>
          <p:nvPr/>
        </p:nvGrpSpPr>
        <p:grpSpPr>
          <a:xfrm>
            <a:off x="5045342" y="812083"/>
            <a:ext cx="3254051" cy="3431867"/>
            <a:chOff x="5045342" y="812083"/>
            <a:chExt cx="3254051" cy="3431867"/>
          </a:xfrm>
        </p:grpSpPr>
        <p:sp>
          <p:nvSpPr>
            <p:cNvPr id="5" name="Google Shape;92;p18">
              <a:extLst>
                <a:ext uri="{FF2B5EF4-FFF2-40B4-BE49-F238E27FC236}">
                  <a16:creationId xmlns:a16="http://schemas.microsoft.com/office/drawing/2014/main" id="{ABC5D55B-81D8-A32E-E887-40A23671D55F}"/>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2" name="Google Shape;660;p47">
              <a:extLst>
                <a:ext uri="{FF2B5EF4-FFF2-40B4-BE49-F238E27FC236}">
                  <a16:creationId xmlns:a16="http://schemas.microsoft.com/office/drawing/2014/main" id="{7EF520D0-BA09-8C20-E514-F6765536189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BFE850AA-7E7D-746F-6A7C-481C615BF0AE}"/>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407;p41">
            <a:extLst>
              <a:ext uri="{FF2B5EF4-FFF2-40B4-BE49-F238E27FC236}">
                <a16:creationId xmlns:a16="http://schemas.microsoft.com/office/drawing/2014/main" id="{1EB5ED6A-6A82-6308-B727-C9B8776613E6}"/>
              </a:ext>
            </a:extLst>
          </p:cNvPr>
          <p:cNvSpPr/>
          <p:nvPr/>
        </p:nvSpPr>
        <p:spPr>
          <a:xfrm rot="5400000">
            <a:off x="-624625" y="696613"/>
            <a:ext cx="3093445" cy="3324385"/>
          </a:xfrm>
          <a:prstGeom prst="pie">
            <a:avLst>
              <a:gd name="adj1" fmla="val 10788866"/>
              <a:gd name="adj2" fmla="val 16200000"/>
            </a:avLst>
          </a:pr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1;p41">
            <a:extLst>
              <a:ext uri="{FF2B5EF4-FFF2-40B4-BE49-F238E27FC236}">
                <a16:creationId xmlns:a16="http://schemas.microsoft.com/office/drawing/2014/main" id="{6A576481-E2A8-7FF9-0EF5-5487678A5BAF}"/>
              </a:ext>
            </a:extLst>
          </p:cNvPr>
          <p:cNvSpPr/>
          <p:nvPr/>
        </p:nvSpPr>
        <p:spPr>
          <a:xfrm>
            <a:off x="1113558" y="1309090"/>
            <a:ext cx="1039105" cy="762036"/>
          </a:xfrm>
          <a:prstGeom prst="rect">
            <a:avLst/>
          </a:prstGeom>
        </p:spPr>
        <p:txBody>
          <a:bodyPr>
            <a:prstTxWarp prst="textPlain">
              <a:avLst/>
            </a:prstTxWarp>
          </a:bodyPr>
          <a:lstStyle/>
          <a:p>
            <a:pPr lvl="0" algn="ctr"/>
            <a:r>
              <a:rPr lang="en-US" sz="1800" b="1" i="0" dirty="0">
                <a:ln>
                  <a:noFill/>
                </a:ln>
                <a:solidFill>
                  <a:schemeClr val="lt1"/>
                </a:solidFill>
                <a:latin typeface="Marcellus SC"/>
              </a:rPr>
              <a:t>02</a:t>
            </a:r>
            <a:endParaRPr sz="1800" b="1" i="0" dirty="0">
              <a:ln>
                <a:noFill/>
              </a:ln>
              <a:solidFill>
                <a:schemeClr val="lt1"/>
              </a:solidFill>
              <a:latin typeface="Marcellus SC"/>
            </a:endParaRPr>
          </a:p>
        </p:txBody>
      </p:sp>
    </p:spTree>
    <p:extLst>
      <p:ext uri="{BB962C8B-B14F-4D97-AF65-F5344CB8AC3E}">
        <p14:creationId xmlns:p14="http://schemas.microsoft.com/office/powerpoint/2010/main" val="33549939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smtClean="0">
                <a:solidFill>
                  <a:schemeClr val="tx2">
                    <a:lumMod val="50000"/>
                  </a:schemeClr>
                </a:solidFill>
                <a:latin typeface="+mn-lt"/>
              </a:rPr>
              <a:t>03. </a:t>
            </a:r>
            <a:r>
              <a:rPr lang="vi-VN" sz="2400">
                <a:solidFill>
                  <a:schemeClr val="tx2">
                    <a:lumMod val="50000"/>
                  </a:schemeClr>
                </a:solidFill>
                <a:latin typeface="+mn-lt"/>
              </a:rPr>
              <a:t>LUYỆN </a:t>
            </a:r>
            <a:r>
              <a:rPr lang="vi-VN" sz="2400" smtClean="0">
                <a:solidFill>
                  <a:schemeClr val="tx2">
                    <a:lumMod val="50000"/>
                  </a:schemeClr>
                </a:solidFill>
                <a:latin typeface="+mn-lt"/>
              </a:rPr>
              <a:t>TẬP</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1640942" y="1148087"/>
            <a:ext cx="6201475" cy="878895"/>
          </a:xfrm>
          <a:prstGeom prst="rect">
            <a:avLst/>
          </a:prstGeom>
          <a:noFill/>
        </p:spPr>
        <p:txBody>
          <a:bodyPr wrap="square">
            <a:spAutoFit/>
          </a:bodyPr>
          <a:lstStyle/>
          <a:p>
            <a:pPr marL="0" marR="0" algn="ctr">
              <a:lnSpc>
                <a:spcPct val="150000"/>
              </a:lnSpc>
              <a:spcBef>
                <a:spcPts val="100"/>
              </a:spcBef>
              <a:spcAft>
                <a:spcPts val="100"/>
              </a:spcAft>
            </a:pPr>
            <a:r>
              <a:rPr lang="nl-NL" sz="1800" b="1" dirty="0">
                <a:solidFill>
                  <a:schemeClr val="accent3">
                    <a:lumMod val="75000"/>
                  </a:schemeClr>
                </a:solidFill>
                <a:effectLst/>
                <a:latin typeface="+mj-lt"/>
                <a:ea typeface="Calibri" panose="020F0502020204030204" pitchFamily="34" charset="0"/>
              </a:rPr>
              <a:t>Thiết kế được bản vẽ mô phỏng xe đạp theo ý muốn và sáng tạo mô hình xe đạp bằng vật liệu tái chế</a:t>
            </a:r>
            <a:endParaRPr lang="en-US" sz="18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Xe Đạp Đồ Chơi Handmade Từ Que Kem Và Đĩa CD">
            <a:extLst>
              <a:ext uri="{FF2B5EF4-FFF2-40B4-BE49-F238E27FC236}">
                <a16:creationId xmlns:a16="http://schemas.microsoft.com/office/drawing/2014/main" id="{451462C4-BC0F-D896-15F9-199C7B776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39" y="2155196"/>
            <a:ext cx="3908461" cy="25655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ách làm xe đạp bằng tăm tre độc đáo - Sáng tạo - Việt Giải Trí">
            <a:extLst>
              <a:ext uri="{FF2B5EF4-FFF2-40B4-BE49-F238E27FC236}">
                <a16:creationId xmlns:a16="http://schemas.microsoft.com/office/drawing/2014/main" id="{EB185A2E-0F87-C08B-2673-C49F02B920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64" t="-1955" r="18407" b="-468"/>
          <a:stretch/>
        </p:blipFill>
        <p:spPr bwMode="auto">
          <a:xfrm>
            <a:off x="4786063" y="2144154"/>
            <a:ext cx="3678338" cy="2587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1">
            <a:extLst>
              <a:ext uri="{FF2B5EF4-FFF2-40B4-BE49-F238E27FC236}">
                <a16:creationId xmlns:a16="http://schemas.microsoft.com/office/drawing/2014/main" id="{FFC765EE-FFA6-FFCE-AC96-9FE91C3CD4DF}"/>
              </a:ext>
            </a:extLst>
          </p:cNvPr>
          <p:cNvPicPr>
            <a:picLocks noChangeAspect="1"/>
          </p:cNvPicPr>
          <p:nvPr/>
        </p:nvPicPr>
        <p:blipFill>
          <a:blip r:embed="rId5"/>
          <a:srcRect/>
          <a:stretch>
            <a:fillRect/>
          </a:stretch>
        </p:blipFill>
        <p:spPr>
          <a:xfrm>
            <a:off x="416289" y="1087009"/>
            <a:ext cx="1344390" cy="878895"/>
          </a:xfrm>
          <a:prstGeom prst="rect">
            <a:avLst/>
          </a:prstGeom>
        </p:spPr>
      </p:pic>
    </p:spTree>
    <p:extLst>
      <p:ext uri="{BB962C8B-B14F-4D97-AF65-F5344CB8AC3E}">
        <p14:creationId xmlns:p14="http://schemas.microsoft.com/office/powerpoint/2010/main" val="2359893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smtClean="0">
                <a:solidFill>
                  <a:schemeClr val="tx2">
                    <a:lumMod val="50000"/>
                  </a:schemeClr>
                </a:solidFill>
                <a:latin typeface="+mn-lt"/>
              </a:rPr>
              <a:t>03. </a:t>
            </a:r>
            <a:r>
              <a:rPr lang="vi-VN" sz="2400" dirty="0">
                <a:solidFill>
                  <a:schemeClr val="tx2">
                    <a:lumMod val="50000"/>
                  </a:schemeClr>
                </a:solidFill>
                <a:latin typeface="+mn-lt"/>
              </a:rPr>
              <a:t>LUYỆN </a:t>
            </a:r>
            <a:r>
              <a:rPr lang="vi-VN" sz="2400">
                <a:solidFill>
                  <a:schemeClr val="tx2">
                    <a:lumMod val="50000"/>
                  </a:schemeClr>
                </a:solidFill>
                <a:latin typeface="+mn-lt"/>
              </a:rPr>
              <a:t>TẬP </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Mẹo làm đồ chơi bằng các vật liệu đã qua sử dụng đặc biệt hữu ích">
            <a:extLst>
              <a:ext uri="{FF2B5EF4-FFF2-40B4-BE49-F238E27FC236}">
                <a16:creationId xmlns:a16="http://schemas.microsoft.com/office/drawing/2014/main" id="{620C305A-2080-FA3D-8B6B-5A2EDDD4E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083"/>
          <a:stretch/>
        </p:blipFill>
        <p:spPr bwMode="auto">
          <a:xfrm>
            <a:off x="679599" y="1197208"/>
            <a:ext cx="3520442" cy="15629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 cách làm xe đạp bằng giấy - Món Miền Trung">
            <a:extLst>
              <a:ext uri="{FF2B5EF4-FFF2-40B4-BE49-F238E27FC236}">
                <a16:creationId xmlns:a16="http://schemas.microsoft.com/office/drawing/2014/main" id="{89043E1D-8D23-9E2D-5919-9A29AD680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805" y="1201655"/>
            <a:ext cx="1940210" cy="15753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 cách làm xe đạp bằng giấy - Món Miền Trung">
            <a:extLst>
              <a:ext uri="{FF2B5EF4-FFF2-40B4-BE49-F238E27FC236}">
                <a16:creationId xmlns:a16="http://schemas.microsoft.com/office/drawing/2014/main" id="{27641FF9-DA29-CD52-9862-F6B3643F1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66" y="2886558"/>
            <a:ext cx="3125387" cy="18819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ewspaper Cycle Pen Stand | waste material craft | paper craft idea  |parulpawar - YouTube">
            <a:extLst>
              <a:ext uri="{FF2B5EF4-FFF2-40B4-BE49-F238E27FC236}">
                <a16:creationId xmlns:a16="http://schemas.microsoft.com/office/drawing/2014/main" id="{162E39AF-0749-CB20-3F77-216CF4EBF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599" y="2835819"/>
            <a:ext cx="3494260" cy="19655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CDBD0D-5668-0DA4-76D7-CC2A120C3A4E}"/>
              </a:ext>
            </a:extLst>
          </p:cNvPr>
          <p:cNvSpPr txBox="1"/>
          <p:nvPr/>
        </p:nvSpPr>
        <p:spPr>
          <a:xfrm>
            <a:off x="5152014" y="534105"/>
            <a:ext cx="3347610" cy="369332"/>
          </a:xfrm>
          <a:prstGeom prst="rect">
            <a:avLst/>
          </a:prstGeom>
          <a:solidFill>
            <a:schemeClr val="tx1">
              <a:lumMod val="10000"/>
              <a:lumOff val="90000"/>
            </a:schemeClr>
          </a:solidFill>
        </p:spPr>
        <p:txBody>
          <a:bodyPr wrap="square">
            <a:spAutoFit/>
          </a:bodyPr>
          <a:lstStyle/>
          <a:p>
            <a:pPr marL="0" marR="0" algn="ctr">
              <a:spcBef>
                <a:spcPts val="100"/>
              </a:spcBef>
              <a:spcAft>
                <a:spcPts val="100"/>
              </a:spcAft>
            </a:pPr>
            <a:r>
              <a:rPr lang="nl-NL" sz="1800" b="1" dirty="0">
                <a:solidFill>
                  <a:schemeClr val="accent3">
                    <a:lumMod val="75000"/>
                  </a:schemeClr>
                </a:solidFill>
                <a:effectLst/>
                <a:latin typeface="+mj-lt"/>
                <a:ea typeface="Calibri" panose="020F0502020204030204" pitchFamily="34" charset="0"/>
              </a:rPr>
              <a:t>Một số sản phẩm mẫu </a:t>
            </a:r>
            <a:endParaRPr lang="en-US" sz="18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pic>
        <p:nvPicPr>
          <p:cNvPr id="3082" name="Picture 10" descr="Xe đạp xanh&quot; thân thiện với môi trường">
            <a:extLst>
              <a:ext uri="{FF2B5EF4-FFF2-40B4-BE49-F238E27FC236}">
                <a16:creationId xmlns:a16="http://schemas.microsoft.com/office/drawing/2014/main" id="{3A79C92E-DD84-D33E-2A3A-4FE28866A7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890" y="1177485"/>
            <a:ext cx="1855617" cy="162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38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80"/>
                                        </p:tgtEl>
                                        <p:attrNameLst>
                                          <p:attrName>style.visibility</p:attrName>
                                        </p:attrNameLst>
                                      </p:cBhvr>
                                      <p:to>
                                        <p:strVal val="visible"/>
                                      </p:to>
                                    </p:set>
                                    <p:animEffect transition="in" filter="fade">
                                      <p:cBhvr>
                                        <p:cTn id="14" dur="1000"/>
                                        <p:tgtEl>
                                          <p:spTgt spid="3080"/>
                                        </p:tgtEl>
                                      </p:cBhvr>
                                    </p:animEffect>
                                    <p:anim calcmode="lin" valueType="num">
                                      <p:cBhvr>
                                        <p:cTn id="15" dur="1000" fill="hold"/>
                                        <p:tgtEl>
                                          <p:spTgt spid="3080"/>
                                        </p:tgtEl>
                                        <p:attrNameLst>
                                          <p:attrName>ppt_x</p:attrName>
                                        </p:attrNameLst>
                                      </p:cBhvr>
                                      <p:tavLst>
                                        <p:tav tm="0">
                                          <p:val>
                                            <p:strVal val="#ppt_x"/>
                                          </p:val>
                                        </p:tav>
                                        <p:tav tm="100000">
                                          <p:val>
                                            <p:strVal val="#ppt_x"/>
                                          </p:val>
                                        </p:tav>
                                      </p:tavLst>
                                    </p:anim>
                                    <p:anim calcmode="lin" valueType="num">
                                      <p:cBhvr>
                                        <p:cTn id="16"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082"/>
                                        </p:tgtEl>
                                        <p:attrNameLst>
                                          <p:attrName>style.visibility</p:attrName>
                                        </p:attrNameLst>
                                      </p:cBhvr>
                                      <p:to>
                                        <p:strVal val="visible"/>
                                      </p:to>
                                    </p:set>
                                    <p:animEffect transition="in" filter="fade">
                                      <p:cBhvr>
                                        <p:cTn id="28" dur="1000"/>
                                        <p:tgtEl>
                                          <p:spTgt spid="3082"/>
                                        </p:tgtEl>
                                      </p:cBhvr>
                                    </p:animEffect>
                                    <p:anim calcmode="lin" valueType="num">
                                      <p:cBhvr>
                                        <p:cTn id="29" dur="1000" fill="hold"/>
                                        <p:tgtEl>
                                          <p:spTgt spid="3082"/>
                                        </p:tgtEl>
                                        <p:attrNameLst>
                                          <p:attrName>ppt_x</p:attrName>
                                        </p:attrNameLst>
                                      </p:cBhvr>
                                      <p:tavLst>
                                        <p:tav tm="0">
                                          <p:val>
                                            <p:strVal val="#ppt_x"/>
                                          </p:val>
                                        </p:tav>
                                        <p:tav tm="100000">
                                          <p:val>
                                            <p:strVal val="#ppt_x"/>
                                          </p:val>
                                        </p:tav>
                                      </p:tavLst>
                                    </p:anim>
                                    <p:anim calcmode="lin" valueType="num">
                                      <p:cBhvr>
                                        <p:cTn id="30"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Google Shape;92;p18">
            <a:extLst>
              <a:ext uri="{FF2B5EF4-FFF2-40B4-BE49-F238E27FC236}">
                <a16:creationId xmlns:a16="http://schemas.microsoft.com/office/drawing/2014/main" id="{ABC5D55B-81D8-A32E-E887-40A23671D55F}"/>
              </a:ext>
            </a:extLst>
          </p:cNvPr>
          <p:cNvSpPr/>
          <p:nvPr/>
        </p:nvSpPr>
        <p:spPr>
          <a:xfrm>
            <a:off x="7721951" y="1133570"/>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6808540" y="400248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813102" y="2258502"/>
            <a:ext cx="4316972" cy="2171428"/>
          </a:xfrm>
          <a:prstGeom prst="rect">
            <a:avLst/>
          </a:prstGeom>
          <a:noFill/>
        </p:spPr>
        <p:txBody>
          <a:bodyPr wrap="square">
            <a:spAutoFit/>
          </a:bodyPr>
          <a:lstStyle/>
          <a:p>
            <a:pPr>
              <a:lnSpc>
                <a:spcPct val="150000"/>
              </a:lnSpc>
            </a:pPr>
            <a:r>
              <a:rPr lang="vi-VN" sz="4800" dirty="0">
                <a:solidFill>
                  <a:schemeClr val="tx2">
                    <a:lumMod val="50000"/>
                  </a:schemeClr>
                </a:solidFill>
                <a:latin typeface="Cabin" panose="020B0604020202020204" charset="0"/>
              </a:rPr>
              <a:t>PHÂN TÍCH VÀ ĐÁNH GIÁ</a:t>
            </a:r>
          </a:p>
        </p:txBody>
      </p:sp>
      <p:sp>
        <p:nvSpPr>
          <p:cNvPr id="4" name="Google Shape;634;p47">
            <a:extLst>
              <a:ext uri="{FF2B5EF4-FFF2-40B4-BE49-F238E27FC236}">
                <a16:creationId xmlns:a16="http://schemas.microsoft.com/office/drawing/2014/main" id="{254A91D8-B878-5FDF-BA1F-0CB45FB8565E}"/>
              </a:ext>
            </a:extLst>
          </p:cNvPr>
          <p:cNvSpPr/>
          <p:nvPr/>
        </p:nvSpPr>
        <p:spPr>
          <a:xfrm>
            <a:off x="5231938" y="1436357"/>
            <a:ext cx="3153204" cy="2379595"/>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2;p18">
            <a:extLst>
              <a:ext uri="{FF2B5EF4-FFF2-40B4-BE49-F238E27FC236}">
                <a16:creationId xmlns:a16="http://schemas.microsoft.com/office/drawing/2014/main" id="{2E6A848F-6396-192B-A97F-7A0F5858DF14}"/>
              </a:ext>
            </a:extLst>
          </p:cNvPr>
          <p:cNvSpPr/>
          <p:nvPr/>
        </p:nvSpPr>
        <p:spPr>
          <a:xfrm>
            <a:off x="7125122" y="1001449"/>
            <a:ext cx="246596" cy="248381"/>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0" name="Google Shape;408;p41">
            <a:extLst>
              <a:ext uri="{FF2B5EF4-FFF2-40B4-BE49-F238E27FC236}">
                <a16:creationId xmlns:a16="http://schemas.microsoft.com/office/drawing/2014/main" id="{6A01DDB0-3400-CC3E-A02E-1ACDA8DBB7C1}"/>
              </a:ext>
            </a:extLst>
          </p:cNvPr>
          <p:cNvSpPr/>
          <p:nvPr/>
        </p:nvSpPr>
        <p:spPr>
          <a:xfrm rot="10800000">
            <a:off x="-865364" y="-915985"/>
            <a:ext cx="3587261" cy="3487735"/>
          </a:xfrm>
          <a:prstGeom prst="pie">
            <a:avLst>
              <a:gd name="adj1" fmla="val 10835922"/>
              <a:gd name="adj2" fmla="val 16209686"/>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13;p41">
            <a:extLst>
              <a:ext uri="{FF2B5EF4-FFF2-40B4-BE49-F238E27FC236}">
                <a16:creationId xmlns:a16="http://schemas.microsoft.com/office/drawing/2014/main" id="{BAAFF519-3A30-5313-C533-EFBD0F3CD451}"/>
              </a:ext>
            </a:extLst>
          </p:cNvPr>
          <p:cNvSpPr/>
          <p:nvPr/>
        </p:nvSpPr>
        <p:spPr>
          <a:xfrm>
            <a:off x="1035108" y="1133570"/>
            <a:ext cx="1133350" cy="1005378"/>
          </a:xfrm>
          <a:prstGeom prst="rect">
            <a:avLst/>
          </a:prstGeom>
        </p:spPr>
        <p:txBody>
          <a:bodyPr>
            <a:prstTxWarp prst="textPlain">
              <a:avLst/>
            </a:prstTxWarp>
          </a:bodyPr>
          <a:lstStyle/>
          <a:p>
            <a:pPr lvl="0" algn="ctr"/>
            <a:r>
              <a:rPr lang="en-US" b="1" smtClean="0">
                <a:solidFill>
                  <a:schemeClr val="lt1"/>
                </a:solidFill>
                <a:latin typeface="Marcellus SC"/>
              </a:rPr>
              <a:t>04</a:t>
            </a:r>
            <a:endParaRPr b="1" i="0" dirty="0">
              <a:ln>
                <a:noFill/>
              </a:ln>
              <a:solidFill>
                <a:schemeClr val="lt1"/>
              </a:solidFill>
              <a:latin typeface="Marcellus SC"/>
            </a:endParaRPr>
          </a:p>
        </p:txBody>
      </p:sp>
    </p:spTree>
    <p:extLst>
      <p:ext uri="{BB962C8B-B14F-4D97-AF65-F5344CB8AC3E}">
        <p14:creationId xmlns:p14="http://schemas.microsoft.com/office/powerpoint/2010/main" val="2446540925"/>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33407" y="420307"/>
            <a:ext cx="5237615" cy="415827"/>
          </a:xfrm>
        </p:spPr>
        <p:txBody>
          <a:bodyPr/>
          <a:lstStyle/>
          <a:p>
            <a:pPr>
              <a:lnSpc>
                <a:spcPct val="150000"/>
              </a:lnSpc>
            </a:pPr>
            <a:r>
              <a:rPr lang="en-US" sz="2000" smtClean="0">
                <a:solidFill>
                  <a:schemeClr val="tx2">
                    <a:lumMod val="50000"/>
                  </a:schemeClr>
                </a:solidFill>
                <a:latin typeface="Cabin" panose="020B0604020202020204" charset="0"/>
              </a:rPr>
              <a:t>. </a:t>
            </a:r>
            <a:r>
              <a:rPr lang="vi-VN" sz="2000" dirty="0">
                <a:solidFill>
                  <a:schemeClr val="tx2">
                    <a:lumMod val="50000"/>
                  </a:schemeClr>
                </a:solidFill>
                <a:latin typeface="Cabin" panose="020B0604020202020204" charset="0"/>
              </a:rPr>
              <a:t>PHÂN TÍCH VÀ ĐÁNH GIÁ</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7836978"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9" name="TextBox 8">
            <a:extLst>
              <a:ext uri="{FF2B5EF4-FFF2-40B4-BE49-F238E27FC236}">
                <a16:creationId xmlns:a16="http://schemas.microsoft.com/office/drawing/2014/main" id="{D1D9EABD-B143-959F-7EDE-55D7E020B274}"/>
              </a:ext>
            </a:extLst>
          </p:cNvPr>
          <p:cNvSpPr txBox="1"/>
          <p:nvPr/>
        </p:nvSpPr>
        <p:spPr>
          <a:xfrm>
            <a:off x="5756170" y="697890"/>
            <a:ext cx="1624996" cy="369332"/>
          </a:xfrm>
          <a:prstGeom prst="rect">
            <a:avLst/>
          </a:prstGeom>
          <a:noFill/>
        </p:spPr>
        <p:txBody>
          <a:bodyPr wrap="square">
            <a:spAutoFit/>
          </a:bodyPr>
          <a:lstStyle/>
          <a:p>
            <a:r>
              <a:rPr lang="nl-NL" sz="1800" b="1" dirty="0">
                <a:solidFill>
                  <a:srgbClr val="000000"/>
                </a:solidFill>
                <a:effectLst/>
                <a:latin typeface="+mj-lt"/>
                <a:ea typeface="Calibri" panose="020F0502020204030204" pitchFamily="34" charset="0"/>
              </a:rPr>
              <a:t>THẢO LUẬN</a:t>
            </a:r>
            <a:endParaRPr lang="en-US" sz="1800" dirty="0">
              <a:latin typeface="+mj-lt"/>
            </a:endParaRPr>
          </a:p>
        </p:txBody>
      </p:sp>
      <p:sp>
        <p:nvSpPr>
          <p:cNvPr id="11" name="TextBox 10">
            <a:extLst>
              <a:ext uri="{FF2B5EF4-FFF2-40B4-BE49-F238E27FC236}">
                <a16:creationId xmlns:a16="http://schemas.microsoft.com/office/drawing/2014/main" id="{A6A76C87-D5D5-963C-8AAE-21CC02340139}"/>
              </a:ext>
            </a:extLst>
          </p:cNvPr>
          <p:cNvSpPr txBox="1"/>
          <p:nvPr/>
        </p:nvSpPr>
        <p:spPr>
          <a:xfrm>
            <a:off x="889367" y="1162209"/>
            <a:ext cx="7291979" cy="3595856"/>
          </a:xfrm>
          <a:prstGeom prst="rect">
            <a:avLst/>
          </a:prstGeom>
          <a:noFill/>
        </p:spPr>
        <p:txBody>
          <a:bodyPr wrap="square">
            <a:spAutoFit/>
          </a:bodyPr>
          <a:lstStyle/>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đã</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khai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thác</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vẻ</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đẹp</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di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nào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trong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thực</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hành</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sáng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tạo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mình</a:t>
            </a:r>
            <a:r>
              <a:rPr lang="fr-FR" sz="1800" dirty="0">
                <a:solidFill>
                  <a:srgbClr val="000000"/>
                </a:solidFill>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Hãy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nêu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tên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một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số</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dụng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tiêu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biểu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cho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nghệ</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trang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trí</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ấn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tượng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với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giá</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trị</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tạo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hình</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di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nào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trong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nghệ</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trang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trí</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 </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sẽ</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trưng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bày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đâu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có</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phù</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hợp</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với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không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gian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trưng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bày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không</a:t>
            </a:r>
            <a:r>
              <a:rPr lang="fr-FR" sz="1800" dirty="0">
                <a:solidFill>
                  <a:srgbClr val="000000"/>
                </a:solidFill>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pic>
        <p:nvPicPr>
          <p:cNvPr id="3" name="Picture 18">
            <a:extLst>
              <a:ext uri="{FF2B5EF4-FFF2-40B4-BE49-F238E27FC236}">
                <a16:creationId xmlns:a16="http://schemas.microsoft.com/office/drawing/2014/main" id="{225EB6E3-5CF6-C51E-CFF4-F6AE3B88C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103895" y="630682"/>
            <a:ext cx="652275" cy="415826"/>
          </a:xfrm>
          <a:prstGeom prst="rect">
            <a:avLst/>
          </a:prstGeom>
        </p:spPr>
      </p:pic>
      <p:sp>
        <p:nvSpPr>
          <p:cNvPr id="2" name="Google Shape;634;p47">
            <a:extLst>
              <a:ext uri="{FF2B5EF4-FFF2-40B4-BE49-F238E27FC236}">
                <a16:creationId xmlns:a16="http://schemas.microsoft.com/office/drawing/2014/main" id="{990E0329-E183-2D71-FEED-9FA4BF831689}"/>
              </a:ext>
            </a:extLst>
          </p:cNvPr>
          <p:cNvSpPr/>
          <p:nvPr/>
        </p:nvSpPr>
        <p:spPr>
          <a:xfrm>
            <a:off x="7493626" y="135449"/>
            <a:ext cx="1448727" cy="1026760"/>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1176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smtClean="0">
                <a:solidFill>
                  <a:schemeClr val="tx2">
                    <a:lumMod val="50000"/>
                  </a:schemeClr>
                </a:solidFill>
                <a:latin typeface="Cabin" panose="020B0604020202020204" charset="0"/>
              </a:rPr>
              <a:t>05.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3704095" y="2995649"/>
            <a:ext cx="5151360" cy="1143070"/>
          </a:xfrm>
          <a:prstGeom prst="rect">
            <a:avLst/>
          </a:prstGeom>
          <a:noFill/>
        </p:spPr>
        <p:txBody>
          <a:bodyPr wrap="square">
            <a:spAutoFit/>
          </a:bodyPr>
          <a:lstStyle/>
          <a:p>
            <a:pPr marL="0" marR="0" algn="ctr">
              <a:lnSpc>
                <a:spcPct val="150000"/>
              </a:lnSpc>
              <a:spcBef>
                <a:spcPts val="100"/>
              </a:spcBef>
              <a:spcAft>
                <a:spcPts val="100"/>
              </a:spcAft>
            </a:pPr>
            <a:r>
              <a:rPr lang="vi-VN" sz="2400" b="1"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TÌM RA CÁC Ý TƯỞNG ỨNG DỤNG TỪ THIẾT KẾ XE ĐẠP VÀO CUỘC SỐNG</a:t>
            </a:r>
            <a:endParaRPr lang="en-US" sz="2400" b="1"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74378263-5437-8E5E-D141-9810B99D6E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949" b="98718" l="4839" r="95392">
                        <a14:foregroundMark x1="88249" y1="7436" x2="93088" y2="24872"/>
                        <a14:foregroundMark x1="93088" y1="24872" x2="93088" y2="42821"/>
                        <a14:foregroundMark x1="93088" y1="42821" x2="95392" y2="24359"/>
                        <a14:foregroundMark x1="95392" y1="24359" x2="81336" y2="34359"/>
                        <a14:foregroundMark x1="81336" y1="34359" x2="81106" y2="38974"/>
                        <a14:foregroundMark x1="5530" y1="48974" x2="27939" y2="45440"/>
                        <a14:foregroundMark x1="36937" y1="44547" x2="43548" y2="45128"/>
                        <a14:foregroundMark x1="35806" y1="44448" x2="36624" y2="44520"/>
                        <a14:foregroundMark x1="4839" y1="51026" x2="18664" y2="87692"/>
                        <a14:foregroundMark x1="18664" y1="87692" x2="39862" y2="84615"/>
                        <a14:foregroundMark x1="39862" y1="84615" x2="52765" y2="73590"/>
                        <a14:foregroundMark x1="52765" y1="73590" x2="58295" y2="60513"/>
                        <a14:foregroundMark x1="58295" y1="60513" x2="58295" y2="59744"/>
                        <a14:foregroundMark x1="57143" y1="64615" x2="33180" y2="55128"/>
                        <a14:foregroundMark x1="34382" y1="50754" x2="13364" y2="54872"/>
                        <a14:foregroundMark x1="46083" y1="48462" x2="34543" y2="50723"/>
                        <a14:foregroundMark x1="5300" y1="65641" x2="10138" y2="85128"/>
                        <a14:foregroundMark x1="10138" y1="85128" x2="5300" y2="92308"/>
                        <a14:foregroundMark x1="9447" y1="90769" x2="30184" y2="91282"/>
                        <a14:foregroundMark x1="30184" y1="91282" x2="58091" y2="90105"/>
                        <a14:foregroundMark x1="41475" y1="7179" x2="54839" y2="4872"/>
                        <a14:foregroundMark x1="54839" y1="4872" x2="66359" y2="8205"/>
                        <a14:foregroundMark x1="66359" y1="8205" x2="66359" y2="8205"/>
                        <a14:foregroundMark x1="29724" y1="67692" x2="53456" y2="80000"/>
                        <a14:foregroundMark x1="53456" y1="80000" x2="55991" y2="82308"/>
                        <a14:foregroundMark x1="51843" y1="86410" x2="17512" y2="84872"/>
                        <a14:foregroundMark x1="17512" y1="84872" x2="25576" y2="70769"/>
                        <a14:foregroundMark x1="62673" y1="69744" x2="40783" y2="85641"/>
                        <a14:foregroundMark x1="40783" y1="85641" x2="13134" y2="76923"/>
                        <a14:foregroundMark x1="13134" y1="76923" x2="28111" y2="70000"/>
                        <a14:foregroundMark x1="28111" y1="70000" x2="55530" y2="81026"/>
                        <a14:foregroundMark x1="57143" y1="68718" x2="52765" y2="90513"/>
                        <a14:foregroundMark x1="52765" y1="90513" x2="17512" y2="86410"/>
                        <a14:foregroundMark x1="17512" y1="86410" x2="18433" y2="71282"/>
                        <a14:foregroundMark x1="18433" y1="71282" x2="39862" y2="66154"/>
                        <a14:foregroundMark x1="17972" y1="68718" x2="57834" y2="66410"/>
                        <a14:foregroundMark x1="57834" y1="66410" x2="57834" y2="66410"/>
                        <a14:foregroundMark x1="54147" y1="70256" x2="54147" y2="70256"/>
                        <a14:foregroundMark x1="44931" y1="78718" x2="44931" y2="78718"/>
                        <a14:foregroundMark x1="43548" y1="71538" x2="33641" y2="84615"/>
                        <a14:foregroundMark x1="33641" y1="84615" x2="22811" y2="71026"/>
                        <a14:foregroundMark x1="22811" y1="71026" x2="25806" y2="66923"/>
                        <a14:foregroundMark x1="49539" y1="79744" x2="47465" y2="70513"/>
                        <a14:foregroundMark x1="48848" y1="78974" x2="47465" y2="82821"/>
                        <a14:foregroundMark x1="12442" y1="79487" x2="12442" y2="79487"/>
                        <a14:foregroundMark x1="13856" y1="98666" x2="13364" y2="98718"/>
                        <a14:foregroundMark x1="47465" y1="95128" x2="17707" y2="98261"/>
                        <a14:backgroundMark x1="69585" y1="85385" x2="80184" y2="93333"/>
                        <a14:backgroundMark x1="80184" y1="93333" x2="80876" y2="92308"/>
                        <a14:backgroundMark x1="65899" y1="87692" x2="64516" y2="88718"/>
                        <a14:backgroundMark x1="64055" y1="90513" x2="65207" y2="87179"/>
                        <a14:backgroundMark x1="64286" y1="87692" x2="63825" y2="91795"/>
                        <a14:backgroundMark x1="28111" y1="45128" x2="35714" y2="44615"/>
                        <a14:backgroundMark x1="36406" y1="45128" x2="37097" y2="44103"/>
                        <a14:backgroundMark x1="13825" y1="98718" x2="17281" y2="98974"/>
                      </a14:backgroundRemoval>
                    </a14:imgEffect>
                  </a14:imgLayer>
                </a14:imgProps>
              </a:ext>
            </a:extLst>
          </a:blip>
          <a:stretch>
            <a:fillRect/>
          </a:stretch>
        </p:blipFill>
        <p:spPr>
          <a:xfrm rot="21196587">
            <a:off x="43571" y="665517"/>
            <a:ext cx="4572000" cy="4108480"/>
          </a:xfrm>
          <a:prstGeom prst="rect">
            <a:avLst/>
          </a:prstGeom>
          <a:ln>
            <a:noFill/>
          </a:ln>
          <a:effectLst>
            <a:softEdge rad="112500"/>
          </a:effectLst>
        </p:spPr>
      </p:pic>
      <p:pic>
        <p:nvPicPr>
          <p:cNvPr id="2" name="Picture 12">
            <a:extLst>
              <a:ext uri="{FF2B5EF4-FFF2-40B4-BE49-F238E27FC236}">
                <a16:creationId xmlns:a16="http://schemas.microsoft.com/office/drawing/2014/main" id="{7E286FCB-7F65-0F38-2213-66F70B8DDA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391437" y="861327"/>
            <a:ext cx="2332911" cy="1685528"/>
          </a:xfrm>
          <a:prstGeom prst="rect">
            <a:avLst/>
          </a:prstGeom>
        </p:spPr>
      </p:pic>
    </p:spTree>
    <p:extLst>
      <p:ext uri="{BB962C8B-B14F-4D97-AF65-F5344CB8AC3E}">
        <p14:creationId xmlns:p14="http://schemas.microsoft.com/office/powerpoint/2010/main" val="190072773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3377548" y="259127"/>
            <a:ext cx="3079896" cy="775500"/>
          </a:xfrm>
        </p:spPr>
        <p:txBody>
          <a:bodyPr/>
          <a:lstStyle/>
          <a:p>
            <a:pPr marL="0" lvl="0" indent="0" rtl="0">
              <a:lnSpc>
                <a:spcPct val="150000"/>
              </a:lnSpc>
              <a:spcBef>
                <a:spcPts val="0"/>
              </a:spcBef>
              <a:spcAft>
                <a:spcPts val="0"/>
              </a:spcAft>
            </a:pPr>
            <a:r>
              <a:rPr lang="en-US" sz="3600" dirty="0">
                <a:solidFill>
                  <a:schemeClr val="tx2">
                    <a:lumMod val="50000"/>
                  </a:schemeClr>
                </a:solidFill>
                <a:latin typeface="+mn-lt"/>
                <a:ea typeface="EB Garamond"/>
                <a:cs typeface="Calibri" panose="020F0502020204030204" pitchFamily="34" charset="0"/>
                <a:sym typeface="EB Garamond"/>
              </a:rPr>
              <a:t>KHỞI ĐỘNG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027519" y="3951696"/>
            <a:ext cx="845799" cy="1186212"/>
            <a:chOff x="5164543" y="776543"/>
            <a:chExt cx="2781302" cy="3765647"/>
          </a:xfrm>
        </p:grpSpPr>
        <p:sp>
          <p:nvSpPr>
            <p:cNvPr id="30" name="Google Shape;637;p47">
              <a:extLst>
                <a:ext uri="{FF2B5EF4-FFF2-40B4-BE49-F238E27FC236}">
                  <a16:creationId xmlns:a16="http://schemas.microsoft.com/office/drawing/2014/main" id="{5944DF58-DF64-B905-3F3D-1A7CFBEEBEE1}"/>
                </a:ext>
              </a:extLst>
            </p:cNvPr>
            <p:cNvSpPr/>
            <p:nvPr/>
          </p:nvSpPr>
          <p:spPr>
            <a:xfrm>
              <a:off x="5164543" y="776543"/>
              <a:ext cx="2341422" cy="2258082"/>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647;p47">
              <a:extLst>
                <a:ext uri="{FF2B5EF4-FFF2-40B4-BE49-F238E27FC236}">
                  <a16:creationId xmlns:a16="http://schemas.microsoft.com/office/drawing/2014/main" id="{EF812873-E6F0-41D7-0487-D880F63ABC2C}"/>
                </a:ext>
              </a:extLst>
            </p:cNvPr>
            <p:cNvSpPr/>
            <p:nvPr/>
          </p:nvSpPr>
          <p:spPr>
            <a:xfrm>
              <a:off x="5908261" y="3347634"/>
              <a:ext cx="1515428" cy="1194556"/>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latin typeface="+mn-lt"/>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latin typeface="+mn-lt"/>
              </a:endParaRPr>
            </a:p>
          </p:txBody>
        </p:sp>
      </p:grpSp>
      <p:sp>
        <p:nvSpPr>
          <p:cNvPr id="3" name="TextBox 2">
            <a:extLst>
              <a:ext uri="{FF2B5EF4-FFF2-40B4-BE49-F238E27FC236}">
                <a16:creationId xmlns:a16="http://schemas.microsoft.com/office/drawing/2014/main" id="{74A7E6A3-C10B-9E54-5015-6CB350B2314F}"/>
              </a:ext>
            </a:extLst>
          </p:cNvPr>
          <p:cNvSpPr txBox="1"/>
          <p:nvPr/>
        </p:nvSpPr>
        <p:spPr>
          <a:xfrm>
            <a:off x="655542" y="1034627"/>
            <a:ext cx="7946361" cy="658835"/>
          </a:xfrm>
          <a:prstGeom prst="rect">
            <a:avLst/>
          </a:prstGeom>
          <a:noFill/>
        </p:spPr>
        <p:txBody>
          <a:bodyPr wrap="square">
            <a:spAutoFit/>
          </a:bodyPr>
          <a:lstStyle/>
          <a:p>
            <a:pPr algn="ctr">
              <a:lnSpc>
                <a:spcPct val="150000"/>
              </a:lnSpc>
            </a:pPr>
            <a:r>
              <a:rPr lang="vi-VN" sz="2800" b="1" dirty="0">
                <a:solidFill>
                  <a:schemeClr val="accent3">
                    <a:lumMod val="75000"/>
                  </a:schemeClr>
                </a:solidFill>
                <a:effectLst/>
                <a:latin typeface="+mn-lt"/>
                <a:ea typeface="Calibri" panose="020F0502020204030204" pitchFamily="34" charset="0"/>
              </a:rPr>
              <a:t>PHƯƠNG TIỆN GIAO THÔNG</a:t>
            </a:r>
            <a:endParaRPr lang="en-US" sz="2800" b="1" dirty="0">
              <a:solidFill>
                <a:schemeClr val="accent3">
                  <a:lumMod val="75000"/>
                </a:schemeClr>
              </a:solidFill>
              <a:latin typeface="+mn-lt"/>
            </a:endParaRPr>
          </a:p>
        </p:txBody>
      </p:sp>
      <p:sp>
        <p:nvSpPr>
          <p:cNvPr id="8" name="TextBox 7">
            <a:extLst>
              <a:ext uri="{FF2B5EF4-FFF2-40B4-BE49-F238E27FC236}">
                <a16:creationId xmlns:a16="http://schemas.microsoft.com/office/drawing/2014/main" id="{5C763DF1-D7FC-7E3D-88D0-7D2A00A70C05}"/>
              </a:ext>
            </a:extLst>
          </p:cNvPr>
          <p:cNvSpPr txBox="1"/>
          <p:nvPr/>
        </p:nvSpPr>
        <p:spPr>
          <a:xfrm>
            <a:off x="690883" y="1754621"/>
            <a:ext cx="8004885" cy="2793842"/>
          </a:xfrm>
          <a:prstGeom prst="rect">
            <a:avLst/>
          </a:prstGeom>
          <a:noFill/>
        </p:spPr>
        <p:txBody>
          <a:bodyPr wrap="square">
            <a:spAutoFit/>
          </a:bodyPr>
          <a:lstStyle/>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4 tờ giấy A3, trên giấy vẽ sẵn ba hình tròn.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Chia lớp thành 4 đội, mỗi đội từ 8 – 10 hs.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Từ những hình tròn có sẵn, thành viên mỗi đội vẽ tiếp để thành các phương tiện giao thông khác nhau.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Đội nào hoàn thành nhanh nhất sẽ giành chiến thắng.</a:t>
            </a:r>
            <a:r>
              <a:rPr lang="vi-VN" sz="2400" dirty="0">
                <a:solidFill>
                  <a:srgbClr val="000000"/>
                </a:solidFill>
                <a:effectLst/>
                <a:latin typeface="+mn-lt"/>
                <a:ea typeface="Calibri" panose="020F0502020204030204" pitchFamily="34" charset="0"/>
                <a:cs typeface="Times New Roman" panose="02020603050405020304" pitchFamily="18" charset="0"/>
              </a:rPr>
              <a:t> </a:t>
            </a:r>
            <a:endParaRPr lang="en-US"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127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smtClean="0">
                <a:solidFill>
                  <a:schemeClr val="tx2">
                    <a:lumMod val="50000"/>
                  </a:schemeClr>
                </a:solidFill>
                <a:latin typeface="Cabin" panose="020B0604020202020204" charset="0"/>
              </a:rPr>
              <a:t>05.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874214" y="1410820"/>
            <a:ext cx="7395572" cy="3365024"/>
          </a:xfrm>
          <a:prstGeom prst="rect">
            <a:avLst/>
          </a:prstGeom>
          <a:noFill/>
        </p:spPr>
        <p:txBody>
          <a:bodyPr wrap="square">
            <a:spAutoFit/>
          </a:bodyPr>
          <a:lstStyle/>
          <a:p>
            <a:pPr marL="285750" marR="0" indent="-285750" algn="just">
              <a:lnSpc>
                <a:spcPct val="150000"/>
              </a:lnSpc>
              <a:spcBef>
                <a:spcPts val="0"/>
              </a:spcBef>
              <a:spcAft>
                <a:spcPts val="0"/>
              </a:spcAft>
              <a:buFont typeface="Wingdings" panose="05000000000000000000" pitchFamily="2" charset="2"/>
              <a:buChar char="ü"/>
            </a:pPr>
            <a:r>
              <a:rPr lang="fr-FR" sz="1800" i="1" dirty="0" err="1">
                <a:effectLst/>
                <a:latin typeface="+mn-lt"/>
                <a:ea typeface="Calibri" panose="020F0502020204030204" pitchFamily="34" charset="0"/>
                <a:cs typeface="Times New Roman" panose="02020603050405020304" pitchFamily="18" charset="0"/>
              </a:rPr>
              <a:t>Các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sản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xuất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luôn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cần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những</a:t>
            </a:r>
            <a:r>
              <a:rPr lang="fr-FR" sz="1800" i="1" dirty="0">
                <a:effectLst/>
                <a:latin typeface="+mn-lt"/>
                <a:ea typeface="Calibri" panose="020F0502020204030204" pitchFamily="34" charset="0"/>
                <a:cs typeface="Times New Roman" panose="02020603050405020304" pitchFamily="18" charset="0"/>
              </a:rPr>
              <a:t> ý </a:t>
            </a:r>
            <a:r>
              <a:rPr lang="fr-FR" sz="1800" i="1" dirty="0" err="1">
                <a:effectLst/>
                <a:latin typeface="+mn-lt"/>
                <a:ea typeface="Calibri" panose="020F0502020204030204" pitchFamily="34" charset="0"/>
                <a:cs typeface="Times New Roman" panose="02020603050405020304" pitchFamily="18" charset="0"/>
              </a:rPr>
              <a:t>tưởng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thiết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kế</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độc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đáo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Em</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cũng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thể</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trở</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thành</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thiết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kế</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của</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các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hãng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sản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xuất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đó</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ü"/>
            </a:pPr>
            <a:r>
              <a:rPr lang="fr-FR" sz="1800" i="1" dirty="0">
                <a:effectLst/>
                <a:latin typeface="+mn-lt"/>
                <a:ea typeface="Calibri" panose="020F0502020204030204" pitchFamily="34" charset="0"/>
                <a:cs typeface="Times New Roman" panose="02020603050405020304" pitchFamily="18" charset="0"/>
              </a:rPr>
              <a:t> 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là </a:t>
            </a:r>
            <a:r>
              <a:rPr lang="fr-FR" sz="1800" i="1" dirty="0" err="1">
                <a:effectLst/>
                <a:latin typeface="+mn-lt"/>
                <a:ea typeface="Calibri" panose="020F0502020204030204" pitchFamily="34" charset="0"/>
                <a:cs typeface="Times New Roman" panose="02020603050405020304" pitchFamily="18" charset="0"/>
              </a:rPr>
              <a:t>phương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từ</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lâu</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đời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rất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hữu</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ích</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đối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với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đời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sống</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ü"/>
            </a:pPr>
            <a:r>
              <a:rPr lang="fr-FR" sz="1800" i="1" dirty="0" err="1">
                <a:effectLst/>
                <a:latin typeface="+mn-lt"/>
                <a:ea typeface="Calibri" panose="020F0502020204030204" pitchFamily="34" charset="0"/>
                <a:cs typeface="Times New Roman" panose="02020603050405020304" pitchFamily="18" charset="0"/>
              </a:rPr>
              <a:t>Sử</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dụng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xe</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tốt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cho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sức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khỏe</a:t>
            </a:r>
            <a:r>
              <a:rPr lang="fr-FR" sz="1800" i="1" dirty="0">
                <a:effectLst/>
                <a:latin typeface="+mn-lt"/>
                <a:ea typeface="Calibri" panose="020F0502020204030204" pitchFamily="34" charset="0"/>
                <a:cs typeface="Times New Roman" panose="02020603050405020304" pitchFamily="18" charset="0"/>
              </a:rPr>
              <a:t>. Khi </a:t>
            </a:r>
            <a:r>
              <a:rPr lang="fr-FR" sz="1800" i="1" dirty="0" err="1">
                <a:effectLst/>
                <a:latin typeface="+mn-lt"/>
                <a:ea typeface="Calibri" panose="020F0502020204030204" pitchFamily="34" charset="0"/>
                <a:cs typeface="Times New Roman" panose="02020603050405020304" pitchFamily="18" charset="0"/>
              </a:rPr>
              <a:t>tham</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phải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tuân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thủ</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luật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lệ</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p>
          <a:p>
            <a:pPr marL="285750" marR="0" indent="-285750" algn="just">
              <a:lnSpc>
                <a:spcPct val="150000"/>
              </a:lnSpc>
              <a:spcBef>
                <a:spcPts val="0"/>
              </a:spcBef>
              <a:spcAft>
                <a:spcPts val="0"/>
              </a:spcAft>
              <a:buFont typeface="Wingdings" panose="05000000000000000000" pitchFamily="2" charset="2"/>
              <a:buChar char="ü"/>
            </a:pPr>
            <a:r>
              <a:rPr lang="fr-FR" sz="1800" i="1" dirty="0">
                <a:effectLst/>
                <a:latin typeface="+mn-lt"/>
                <a:ea typeface="Calibri" panose="020F0502020204030204" pitchFamily="34" charset="0"/>
                <a:cs typeface="Times New Roman" panose="02020603050405020304" pitchFamily="18" charset="0"/>
              </a:rPr>
              <a:t>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dùng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đến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động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cơ</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nên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khí</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thải</a:t>
            </a:r>
            <a:r>
              <a:rPr lang="fr-FR" sz="1800" i="1" dirty="0">
                <a:effectLst/>
                <a:latin typeface="+mn-lt"/>
                <a:ea typeface="Calibri" panose="020F0502020204030204" pitchFamily="34" charset="0"/>
                <a:cs typeface="Times New Roman" panose="02020603050405020304" pitchFamily="18" charset="0"/>
              </a:rPr>
              <a:t>. 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là </a:t>
            </a:r>
            <a:r>
              <a:rPr lang="fr-FR" sz="1800" i="1" dirty="0" err="1">
                <a:effectLst/>
                <a:latin typeface="+mn-lt"/>
                <a:ea typeface="Calibri" panose="020F0502020204030204" pitchFamily="34" charset="0"/>
                <a:cs typeface="Times New Roman" panose="02020603050405020304" pitchFamily="18" charset="0"/>
              </a:rPr>
              <a:t>phương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thân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với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môi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trường</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EC8CD426-B602-184B-E188-25AB6D925A93}"/>
              </a:ext>
            </a:extLst>
          </p:cNvPr>
          <p:cNvSpPr txBox="1"/>
          <p:nvPr/>
        </p:nvSpPr>
        <p:spPr>
          <a:xfrm>
            <a:off x="3702208" y="797780"/>
            <a:ext cx="1811137" cy="577850"/>
          </a:xfrm>
          <a:prstGeom prst="rect">
            <a:avLst/>
          </a:prstGeom>
          <a:noFill/>
        </p:spPr>
        <p:txBody>
          <a:bodyPr wrap="square">
            <a:spAutoFit/>
          </a:bodyPr>
          <a:lstStyle/>
          <a:p>
            <a:pPr marL="0" marR="0" algn="just">
              <a:lnSpc>
                <a:spcPct val="150000"/>
              </a:lnSpc>
              <a:spcBef>
                <a:spcPts val="0"/>
              </a:spcBef>
              <a:spcAft>
                <a:spcPts val="0"/>
              </a:spcAft>
            </a:pPr>
            <a:r>
              <a:rPr lang="fr-FR" sz="2400" b="1" dirty="0">
                <a:solidFill>
                  <a:schemeClr val="accent3">
                    <a:lumMod val="75000"/>
                  </a:schemeClr>
                </a:solidFill>
                <a:effectLst/>
                <a:latin typeface="+mj-lt"/>
                <a:ea typeface="Calibri" panose="020F0502020204030204" pitchFamily="34" charset="0"/>
                <a:cs typeface="Times New Roman" panose="02020603050405020304" pitchFamily="18" charset="0"/>
              </a:rPr>
              <a:t>KẾT LUẬN</a:t>
            </a:r>
            <a:endParaRPr lang="en-US" sz="24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pic>
        <p:nvPicPr>
          <p:cNvPr id="12" name="Picture 19">
            <a:extLst>
              <a:ext uri="{FF2B5EF4-FFF2-40B4-BE49-F238E27FC236}">
                <a16:creationId xmlns:a16="http://schemas.microsoft.com/office/drawing/2014/main" id="{CCB9DE99-899E-18C4-7EDE-5B2AC36CCA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65286" y="1012912"/>
            <a:ext cx="1599569" cy="308624"/>
          </a:xfrm>
          <a:prstGeom prst="rect">
            <a:avLst/>
          </a:prstGeom>
        </p:spPr>
      </p:pic>
      <p:pic>
        <p:nvPicPr>
          <p:cNvPr id="13" name="Picture 19">
            <a:extLst>
              <a:ext uri="{FF2B5EF4-FFF2-40B4-BE49-F238E27FC236}">
                <a16:creationId xmlns:a16="http://schemas.microsoft.com/office/drawing/2014/main" id="{47B653E9-50D2-F21B-D131-A37FB578D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513345" y="1001792"/>
            <a:ext cx="1599569" cy="308624"/>
          </a:xfrm>
          <a:prstGeom prst="rect">
            <a:avLst/>
          </a:prstGeom>
        </p:spPr>
      </p:pic>
    </p:spTree>
    <p:extLst>
      <p:ext uri="{BB962C8B-B14F-4D97-AF65-F5344CB8AC3E}">
        <p14:creationId xmlns:p14="http://schemas.microsoft.com/office/powerpoint/2010/main" val="7581546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smtClean="0">
                <a:solidFill>
                  <a:schemeClr val="tx2">
                    <a:lumMod val="50000"/>
                  </a:schemeClr>
                </a:solidFill>
                <a:latin typeface="Cabin" panose="020B0604020202020204" charset="0"/>
              </a:rPr>
              <a:t>05.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0551019">
            <a:off x="263791" y="4269314"/>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184183" y="543896"/>
            <a:ext cx="2677518" cy="400110"/>
          </a:xfrm>
          <a:prstGeom prst="rect">
            <a:avLst/>
          </a:prstGeom>
          <a:solidFill>
            <a:schemeClr val="accent5">
              <a:lumMod val="60000"/>
              <a:lumOff val="40000"/>
            </a:schemeClr>
          </a:solidFill>
        </p:spPr>
        <p:txBody>
          <a:bodyPr wrap="square">
            <a:spAutoFit/>
          </a:bodyPr>
          <a:lstStyle/>
          <a:p>
            <a:pPr marL="0" marR="0" algn="ctr">
              <a:spcBef>
                <a:spcPts val="100"/>
              </a:spcBef>
              <a:spcAft>
                <a:spcPts val="100"/>
              </a:spcAft>
            </a:pPr>
            <a:r>
              <a:rPr lang="fr-FR" sz="2000" b="1" dirty="0">
                <a:solidFill>
                  <a:schemeClr val="accent5">
                    <a:lumMod val="50000"/>
                  </a:schemeClr>
                </a:solidFill>
                <a:effectLst/>
                <a:latin typeface="+mj-lt"/>
                <a:ea typeface="Calibri" panose="020F0502020204030204" pitchFamily="34" charset="0"/>
                <a:cs typeface="Times New Roman" panose="02020603050405020304" pitchFamily="18" charset="0"/>
              </a:rPr>
              <a:t>EM CẦN NHỚ</a:t>
            </a:r>
            <a:endParaRPr lang="en-US" sz="2000" b="1" dirty="0">
              <a:solidFill>
                <a:schemeClr val="accent5">
                  <a:lumMod val="50000"/>
                </a:schemeClr>
              </a:solidFill>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5D0AB62-6C41-AE32-F29C-2FC018C74C02}"/>
              </a:ext>
            </a:extLst>
          </p:cNvPr>
          <p:cNvSpPr txBox="1"/>
          <p:nvPr/>
        </p:nvSpPr>
        <p:spPr>
          <a:xfrm>
            <a:off x="747669" y="1050323"/>
            <a:ext cx="7108299" cy="3779946"/>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Các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thiết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kế</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vẫn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đang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tạo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ngừng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để</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tạo</a:t>
            </a:r>
            <a:r>
              <a:rPr lang="fr-FR" sz="2000" dirty="0">
                <a:solidFill>
                  <a:srgbClr val="000000"/>
                </a:solidFill>
                <a:effectLst/>
                <a:latin typeface="+mj-lt"/>
                <a:ea typeface="Calibri" panose="020F0502020204030204" pitchFamily="34" charset="0"/>
                <a:cs typeface="Times New Roman" panose="02020603050405020304" pitchFamily="18" charset="0"/>
              </a:rPr>
              <a:t> ra </a:t>
            </a:r>
            <a:r>
              <a:rPr lang="fr-FR" sz="2000" dirty="0" err="1">
                <a:solidFill>
                  <a:srgbClr val="000000"/>
                </a:solidFill>
                <a:effectLst/>
                <a:latin typeface="+mj-lt"/>
                <a:ea typeface="Calibri" panose="020F0502020204030204" pitchFamily="34" charset="0"/>
                <a:cs typeface="Times New Roman" panose="02020603050405020304" pitchFamily="18" charset="0"/>
              </a:rPr>
              <a:t>những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mẫu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mới</a:t>
            </a:r>
            <a:r>
              <a:rPr lang="fr-FR" sz="2000" dirty="0">
                <a:solidFill>
                  <a:srgbClr val="000000"/>
                </a:solidFill>
                <a:effectLst/>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Các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sản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xuất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luôn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cần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những</a:t>
            </a:r>
            <a:r>
              <a:rPr lang="fr-FR" sz="2000" dirty="0">
                <a:solidFill>
                  <a:srgbClr val="000000"/>
                </a:solidFill>
                <a:effectLst/>
                <a:latin typeface="+mj-lt"/>
                <a:ea typeface="Calibri" panose="020F0502020204030204" pitchFamily="34" charset="0"/>
                <a:cs typeface="Times New Roman" panose="02020603050405020304" pitchFamily="18" charset="0"/>
              </a:rPr>
              <a:t> ý </a:t>
            </a:r>
            <a:r>
              <a:rPr lang="fr-FR" sz="2000" dirty="0" err="1">
                <a:solidFill>
                  <a:srgbClr val="000000"/>
                </a:solidFill>
                <a:effectLst/>
                <a:latin typeface="+mj-lt"/>
                <a:ea typeface="Calibri" panose="020F0502020204030204" pitchFamily="34" charset="0"/>
                <a:cs typeface="Times New Roman" panose="02020603050405020304" pitchFamily="18" charset="0"/>
              </a:rPr>
              <a:t>tưởng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thiết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kế</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độc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đáo</a:t>
            </a:r>
            <a:r>
              <a:rPr lang="fr-FR" sz="2000" dirty="0">
                <a:solidFill>
                  <a:srgbClr val="000000"/>
                </a:solidFill>
                <a:effectLst/>
                <a:latin typeface="+mj-lt"/>
                <a:ea typeface="Calibri" panose="020F0502020204030204" pitchFamily="34" charset="0"/>
                <a:cs typeface="Times New Roman" panose="02020603050405020304" pitchFamily="18" charset="0"/>
              </a:rPr>
              <a:t>. Xe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là </a:t>
            </a:r>
            <a:r>
              <a:rPr lang="fr-FR" sz="2000" dirty="0" err="1">
                <a:solidFill>
                  <a:srgbClr val="000000"/>
                </a:solidFill>
                <a:effectLst/>
                <a:latin typeface="+mj-lt"/>
                <a:ea typeface="Calibri" panose="020F0502020204030204" pitchFamily="34" charset="0"/>
                <a:cs typeface="Times New Roman" panose="02020603050405020304" pitchFamily="18" charset="0"/>
              </a:rPr>
              <a:t>phương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giao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có</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từ</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lâu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đời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rất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hữu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ích</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đối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với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đời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sống</a:t>
            </a:r>
            <a:r>
              <a:rPr lang="fr-FR" sz="2000" dirty="0">
                <a:solidFill>
                  <a:srgbClr val="000000"/>
                </a:solidFill>
                <a:effectLst/>
                <a:latin typeface="+mj-lt"/>
                <a:ea typeface="Calibri" panose="020F0502020204030204" pitchFamily="34" charset="0"/>
                <a:cs typeface="Times New Roman" panose="02020603050405020304" pitchFamily="18" charset="0"/>
              </a:rPr>
              <a:t> con </a:t>
            </a:r>
            <a:r>
              <a:rPr lang="fr-FR" sz="2000" dirty="0" err="1">
                <a:solidFill>
                  <a:srgbClr val="000000"/>
                </a:solidFill>
                <a:effectLst/>
                <a:latin typeface="+mj-lt"/>
                <a:ea typeface="Calibri" panose="020F0502020204030204" pitchFamily="34" charset="0"/>
                <a:cs typeface="Times New Roman" panose="02020603050405020304" pitchFamily="18" charset="0"/>
              </a:rPr>
              <a:t>người</a:t>
            </a:r>
            <a:r>
              <a:rPr lang="fr-FR" sz="2000"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Sử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dụng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tốt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cho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sức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khỏe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dùng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đến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động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cơ</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nên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có</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thải</a:t>
            </a:r>
            <a:r>
              <a:rPr lang="fr-FR" sz="2000" dirty="0">
                <a:solidFill>
                  <a:srgbClr val="000000"/>
                </a:solidFill>
                <a:effectLst/>
                <a:latin typeface="+mj-lt"/>
                <a:ea typeface="Calibri" panose="020F0502020204030204" pitchFamily="34" charset="0"/>
                <a:cs typeface="Times New Roman" panose="02020603050405020304" pitchFamily="18" charset="0"/>
              </a:rPr>
              <a:t>. Xe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là </a:t>
            </a:r>
            <a:r>
              <a:rPr lang="fr-FR" sz="2000" dirty="0" err="1">
                <a:solidFill>
                  <a:srgbClr val="000000"/>
                </a:solidFill>
                <a:effectLst/>
                <a:latin typeface="+mj-lt"/>
                <a:ea typeface="Calibri" panose="020F0502020204030204" pitchFamily="34" charset="0"/>
                <a:cs typeface="Times New Roman" panose="02020603050405020304" pitchFamily="18" charset="0"/>
              </a:rPr>
              <a:t>phương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giao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thân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với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môi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trường</a:t>
            </a:r>
            <a:r>
              <a:rPr lang="fr-FR" sz="2000"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p:txBody>
      </p:sp>
      <p:pic>
        <p:nvPicPr>
          <p:cNvPr id="11" name="Picture 24">
            <a:extLst>
              <a:ext uri="{FF2B5EF4-FFF2-40B4-BE49-F238E27FC236}">
                <a16:creationId xmlns:a16="http://schemas.microsoft.com/office/drawing/2014/main" id="{2126FFDA-0F9A-967B-CA14-916E36FD6153}"/>
              </a:ext>
            </a:extLst>
          </p:cNvPr>
          <p:cNvPicPr>
            <a:picLocks noChangeAspect="1"/>
          </p:cNvPicPr>
          <p:nvPr/>
        </p:nvPicPr>
        <p:blipFill>
          <a:blip r:embed="rId3"/>
          <a:srcRect/>
          <a:stretch>
            <a:fillRect/>
          </a:stretch>
        </p:blipFill>
        <p:spPr>
          <a:xfrm>
            <a:off x="7570999" y="228682"/>
            <a:ext cx="994786" cy="868653"/>
          </a:xfrm>
          <a:prstGeom prst="rect">
            <a:avLst/>
          </a:prstGeom>
        </p:spPr>
      </p:pic>
      <p:sp>
        <p:nvSpPr>
          <p:cNvPr id="13" name="Google Shape;604;p47">
            <a:extLst>
              <a:ext uri="{FF2B5EF4-FFF2-40B4-BE49-F238E27FC236}">
                <a16:creationId xmlns:a16="http://schemas.microsoft.com/office/drawing/2014/main" id="{F8A91936-F5AE-3196-8F44-65B07A8CADBA}"/>
              </a:ext>
            </a:extLst>
          </p:cNvPr>
          <p:cNvSpPr/>
          <p:nvPr/>
        </p:nvSpPr>
        <p:spPr>
          <a:xfrm>
            <a:off x="7987571" y="2975675"/>
            <a:ext cx="1075608" cy="2355100"/>
          </a:xfrm>
          <a:custGeom>
            <a:avLst/>
            <a:gdLst/>
            <a:ahLst/>
            <a:cxnLst/>
            <a:rect l="l" t="t" r="r" b="b"/>
            <a:pathLst>
              <a:path w="15233" h="20707" extrusionOk="0">
                <a:moveTo>
                  <a:pt x="5330" y="122"/>
                </a:moveTo>
                <a:lnTo>
                  <a:pt x="4916" y="170"/>
                </a:lnTo>
                <a:lnTo>
                  <a:pt x="4551" y="219"/>
                </a:lnTo>
                <a:lnTo>
                  <a:pt x="4162" y="292"/>
                </a:lnTo>
                <a:lnTo>
                  <a:pt x="3797" y="389"/>
                </a:lnTo>
                <a:lnTo>
                  <a:pt x="3432" y="511"/>
                </a:lnTo>
                <a:lnTo>
                  <a:pt x="3042" y="657"/>
                </a:lnTo>
                <a:lnTo>
                  <a:pt x="2872" y="754"/>
                </a:lnTo>
                <a:lnTo>
                  <a:pt x="2775" y="827"/>
                </a:lnTo>
                <a:lnTo>
                  <a:pt x="2726" y="900"/>
                </a:lnTo>
                <a:lnTo>
                  <a:pt x="2702" y="925"/>
                </a:lnTo>
                <a:lnTo>
                  <a:pt x="2702" y="973"/>
                </a:lnTo>
                <a:lnTo>
                  <a:pt x="2726" y="1022"/>
                </a:lnTo>
                <a:lnTo>
                  <a:pt x="2750" y="1046"/>
                </a:lnTo>
                <a:lnTo>
                  <a:pt x="2848" y="1071"/>
                </a:lnTo>
                <a:lnTo>
                  <a:pt x="3018" y="1071"/>
                </a:lnTo>
                <a:lnTo>
                  <a:pt x="3115" y="1046"/>
                </a:lnTo>
                <a:lnTo>
                  <a:pt x="3432" y="900"/>
                </a:lnTo>
                <a:lnTo>
                  <a:pt x="3845" y="754"/>
                </a:lnTo>
                <a:lnTo>
                  <a:pt x="4283" y="633"/>
                </a:lnTo>
                <a:lnTo>
                  <a:pt x="4721" y="584"/>
                </a:lnTo>
                <a:lnTo>
                  <a:pt x="5159" y="511"/>
                </a:lnTo>
                <a:lnTo>
                  <a:pt x="6084" y="511"/>
                </a:lnTo>
                <a:lnTo>
                  <a:pt x="6546" y="584"/>
                </a:lnTo>
                <a:lnTo>
                  <a:pt x="6984" y="681"/>
                </a:lnTo>
                <a:lnTo>
                  <a:pt x="7447" y="803"/>
                </a:lnTo>
                <a:lnTo>
                  <a:pt x="7885" y="949"/>
                </a:lnTo>
                <a:lnTo>
                  <a:pt x="8761" y="1265"/>
                </a:lnTo>
                <a:lnTo>
                  <a:pt x="9539" y="1533"/>
                </a:lnTo>
                <a:lnTo>
                  <a:pt x="10318" y="1776"/>
                </a:lnTo>
                <a:lnTo>
                  <a:pt x="10731" y="1874"/>
                </a:lnTo>
                <a:lnTo>
                  <a:pt x="11121" y="1947"/>
                </a:lnTo>
                <a:lnTo>
                  <a:pt x="11534" y="2020"/>
                </a:lnTo>
                <a:lnTo>
                  <a:pt x="11948" y="2044"/>
                </a:lnTo>
                <a:lnTo>
                  <a:pt x="12337" y="2044"/>
                </a:lnTo>
                <a:lnTo>
                  <a:pt x="12727" y="2020"/>
                </a:lnTo>
                <a:lnTo>
                  <a:pt x="13116" y="1971"/>
                </a:lnTo>
                <a:lnTo>
                  <a:pt x="13481" y="1898"/>
                </a:lnTo>
                <a:lnTo>
                  <a:pt x="13749" y="1825"/>
                </a:lnTo>
                <a:lnTo>
                  <a:pt x="13992" y="1703"/>
                </a:lnTo>
                <a:lnTo>
                  <a:pt x="14454" y="1460"/>
                </a:lnTo>
                <a:lnTo>
                  <a:pt x="14357" y="1703"/>
                </a:lnTo>
                <a:lnTo>
                  <a:pt x="14065" y="2214"/>
                </a:lnTo>
                <a:lnTo>
                  <a:pt x="13943" y="2458"/>
                </a:lnTo>
                <a:lnTo>
                  <a:pt x="13797" y="2725"/>
                </a:lnTo>
                <a:lnTo>
                  <a:pt x="13238" y="4112"/>
                </a:lnTo>
                <a:lnTo>
                  <a:pt x="12921" y="4794"/>
                </a:lnTo>
                <a:lnTo>
                  <a:pt x="12605" y="5451"/>
                </a:lnTo>
                <a:lnTo>
                  <a:pt x="12581" y="5548"/>
                </a:lnTo>
                <a:lnTo>
                  <a:pt x="12581" y="5621"/>
                </a:lnTo>
                <a:lnTo>
                  <a:pt x="12605" y="5670"/>
                </a:lnTo>
                <a:lnTo>
                  <a:pt x="12654" y="5718"/>
                </a:lnTo>
                <a:lnTo>
                  <a:pt x="12629" y="5816"/>
                </a:lnTo>
                <a:lnTo>
                  <a:pt x="12654" y="5913"/>
                </a:lnTo>
                <a:lnTo>
                  <a:pt x="12946" y="6326"/>
                </a:lnTo>
                <a:lnTo>
                  <a:pt x="13238" y="6764"/>
                </a:lnTo>
                <a:lnTo>
                  <a:pt x="13554" y="7178"/>
                </a:lnTo>
                <a:lnTo>
                  <a:pt x="13895" y="7543"/>
                </a:lnTo>
                <a:lnTo>
                  <a:pt x="14527" y="8176"/>
                </a:lnTo>
                <a:lnTo>
                  <a:pt x="14625" y="8297"/>
                </a:lnTo>
                <a:lnTo>
                  <a:pt x="14260" y="8516"/>
                </a:lnTo>
                <a:lnTo>
                  <a:pt x="13870" y="8687"/>
                </a:lnTo>
                <a:lnTo>
                  <a:pt x="13505" y="8833"/>
                </a:lnTo>
                <a:lnTo>
                  <a:pt x="13116" y="8930"/>
                </a:lnTo>
                <a:lnTo>
                  <a:pt x="12727" y="9003"/>
                </a:lnTo>
                <a:lnTo>
                  <a:pt x="12313" y="9027"/>
                </a:lnTo>
                <a:lnTo>
                  <a:pt x="11875" y="9052"/>
                </a:lnTo>
                <a:lnTo>
                  <a:pt x="11461" y="9027"/>
                </a:lnTo>
                <a:lnTo>
                  <a:pt x="11023" y="9003"/>
                </a:lnTo>
                <a:lnTo>
                  <a:pt x="10610" y="8954"/>
                </a:lnTo>
                <a:lnTo>
                  <a:pt x="10196" y="8881"/>
                </a:lnTo>
                <a:lnTo>
                  <a:pt x="9783" y="8784"/>
                </a:lnTo>
                <a:lnTo>
                  <a:pt x="8955" y="8565"/>
                </a:lnTo>
                <a:lnTo>
                  <a:pt x="8177" y="8297"/>
                </a:lnTo>
                <a:lnTo>
                  <a:pt x="7544" y="8103"/>
                </a:lnTo>
                <a:lnTo>
                  <a:pt x="6838" y="7884"/>
                </a:lnTo>
                <a:lnTo>
                  <a:pt x="6449" y="7786"/>
                </a:lnTo>
                <a:lnTo>
                  <a:pt x="6084" y="7713"/>
                </a:lnTo>
                <a:lnTo>
                  <a:pt x="5695" y="7640"/>
                </a:lnTo>
                <a:lnTo>
                  <a:pt x="5305" y="7592"/>
                </a:lnTo>
                <a:lnTo>
                  <a:pt x="4940" y="7567"/>
                </a:lnTo>
                <a:lnTo>
                  <a:pt x="4575" y="7567"/>
                </a:lnTo>
                <a:lnTo>
                  <a:pt x="4210" y="7616"/>
                </a:lnTo>
                <a:lnTo>
                  <a:pt x="3845" y="7689"/>
                </a:lnTo>
                <a:lnTo>
                  <a:pt x="3529" y="7811"/>
                </a:lnTo>
                <a:lnTo>
                  <a:pt x="3213" y="7957"/>
                </a:lnTo>
                <a:lnTo>
                  <a:pt x="2921" y="8176"/>
                </a:lnTo>
                <a:lnTo>
                  <a:pt x="2799" y="8297"/>
                </a:lnTo>
                <a:lnTo>
                  <a:pt x="2677" y="8443"/>
                </a:lnTo>
                <a:lnTo>
                  <a:pt x="2653" y="8492"/>
                </a:lnTo>
                <a:lnTo>
                  <a:pt x="2629" y="8541"/>
                </a:lnTo>
                <a:lnTo>
                  <a:pt x="2653" y="8589"/>
                </a:lnTo>
                <a:lnTo>
                  <a:pt x="2677" y="8638"/>
                </a:lnTo>
                <a:lnTo>
                  <a:pt x="2702" y="8662"/>
                </a:lnTo>
                <a:lnTo>
                  <a:pt x="2750" y="8687"/>
                </a:lnTo>
                <a:lnTo>
                  <a:pt x="2799" y="8687"/>
                </a:lnTo>
                <a:lnTo>
                  <a:pt x="2848" y="8662"/>
                </a:lnTo>
                <a:lnTo>
                  <a:pt x="3213" y="8443"/>
                </a:lnTo>
                <a:lnTo>
                  <a:pt x="3553" y="8273"/>
                </a:lnTo>
                <a:lnTo>
                  <a:pt x="3918" y="8176"/>
                </a:lnTo>
                <a:lnTo>
                  <a:pt x="4283" y="8078"/>
                </a:lnTo>
                <a:lnTo>
                  <a:pt x="4648" y="8054"/>
                </a:lnTo>
                <a:lnTo>
                  <a:pt x="5038" y="8054"/>
                </a:lnTo>
                <a:lnTo>
                  <a:pt x="5403" y="8078"/>
                </a:lnTo>
                <a:lnTo>
                  <a:pt x="5768" y="8127"/>
                </a:lnTo>
                <a:lnTo>
                  <a:pt x="6157" y="8200"/>
                </a:lnTo>
                <a:lnTo>
                  <a:pt x="6522" y="8297"/>
                </a:lnTo>
                <a:lnTo>
                  <a:pt x="7276" y="8516"/>
                </a:lnTo>
                <a:lnTo>
                  <a:pt x="8031" y="8760"/>
                </a:lnTo>
                <a:lnTo>
                  <a:pt x="8761" y="8979"/>
                </a:lnTo>
                <a:lnTo>
                  <a:pt x="9564" y="9198"/>
                </a:lnTo>
                <a:lnTo>
                  <a:pt x="10391" y="9368"/>
                </a:lnTo>
                <a:lnTo>
                  <a:pt x="10804" y="9441"/>
                </a:lnTo>
                <a:lnTo>
                  <a:pt x="11218" y="9490"/>
                </a:lnTo>
                <a:lnTo>
                  <a:pt x="11632" y="9514"/>
                </a:lnTo>
                <a:lnTo>
                  <a:pt x="12459" y="9514"/>
                </a:lnTo>
                <a:lnTo>
                  <a:pt x="12848" y="9465"/>
                </a:lnTo>
                <a:lnTo>
                  <a:pt x="13238" y="9392"/>
                </a:lnTo>
                <a:lnTo>
                  <a:pt x="13603" y="9295"/>
                </a:lnTo>
                <a:lnTo>
                  <a:pt x="13968" y="9173"/>
                </a:lnTo>
                <a:lnTo>
                  <a:pt x="14308" y="9003"/>
                </a:lnTo>
                <a:lnTo>
                  <a:pt x="14649" y="8833"/>
                </a:lnTo>
                <a:lnTo>
                  <a:pt x="14990" y="8614"/>
                </a:lnTo>
                <a:lnTo>
                  <a:pt x="15063" y="8614"/>
                </a:lnTo>
                <a:lnTo>
                  <a:pt x="15111" y="8589"/>
                </a:lnTo>
                <a:lnTo>
                  <a:pt x="15160" y="8565"/>
                </a:lnTo>
                <a:lnTo>
                  <a:pt x="15209" y="8516"/>
                </a:lnTo>
                <a:lnTo>
                  <a:pt x="15233" y="8443"/>
                </a:lnTo>
                <a:lnTo>
                  <a:pt x="15233" y="8370"/>
                </a:lnTo>
                <a:lnTo>
                  <a:pt x="15209" y="8273"/>
                </a:lnTo>
                <a:lnTo>
                  <a:pt x="15184" y="8200"/>
                </a:lnTo>
                <a:lnTo>
                  <a:pt x="15087" y="8054"/>
                </a:lnTo>
                <a:lnTo>
                  <a:pt x="14941" y="7884"/>
                </a:lnTo>
                <a:lnTo>
                  <a:pt x="14625" y="7592"/>
                </a:lnTo>
                <a:lnTo>
                  <a:pt x="14381" y="7373"/>
                </a:lnTo>
                <a:lnTo>
                  <a:pt x="14187" y="7178"/>
                </a:lnTo>
                <a:lnTo>
                  <a:pt x="14016" y="6959"/>
                </a:lnTo>
                <a:lnTo>
                  <a:pt x="13700" y="6545"/>
                </a:lnTo>
                <a:lnTo>
                  <a:pt x="13359" y="6108"/>
                </a:lnTo>
                <a:lnTo>
                  <a:pt x="13165" y="5913"/>
                </a:lnTo>
                <a:lnTo>
                  <a:pt x="12970" y="5743"/>
                </a:lnTo>
                <a:lnTo>
                  <a:pt x="12970" y="5718"/>
                </a:lnTo>
                <a:lnTo>
                  <a:pt x="12994" y="5694"/>
                </a:lnTo>
                <a:lnTo>
                  <a:pt x="13359" y="4940"/>
                </a:lnTo>
                <a:lnTo>
                  <a:pt x="13676" y="4161"/>
                </a:lnTo>
                <a:lnTo>
                  <a:pt x="14333" y="2628"/>
                </a:lnTo>
                <a:lnTo>
                  <a:pt x="14479" y="2336"/>
                </a:lnTo>
                <a:lnTo>
                  <a:pt x="14698" y="1971"/>
                </a:lnTo>
                <a:lnTo>
                  <a:pt x="14795" y="1776"/>
                </a:lnTo>
                <a:lnTo>
                  <a:pt x="14868" y="1557"/>
                </a:lnTo>
                <a:lnTo>
                  <a:pt x="14917" y="1363"/>
                </a:lnTo>
                <a:lnTo>
                  <a:pt x="14917" y="1192"/>
                </a:lnTo>
                <a:lnTo>
                  <a:pt x="14965" y="1144"/>
                </a:lnTo>
                <a:lnTo>
                  <a:pt x="14965" y="1071"/>
                </a:lnTo>
                <a:lnTo>
                  <a:pt x="14965" y="998"/>
                </a:lnTo>
                <a:lnTo>
                  <a:pt x="14917" y="925"/>
                </a:lnTo>
                <a:lnTo>
                  <a:pt x="14868" y="876"/>
                </a:lnTo>
                <a:lnTo>
                  <a:pt x="14795" y="827"/>
                </a:lnTo>
                <a:lnTo>
                  <a:pt x="14722" y="827"/>
                </a:lnTo>
                <a:lnTo>
                  <a:pt x="14625" y="852"/>
                </a:lnTo>
                <a:lnTo>
                  <a:pt x="14284" y="1022"/>
                </a:lnTo>
                <a:lnTo>
                  <a:pt x="13943" y="1217"/>
                </a:lnTo>
                <a:lnTo>
                  <a:pt x="13578" y="1387"/>
                </a:lnTo>
                <a:lnTo>
                  <a:pt x="13408" y="1460"/>
                </a:lnTo>
                <a:lnTo>
                  <a:pt x="13213" y="1509"/>
                </a:lnTo>
                <a:lnTo>
                  <a:pt x="12751" y="1582"/>
                </a:lnTo>
                <a:lnTo>
                  <a:pt x="12289" y="1606"/>
                </a:lnTo>
                <a:lnTo>
                  <a:pt x="11826" y="1582"/>
                </a:lnTo>
                <a:lnTo>
                  <a:pt x="11364" y="1557"/>
                </a:lnTo>
                <a:lnTo>
                  <a:pt x="10926" y="1484"/>
                </a:lnTo>
                <a:lnTo>
                  <a:pt x="10512" y="1387"/>
                </a:lnTo>
                <a:lnTo>
                  <a:pt x="10123" y="1265"/>
                </a:lnTo>
                <a:lnTo>
                  <a:pt x="9710" y="1144"/>
                </a:lnTo>
                <a:lnTo>
                  <a:pt x="8907" y="876"/>
                </a:lnTo>
                <a:lnTo>
                  <a:pt x="8104" y="584"/>
                </a:lnTo>
                <a:lnTo>
                  <a:pt x="7714" y="462"/>
                </a:lnTo>
                <a:lnTo>
                  <a:pt x="7325" y="341"/>
                </a:lnTo>
                <a:lnTo>
                  <a:pt x="6936" y="268"/>
                </a:lnTo>
                <a:lnTo>
                  <a:pt x="6522" y="195"/>
                </a:lnTo>
                <a:lnTo>
                  <a:pt x="6133" y="146"/>
                </a:lnTo>
                <a:lnTo>
                  <a:pt x="5743" y="122"/>
                </a:lnTo>
                <a:close/>
                <a:moveTo>
                  <a:pt x="1388" y="438"/>
                </a:moveTo>
                <a:lnTo>
                  <a:pt x="1461" y="487"/>
                </a:lnTo>
                <a:lnTo>
                  <a:pt x="1558" y="535"/>
                </a:lnTo>
                <a:lnTo>
                  <a:pt x="1704" y="657"/>
                </a:lnTo>
                <a:lnTo>
                  <a:pt x="1510" y="803"/>
                </a:lnTo>
                <a:lnTo>
                  <a:pt x="1218" y="1022"/>
                </a:lnTo>
                <a:lnTo>
                  <a:pt x="1120" y="1095"/>
                </a:lnTo>
                <a:lnTo>
                  <a:pt x="1072" y="1119"/>
                </a:lnTo>
                <a:lnTo>
                  <a:pt x="1047" y="1144"/>
                </a:lnTo>
                <a:lnTo>
                  <a:pt x="1023" y="1168"/>
                </a:lnTo>
                <a:lnTo>
                  <a:pt x="1047" y="1217"/>
                </a:lnTo>
                <a:lnTo>
                  <a:pt x="1072" y="1290"/>
                </a:lnTo>
                <a:lnTo>
                  <a:pt x="1120" y="1338"/>
                </a:lnTo>
                <a:lnTo>
                  <a:pt x="1266" y="1338"/>
                </a:lnTo>
                <a:lnTo>
                  <a:pt x="1364" y="1314"/>
                </a:lnTo>
                <a:lnTo>
                  <a:pt x="1437" y="1265"/>
                </a:lnTo>
                <a:lnTo>
                  <a:pt x="1656" y="1144"/>
                </a:lnTo>
                <a:lnTo>
                  <a:pt x="1826" y="998"/>
                </a:lnTo>
                <a:lnTo>
                  <a:pt x="1899" y="973"/>
                </a:lnTo>
                <a:lnTo>
                  <a:pt x="1923" y="1046"/>
                </a:lnTo>
                <a:lnTo>
                  <a:pt x="1972" y="1217"/>
                </a:lnTo>
                <a:lnTo>
                  <a:pt x="1826" y="1265"/>
                </a:lnTo>
                <a:lnTo>
                  <a:pt x="1680" y="1387"/>
                </a:lnTo>
                <a:lnTo>
                  <a:pt x="1388" y="1630"/>
                </a:lnTo>
                <a:lnTo>
                  <a:pt x="1145" y="1898"/>
                </a:lnTo>
                <a:lnTo>
                  <a:pt x="1023" y="2093"/>
                </a:lnTo>
                <a:lnTo>
                  <a:pt x="1023" y="2117"/>
                </a:lnTo>
                <a:lnTo>
                  <a:pt x="1023" y="2141"/>
                </a:lnTo>
                <a:lnTo>
                  <a:pt x="1047" y="2166"/>
                </a:lnTo>
                <a:lnTo>
                  <a:pt x="1096" y="2166"/>
                </a:lnTo>
                <a:lnTo>
                  <a:pt x="1193" y="2141"/>
                </a:lnTo>
                <a:lnTo>
                  <a:pt x="1291" y="2093"/>
                </a:lnTo>
                <a:lnTo>
                  <a:pt x="1461" y="1995"/>
                </a:lnTo>
                <a:lnTo>
                  <a:pt x="1826" y="1728"/>
                </a:lnTo>
                <a:lnTo>
                  <a:pt x="1996" y="1630"/>
                </a:lnTo>
                <a:lnTo>
                  <a:pt x="1996" y="1655"/>
                </a:lnTo>
                <a:lnTo>
                  <a:pt x="1923" y="2044"/>
                </a:lnTo>
                <a:lnTo>
                  <a:pt x="1777" y="2117"/>
                </a:lnTo>
                <a:lnTo>
                  <a:pt x="1656" y="2214"/>
                </a:lnTo>
                <a:lnTo>
                  <a:pt x="1315" y="2458"/>
                </a:lnTo>
                <a:lnTo>
                  <a:pt x="1193" y="2579"/>
                </a:lnTo>
                <a:lnTo>
                  <a:pt x="1120" y="2652"/>
                </a:lnTo>
                <a:lnTo>
                  <a:pt x="1096" y="2725"/>
                </a:lnTo>
                <a:lnTo>
                  <a:pt x="1096" y="2774"/>
                </a:lnTo>
                <a:lnTo>
                  <a:pt x="1120" y="2823"/>
                </a:lnTo>
                <a:lnTo>
                  <a:pt x="1193" y="2847"/>
                </a:lnTo>
                <a:lnTo>
                  <a:pt x="1291" y="2847"/>
                </a:lnTo>
                <a:lnTo>
                  <a:pt x="1461" y="2774"/>
                </a:lnTo>
                <a:lnTo>
                  <a:pt x="1631" y="2677"/>
                </a:lnTo>
                <a:lnTo>
                  <a:pt x="1777" y="2604"/>
                </a:lnTo>
                <a:lnTo>
                  <a:pt x="1874" y="2531"/>
                </a:lnTo>
                <a:lnTo>
                  <a:pt x="1874" y="2823"/>
                </a:lnTo>
                <a:lnTo>
                  <a:pt x="1874" y="2920"/>
                </a:lnTo>
                <a:lnTo>
                  <a:pt x="1364" y="3285"/>
                </a:lnTo>
                <a:lnTo>
                  <a:pt x="1169" y="3455"/>
                </a:lnTo>
                <a:lnTo>
                  <a:pt x="1072" y="3553"/>
                </a:lnTo>
                <a:lnTo>
                  <a:pt x="1023" y="3650"/>
                </a:lnTo>
                <a:lnTo>
                  <a:pt x="999" y="3699"/>
                </a:lnTo>
                <a:lnTo>
                  <a:pt x="1023" y="3723"/>
                </a:lnTo>
                <a:lnTo>
                  <a:pt x="1072" y="3747"/>
                </a:lnTo>
                <a:lnTo>
                  <a:pt x="1193" y="3723"/>
                </a:lnTo>
                <a:lnTo>
                  <a:pt x="1339" y="3674"/>
                </a:lnTo>
                <a:lnTo>
                  <a:pt x="1583" y="3528"/>
                </a:lnTo>
                <a:lnTo>
                  <a:pt x="1874" y="3334"/>
                </a:lnTo>
                <a:lnTo>
                  <a:pt x="1874" y="3772"/>
                </a:lnTo>
                <a:lnTo>
                  <a:pt x="1704" y="3869"/>
                </a:lnTo>
                <a:lnTo>
                  <a:pt x="1534" y="3966"/>
                </a:lnTo>
                <a:lnTo>
                  <a:pt x="1266" y="4137"/>
                </a:lnTo>
                <a:lnTo>
                  <a:pt x="1145" y="4258"/>
                </a:lnTo>
                <a:lnTo>
                  <a:pt x="1096" y="4307"/>
                </a:lnTo>
                <a:lnTo>
                  <a:pt x="1047" y="4380"/>
                </a:lnTo>
                <a:lnTo>
                  <a:pt x="1047" y="4429"/>
                </a:lnTo>
                <a:lnTo>
                  <a:pt x="1096" y="4477"/>
                </a:lnTo>
                <a:lnTo>
                  <a:pt x="1242" y="4477"/>
                </a:lnTo>
                <a:lnTo>
                  <a:pt x="1388" y="4453"/>
                </a:lnTo>
                <a:lnTo>
                  <a:pt x="1680" y="4331"/>
                </a:lnTo>
                <a:lnTo>
                  <a:pt x="1874" y="4258"/>
                </a:lnTo>
                <a:lnTo>
                  <a:pt x="1874" y="4623"/>
                </a:lnTo>
                <a:lnTo>
                  <a:pt x="1680" y="4721"/>
                </a:lnTo>
                <a:lnTo>
                  <a:pt x="1485" y="4818"/>
                </a:lnTo>
                <a:lnTo>
                  <a:pt x="1218" y="4988"/>
                </a:lnTo>
                <a:lnTo>
                  <a:pt x="1096" y="5086"/>
                </a:lnTo>
                <a:lnTo>
                  <a:pt x="999" y="5183"/>
                </a:lnTo>
                <a:lnTo>
                  <a:pt x="999" y="5232"/>
                </a:lnTo>
                <a:lnTo>
                  <a:pt x="974" y="5256"/>
                </a:lnTo>
                <a:lnTo>
                  <a:pt x="1023" y="5329"/>
                </a:lnTo>
                <a:lnTo>
                  <a:pt x="1072" y="5378"/>
                </a:lnTo>
                <a:lnTo>
                  <a:pt x="1145" y="5378"/>
                </a:lnTo>
                <a:lnTo>
                  <a:pt x="1388" y="5280"/>
                </a:lnTo>
                <a:lnTo>
                  <a:pt x="1607" y="5159"/>
                </a:lnTo>
                <a:lnTo>
                  <a:pt x="1874" y="5037"/>
                </a:lnTo>
                <a:lnTo>
                  <a:pt x="1874" y="5451"/>
                </a:lnTo>
                <a:lnTo>
                  <a:pt x="1656" y="5524"/>
                </a:lnTo>
                <a:lnTo>
                  <a:pt x="1510" y="5597"/>
                </a:lnTo>
                <a:lnTo>
                  <a:pt x="1339" y="5694"/>
                </a:lnTo>
                <a:lnTo>
                  <a:pt x="1193" y="5791"/>
                </a:lnTo>
                <a:lnTo>
                  <a:pt x="1145" y="5864"/>
                </a:lnTo>
                <a:lnTo>
                  <a:pt x="1120" y="5937"/>
                </a:lnTo>
                <a:lnTo>
                  <a:pt x="1120" y="5986"/>
                </a:lnTo>
                <a:lnTo>
                  <a:pt x="1145" y="6035"/>
                </a:lnTo>
                <a:lnTo>
                  <a:pt x="1169" y="6059"/>
                </a:lnTo>
                <a:lnTo>
                  <a:pt x="1218" y="6059"/>
                </a:lnTo>
                <a:lnTo>
                  <a:pt x="1388" y="6035"/>
                </a:lnTo>
                <a:lnTo>
                  <a:pt x="1558" y="5962"/>
                </a:lnTo>
                <a:lnTo>
                  <a:pt x="1704" y="5889"/>
                </a:lnTo>
                <a:lnTo>
                  <a:pt x="1874" y="5816"/>
                </a:lnTo>
                <a:lnTo>
                  <a:pt x="1874" y="6059"/>
                </a:lnTo>
                <a:lnTo>
                  <a:pt x="1680" y="6156"/>
                </a:lnTo>
                <a:lnTo>
                  <a:pt x="1485" y="6254"/>
                </a:lnTo>
                <a:lnTo>
                  <a:pt x="1291" y="6375"/>
                </a:lnTo>
                <a:lnTo>
                  <a:pt x="1096" y="6521"/>
                </a:lnTo>
                <a:lnTo>
                  <a:pt x="1072" y="6545"/>
                </a:lnTo>
                <a:lnTo>
                  <a:pt x="1072" y="6570"/>
                </a:lnTo>
                <a:lnTo>
                  <a:pt x="1096" y="6594"/>
                </a:lnTo>
                <a:lnTo>
                  <a:pt x="1242" y="6594"/>
                </a:lnTo>
                <a:lnTo>
                  <a:pt x="1364" y="6570"/>
                </a:lnTo>
                <a:lnTo>
                  <a:pt x="1583" y="6497"/>
                </a:lnTo>
                <a:lnTo>
                  <a:pt x="1874" y="6375"/>
                </a:lnTo>
                <a:lnTo>
                  <a:pt x="1874" y="6764"/>
                </a:lnTo>
                <a:lnTo>
                  <a:pt x="1704" y="6886"/>
                </a:lnTo>
                <a:lnTo>
                  <a:pt x="1534" y="7008"/>
                </a:lnTo>
                <a:lnTo>
                  <a:pt x="1364" y="7129"/>
                </a:lnTo>
                <a:lnTo>
                  <a:pt x="1218" y="7275"/>
                </a:lnTo>
                <a:lnTo>
                  <a:pt x="1096" y="7470"/>
                </a:lnTo>
                <a:lnTo>
                  <a:pt x="1096" y="7494"/>
                </a:lnTo>
                <a:lnTo>
                  <a:pt x="1120" y="7494"/>
                </a:lnTo>
                <a:lnTo>
                  <a:pt x="1315" y="7446"/>
                </a:lnTo>
                <a:lnTo>
                  <a:pt x="1461" y="7373"/>
                </a:lnTo>
                <a:lnTo>
                  <a:pt x="1802" y="7202"/>
                </a:lnTo>
                <a:lnTo>
                  <a:pt x="1899" y="7154"/>
                </a:lnTo>
                <a:lnTo>
                  <a:pt x="1899" y="7446"/>
                </a:lnTo>
                <a:lnTo>
                  <a:pt x="1656" y="7567"/>
                </a:lnTo>
                <a:lnTo>
                  <a:pt x="1437" y="7738"/>
                </a:lnTo>
                <a:lnTo>
                  <a:pt x="1339" y="7811"/>
                </a:lnTo>
                <a:lnTo>
                  <a:pt x="1266" y="7908"/>
                </a:lnTo>
                <a:lnTo>
                  <a:pt x="1145" y="8078"/>
                </a:lnTo>
                <a:lnTo>
                  <a:pt x="1145" y="8127"/>
                </a:lnTo>
                <a:lnTo>
                  <a:pt x="1169" y="8127"/>
                </a:lnTo>
                <a:lnTo>
                  <a:pt x="1291" y="8103"/>
                </a:lnTo>
                <a:lnTo>
                  <a:pt x="1388" y="8078"/>
                </a:lnTo>
                <a:lnTo>
                  <a:pt x="1485" y="8054"/>
                </a:lnTo>
                <a:lnTo>
                  <a:pt x="1583" y="8005"/>
                </a:lnTo>
                <a:lnTo>
                  <a:pt x="1899" y="7835"/>
                </a:lnTo>
                <a:lnTo>
                  <a:pt x="1923" y="8346"/>
                </a:lnTo>
                <a:lnTo>
                  <a:pt x="1899" y="8370"/>
                </a:lnTo>
                <a:lnTo>
                  <a:pt x="1461" y="8638"/>
                </a:lnTo>
                <a:lnTo>
                  <a:pt x="1242" y="8760"/>
                </a:lnTo>
                <a:lnTo>
                  <a:pt x="1145" y="8857"/>
                </a:lnTo>
                <a:lnTo>
                  <a:pt x="1047" y="8930"/>
                </a:lnTo>
                <a:lnTo>
                  <a:pt x="1047" y="9003"/>
                </a:lnTo>
                <a:lnTo>
                  <a:pt x="1072" y="9052"/>
                </a:lnTo>
                <a:lnTo>
                  <a:pt x="1169" y="9076"/>
                </a:lnTo>
                <a:lnTo>
                  <a:pt x="1388" y="9076"/>
                </a:lnTo>
                <a:lnTo>
                  <a:pt x="1510" y="9027"/>
                </a:lnTo>
                <a:lnTo>
                  <a:pt x="1729" y="8930"/>
                </a:lnTo>
                <a:lnTo>
                  <a:pt x="1923" y="8784"/>
                </a:lnTo>
                <a:lnTo>
                  <a:pt x="1947" y="9149"/>
                </a:lnTo>
                <a:lnTo>
                  <a:pt x="1874" y="9173"/>
                </a:lnTo>
                <a:lnTo>
                  <a:pt x="1656" y="9344"/>
                </a:lnTo>
                <a:lnTo>
                  <a:pt x="1461" y="9514"/>
                </a:lnTo>
                <a:lnTo>
                  <a:pt x="1096" y="9879"/>
                </a:lnTo>
                <a:lnTo>
                  <a:pt x="1096" y="9928"/>
                </a:lnTo>
                <a:lnTo>
                  <a:pt x="1120" y="9928"/>
                </a:lnTo>
                <a:lnTo>
                  <a:pt x="1339" y="9830"/>
                </a:lnTo>
                <a:lnTo>
                  <a:pt x="1558" y="9733"/>
                </a:lnTo>
                <a:lnTo>
                  <a:pt x="1947" y="9465"/>
                </a:lnTo>
                <a:lnTo>
                  <a:pt x="1972" y="10049"/>
                </a:lnTo>
                <a:lnTo>
                  <a:pt x="1874" y="10098"/>
                </a:lnTo>
                <a:lnTo>
                  <a:pt x="1680" y="10171"/>
                </a:lnTo>
                <a:lnTo>
                  <a:pt x="1510" y="10293"/>
                </a:lnTo>
                <a:lnTo>
                  <a:pt x="1364" y="10366"/>
                </a:lnTo>
                <a:lnTo>
                  <a:pt x="1242" y="10512"/>
                </a:lnTo>
                <a:lnTo>
                  <a:pt x="1193" y="10560"/>
                </a:lnTo>
                <a:lnTo>
                  <a:pt x="1169" y="10658"/>
                </a:lnTo>
                <a:lnTo>
                  <a:pt x="1169" y="10731"/>
                </a:lnTo>
                <a:lnTo>
                  <a:pt x="1169" y="10804"/>
                </a:lnTo>
                <a:lnTo>
                  <a:pt x="1218" y="10852"/>
                </a:lnTo>
                <a:lnTo>
                  <a:pt x="1242" y="10877"/>
                </a:lnTo>
                <a:lnTo>
                  <a:pt x="1291" y="10877"/>
                </a:lnTo>
                <a:lnTo>
                  <a:pt x="1412" y="10804"/>
                </a:lnTo>
                <a:lnTo>
                  <a:pt x="1510" y="10731"/>
                </a:lnTo>
                <a:lnTo>
                  <a:pt x="1607" y="10633"/>
                </a:lnTo>
                <a:lnTo>
                  <a:pt x="1729" y="10560"/>
                </a:lnTo>
                <a:lnTo>
                  <a:pt x="1850" y="10487"/>
                </a:lnTo>
                <a:lnTo>
                  <a:pt x="1996" y="10439"/>
                </a:lnTo>
                <a:lnTo>
                  <a:pt x="1996" y="10682"/>
                </a:lnTo>
                <a:lnTo>
                  <a:pt x="1850" y="10755"/>
                </a:lnTo>
                <a:lnTo>
                  <a:pt x="1729" y="10828"/>
                </a:lnTo>
                <a:lnTo>
                  <a:pt x="1485" y="11023"/>
                </a:lnTo>
                <a:lnTo>
                  <a:pt x="1266" y="11217"/>
                </a:lnTo>
                <a:lnTo>
                  <a:pt x="1072" y="11436"/>
                </a:lnTo>
                <a:lnTo>
                  <a:pt x="1072" y="11461"/>
                </a:lnTo>
                <a:lnTo>
                  <a:pt x="1096" y="11485"/>
                </a:lnTo>
                <a:lnTo>
                  <a:pt x="1120" y="11509"/>
                </a:lnTo>
                <a:lnTo>
                  <a:pt x="1388" y="11436"/>
                </a:lnTo>
                <a:lnTo>
                  <a:pt x="1656" y="11315"/>
                </a:lnTo>
                <a:lnTo>
                  <a:pt x="2020" y="11096"/>
                </a:lnTo>
                <a:lnTo>
                  <a:pt x="2020" y="11680"/>
                </a:lnTo>
                <a:lnTo>
                  <a:pt x="1802" y="11801"/>
                </a:lnTo>
                <a:lnTo>
                  <a:pt x="1607" y="11947"/>
                </a:lnTo>
                <a:lnTo>
                  <a:pt x="1364" y="12166"/>
                </a:lnTo>
                <a:lnTo>
                  <a:pt x="1242" y="12264"/>
                </a:lnTo>
                <a:lnTo>
                  <a:pt x="1096" y="12361"/>
                </a:lnTo>
                <a:lnTo>
                  <a:pt x="1096" y="12385"/>
                </a:lnTo>
                <a:lnTo>
                  <a:pt x="1096" y="12410"/>
                </a:lnTo>
                <a:lnTo>
                  <a:pt x="1120" y="12410"/>
                </a:lnTo>
                <a:lnTo>
                  <a:pt x="1388" y="12385"/>
                </a:lnTo>
                <a:lnTo>
                  <a:pt x="1534" y="12337"/>
                </a:lnTo>
                <a:lnTo>
                  <a:pt x="1656" y="12288"/>
                </a:lnTo>
                <a:lnTo>
                  <a:pt x="2045" y="12069"/>
                </a:lnTo>
                <a:lnTo>
                  <a:pt x="2045" y="12483"/>
                </a:lnTo>
                <a:lnTo>
                  <a:pt x="1874" y="12556"/>
                </a:lnTo>
                <a:lnTo>
                  <a:pt x="1729" y="12629"/>
                </a:lnTo>
                <a:lnTo>
                  <a:pt x="1558" y="12702"/>
                </a:lnTo>
                <a:lnTo>
                  <a:pt x="1388" y="12799"/>
                </a:lnTo>
                <a:lnTo>
                  <a:pt x="1242" y="12921"/>
                </a:lnTo>
                <a:lnTo>
                  <a:pt x="1169" y="12994"/>
                </a:lnTo>
                <a:lnTo>
                  <a:pt x="1120" y="13067"/>
                </a:lnTo>
                <a:lnTo>
                  <a:pt x="1120" y="13115"/>
                </a:lnTo>
                <a:lnTo>
                  <a:pt x="1120" y="13164"/>
                </a:lnTo>
                <a:lnTo>
                  <a:pt x="1169" y="13213"/>
                </a:lnTo>
                <a:lnTo>
                  <a:pt x="1218" y="13213"/>
                </a:lnTo>
                <a:lnTo>
                  <a:pt x="1388" y="13188"/>
                </a:lnTo>
                <a:lnTo>
                  <a:pt x="1558" y="13140"/>
                </a:lnTo>
                <a:lnTo>
                  <a:pt x="1874" y="12994"/>
                </a:lnTo>
                <a:lnTo>
                  <a:pt x="2069" y="12921"/>
                </a:lnTo>
                <a:lnTo>
                  <a:pt x="2069" y="13067"/>
                </a:lnTo>
                <a:lnTo>
                  <a:pt x="1923" y="13091"/>
                </a:lnTo>
                <a:lnTo>
                  <a:pt x="1777" y="13140"/>
                </a:lnTo>
                <a:lnTo>
                  <a:pt x="1631" y="13213"/>
                </a:lnTo>
                <a:lnTo>
                  <a:pt x="1485" y="13286"/>
                </a:lnTo>
                <a:lnTo>
                  <a:pt x="1339" y="13407"/>
                </a:lnTo>
                <a:lnTo>
                  <a:pt x="1242" y="13505"/>
                </a:lnTo>
                <a:lnTo>
                  <a:pt x="1145" y="13626"/>
                </a:lnTo>
                <a:lnTo>
                  <a:pt x="1072" y="13772"/>
                </a:lnTo>
                <a:lnTo>
                  <a:pt x="1047" y="13797"/>
                </a:lnTo>
                <a:lnTo>
                  <a:pt x="1072" y="13821"/>
                </a:lnTo>
                <a:lnTo>
                  <a:pt x="1096" y="13845"/>
                </a:lnTo>
                <a:lnTo>
                  <a:pt x="1120" y="13870"/>
                </a:lnTo>
                <a:lnTo>
                  <a:pt x="1242" y="13845"/>
                </a:lnTo>
                <a:lnTo>
                  <a:pt x="1364" y="13821"/>
                </a:lnTo>
                <a:lnTo>
                  <a:pt x="1583" y="13699"/>
                </a:lnTo>
                <a:lnTo>
                  <a:pt x="1826" y="13578"/>
                </a:lnTo>
                <a:lnTo>
                  <a:pt x="2069" y="13432"/>
                </a:lnTo>
                <a:lnTo>
                  <a:pt x="2069" y="13772"/>
                </a:lnTo>
                <a:lnTo>
                  <a:pt x="1972" y="13797"/>
                </a:lnTo>
                <a:lnTo>
                  <a:pt x="1850" y="13870"/>
                </a:lnTo>
                <a:lnTo>
                  <a:pt x="1680" y="13967"/>
                </a:lnTo>
                <a:lnTo>
                  <a:pt x="1461" y="14113"/>
                </a:lnTo>
                <a:lnTo>
                  <a:pt x="1242" y="14283"/>
                </a:lnTo>
                <a:lnTo>
                  <a:pt x="1145" y="14380"/>
                </a:lnTo>
                <a:lnTo>
                  <a:pt x="1072" y="14478"/>
                </a:lnTo>
                <a:lnTo>
                  <a:pt x="1047" y="14551"/>
                </a:lnTo>
                <a:lnTo>
                  <a:pt x="1023" y="14648"/>
                </a:lnTo>
                <a:lnTo>
                  <a:pt x="999" y="14672"/>
                </a:lnTo>
                <a:lnTo>
                  <a:pt x="1023" y="14721"/>
                </a:lnTo>
                <a:lnTo>
                  <a:pt x="1047" y="14745"/>
                </a:lnTo>
                <a:lnTo>
                  <a:pt x="1096" y="14745"/>
                </a:lnTo>
                <a:lnTo>
                  <a:pt x="1218" y="14721"/>
                </a:lnTo>
                <a:lnTo>
                  <a:pt x="1266" y="14697"/>
                </a:lnTo>
                <a:lnTo>
                  <a:pt x="1339" y="14672"/>
                </a:lnTo>
                <a:lnTo>
                  <a:pt x="1753" y="14429"/>
                </a:lnTo>
                <a:lnTo>
                  <a:pt x="2069" y="14259"/>
                </a:lnTo>
                <a:lnTo>
                  <a:pt x="2069" y="14770"/>
                </a:lnTo>
                <a:lnTo>
                  <a:pt x="1947" y="14794"/>
                </a:lnTo>
                <a:lnTo>
                  <a:pt x="1826" y="14867"/>
                </a:lnTo>
                <a:lnTo>
                  <a:pt x="1607" y="14989"/>
                </a:lnTo>
                <a:lnTo>
                  <a:pt x="1461" y="15110"/>
                </a:lnTo>
                <a:lnTo>
                  <a:pt x="1315" y="15232"/>
                </a:lnTo>
                <a:lnTo>
                  <a:pt x="1193" y="15378"/>
                </a:lnTo>
                <a:lnTo>
                  <a:pt x="1145" y="15475"/>
                </a:lnTo>
                <a:lnTo>
                  <a:pt x="1145" y="15548"/>
                </a:lnTo>
                <a:lnTo>
                  <a:pt x="1169" y="15597"/>
                </a:lnTo>
                <a:lnTo>
                  <a:pt x="1218" y="15621"/>
                </a:lnTo>
                <a:lnTo>
                  <a:pt x="1291" y="15621"/>
                </a:lnTo>
                <a:lnTo>
                  <a:pt x="1388" y="15597"/>
                </a:lnTo>
                <a:lnTo>
                  <a:pt x="1510" y="15500"/>
                </a:lnTo>
                <a:lnTo>
                  <a:pt x="1899" y="15256"/>
                </a:lnTo>
                <a:lnTo>
                  <a:pt x="2069" y="15159"/>
                </a:lnTo>
                <a:lnTo>
                  <a:pt x="2069" y="15402"/>
                </a:lnTo>
                <a:lnTo>
                  <a:pt x="1947" y="15451"/>
                </a:lnTo>
                <a:lnTo>
                  <a:pt x="1802" y="15524"/>
                </a:lnTo>
                <a:lnTo>
                  <a:pt x="1583" y="15743"/>
                </a:lnTo>
                <a:lnTo>
                  <a:pt x="1339" y="15913"/>
                </a:lnTo>
                <a:lnTo>
                  <a:pt x="1218" y="16035"/>
                </a:lnTo>
                <a:lnTo>
                  <a:pt x="1145" y="16157"/>
                </a:lnTo>
                <a:lnTo>
                  <a:pt x="1145" y="16230"/>
                </a:lnTo>
                <a:lnTo>
                  <a:pt x="1193" y="16254"/>
                </a:lnTo>
                <a:lnTo>
                  <a:pt x="1339" y="16254"/>
                </a:lnTo>
                <a:lnTo>
                  <a:pt x="1485" y="16205"/>
                </a:lnTo>
                <a:lnTo>
                  <a:pt x="1631" y="16132"/>
                </a:lnTo>
                <a:lnTo>
                  <a:pt x="1753" y="16035"/>
                </a:lnTo>
                <a:lnTo>
                  <a:pt x="2069" y="15840"/>
                </a:lnTo>
                <a:lnTo>
                  <a:pt x="2069" y="16205"/>
                </a:lnTo>
                <a:lnTo>
                  <a:pt x="1826" y="16278"/>
                </a:lnTo>
                <a:lnTo>
                  <a:pt x="1534" y="16400"/>
                </a:lnTo>
                <a:lnTo>
                  <a:pt x="1412" y="16473"/>
                </a:lnTo>
                <a:lnTo>
                  <a:pt x="1315" y="16570"/>
                </a:lnTo>
                <a:lnTo>
                  <a:pt x="1242" y="16668"/>
                </a:lnTo>
                <a:lnTo>
                  <a:pt x="1193" y="16789"/>
                </a:lnTo>
                <a:lnTo>
                  <a:pt x="1193" y="16838"/>
                </a:lnTo>
                <a:lnTo>
                  <a:pt x="1193" y="16862"/>
                </a:lnTo>
                <a:lnTo>
                  <a:pt x="1218" y="16887"/>
                </a:lnTo>
                <a:lnTo>
                  <a:pt x="1412" y="16887"/>
                </a:lnTo>
                <a:lnTo>
                  <a:pt x="1558" y="16814"/>
                </a:lnTo>
                <a:lnTo>
                  <a:pt x="1996" y="16643"/>
                </a:lnTo>
                <a:lnTo>
                  <a:pt x="2045" y="16643"/>
                </a:lnTo>
                <a:lnTo>
                  <a:pt x="2020" y="17154"/>
                </a:lnTo>
                <a:lnTo>
                  <a:pt x="1826" y="17276"/>
                </a:lnTo>
                <a:lnTo>
                  <a:pt x="1631" y="17398"/>
                </a:lnTo>
                <a:lnTo>
                  <a:pt x="1534" y="17471"/>
                </a:lnTo>
                <a:lnTo>
                  <a:pt x="1437" y="17544"/>
                </a:lnTo>
                <a:lnTo>
                  <a:pt x="1364" y="17665"/>
                </a:lnTo>
                <a:lnTo>
                  <a:pt x="1339" y="17787"/>
                </a:lnTo>
                <a:lnTo>
                  <a:pt x="1339" y="17811"/>
                </a:lnTo>
                <a:lnTo>
                  <a:pt x="1485" y="17811"/>
                </a:lnTo>
                <a:lnTo>
                  <a:pt x="1607" y="17787"/>
                </a:lnTo>
                <a:lnTo>
                  <a:pt x="1826" y="17714"/>
                </a:lnTo>
                <a:lnTo>
                  <a:pt x="1996" y="17617"/>
                </a:lnTo>
                <a:lnTo>
                  <a:pt x="1996" y="17811"/>
                </a:lnTo>
                <a:lnTo>
                  <a:pt x="1947" y="17811"/>
                </a:lnTo>
                <a:lnTo>
                  <a:pt x="1729" y="17909"/>
                </a:lnTo>
                <a:lnTo>
                  <a:pt x="1485" y="18030"/>
                </a:lnTo>
                <a:lnTo>
                  <a:pt x="1388" y="18103"/>
                </a:lnTo>
                <a:lnTo>
                  <a:pt x="1291" y="18176"/>
                </a:lnTo>
                <a:lnTo>
                  <a:pt x="1193" y="18274"/>
                </a:lnTo>
                <a:lnTo>
                  <a:pt x="1145" y="18371"/>
                </a:lnTo>
                <a:lnTo>
                  <a:pt x="1120" y="18420"/>
                </a:lnTo>
                <a:lnTo>
                  <a:pt x="1145" y="18468"/>
                </a:lnTo>
                <a:lnTo>
                  <a:pt x="1193" y="18493"/>
                </a:lnTo>
                <a:lnTo>
                  <a:pt x="1242" y="18517"/>
                </a:lnTo>
                <a:lnTo>
                  <a:pt x="1437" y="18468"/>
                </a:lnTo>
                <a:lnTo>
                  <a:pt x="1631" y="18395"/>
                </a:lnTo>
                <a:lnTo>
                  <a:pt x="1996" y="18225"/>
                </a:lnTo>
                <a:lnTo>
                  <a:pt x="1972" y="18687"/>
                </a:lnTo>
                <a:lnTo>
                  <a:pt x="1753" y="18809"/>
                </a:lnTo>
                <a:lnTo>
                  <a:pt x="1558" y="18931"/>
                </a:lnTo>
                <a:lnTo>
                  <a:pt x="1315" y="19101"/>
                </a:lnTo>
                <a:lnTo>
                  <a:pt x="1242" y="19198"/>
                </a:lnTo>
                <a:lnTo>
                  <a:pt x="1169" y="19296"/>
                </a:lnTo>
                <a:lnTo>
                  <a:pt x="1169" y="19344"/>
                </a:lnTo>
                <a:lnTo>
                  <a:pt x="1169" y="19369"/>
                </a:lnTo>
                <a:lnTo>
                  <a:pt x="1193" y="19393"/>
                </a:lnTo>
                <a:lnTo>
                  <a:pt x="1242" y="19393"/>
                </a:lnTo>
                <a:lnTo>
                  <a:pt x="1339" y="19369"/>
                </a:lnTo>
                <a:lnTo>
                  <a:pt x="1437" y="19344"/>
                </a:lnTo>
                <a:lnTo>
                  <a:pt x="1729" y="19223"/>
                </a:lnTo>
                <a:lnTo>
                  <a:pt x="1996" y="19101"/>
                </a:lnTo>
                <a:lnTo>
                  <a:pt x="1996" y="19393"/>
                </a:lnTo>
                <a:lnTo>
                  <a:pt x="1899" y="19417"/>
                </a:lnTo>
                <a:lnTo>
                  <a:pt x="1802" y="19466"/>
                </a:lnTo>
                <a:lnTo>
                  <a:pt x="1631" y="19588"/>
                </a:lnTo>
                <a:lnTo>
                  <a:pt x="1412" y="19758"/>
                </a:lnTo>
                <a:lnTo>
                  <a:pt x="1193" y="19928"/>
                </a:lnTo>
                <a:lnTo>
                  <a:pt x="1169" y="20001"/>
                </a:lnTo>
                <a:lnTo>
                  <a:pt x="1169" y="20050"/>
                </a:lnTo>
                <a:lnTo>
                  <a:pt x="1169" y="20123"/>
                </a:lnTo>
                <a:lnTo>
                  <a:pt x="1218" y="20172"/>
                </a:lnTo>
                <a:lnTo>
                  <a:pt x="901" y="20172"/>
                </a:lnTo>
                <a:lnTo>
                  <a:pt x="561" y="20196"/>
                </a:lnTo>
                <a:lnTo>
                  <a:pt x="512" y="19052"/>
                </a:lnTo>
                <a:lnTo>
                  <a:pt x="488" y="17909"/>
                </a:lnTo>
                <a:lnTo>
                  <a:pt x="488" y="16765"/>
                </a:lnTo>
                <a:lnTo>
                  <a:pt x="488" y="15646"/>
                </a:lnTo>
                <a:lnTo>
                  <a:pt x="536" y="13359"/>
                </a:lnTo>
                <a:lnTo>
                  <a:pt x="561" y="11096"/>
                </a:lnTo>
                <a:lnTo>
                  <a:pt x="585" y="8735"/>
                </a:lnTo>
                <a:lnTo>
                  <a:pt x="609" y="6375"/>
                </a:lnTo>
                <a:lnTo>
                  <a:pt x="634" y="4039"/>
                </a:lnTo>
                <a:lnTo>
                  <a:pt x="609" y="1679"/>
                </a:lnTo>
                <a:lnTo>
                  <a:pt x="658" y="1606"/>
                </a:lnTo>
                <a:lnTo>
                  <a:pt x="682" y="1533"/>
                </a:lnTo>
                <a:lnTo>
                  <a:pt x="707" y="1265"/>
                </a:lnTo>
                <a:lnTo>
                  <a:pt x="780" y="1022"/>
                </a:lnTo>
                <a:lnTo>
                  <a:pt x="877" y="803"/>
                </a:lnTo>
                <a:lnTo>
                  <a:pt x="1023" y="584"/>
                </a:lnTo>
                <a:lnTo>
                  <a:pt x="1120" y="511"/>
                </a:lnTo>
                <a:lnTo>
                  <a:pt x="1193" y="462"/>
                </a:lnTo>
                <a:lnTo>
                  <a:pt x="1291" y="438"/>
                </a:lnTo>
                <a:close/>
                <a:moveTo>
                  <a:pt x="2045" y="19855"/>
                </a:moveTo>
                <a:lnTo>
                  <a:pt x="2069" y="20196"/>
                </a:lnTo>
                <a:lnTo>
                  <a:pt x="1461" y="20172"/>
                </a:lnTo>
                <a:lnTo>
                  <a:pt x="1631" y="20099"/>
                </a:lnTo>
                <a:lnTo>
                  <a:pt x="1802" y="20001"/>
                </a:lnTo>
                <a:lnTo>
                  <a:pt x="2045" y="19855"/>
                </a:lnTo>
                <a:close/>
                <a:moveTo>
                  <a:pt x="1291" y="0"/>
                </a:moveTo>
                <a:lnTo>
                  <a:pt x="1145" y="24"/>
                </a:lnTo>
                <a:lnTo>
                  <a:pt x="1023" y="73"/>
                </a:lnTo>
                <a:lnTo>
                  <a:pt x="901" y="122"/>
                </a:lnTo>
                <a:lnTo>
                  <a:pt x="780" y="219"/>
                </a:lnTo>
                <a:lnTo>
                  <a:pt x="682" y="316"/>
                </a:lnTo>
                <a:lnTo>
                  <a:pt x="585" y="438"/>
                </a:lnTo>
                <a:lnTo>
                  <a:pt x="488" y="560"/>
                </a:lnTo>
                <a:lnTo>
                  <a:pt x="415" y="706"/>
                </a:lnTo>
                <a:lnTo>
                  <a:pt x="366" y="852"/>
                </a:lnTo>
                <a:lnTo>
                  <a:pt x="317" y="1022"/>
                </a:lnTo>
                <a:lnTo>
                  <a:pt x="293" y="1168"/>
                </a:lnTo>
                <a:lnTo>
                  <a:pt x="293" y="1338"/>
                </a:lnTo>
                <a:lnTo>
                  <a:pt x="269" y="1387"/>
                </a:lnTo>
                <a:lnTo>
                  <a:pt x="171" y="6156"/>
                </a:lnTo>
                <a:lnTo>
                  <a:pt x="123" y="10901"/>
                </a:lnTo>
                <a:lnTo>
                  <a:pt x="74" y="13286"/>
                </a:lnTo>
                <a:lnTo>
                  <a:pt x="1" y="15694"/>
                </a:lnTo>
                <a:lnTo>
                  <a:pt x="1" y="16887"/>
                </a:lnTo>
                <a:lnTo>
                  <a:pt x="1" y="18079"/>
                </a:lnTo>
                <a:lnTo>
                  <a:pt x="25" y="19271"/>
                </a:lnTo>
                <a:lnTo>
                  <a:pt x="98" y="20464"/>
                </a:lnTo>
                <a:lnTo>
                  <a:pt x="123" y="20561"/>
                </a:lnTo>
                <a:lnTo>
                  <a:pt x="171" y="20634"/>
                </a:lnTo>
                <a:lnTo>
                  <a:pt x="244" y="20658"/>
                </a:lnTo>
                <a:lnTo>
                  <a:pt x="317" y="20683"/>
                </a:lnTo>
                <a:lnTo>
                  <a:pt x="390" y="20707"/>
                </a:lnTo>
                <a:lnTo>
                  <a:pt x="463" y="20683"/>
                </a:lnTo>
                <a:lnTo>
                  <a:pt x="536" y="20634"/>
                </a:lnTo>
                <a:lnTo>
                  <a:pt x="561" y="20585"/>
                </a:lnTo>
                <a:lnTo>
                  <a:pt x="926" y="20634"/>
                </a:lnTo>
                <a:lnTo>
                  <a:pt x="1315" y="20658"/>
                </a:lnTo>
                <a:lnTo>
                  <a:pt x="2069" y="20634"/>
                </a:lnTo>
                <a:lnTo>
                  <a:pt x="2118" y="20634"/>
                </a:lnTo>
                <a:lnTo>
                  <a:pt x="2166" y="20610"/>
                </a:lnTo>
                <a:lnTo>
                  <a:pt x="2215" y="20658"/>
                </a:lnTo>
                <a:lnTo>
                  <a:pt x="2288" y="20683"/>
                </a:lnTo>
                <a:lnTo>
                  <a:pt x="2361" y="20683"/>
                </a:lnTo>
                <a:lnTo>
                  <a:pt x="2410" y="20658"/>
                </a:lnTo>
                <a:lnTo>
                  <a:pt x="2483" y="20610"/>
                </a:lnTo>
                <a:lnTo>
                  <a:pt x="2507" y="20561"/>
                </a:lnTo>
                <a:lnTo>
                  <a:pt x="2556" y="20488"/>
                </a:lnTo>
                <a:lnTo>
                  <a:pt x="2556" y="20415"/>
                </a:lnTo>
                <a:lnTo>
                  <a:pt x="2458" y="19807"/>
                </a:lnTo>
                <a:lnTo>
                  <a:pt x="2434" y="19223"/>
                </a:lnTo>
                <a:lnTo>
                  <a:pt x="2410" y="18614"/>
                </a:lnTo>
                <a:lnTo>
                  <a:pt x="2410" y="18006"/>
                </a:lnTo>
                <a:lnTo>
                  <a:pt x="2483" y="16814"/>
                </a:lnTo>
                <a:lnTo>
                  <a:pt x="2531" y="15621"/>
                </a:lnTo>
                <a:lnTo>
                  <a:pt x="2531" y="14308"/>
                </a:lnTo>
                <a:lnTo>
                  <a:pt x="2507" y="13018"/>
                </a:lnTo>
                <a:lnTo>
                  <a:pt x="2434" y="10390"/>
                </a:lnTo>
                <a:lnTo>
                  <a:pt x="2361" y="8638"/>
                </a:lnTo>
                <a:lnTo>
                  <a:pt x="2312" y="6886"/>
                </a:lnTo>
                <a:lnTo>
                  <a:pt x="2361" y="6837"/>
                </a:lnTo>
                <a:lnTo>
                  <a:pt x="2385" y="6764"/>
                </a:lnTo>
                <a:lnTo>
                  <a:pt x="2385" y="6691"/>
                </a:lnTo>
                <a:lnTo>
                  <a:pt x="2361" y="6667"/>
                </a:lnTo>
                <a:lnTo>
                  <a:pt x="2337" y="6643"/>
                </a:lnTo>
                <a:lnTo>
                  <a:pt x="2312" y="6643"/>
                </a:lnTo>
                <a:lnTo>
                  <a:pt x="2312" y="5280"/>
                </a:lnTo>
                <a:lnTo>
                  <a:pt x="2312" y="4283"/>
                </a:lnTo>
                <a:lnTo>
                  <a:pt x="2288" y="3285"/>
                </a:lnTo>
                <a:lnTo>
                  <a:pt x="2312" y="2823"/>
                </a:lnTo>
                <a:lnTo>
                  <a:pt x="2361" y="2701"/>
                </a:lnTo>
                <a:lnTo>
                  <a:pt x="2385" y="2531"/>
                </a:lnTo>
                <a:lnTo>
                  <a:pt x="2434" y="2214"/>
                </a:lnTo>
                <a:lnTo>
                  <a:pt x="2458" y="1582"/>
                </a:lnTo>
                <a:lnTo>
                  <a:pt x="2458" y="1387"/>
                </a:lnTo>
                <a:lnTo>
                  <a:pt x="2434" y="1192"/>
                </a:lnTo>
                <a:lnTo>
                  <a:pt x="2410" y="998"/>
                </a:lnTo>
                <a:lnTo>
                  <a:pt x="2337" y="827"/>
                </a:lnTo>
                <a:lnTo>
                  <a:pt x="2264" y="657"/>
                </a:lnTo>
                <a:lnTo>
                  <a:pt x="2166" y="487"/>
                </a:lnTo>
                <a:lnTo>
                  <a:pt x="2045" y="341"/>
                </a:lnTo>
                <a:lnTo>
                  <a:pt x="1899" y="219"/>
                </a:lnTo>
                <a:lnTo>
                  <a:pt x="1753" y="122"/>
                </a:lnTo>
                <a:lnTo>
                  <a:pt x="1583" y="49"/>
                </a:lnTo>
                <a:lnTo>
                  <a:pt x="1437"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518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Title 2">
            <a:extLst>
              <a:ext uri="{FF2B5EF4-FFF2-40B4-BE49-F238E27FC236}">
                <a16:creationId xmlns:a16="http://schemas.microsoft.com/office/drawing/2014/main" id="{3A442C3A-632A-D70D-BD35-7CAB2B62A50B}"/>
              </a:ext>
            </a:extLst>
          </p:cNvPr>
          <p:cNvSpPr>
            <a:spLocks noGrp="1"/>
          </p:cNvSpPr>
          <p:nvPr>
            <p:ph type="title"/>
          </p:nvPr>
        </p:nvSpPr>
        <p:spPr>
          <a:xfrm>
            <a:off x="548025" y="716297"/>
            <a:ext cx="5511000" cy="775500"/>
          </a:xfrm>
        </p:spPr>
        <p:txBody>
          <a:bodyPr/>
          <a:lstStyle/>
          <a:p>
            <a:r>
              <a:rPr lang="fr-FR" sz="4000" b="1" dirty="0">
                <a:solidFill>
                  <a:schemeClr val="tx2">
                    <a:lumMod val="50000"/>
                  </a:schemeClr>
                </a:solidFill>
                <a:effectLst/>
                <a:latin typeface="Cabin" panose="020B0604020202020204" charset="0"/>
                <a:ea typeface="Calibri" panose="020F0502020204030204" pitchFamily="34" charset="0"/>
                <a:cs typeface="Cabin" panose="020B0604020202020204" charset="0"/>
              </a:rPr>
              <a:t>HƯỚNG DẪN VỀ NHÀ</a:t>
            </a:r>
            <a:endParaRPr lang="en-US" sz="4000" dirty="0">
              <a:solidFill>
                <a:schemeClr val="tx2">
                  <a:lumMod val="50000"/>
                </a:schemeClr>
              </a:solidFill>
              <a:latin typeface="Cabin" panose="020B0604020202020204" charset="0"/>
              <a:cs typeface="Cabin" panose="020B0604020202020204" charset="0"/>
            </a:endParaRPr>
          </a:p>
        </p:txBody>
      </p:sp>
      <p:sp>
        <p:nvSpPr>
          <p:cNvPr id="5" name="TextBox 4">
            <a:extLst>
              <a:ext uri="{FF2B5EF4-FFF2-40B4-BE49-F238E27FC236}">
                <a16:creationId xmlns:a16="http://schemas.microsoft.com/office/drawing/2014/main" id="{1D12519B-BBD3-992B-36AA-35C2DACFA1B0}"/>
              </a:ext>
            </a:extLst>
          </p:cNvPr>
          <p:cNvSpPr txBox="1"/>
          <p:nvPr/>
        </p:nvSpPr>
        <p:spPr>
          <a:xfrm>
            <a:off x="548025" y="1720312"/>
            <a:ext cx="5298009" cy="2608535"/>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vi-VN" sz="2800" dirty="0">
                <a:effectLst/>
                <a:latin typeface="+mn-lt"/>
                <a:ea typeface="Calibri" panose="020F0502020204030204" pitchFamily="34" charset="0"/>
                <a:cs typeface="Times New Roman" panose="02020603050405020304" pitchFamily="18" charset="0"/>
              </a:rPr>
              <a:t>Ôn lại kiến thức đã học.</a:t>
            </a:r>
            <a:endParaRPr lang="en-US" sz="24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Arial" panose="020B0604020202020204" pitchFamily="34" charset="0"/>
              <a:buChar char="•"/>
            </a:pPr>
            <a:r>
              <a:rPr lang="vi-VN" sz="2800" dirty="0">
                <a:effectLst/>
                <a:latin typeface="+mn-lt"/>
                <a:ea typeface="Calibri" panose="020F0502020204030204" pitchFamily="34" charset="0"/>
                <a:cs typeface="Times New Roman" panose="02020603050405020304" pitchFamily="18" charset="0"/>
              </a:rPr>
              <a:t>Đọc và tìm hiểu trước </a:t>
            </a:r>
            <a:r>
              <a:rPr lang="vi-VN" sz="2800" b="1" i="1" dirty="0">
                <a:solidFill>
                  <a:schemeClr val="accent3">
                    <a:lumMod val="75000"/>
                  </a:schemeClr>
                </a:solidFill>
                <a:effectLst/>
                <a:latin typeface="+mn-lt"/>
                <a:ea typeface="Calibri" panose="020F0502020204030204" pitchFamily="34" charset="0"/>
                <a:cs typeface="Times New Roman" panose="02020603050405020304" pitchFamily="18" charset="0"/>
              </a:rPr>
              <a:t>Bài Trưng bày sản phẩm cuối học kì II. </a:t>
            </a:r>
            <a:endParaRPr lang="en-US" sz="2400" dirty="0">
              <a:solidFill>
                <a:schemeClr val="accent3">
                  <a:lumMod val="75000"/>
                </a:schemeClr>
              </a:solidFill>
              <a:effectLst/>
              <a:latin typeface="+mn-lt"/>
              <a:ea typeface="Calibri" panose="020F0502020204030204" pitchFamily="34" charset="0"/>
              <a:cs typeface="Times New Roman" panose="02020603050405020304" pitchFamily="18" charset="0"/>
            </a:endParaRPr>
          </a:p>
        </p:txBody>
      </p:sp>
      <p:sp>
        <p:nvSpPr>
          <p:cNvPr id="6" name="Google Shape;586;p47">
            <a:extLst>
              <a:ext uri="{FF2B5EF4-FFF2-40B4-BE49-F238E27FC236}">
                <a16:creationId xmlns:a16="http://schemas.microsoft.com/office/drawing/2014/main" id="{679F5030-FABE-D43D-7904-1F5F33D57BA2}"/>
              </a:ext>
            </a:extLst>
          </p:cNvPr>
          <p:cNvSpPr/>
          <p:nvPr/>
        </p:nvSpPr>
        <p:spPr>
          <a:xfrm>
            <a:off x="5893366" y="2146933"/>
            <a:ext cx="2595695" cy="2405650"/>
          </a:xfrm>
          <a:custGeom>
            <a:avLst/>
            <a:gdLst/>
            <a:ahLst/>
            <a:cxnLst/>
            <a:rect l="l" t="t" r="r" b="b"/>
            <a:pathLst>
              <a:path w="18956" h="16571" extrusionOk="0">
                <a:moveTo>
                  <a:pt x="9222" y="2604"/>
                </a:moveTo>
                <a:lnTo>
                  <a:pt x="9149" y="2628"/>
                </a:lnTo>
                <a:lnTo>
                  <a:pt x="9028" y="2701"/>
                </a:lnTo>
                <a:lnTo>
                  <a:pt x="8809" y="2896"/>
                </a:lnTo>
                <a:lnTo>
                  <a:pt x="8517" y="3139"/>
                </a:lnTo>
                <a:lnTo>
                  <a:pt x="8249" y="3358"/>
                </a:lnTo>
                <a:lnTo>
                  <a:pt x="7957" y="3577"/>
                </a:lnTo>
                <a:lnTo>
                  <a:pt x="7665" y="3821"/>
                </a:lnTo>
                <a:lnTo>
                  <a:pt x="6619" y="4818"/>
                </a:lnTo>
                <a:lnTo>
                  <a:pt x="5573" y="5816"/>
                </a:lnTo>
                <a:lnTo>
                  <a:pt x="5256" y="6181"/>
                </a:lnTo>
                <a:lnTo>
                  <a:pt x="4964" y="6546"/>
                </a:lnTo>
                <a:lnTo>
                  <a:pt x="4380" y="7325"/>
                </a:lnTo>
                <a:lnTo>
                  <a:pt x="4210" y="7495"/>
                </a:lnTo>
                <a:lnTo>
                  <a:pt x="3942" y="7763"/>
                </a:lnTo>
                <a:lnTo>
                  <a:pt x="3821" y="7909"/>
                </a:lnTo>
                <a:lnTo>
                  <a:pt x="3723" y="8055"/>
                </a:lnTo>
                <a:lnTo>
                  <a:pt x="3675" y="8176"/>
                </a:lnTo>
                <a:lnTo>
                  <a:pt x="3675" y="8225"/>
                </a:lnTo>
                <a:lnTo>
                  <a:pt x="3699" y="8274"/>
                </a:lnTo>
                <a:lnTo>
                  <a:pt x="3796" y="8347"/>
                </a:lnTo>
                <a:lnTo>
                  <a:pt x="3918" y="8347"/>
                </a:lnTo>
                <a:lnTo>
                  <a:pt x="4040" y="8322"/>
                </a:lnTo>
                <a:lnTo>
                  <a:pt x="4186" y="8249"/>
                </a:lnTo>
                <a:lnTo>
                  <a:pt x="4332" y="8128"/>
                </a:lnTo>
                <a:lnTo>
                  <a:pt x="4478" y="8006"/>
                </a:lnTo>
                <a:lnTo>
                  <a:pt x="4794" y="7665"/>
                </a:lnTo>
                <a:lnTo>
                  <a:pt x="5086" y="7300"/>
                </a:lnTo>
                <a:lnTo>
                  <a:pt x="5354" y="6935"/>
                </a:lnTo>
                <a:lnTo>
                  <a:pt x="5694" y="6473"/>
                </a:lnTo>
                <a:lnTo>
                  <a:pt x="6108" y="6035"/>
                </a:lnTo>
                <a:lnTo>
                  <a:pt x="6521" y="5621"/>
                </a:lnTo>
                <a:lnTo>
                  <a:pt x="7422" y="4818"/>
                </a:lnTo>
                <a:lnTo>
                  <a:pt x="7860" y="4380"/>
                </a:lnTo>
                <a:lnTo>
                  <a:pt x="8322" y="3967"/>
                </a:lnTo>
                <a:lnTo>
                  <a:pt x="8663" y="3699"/>
                </a:lnTo>
                <a:lnTo>
                  <a:pt x="9003" y="3456"/>
                </a:lnTo>
                <a:lnTo>
                  <a:pt x="9174" y="3285"/>
                </a:lnTo>
                <a:lnTo>
                  <a:pt x="9295" y="3139"/>
                </a:lnTo>
                <a:lnTo>
                  <a:pt x="9320" y="3139"/>
                </a:lnTo>
                <a:lnTo>
                  <a:pt x="9466" y="3285"/>
                </a:lnTo>
                <a:lnTo>
                  <a:pt x="10366" y="4113"/>
                </a:lnTo>
                <a:lnTo>
                  <a:pt x="11169" y="4916"/>
                </a:lnTo>
                <a:lnTo>
                  <a:pt x="11558" y="5329"/>
                </a:lnTo>
                <a:lnTo>
                  <a:pt x="11923" y="5767"/>
                </a:lnTo>
                <a:lnTo>
                  <a:pt x="12264" y="6181"/>
                </a:lnTo>
                <a:lnTo>
                  <a:pt x="12605" y="6643"/>
                </a:lnTo>
                <a:lnTo>
                  <a:pt x="12945" y="7057"/>
                </a:lnTo>
                <a:lnTo>
                  <a:pt x="13116" y="7276"/>
                </a:lnTo>
                <a:lnTo>
                  <a:pt x="13310" y="7471"/>
                </a:lnTo>
                <a:lnTo>
                  <a:pt x="13675" y="7787"/>
                </a:lnTo>
                <a:lnTo>
                  <a:pt x="14040" y="8079"/>
                </a:lnTo>
                <a:lnTo>
                  <a:pt x="14308" y="8322"/>
                </a:lnTo>
                <a:lnTo>
                  <a:pt x="14429" y="8420"/>
                </a:lnTo>
                <a:lnTo>
                  <a:pt x="14502" y="8444"/>
                </a:lnTo>
                <a:lnTo>
                  <a:pt x="14600" y="8493"/>
                </a:lnTo>
                <a:lnTo>
                  <a:pt x="14697" y="8493"/>
                </a:lnTo>
                <a:lnTo>
                  <a:pt x="14770" y="8444"/>
                </a:lnTo>
                <a:lnTo>
                  <a:pt x="14843" y="8371"/>
                </a:lnTo>
                <a:lnTo>
                  <a:pt x="14867" y="8274"/>
                </a:lnTo>
                <a:lnTo>
                  <a:pt x="14867" y="8201"/>
                </a:lnTo>
                <a:lnTo>
                  <a:pt x="14843" y="8103"/>
                </a:lnTo>
                <a:lnTo>
                  <a:pt x="14746" y="7957"/>
                </a:lnTo>
                <a:lnTo>
                  <a:pt x="14648" y="7811"/>
                </a:lnTo>
                <a:lnTo>
                  <a:pt x="14502" y="7690"/>
                </a:lnTo>
                <a:lnTo>
                  <a:pt x="14186" y="7446"/>
                </a:lnTo>
                <a:lnTo>
                  <a:pt x="13894" y="7252"/>
                </a:lnTo>
                <a:lnTo>
                  <a:pt x="13675" y="7057"/>
                </a:lnTo>
                <a:lnTo>
                  <a:pt x="13481" y="6862"/>
                </a:lnTo>
                <a:lnTo>
                  <a:pt x="13116" y="6424"/>
                </a:lnTo>
                <a:lnTo>
                  <a:pt x="12434" y="5500"/>
                </a:lnTo>
                <a:lnTo>
                  <a:pt x="12045" y="5037"/>
                </a:lnTo>
                <a:lnTo>
                  <a:pt x="11607" y="4599"/>
                </a:lnTo>
                <a:lnTo>
                  <a:pt x="11169" y="4161"/>
                </a:lnTo>
                <a:lnTo>
                  <a:pt x="10731" y="3723"/>
                </a:lnTo>
                <a:lnTo>
                  <a:pt x="10293" y="3334"/>
                </a:lnTo>
                <a:lnTo>
                  <a:pt x="9806" y="2920"/>
                </a:lnTo>
                <a:lnTo>
                  <a:pt x="9660" y="2799"/>
                </a:lnTo>
                <a:lnTo>
                  <a:pt x="9514" y="2726"/>
                </a:lnTo>
                <a:lnTo>
                  <a:pt x="9417" y="2628"/>
                </a:lnTo>
                <a:lnTo>
                  <a:pt x="9368" y="2604"/>
                </a:lnTo>
                <a:close/>
                <a:moveTo>
                  <a:pt x="9271" y="8979"/>
                </a:moveTo>
                <a:lnTo>
                  <a:pt x="9247" y="9125"/>
                </a:lnTo>
                <a:lnTo>
                  <a:pt x="9271" y="9271"/>
                </a:lnTo>
                <a:lnTo>
                  <a:pt x="9295" y="9563"/>
                </a:lnTo>
                <a:lnTo>
                  <a:pt x="8517" y="9563"/>
                </a:lnTo>
                <a:lnTo>
                  <a:pt x="8298" y="9587"/>
                </a:lnTo>
                <a:lnTo>
                  <a:pt x="8176" y="9612"/>
                </a:lnTo>
                <a:lnTo>
                  <a:pt x="8054" y="9636"/>
                </a:lnTo>
                <a:lnTo>
                  <a:pt x="8054" y="9466"/>
                </a:lnTo>
                <a:lnTo>
                  <a:pt x="8054" y="9320"/>
                </a:lnTo>
                <a:lnTo>
                  <a:pt x="8006" y="9174"/>
                </a:lnTo>
                <a:lnTo>
                  <a:pt x="7957" y="9028"/>
                </a:lnTo>
                <a:lnTo>
                  <a:pt x="8614" y="9028"/>
                </a:lnTo>
                <a:lnTo>
                  <a:pt x="9271" y="8979"/>
                </a:lnTo>
                <a:close/>
                <a:moveTo>
                  <a:pt x="10317" y="8979"/>
                </a:moveTo>
                <a:lnTo>
                  <a:pt x="10682" y="9028"/>
                </a:lnTo>
                <a:lnTo>
                  <a:pt x="11047" y="9052"/>
                </a:lnTo>
                <a:lnTo>
                  <a:pt x="11047" y="9344"/>
                </a:lnTo>
                <a:lnTo>
                  <a:pt x="11047" y="9636"/>
                </a:lnTo>
                <a:lnTo>
                  <a:pt x="10731" y="9612"/>
                </a:lnTo>
                <a:lnTo>
                  <a:pt x="9685" y="9587"/>
                </a:lnTo>
                <a:lnTo>
                  <a:pt x="9636" y="9271"/>
                </a:lnTo>
                <a:lnTo>
                  <a:pt x="9612" y="9125"/>
                </a:lnTo>
                <a:lnTo>
                  <a:pt x="9563" y="8979"/>
                </a:lnTo>
                <a:close/>
                <a:moveTo>
                  <a:pt x="8054" y="10001"/>
                </a:moveTo>
                <a:lnTo>
                  <a:pt x="8176" y="10025"/>
                </a:lnTo>
                <a:lnTo>
                  <a:pt x="8930" y="10025"/>
                </a:lnTo>
                <a:lnTo>
                  <a:pt x="9320" y="10050"/>
                </a:lnTo>
                <a:lnTo>
                  <a:pt x="9295" y="10707"/>
                </a:lnTo>
                <a:lnTo>
                  <a:pt x="8638" y="10634"/>
                </a:lnTo>
                <a:lnTo>
                  <a:pt x="8298" y="10634"/>
                </a:lnTo>
                <a:lnTo>
                  <a:pt x="8006" y="10658"/>
                </a:lnTo>
                <a:lnTo>
                  <a:pt x="8030" y="10342"/>
                </a:lnTo>
                <a:lnTo>
                  <a:pt x="8054" y="10001"/>
                </a:lnTo>
                <a:close/>
                <a:moveTo>
                  <a:pt x="9709" y="10074"/>
                </a:moveTo>
                <a:lnTo>
                  <a:pt x="10366" y="10147"/>
                </a:lnTo>
                <a:lnTo>
                  <a:pt x="10901" y="10147"/>
                </a:lnTo>
                <a:lnTo>
                  <a:pt x="11047" y="10123"/>
                </a:lnTo>
                <a:lnTo>
                  <a:pt x="11047" y="10123"/>
                </a:lnTo>
                <a:lnTo>
                  <a:pt x="11023" y="10390"/>
                </a:lnTo>
                <a:lnTo>
                  <a:pt x="10974" y="10634"/>
                </a:lnTo>
                <a:lnTo>
                  <a:pt x="10755" y="10707"/>
                </a:lnTo>
                <a:lnTo>
                  <a:pt x="10536" y="10731"/>
                </a:lnTo>
                <a:lnTo>
                  <a:pt x="10123" y="10755"/>
                </a:lnTo>
                <a:lnTo>
                  <a:pt x="9685" y="10755"/>
                </a:lnTo>
                <a:lnTo>
                  <a:pt x="9685" y="10707"/>
                </a:lnTo>
                <a:lnTo>
                  <a:pt x="9709" y="10390"/>
                </a:lnTo>
                <a:lnTo>
                  <a:pt x="9709" y="10074"/>
                </a:lnTo>
                <a:close/>
                <a:moveTo>
                  <a:pt x="8955" y="8468"/>
                </a:moveTo>
                <a:lnTo>
                  <a:pt x="8541" y="8493"/>
                </a:lnTo>
                <a:lnTo>
                  <a:pt x="8346" y="8517"/>
                </a:lnTo>
                <a:lnTo>
                  <a:pt x="8152" y="8566"/>
                </a:lnTo>
                <a:lnTo>
                  <a:pt x="7957" y="8614"/>
                </a:lnTo>
                <a:lnTo>
                  <a:pt x="7762" y="8687"/>
                </a:lnTo>
                <a:lnTo>
                  <a:pt x="7738" y="8736"/>
                </a:lnTo>
                <a:lnTo>
                  <a:pt x="7714" y="8760"/>
                </a:lnTo>
                <a:lnTo>
                  <a:pt x="7689" y="8833"/>
                </a:lnTo>
                <a:lnTo>
                  <a:pt x="7641" y="8882"/>
                </a:lnTo>
                <a:lnTo>
                  <a:pt x="7592" y="8906"/>
                </a:lnTo>
                <a:lnTo>
                  <a:pt x="7568" y="8979"/>
                </a:lnTo>
                <a:lnTo>
                  <a:pt x="7568" y="9028"/>
                </a:lnTo>
                <a:lnTo>
                  <a:pt x="7616" y="9247"/>
                </a:lnTo>
                <a:lnTo>
                  <a:pt x="7616" y="9490"/>
                </a:lnTo>
                <a:lnTo>
                  <a:pt x="7592" y="9709"/>
                </a:lnTo>
                <a:lnTo>
                  <a:pt x="7568" y="9952"/>
                </a:lnTo>
                <a:lnTo>
                  <a:pt x="7495" y="10415"/>
                </a:lnTo>
                <a:lnTo>
                  <a:pt x="7495" y="10634"/>
                </a:lnTo>
                <a:lnTo>
                  <a:pt x="7519" y="10877"/>
                </a:lnTo>
                <a:lnTo>
                  <a:pt x="7519" y="10926"/>
                </a:lnTo>
                <a:lnTo>
                  <a:pt x="7568" y="10974"/>
                </a:lnTo>
                <a:lnTo>
                  <a:pt x="7641" y="11023"/>
                </a:lnTo>
                <a:lnTo>
                  <a:pt x="7762" y="11047"/>
                </a:lnTo>
                <a:lnTo>
                  <a:pt x="7860" y="10999"/>
                </a:lnTo>
                <a:lnTo>
                  <a:pt x="8079" y="11072"/>
                </a:lnTo>
                <a:lnTo>
                  <a:pt x="8298" y="11120"/>
                </a:lnTo>
                <a:lnTo>
                  <a:pt x="8784" y="11169"/>
                </a:lnTo>
                <a:lnTo>
                  <a:pt x="9733" y="11218"/>
                </a:lnTo>
                <a:lnTo>
                  <a:pt x="10123" y="11242"/>
                </a:lnTo>
                <a:lnTo>
                  <a:pt x="10561" y="11218"/>
                </a:lnTo>
                <a:lnTo>
                  <a:pt x="10780" y="11193"/>
                </a:lnTo>
                <a:lnTo>
                  <a:pt x="10999" y="11145"/>
                </a:lnTo>
                <a:lnTo>
                  <a:pt x="11169" y="11072"/>
                </a:lnTo>
                <a:lnTo>
                  <a:pt x="11339" y="10950"/>
                </a:lnTo>
                <a:lnTo>
                  <a:pt x="11388" y="10877"/>
                </a:lnTo>
                <a:lnTo>
                  <a:pt x="11388" y="10828"/>
                </a:lnTo>
                <a:lnTo>
                  <a:pt x="11412" y="10804"/>
                </a:lnTo>
                <a:lnTo>
                  <a:pt x="11461" y="10561"/>
                </a:lnTo>
                <a:lnTo>
                  <a:pt x="11510" y="10293"/>
                </a:lnTo>
                <a:lnTo>
                  <a:pt x="11510" y="10025"/>
                </a:lnTo>
                <a:lnTo>
                  <a:pt x="11510" y="9782"/>
                </a:lnTo>
                <a:lnTo>
                  <a:pt x="11510" y="9223"/>
                </a:lnTo>
                <a:lnTo>
                  <a:pt x="11485" y="8931"/>
                </a:lnTo>
                <a:lnTo>
                  <a:pt x="11437" y="8663"/>
                </a:lnTo>
                <a:lnTo>
                  <a:pt x="11412" y="8614"/>
                </a:lnTo>
                <a:lnTo>
                  <a:pt x="11364" y="8590"/>
                </a:lnTo>
                <a:lnTo>
                  <a:pt x="11315" y="8566"/>
                </a:lnTo>
                <a:lnTo>
                  <a:pt x="11218" y="8566"/>
                </a:lnTo>
                <a:lnTo>
                  <a:pt x="10755" y="8493"/>
                </a:lnTo>
                <a:lnTo>
                  <a:pt x="10293" y="8468"/>
                </a:lnTo>
                <a:close/>
                <a:moveTo>
                  <a:pt x="10244" y="12556"/>
                </a:moveTo>
                <a:lnTo>
                  <a:pt x="10390" y="12678"/>
                </a:lnTo>
                <a:lnTo>
                  <a:pt x="10536" y="12799"/>
                </a:lnTo>
                <a:lnTo>
                  <a:pt x="10634" y="12970"/>
                </a:lnTo>
                <a:lnTo>
                  <a:pt x="10415" y="13018"/>
                </a:lnTo>
                <a:lnTo>
                  <a:pt x="10342" y="12775"/>
                </a:lnTo>
                <a:lnTo>
                  <a:pt x="10244" y="12556"/>
                </a:lnTo>
                <a:close/>
                <a:moveTo>
                  <a:pt x="10828" y="13359"/>
                </a:moveTo>
                <a:lnTo>
                  <a:pt x="10901" y="13578"/>
                </a:lnTo>
                <a:lnTo>
                  <a:pt x="10707" y="13675"/>
                </a:lnTo>
                <a:lnTo>
                  <a:pt x="10536" y="13797"/>
                </a:lnTo>
                <a:lnTo>
                  <a:pt x="10536" y="13773"/>
                </a:lnTo>
                <a:lnTo>
                  <a:pt x="10488" y="13383"/>
                </a:lnTo>
                <a:lnTo>
                  <a:pt x="10512" y="13359"/>
                </a:lnTo>
                <a:close/>
                <a:moveTo>
                  <a:pt x="10974" y="13919"/>
                </a:moveTo>
                <a:lnTo>
                  <a:pt x="11023" y="14332"/>
                </a:lnTo>
                <a:lnTo>
                  <a:pt x="10853" y="14381"/>
                </a:lnTo>
                <a:lnTo>
                  <a:pt x="10707" y="14430"/>
                </a:lnTo>
                <a:lnTo>
                  <a:pt x="10536" y="14478"/>
                </a:lnTo>
                <a:lnTo>
                  <a:pt x="10536" y="14113"/>
                </a:lnTo>
                <a:lnTo>
                  <a:pt x="10658" y="14065"/>
                </a:lnTo>
                <a:lnTo>
                  <a:pt x="10780" y="13992"/>
                </a:lnTo>
                <a:lnTo>
                  <a:pt x="10974" y="13919"/>
                </a:lnTo>
                <a:close/>
                <a:moveTo>
                  <a:pt x="11047" y="14722"/>
                </a:moveTo>
                <a:lnTo>
                  <a:pt x="11047" y="14941"/>
                </a:lnTo>
                <a:lnTo>
                  <a:pt x="10755" y="15038"/>
                </a:lnTo>
                <a:lnTo>
                  <a:pt x="10609" y="15087"/>
                </a:lnTo>
                <a:lnTo>
                  <a:pt x="10463" y="15160"/>
                </a:lnTo>
                <a:lnTo>
                  <a:pt x="10512" y="14819"/>
                </a:lnTo>
                <a:lnTo>
                  <a:pt x="10804" y="14746"/>
                </a:lnTo>
                <a:lnTo>
                  <a:pt x="11047" y="14722"/>
                </a:lnTo>
                <a:close/>
                <a:moveTo>
                  <a:pt x="11047" y="15306"/>
                </a:moveTo>
                <a:lnTo>
                  <a:pt x="11023" y="15573"/>
                </a:lnTo>
                <a:lnTo>
                  <a:pt x="11023" y="15671"/>
                </a:lnTo>
                <a:lnTo>
                  <a:pt x="10999" y="15671"/>
                </a:lnTo>
                <a:lnTo>
                  <a:pt x="10804" y="15719"/>
                </a:lnTo>
                <a:lnTo>
                  <a:pt x="10585" y="15792"/>
                </a:lnTo>
                <a:lnTo>
                  <a:pt x="10488" y="15841"/>
                </a:lnTo>
                <a:lnTo>
                  <a:pt x="10390" y="15890"/>
                </a:lnTo>
                <a:lnTo>
                  <a:pt x="10390" y="15890"/>
                </a:lnTo>
                <a:lnTo>
                  <a:pt x="10439" y="15427"/>
                </a:lnTo>
                <a:lnTo>
                  <a:pt x="10585" y="15427"/>
                </a:lnTo>
                <a:lnTo>
                  <a:pt x="10731" y="15403"/>
                </a:lnTo>
                <a:lnTo>
                  <a:pt x="11047" y="15306"/>
                </a:lnTo>
                <a:close/>
                <a:moveTo>
                  <a:pt x="9441" y="536"/>
                </a:moveTo>
                <a:lnTo>
                  <a:pt x="9612" y="804"/>
                </a:lnTo>
                <a:lnTo>
                  <a:pt x="9831" y="1023"/>
                </a:lnTo>
                <a:lnTo>
                  <a:pt x="10050" y="1242"/>
                </a:lnTo>
                <a:lnTo>
                  <a:pt x="10293" y="1460"/>
                </a:lnTo>
                <a:lnTo>
                  <a:pt x="10780" y="1825"/>
                </a:lnTo>
                <a:lnTo>
                  <a:pt x="11266" y="2215"/>
                </a:lnTo>
                <a:lnTo>
                  <a:pt x="11899" y="2750"/>
                </a:lnTo>
                <a:lnTo>
                  <a:pt x="12507" y="3334"/>
                </a:lnTo>
                <a:lnTo>
                  <a:pt x="13091" y="3942"/>
                </a:lnTo>
                <a:lnTo>
                  <a:pt x="13651" y="4575"/>
                </a:lnTo>
                <a:lnTo>
                  <a:pt x="14746" y="5792"/>
                </a:lnTo>
                <a:lnTo>
                  <a:pt x="15305" y="6376"/>
                </a:lnTo>
                <a:lnTo>
                  <a:pt x="15622" y="6668"/>
                </a:lnTo>
                <a:lnTo>
                  <a:pt x="15914" y="6935"/>
                </a:lnTo>
                <a:lnTo>
                  <a:pt x="16206" y="7179"/>
                </a:lnTo>
                <a:lnTo>
                  <a:pt x="16522" y="7398"/>
                </a:lnTo>
                <a:lnTo>
                  <a:pt x="17155" y="7884"/>
                </a:lnTo>
                <a:lnTo>
                  <a:pt x="17471" y="8128"/>
                </a:lnTo>
                <a:lnTo>
                  <a:pt x="17763" y="8371"/>
                </a:lnTo>
                <a:lnTo>
                  <a:pt x="18031" y="8639"/>
                </a:lnTo>
                <a:lnTo>
                  <a:pt x="18274" y="8931"/>
                </a:lnTo>
                <a:lnTo>
                  <a:pt x="17885" y="8955"/>
                </a:lnTo>
                <a:lnTo>
                  <a:pt x="16741" y="8955"/>
                </a:lnTo>
                <a:lnTo>
                  <a:pt x="16425" y="8931"/>
                </a:lnTo>
                <a:lnTo>
                  <a:pt x="16060" y="8931"/>
                </a:lnTo>
                <a:lnTo>
                  <a:pt x="15889" y="8955"/>
                </a:lnTo>
                <a:lnTo>
                  <a:pt x="15719" y="8979"/>
                </a:lnTo>
                <a:lnTo>
                  <a:pt x="15597" y="9052"/>
                </a:lnTo>
                <a:lnTo>
                  <a:pt x="15524" y="9125"/>
                </a:lnTo>
                <a:lnTo>
                  <a:pt x="15500" y="9174"/>
                </a:lnTo>
                <a:lnTo>
                  <a:pt x="15500" y="9223"/>
                </a:lnTo>
                <a:lnTo>
                  <a:pt x="15573" y="9296"/>
                </a:lnTo>
                <a:lnTo>
                  <a:pt x="15549" y="9369"/>
                </a:lnTo>
                <a:lnTo>
                  <a:pt x="15549" y="10317"/>
                </a:lnTo>
                <a:lnTo>
                  <a:pt x="15549" y="11266"/>
                </a:lnTo>
                <a:lnTo>
                  <a:pt x="15524" y="12215"/>
                </a:lnTo>
                <a:lnTo>
                  <a:pt x="15476" y="13164"/>
                </a:lnTo>
                <a:lnTo>
                  <a:pt x="15451" y="14065"/>
                </a:lnTo>
                <a:lnTo>
                  <a:pt x="15427" y="14989"/>
                </a:lnTo>
                <a:lnTo>
                  <a:pt x="15427" y="15427"/>
                </a:lnTo>
                <a:lnTo>
                  <a:pt x="15451" y="15646"/>
                </a:lnTo>
                <a:lnTo>
                  <a:pt x="15500" y="15890"/>
                </a:lnTo>
                <a:lnTo>
                  <a:pt x="15208" y="15938"/>
                </a:lnTo>
                <a:lnTo>
                  <a:pt x="14965" y="15987"/>
                </a:lnTo>
                <a:lnTo>
                  <a:pt x="14210" y="16060"/>
                </a:lnTo>
                <a:lnTo>
                  <a:pt x="12069" y="16060"/>
                </a:lnTo>
                <a:lnTo>
                  <a:pt x="11826" y="16036"/>
                </a:lnTo>
                <a:lnTo>
                  <a:pt x="11680" y="16011"/>
                </a:lnTo>
                <a:lnTo>
                  <a:pt x="11510" y="16011"/>
                </a:lnTo>
                <a:lnTo>
                  <a:pt x="11534" y="15744"/>
                </a:lnTo>
                <a:lnTo>
                  <a:pt x="11558" y="15500"/>
                </a:lnTo>
                <a:lnTo>
                  <a:pt x="11558" y="15135"/>
                </a:lnTo>
                <a:lnTo>
                  <a:pt x="11558" y="14795"/>
                </a:lnTo>
                <a:lnTo>
                  <a:pt x="11534" y="14454"/>
                </a:lnTo>
                <a:lnTo>
                  <a:pt x="11510" y="14113"/>
                </a:lnTo>
                <a:lnTo>
                  <a:pt x="11461" y="13821"/>
                </a:lnTo>
                <a:lnTo>
                  <a:pt x="11388" y="13505"/>
                </a:lnTo>
                <a:lnTo>
                  <a:pt x="11291" y="13213"/>
                </a:lnTo>
                <a:lnTo>
                  <a:pt x="11169" y="12921"/>
                </a:lnTo>
                <a:lnTo>
                  <a:pt x="11023" y="12629"/>
                </a:lnTo>
                <a:lnTo>
                  <a:pt x="10828" y="12410"/>
                </a:lnTo>
                <a:lnTo>
                  <a:pt x="10731" y="12288"/>
                </a:lnTo>
                <a:lnTo>
                  <a:pt x="10609" y="12191"/>
                </a:lnTo>
                <a:lnTo>
                  <a:pt x="10463" y="12118"/>
                </a:lnTo>
                <a:lnTo>
                  <a:pt x="10342" y="12045"/>
                </a:lnTo>
                <a:lnTo>
                  <a:pt x="10147" y="11972"/>
                </a:lnTo>
                <a:lnTo>
                  <a:pt x="9977" y="11948"/>
                </a:lnTo>
                <a:lnTo>
                  <a:pt x="9782" y="11923"/>
                </a:lnTo>
                <a:lnTo>
                  <a:pt x="9587" y="11923"/>
                </a:lnTo>
                <a:lnTo>
                  <a:pt x="9417" y="11948"/>
                </a:lnTo>
                <a:lnTo>
                  <a:pt x="9222" y="11996"/>
                </a:lnTo>
                <a:lnTo>
                  <a:pt x="9052" y="12045"/>
                </a:lnTo>
                <a:lnTo>
                  <a:pt x="8857" y="12118"/>
                </a:lnTo>
                <a:lnTo>
                  <a:pt x="8687" y="12215"/>
                </a:lnTo>
                <a:lnTo>
                  <a:pt x="8541" y="12313"/>
                </a:lnTo>
                <a:lnTo>
                  <a:pt x="8371" y="12434"/>
                </a:lnTo>
                <a:lnTo>
                  <a:pt x="8249" y="12580"/>
                </a:lnTo>
                <a:lnTo>
                  <a:pt x="8103" y="12702"/>
                </a:lnTo>
                <a:lnTo>
                  <a:pt x="7981" y="12848"/>
                </a:lnTo>
                <a:lnTo>
                  <a:pt x="7884" y="13018"/>
                </a:lnTo>
                <a:lnTo>
                  <a:pt x="7811" y="13164"/>
                </a:lnTo>
                <a:lnTo>
                  <a:pt x="7714" y="13383"/>
                </a:lnTo>
                <a:lnTo>
                  <a:pt x="7665" y="13578"/>
                </a:lnTo>
                <a:lnTo>
                  <a:pt x="7568" y="14016"/>
                </a:lnTo>
                <a:lnTo>
                  <a:pt x="7495" y="14454"/>
                </a:lnTo>
                <a:lnTo>
                  <a:pt x="7446" y="14892"/>
                </a:lnTo>
                <a:lnTo>
                  <a:pt x="7397" y="15281"/>
                </a:lnTo>
                <a:lnTo>
                  <a:pt x="7373" y="15525"/>
                </a:lnTo>
                <a:lnTo>
                  <a:pt x="7373" y="15768"/>
                </a:lnTo>
                <a:lnTo>
                  <a:pt x="6181" y="15768"/>
                </a:lnTo>
                <a:lnTo>
                  <a:pt x="5013" y="15817"/>
                </a:lnTo>
                <a:lnTo>
                  <a:pt x="4234" y="15817"/>
                </a:lnTo>
                <a:lnTo>
                  <a:pt x="3796" y="15841"/>
                </a:lnTo>
                <a:lnTo>
                  <a:pt x="3602" y="15865"/>
                </a:lnTo>
                <a:lnTo>
                  <a:pt x="3407" y="15914"/>
                </a:lnTo>
                <a:lnTo>
                  <a:pt x="3431" y="15598"/>
                </a:lnTo>
                <a:lnTo>
                  <a:pt x="3456" y="15281"/>
                </a:lnTo>
                <a:lnTo>
                  <a:pt x="3431" y="14965"/>
                </a:lnTo>
                <a:lnTo>
                  <a:pt x="3456" y="14673"/>
                </a:lnTo>
                <a:lnTo>
                  <a:pt x="3504" y="13651"/>
                </a:lnTo>
                <a:lnTo>
                  <a:pt x="3553" y="12605"/>
                </a:lnTo>
                <a:lnTo>
                  <a:pt x="3529" y="12191"/>
                </a:lnTo>
                <a:lnTo>
                  <a:pt x="3504" y="11777"/>
                </a:lnTo>
                <a:lnTo>
                  <a:pt x="3383" y="10950"/>
                </a:lnTo>
                <a:lnTo>
                  <a:pt x="3334" y="10512"/>
                </a:lnTo>
                <a:lnTo>
                  <a:pt x="3285" y="10098"/>
                </a:lnTo>
                <a:lnTo>
                  <a:pt x="3261" y="9685"/>
                </a:lnTo>
                <a:lnTo>
                  <a:pt x="3261" y="9271"/>
                </a:lnTo>
                <a:lnTo>
                  <a:pt x="3261" y="9247"/>
                </a:lnTo>
                <a:lnTo>
                  <a:pt x="3334" y="9198"/>
                </a:lnTo>
                <a:lnTo>
                  <a:pt x="3383" y="9125"/>
                </a:lnTo>
                <a:lnTo>
                  <a:pt x="3407" y="9028"/>
                </a:lnTo>
                <a:lnTo>
                  <a:pt x="3383" y="8931"/>
                </a:lnTo>
                <a:lnTo>
                  <a:pt x="3334" y="8833"/>
                </a:lnTo>
                <a:lnTo>
                  <a:pt x="3261" y="8760"/>
                </a:lnTo>
                <a:lnTo>
                  <a:pt x="3164" y="8736"/>
                </a:lnTo>
                <a:lnTo>
                  <a:pt x="3042" y="8736"/>
                </a:lnTo>
                <a:lnTo>
                  <a:pt x="2774" y="8760"/>
                </a:lnTo>
                <a:lnTo>
                  <a:pt x="2507" y="8785"/>
                </a:lnTo>
                <a:lnTo>
                  <a:pt x="1947" y="8809"/>
                </a:lnTo>
                <a:lnTo>
                  <a:pt x="1412" y="8785"/>
                </a:lnTo>
                <a:lnTo>
                  <a:pt x="876" y="8785"/>
                </a:lnTo>
                <a:lnTo>
                  <a:pt x="1850" y="7982"/>
                </a:lnTo>
                <a:lnTo>
                  <a:pt x="2336" y="7544"/>
                </a:lnTo>
                <a:lnTo>
                  <a:pt x="2799" y="7106"/>
                </a:lnTo>
                <a:lnTo>
                  <a:pt x="4040" y="5792"/>
                </a:lnTo>
                <a:lnTo>
                  <a:pt x="4648" y="5135"/>
                </a:lnTo>
                <a:lnTo>
                  <a:pt x="5256" y="4502"/>
                </a:lnTo>
                <a:lnTo>
                  <a:pt x="6546" y="3237"/>
                </a:lnTo>
                <a:lnTo>
                  <a:pt x="7835" y="1971"/>
                </a:lnTo>
                <a:lnTo>
                  <a:pt x="8371" y="1485"/>
                </a:lnTo>
                <a:lnTo>
                  <a:pt x="8906" y="998"/>
                </a:lnTo>
                <a:lnTo>
                  <a:pt x="9247" y="706"/>
                </a:lnTo>
                <a:lnTo>
                  <a:pt x="9368" y="609"/>
                </a:lnTo>
                <a:lnTo>
                  <a:pt x="9417" y="560"/>
                </a:lnTo>
                <a:lnTo>
                  <a:pt x="9441" y="560"/>
                </a:lnTo>
                <a:lnTo>
                  <a:pt x="9441" y="536"/>
                </a:lnTo>
                <a:close/>
                <a:moveTo>
                  <a:pt x="9198" y="1"/>
                </a:moveTo>
                <a:lnTo>
                  <a:pt x="9125" y="25"/>
                </a:lnTo>
                <a:lnTo>
                  <a:pt x="8979" y="122"/>
                </a:lnTo>
                <a:lnTo>
                  <a:pt x="8736" y="341"/>
                </a:lnTo>
                <a:lnTo>
                  <a:pt x="7884" y="1120"/>
                </a:lnTo>
                <a:lnTo>
                  <a:pt x="7227" y="1752"/>
                </a:lnTo>
                <a:lnTo>
                  <a:pt x="6546" y="2385"/>
                </a:lnTo>
                <a:lnTo>
                  <a:pt x="5232" y="3675"/>
                </a:lnTo>
                <a:lnTo>
                  <a:pt x="4551" y="4356"/>
                </a:lnTo>
                <a:lnTo>
                  <a:pt x="3918" y="5037"/>
                </a:lnTo>
                <a:lnTo>
                  <a:pt x="2628" y="6424"/>
                </a:lnTo>
                <a:lnTo>
                  <a:pt x="2020" y="7033"/>
                </a:lnTo>
                <a:lnTo>
                  <a:pt x="1704" y="7325"/>
                </a:lnTo>
                <a:lnTo>
                  <a:pt x="1387" y="7617"/>
                </a:lnTo>
                <a:lnTo>
                  <a:pt x="706" y="8176"/>
                </a:lnTo>
                <a:lnTo>
                  <a:pt x="365" y="8493"/>
                </a:lnTo>
                <a:lnTo>
                  <a:pt x="73" y="8833"/>
                </a:lnTo>
                <a:lnTo>
                  <a:pt x="25" y="8931"/>
                </a:lnTo>
                <a:lnTo>
                  <a:pt x="0" y="9028"/>
                </a:lnTo>
                <a:lnTo>
                  <a:pt x="25" y="9101"/>
                </a:lnTo>
                <a:lnTo>
                  <a:pt x="73" y="9174"/>
                </a:lnTo>
                <a:lnTo>
                  <a:pt x="146" y="9223"/>
                </a:lnTo>
                <a:lnTo>
                  <a:pt x="244" y="9247"/>
                </a:lnTo>
                <a:lnTo>
                  <a:pt x="317" y="9223"/>
                </a:lnTo>
                <a:lnTo>
                  <a:pt x="414" y="9174"/>
                </a:lnTo>
                <a:lnTo>
                  <a:pt x="560" y="9247"/>
                </a:lnTo>
                <a:lnTo>
                  <a:pt x="706" y="9296"/>
                </a:lnTo>
                <a:lnTo>
                  <a:pt x="876" y="9320"/>
                </a:lnTo>
                <a:lnTo>
                  <a:pt x="1047" y="9344"/>
                </a:lnTo>
                <a:lnTo>
                  <a:pt x="2555" y="9344"/>
                </a:lnTo>
                <a:lnTo>
                  <a:pt x="2847" y="9320"/>
                </a:lnTo>
                <a:lnTo>
                  <a:pt x="2823" y="9490"/>
                </a:lnTo>
                <a:lnTo>
                  <a:pt x="2799" y="9636"/>
                </a:lnTo>
                <a:lnTo>
                  <a:pt x="2774" y="9952"/>
                </a:lnTo>
                <a:lnTo>
                  <a:pt x="2774" y="10269"/>
                </a:lnTo>
                <a:lnTo>
                  <a:pt x="2823" y="10585"/>
                </a:lnTo>
                <a:lnTo>
                  <a:pt x="2969" y="11510"/>
                </a:lnTo>
                <a:lnTo>
                  <a:pt x="2993" y="11972"/>
                </a:lnTo>
                <a:lnTo>
                  <a:pt x="3018" y="12434"/>
                </a:lnTo>
                <a:lnTo>
                  <a:pt x="3018" y="12970"/>
                </a:lnTo>
                <a:lnTo>
                  <a:pt x="2993" y="13481"/>
                </a:lnTo>
                <a:lnTo>
                  <a:pt x="2920" y="14503"/>
                </a:lnTo>
                <a:lnTo>
                  <a:pt x="2872" y="14892"/>
                </a:lnTo>
                <a:lnTo>
                  <a:pt x="2823" y="15330"/>
                </a:lnTo>
                <a:lnTo>
                  <a:pt x="2823" y="15549"/>
                </a:lnTo>
                <a:lnTo>
                  <a:pt x="2823" y="15768"/>
                </a:lnTo>
                <a:lnTo>
                  <a:pt x="2847" y="15963"/>
                </a:lnTo>
                <a:lnTo>
                  <a:pt x="2920" y="16133"/>
                </a:lnTo>
                <a:lnTo>
                  <a:pt x="2896" y="16157"/>
                </a:lnTo>
                <a:lnTo>
                  <a:pt x="2872" y="16230"/>
                </a:lnTo>
                <a:lnTo>
                  <a:pt x="2872" y="16303"/>
                </a:lnTo>
                <a:lnTo>
                  <a:pt x="2920" y="16352"/>
                </a:lnTo>
                <a:lnTo>
                  <a:pt x="2969" y="16401"/>
                </a:lnTo>
                <a:lnTo>
                  <a:pt x="3091" y="16449"/>
                </a:lnTo>
                <a:lnTo>
                  <a:pt x="3212" y="16474"/>
                </a:lnTo>
                <a:lnTo>
                  <a:pt x="3480" y="16474"/>
                </a:lnTo>
                <a:lnTo>
                  <a:pt x="3991" y="16425"/>
                </a:lnTo>
                <a:lnTo>
                  <a:pt x="4599" y="16401"/>
                </a:lnTo>
                <a:lnTo>
                  <a:pt x="5183" y="16401"/>
                </a:lnTo>
                <a:lnTo>
                  <a:pt x="6375" y="16425"/>
                </a:lnTo>
                <a:lnTo>
                  <a:pt x="6984" y="16401"/>
                </a:lnTo>
                <a:lnTo>
                  <a:pt x="7276" y="16376"/>
                </a:lnTo>
                <a:lnTo>
                  <a:pt x="7568" y="16328"/>
                </a:lnTo>
                <a:lnTo>
                  <a:pt x="7641" y="16303"/>
                </a:lnTo>
                <a:lnTo>
                  <a:pt x="7714" y="16255"/>
                </a:lnTo>
                <a:lnTo>
                  <a:pt x="7738" y="16206"/>
                </a:lnTo>
                <a:lnTo>
                  <a:pt x="7762" y="16157"/>
                </a:lnTo>
                <a:lnTo>
                  <a:pt x="7835" y="16084"/>
                </a:lnTo>
                <a:lnTo>
                  <a:pt x="7860" y="16011"/>
                </a:lnTo>
                <a:lnTo>
                  <a:pt x="7860" y="15354"/>
                </a:lnTo>
                <a:lnTo>
                  <a:pt x="7884" y="14989"/>
                </a:lnTo>
                <a:lnTo>
                  <a:pt x="7908" y="14649"/>
                </a:lnTo>
                <a:lnTo>
                  <a:pt x="7981" y="14284"/>
                </a:lnTo>
                <a:lnTo>
                  <a:pt x="8054" y="13943"/>
                </a:lnTo>
                <a:lnTo>
                  <a:pt x="8152" y="13627"/>
                </a:lnTo>
                <a:lnTo>
                  <a:pt x="8273" y="13310"/>
                </a:lnTo>
                <a:lnTo>
                  <a:pt x="8371" y="13164"/>
                </a:lnTo>
                <a:lnTo>
                  <a:pt x="8492" y="12994"/>
                </a:lnTo>
                <a:lnTo>
                  <a:pt x="8638" y="12848"/>
                </a:lnTo>
                <a:lnTo>
                  <a:pt x="8784" y="12726"/>
                </a:lnTo>
                <a:lnTo>
                  <a:pt x="8979" y="12629"/>
                </a:lnTo>
                <a:lnTo>
                  <a:pt x="9149" y="12532"/>
                </a:lnTo>
                <a:lnTo>
                  <a:pt x="9344" y="12483"/>
                </a:lnTo>
                <a:lnTo>
                  <a:pt x="9539" y="12434"/>
                </a:lnTo>
                <a:lnTo>
                  <a:pt x="9660" y="12580"/>
                </a:lnTo>
                <a:lnTo>
                  <a:pt x="9758" y="12726"/>
                </a:lnTo>
                <a:lnTo>
                  <a:pt x="9855" y="12872"/>
                </a:lnTo>
                <a:lnTo>
                  <a:pt x="9952" y="13043"/>
                </a:lnTo>
                <a:lnTo>
                  <a:pt x="10025" y="13335"/>
                </a:lnTo>
                <a:lnTo>
                  <a:pt x="10050" y="13627"/>
                </a:lnTo>
                <a:lnTo>
                  <a:pt x="10050" y="13919"/>
                </a:lnTo>
                <a:lnTo>
                  <a:pt x="10050" y="14211"/>
                </a:lnTo>
                <a:lnTo>
                  <a:pt x="10025" y="14697"/>
                </a:lnTo>
                <a:lnTo>
                  <a:pt x="9977" y="15208"/>
                </a:lnTo>
                <a:lnTo>
                  <a:pt x="9928" y="15695"/>
                </a:lnTo>
                <a:lnTo>
                  <a:pt x="9879" y="16206"/>
                </a:lnTo>
                <a:lnTo>
                  <a:pt x="9904" y="16303"/>
                </a:lnTo>
                <a:lnTo>
                  <a:pt x="9952" y="16376"/>
                </a:lnTo>
                <a:lnTo>
                  <a:pt x="10025" y="16425"/>
                </a:lnTo>
                <a:lnTo>
                  <a:pt x="10123" y="16449"/>
                </a:lnTo>
                <a:lnTo>
                  <a:pt x="10488" y="16498"/>
                </a:lnTo>
                <a:lnTo>
                  <a:pt x="10853" y="16522"/>
                </a:lnTo>
                <a:lnTo>
                  <a:pt x="11218" y="16522"/>
                </a:lnTo>
                <a:lnTo>
                  <a:pt x="11583" y="16498"/>
                </a:lnTo>
                <a:lnTo>
                  <a:pt x="11753" y="16522"/>
                </a:lnTo>
                <a:lnTo>
                  <a:pt x="11948" y="16547"/>
                </a:lnTo>
                <a:lnTo>
                  <a:pt x="12313" y="16547"/>
                </a:lnTo>
                <a:lnTo>
                  <a:pt x="13091" y="16571"/>
                </a:lnTo>
                <a:lnTo>
                  <a:pt x="14892" y="16571"/>
                </a:lnTo>
                <a:lnTo>
                  <a:pt x="15208" y="16547"/>
                </a:lnTo>
                <a:lnTo>
                  <a:pt x="15476" y="16474"/>
                </a:lnTo>
                <a:lnTo>
                  <a:pt x="15597" y="16425"/>
                </a:lnTo>
                <a:lnTo>
                  <a:pt x="15719" y="16376"/>
                </a:lnTo>
                <a:lnTo>
                  <a:pt x="15792" y="16303"/>
                </a:lnTo>
                <a:lnTo>
                  <a:pt x="15865" y="16230"/>
                </a:lnTo>
                <a:lnTo>
                  <a:pt x="15962" y="16206"/>
                </a:lnTo>
                <a:lnTo>
                  <a:pt x="16035" y="16157"/>
                </a:lnTo>
                <a:lnTo>
                  <a:pt x="16084" y="16060"/>
                </a:lnTo>
                <a:lnTo>
                  <a:pt x="16108" y="15963"/>
                </a:lnTo>
                <a:lnTo>
                  <a:pt x="16108" y="15841"/>
                </a:lnTo>
                <a:lnTo>
                  <a:pt x="16084" y="15719"/>
                </a:lnTo>
                <a:lnTo>
                  <a:pt x="16035" y="15476"/>
                </a:lnTo>
                <a:lnTo>
                  <a:pt x="16011" y="15111"/>
                </a:lnTo>
                <a:lnTo>
                  <a:pt x="16011" y="14746"/>
                </a:lnTo>
                <a:lnTo>
                  <a:pt x="16035" y="13846"/>
                </a:lnTo>
                <a:lnTo>
                  <a:pt x="16084" y="12945"/>
                </a:lnTo>
                <a:lnTo>
                  <a:pt x="16108" y="12069"/>
                </a:lnTo>
                <a:lnTo>
                  <a:pt x="16133" y="11193"/>
                </a:lnTo>
                <a:lnTo>
                  <a:pt x="16133" y="10755"/>
                </a:lnTo>
                <a:lnTo>
                  <a:pt x="16108" y="10317"/>
                </a:lnTo>
                <a:lnTo>
                  <a:pt x="16084" y="9879"/>
                </a:lnTo>
                <a:lnTo>
                  <a:pt x="16035" y="9466"/>
                </a:lnTo>
                <a:lnTo>
                  <a:pt x="16741" y="9466"/>
                </a:lnTo>
                <a:lnTo>
                  <a:pt x="17252" y="9490"/>
                </a:lnTo>
                <a:lnTo>
                  <a:pt x="17763" y="9490"/>
                </a:lnTo>
                <a:lnTo>
                  <a:pt x="18250" y="9466"/>
                </a:lnTo>
                <a:lnTo>
                  <a:pt x="18761" y="9417"/>
                </a:lnTo>
                <a:lnTo>
                  <a:pt x="18834" y="9393"/>
                </a:lnTo>
                <a:lnTo>
                  <a:pt x="18907" y="9344"/>
                </a:lnTo>
                <a:lnTo>
                  <a:pt x="18931" y="9296"/>
                </a:lnTo>
                <a:lnTo>
                  <a:pt x="18955" y="9223"/>
                </a:lnTo>
                <a:lnTo>
                  <a:pt x="18955" y="9150"/>
                </a:lnTo>
                <a:lnTo>
                  <a:pt x="18931" y="9077"/>
                </a:lnTo>
                <a:lnTo>
                  <a:pt x="18907" y="9028"/>
                </a:lnTo>
                <a:lnTo>
                  <a:pt x="18858" y="8955"/>
                </a:lnTo>
                <a:lnTo>
                  <a:pt x="18882" y="8858"/>
                </a:lnTo>
                <a:lnTo>
                  <a:pt x="18834" y="8760"/>
                </a:lnTo>
                <a:lnTo>
                  <a:pt x="18761" y="8639"/>
                </a:lnTo>
                <a:lnTo>
                  <a:pt x="18688" y="8517"/>
                </a:lnTo>
                <a:lnTo>
                  <a:pt x="18469" y="8298"/>
                </a:lnTo>
                <a:lnTo>
                  <a:pt x="18031" y="7909"/>
                </a:lnTo>
                <a:lnTo>
                  <a:pt x="17374" y="7373"/>
                </a:lnTo>
                <a:lnTo>
                  <a:pt x="16717" y="6862"/>
                </a:lnTo>
                <a:lnTo>
                  <a:pt x="16084" y="6327"/>
                </a:lnTo>
                <a:lnTo>
                  <a:pt x="15476" y="5767"/>
                </a:lnTo>
                <a:lnTo>
                  <a:pt x="14916" y="5159"/>
                </a:lnTo>
                <a:lnTo>
                  <a:pt x="14356" y="4551"/>
                </a:lnTo>
                <a:lnTo>
                  <a:pt x="13797" y="3918"/>
                </a:lnTo>
                <a:lnTo>
                  <a:pt x="13237" y="3334"/>
                </a:lnTo>
                <a:lnTo>
                  <a:pt x="12653" y="2726"/>
                </a:lnTo>
                <a:lnTo>
                  <a:pt x="12045" y="2166"/>
                </a:lnTo>
                <a:lnTo>
                  <a:pt x="11753" y="1923"/>
                </a:lnTo>
                <a:lnTo>
                  <a:pt x="11437" y="1679"/>
                </a:lnTo>
                <a:lnTo>
                  <a:pt x="10804" y="1193"/>
                </a:lnTo>
                <a:lnTo>
                  <a:pt x="10488" y="950"/>
                </a:lnTo>
                <a:lnTo>
                  <a:pt x="10196" y="682"/>
                </a:lnTo>
                <a:lnTo>
                  <a:pt x="9904" y="414"/>
                </a:lnTo>
                <a:lnTo>
                  <a:pt x="9660" y="98"/>
                </a:lnTo>
                <a:lnTo>
                  <a:pt x="9612" y="25"/>
                </a:lnTo>
                <a:lnTo>
                  <a:pt x="9539" y="1"/>
                </a:lnTo>
                <a:lnTo>
                  <a:pt x="9466" y="1"/>
                </a:lnTo>
                <a:lnTo>
                  <a:pt x="9393" y="25"/>
                </a:lnTo>
                <a:lnTo>
                  <a:pt x="9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6;p47">
            <a:extLst>
              <a:ext uri="{FF2B5EF4-FFF2-40B4-BE49-F238E27FC236}">
                <a16:creationId xmlns:a16="http://schemas.microsoft.com/office/drawing/2014/main" id="{C711BC94-B137-26B6-D7DC-6C830D5168C3}"/>
              </a:ext>
            </a:extLst>
          </p:cNvPr>
          <p:cNvSpPr/>
          <p:nvPr/>
        </p:nvSpPr>
        <p:spPr>
          <a:xfrm>
            <a:off x="7191214" y="767166"/>
            <a:ext cx="1239864" cy="1301858"/>
          </a:xfrm>
          <a:custGeom>
            <a:avLst/>
            <a:gdLst/>
            <a:ahLst/>
            <a:cxnLst/>
            <a:rect l="l" t="t" r="r" b="b"/>
            <a:pathLst>
              <a:path w="17179" h="16839" extrusionOk="0">
                <a:moveTo>
                  <a:pt x="4064" y="1461"/>
                </a:moveTo>
                <a:lnTo>
                  <a:pt x="4307" y="1801"/>
                </a:lnTo>
                <a:lnTo>
                  <a:pt x="4550" y="2093"/>
                </a:lnTo>
                <a:lnTo>
                  <a:pt x="4794" y="2385"/>
                </a:lnTo>
                <a:lnTo>
                  <a:pt x="5037" y="2677"/>
                </a:lnTo>
                <a:lnTo>
                  <a:pt x="5231" y="2872"/>
                </a:lnTo>
                <a:lnTo>
                  <a:pt x="5329" y="2969"/>
                </a:lnTo>
                <a:lnTo>
                  <a:pt x="5450" y="3018"/>
                </a:lnTo>
                <a:lnTo>
                  <a:pt x="5548" y="2994"/>
                </a:lnTo>
                <a:lnTo>
                  <a:pt x="5815" y="3042"/>
                </a:lnTo>
                <a:lnTo>
                  <a:pt x="6083" y="3042"/>
                </a:lnTo>
                <a:lnTo>
                  <a:pt x="6594" y="3018"/>
                </a:lnTo>
                <a:lnTo>
                  <a:pt x="7129" y="2994"/>
                </a:lnTo>
                <a:lnTo>
                  <a:pt x="7129" y="2994"/>
                </a:lnTo>
                <a:lnTo>
                  <a:pt x="6935" y="3310"/>
                </a:lnTo>
                <a:lnTo>
                  <a:pt x="6740" y="3651"/>
                </a:lnTo>
                <a:lnTo>
                  <a:pt x="6545" y="3991"/>
                </a:lnTo>
                <a:lnTo>
                  <a:pt x="6375" y="4332"/>
                </a:lnTo>
                <a:lnTo>
                  <a:pt x="6351" y="4381"/>
                </a:lnTo>
                <a:lnTo>
                  <a:pt x="6351" y="4429"/>
                </a:lnTo>
                <a:lnTo>
                  <a:pt x="6375" y="4648"/>
                </a:lnTo>
                <a:lnTo>
                  <a:pt x="6424" y="4892"/>
                </a:lnTo>
                <a:lnTo>
                  <a:pt x="6618" y="5305"/>
                </a:lnTo>
                <a:lnTo>
                  <a:pt x="6935" y="6133"/>
                </a:lnTo>
                <a:lnTo>
                  <a:pt x="6424" y="5962"/>
                </a:lnTo>
                <a:lnTo>
                  <a:pt x="5864" y="5768"/>
                </a:lnTo>
                <a:lnTo>
                  <a:pt x="5572" y="5719"/>
                </a:lnTo>
                <a:lnTo>
                  <a:pt x="5450" y="5695"/>
                </a:lnTo>
                <a:lnTo>
                  <a:pt x="5231" y="5695"/>
                </a:lnTo>
                <a:lnTo>
                  <a:pt x="5183" y="5743"/>
                </a:lnTo>
                <a:lnTo>
                  <a:pt x="5158" y="5768"/>
                </a:lnTo>
                <a:lnTo>
                  <a:pt x="5158" y="5841"/>
                </a:lnTo>
                <a:lnTo>
                  <a:pt x="4794" y="6133"/>
                </a:lnTo>
                <a:lnTo>
                  <a:pt x="4453" y="6473"/>
                </a:lnTo>
                <a:lnTo>
                  <a:pt x="4210" y="6692"/>
                </a:lnTo>
                <a:lnTo>
                  <a:pt x="3966" y="6911"/>
                </a:lnTo>
                <a:lnTo>
                  <a:pt x="3699" y="7081"/>
                </a:lnTo>
                <a:lnTo>
                  <a:pt x="3650" y="6644"/>
                </a:lnTo>
                <a:lnTo>
                  <a:pt x="3650" y="6206"/>
                </a:lnTo>
                <a:lnTo>
                  <a:pt x="3650" y="5841"/>
                </a:lnTo>
                <a:lnTo>
                  <a:pt x="3650" y="5646"/>
                </a:lnTo>
                <a:lnTo>
                  <a:pt x="3626" y="5451"/>
                </a:lnTo>
                <a:lnTo>
                  <a:pt x="3650" y="5403"/>
                </a:lnTo>
                <a:lnTo>
                  <a:pt x="3650" y="5330"/>
                </a:lnTo>
                <a:lnTo>
                  <a:pt x="3650" y="5257"/>
                </a:lnTo>
                <a:lnTo>
                  <a:pt x="3601" y="5208"/>
                </a:lnTo>
                <a:lnTo>
                  <a:pt x="3188" y="4892"/>
                </a:lnTo>
                <a:lnTo>
                  <a:pt x="2774" y="4600"/>
                </a:lnTo>
                <a:lnTo>
                  <a:pt x="2312" y="4332"/>
                </a:lnTo>
                <a:lnTo>
                  <a:pt x="1874" y="4089"/>
                </a:lnTo>
                <a:lnTo>
                  <a:pt x="2214" y="3943"/>
                </a:lnTo>
                <a:lnTo>
                  <a:pt x="2555" y="3797"/>
                </a:lnTo>
                <a:lnTo>
                  <a:pt x="2944" y="3699"/>
                </a:lnTo>
                <a:lnTo>
                  <a:pt x="3139" y="3626"/>
                </a:lnTo>
                <a:lnTo>
                  <a:pt x="3334" y="3553"/>
                </a:lnTo>
                <a:lnTo>
                  <a:pt x="3431" y="3578"/>
                </a:lnTo>
                <a:lnTo>
                  <a:pt x="3528" y="3578"/>
                </a:lnTo>
                <a:lnTo>
                  <a:pt x="3626" y="3529"/>
                </a:lnTo>
                <a:lnTo>
                  <a:pt x="3650" y="3480"/>
                </a:lnTo>
                <a:lnTo>
                  <a:pt x="3674" y="3432"/>
                </a:lnTo>
                <a:lnTo>
                  <a:pt x="3820" y="2945"/>
                </a:lnTo>
                <a:lnTo>
                  <a:pt x="3918" y="2458"/>
                </a:lnTo>
                <a:lnTo>
                  <a:pt x="4064" y="1461"/>
                </a:lnTo>
                <a:close/>
                <a:moveTo>
                  <a:pt x="3991" y="755"/>
                </a:moveTo>
                <a:lnTo>
                  <a:pt x="3918" y="779"/>
                </a:lnTo>
                <a:lnTo>
                  <a:pt x="3869" y="804"/>
                </a:lnTo>
                <a:lnTo>
                  <a:pt x="3820" y="877"/>
                </a:lnTo>
                <a:lnTo>
                  <a:pt x="3723" y="1144"/>
                </a:lnTo>
                <a:lnTo>
                  <a:pt x="3650" y="1436"/>
                </a:lnTo>
                <a:lnTo>
                  <a:pt x="3504" y="1996"/>
                </a:lnTo>
                <a:lnTo>
                  <a:pt x="3407" y="2556"/>
                </a:lnTo>
                <a:lnTo>
                  <a:pt x="3285" y="3115"/>
                </a:lnTo>
                <a:lnTo>
                  <a:pt x="3163" y="3140"/>
                </a:lnTo>
                <a:lnTo>
                  <a:pt x="3017" y="3188"/>
                </a:lnTo>
                <a:lnTo>
                  <a:pt x="2774" y="3261"/>
                </a:lnTo>
                <a:lnTo>
                  <a:pt x="2312" y="3480"/>
                </a:lnTo>
                <a:lnTo>
                  <a:pt x="2020" y="3578"/>
                </a:lnTo>
                <a:lnTo>
                  <a:pt x="1752" y="3699"/>
                </a:lnTo>
                <a:lnTo>
                  <a:pt x="1630" y="3772"/>
                </a:lnTo>
                <a:lnTo>
                  <a:pt x="1509" y="3845"/>
                </a:lnTo>
                <a:lnTo>
                  <a:pt x="1387" y="3943"/>
                </a:lnTo>
                <a:lnTo>
                  <a:pt x="1290" y="4040"/>
                </a:lnTo>
                <a:lnTo>
                  <a:pt x="1265" y="4089"/>
                </a:lnTo>
                <a:lnTo>
                  <a:pt x="1290" y="4137"/>
                </a:lnTo>
                <a:lnTo>
                  <a:pt x="1314" y="4162"/>
                </a:lnTo>
                <a:lnTo>
                  <a:pt x="1363" y="4186"/>
                </a:lnTo>
                <a:lnTo>
                  <a:pt x="1436" y="4162"/>
                </a:lnTo>
                <a:lnTo>
                  <a:pt x="1460" y="4210"/>
                </a:lnTo>
                <a:lnTo>
                  <a:pt x="1509" y="4259"/>
                </a:lnTo>
                <a:lnTo>
                  <a:pt x="3285" y="5476"/>
                </a:lnTo>
                <a:lnTo>
                  <a:pt x="3261" y="5646"/>
                </a:lnTo>
                <a:lnTo>
                  <a:pt x="3261" y="5841"/>
                </a:lnTo>
                <a:lnTo>
                  <a:pt x="3261" y="6206"/>
                </a:lnTo>
                <a:lnTo>
                  <a:pt x="3261" y="6546"/>
                </a:lnTo>
                <a:lnTo>
                  <a:pt x="3261" y="6863"/>
                </a:lnTo>
                <a:lnTo>
                  <a:pt x="3309" y="7179"/>
                </a:lnTo>
                <a:lnTo>
                  <a:pt x="3358" y="7495"/>
                </a:lnTo>
                <a:lnTo>
                  <a:pt x="3382" y="7568"/>
                </a:lnTo>
                <a:lnTo>
                  <a:pt x="3431" y="7617"/>
                </a:lnTo>
                <a:lnTo>
                  <a:pt x="3504" y="7641"/>
                </a:lnTo>
                <a:lnTo>
                  <a:pt x="3577" y="7641"/>
                </a:lnTo>
                <a:lnTo>
                  <a:pt x="3626" y="7617"/>
                </a:lnTo>
                <a:lnTo>
                  <a:pt x="3699" y="7568"/>
                </a:lnTo>
                <a:lnTo>
                  <a:pt x="3723" y="7519"/>
                </a:lnTo>
                <a:lnTo>
                  <a:pt x="3747" y="7446"/>
                </a:lnTo>
                <a:lnTo>
                  <a:pt x="3942" y="7349"/>
                </a:lnTo>
                <a:lnTo>
                  <a:pt x="4137" y="7227"/>
                </a:lnTo>
                <a:lnTo>
                  <a:pt x="4477" y="6960"/>
                </a:lnTo>
                <a:lnTo>
                  <a:pt x="4964" y="6522"/>
                </a:lnTo>
                <a:lnTo>
                  <a:pt x="5183" y="6303"/>
                </a:lnTo>
                <a:lnTo>
                  <a:pt x="5450" y="6108"/>
                </a:lnTo>
                <a:lnTo>
                  <a:pt x="5742" y="6206"/>
                </a:lnTo>
                <a:lnTo>
                  <a:pt x="6059" y="6303"/>
                </a:lnTo>
                <a:lnTo>
                  <a:pt x="6643" y="6473"/>
                </a:lnTo>
                <a:lnTo>
                  <a:pt x="6910" y="6595"/>
                </a:lnTo>
                <a:lnTo>
                  <a:pt x="7202" y="6717"/>
                </a:lnTo>
                <a:lnTo>
                  <a:pt x="7275" y="6741"/>
                </a:lnTo>
                <a:lnTo>
                  <a:pt x="7348" y="6717"/>
                </a:lnTo>
                <a:lnTo>
                  <a:pt x="7421" y="6692"/>
                </a:lnTo>
                <a:lnTo>
                  <a:pt x="7470" y="6644"/>
                </a:lnTo>
                <a:lnTo>
                  <a:pt x="7494" y="6571"/>
                </a:lnTo>
                <a:lnTo>
                  <a:pt x="7519" y="6522"/>
                </a:lnTo>
                <a:lnTo>
                  <a:pt x="7519" y="6449"/>
                </a:lnTo>
                <a:lnTo>
                  <a:pt x="7470" y="6376"/>
                </a:lnTo>
                <a:lnTo>
                  <a:pt x="7470" y="6327"/>
                </a:lnTo>
                <a:lnTo>
                  <a:pt x="7300" y="5841"/>
                </a:lnTo>
                <a:lnTo>
                  <a:pt x="7105" y="5354"/>
                </a:lnTo>
                <a:lnTo>
                  <a:pt x="6910" y="4916"/>
                </a:lnTo>
                <a:lnTo>
                  <a:pt x="6813" y="4697"/>
                </a:lnTo>
                <a:lnTo>
                  <a:pt x="6691" y="4478"/>
                </a:lnTo>
                <a:lnTo>
                  <a:pt x="7227" y="3675"/>
                </a:lnTo>
                <a:lnTo>
                  <a:pt x="7470" y="3261"/>
                </a:lnTo>
                <a:lnTo>
                  <a:pt x="7592" y="3042"/>
                </a:lnTo>
                <a:lnTo>
                  <a:pt x="7665" y="2799"/>
                </a:lnTo>
                <a:lnTo>
                  <a:pt x="7713" y="2726"/>
                </a:lnTo>
                <a:lnTo>
                  <a:pt x="7713" y="2653"/>
                </a:lnTo>
                <a:lnTo>
                  <a:pt x="7738" y="2629"/>
                </a:lnTo>
                <a:lnTo>
                  <a:pt x="7738" y="2556"/>
                </a:lnTo>
                <a:lnTo>
                  <a:pt x="7713" y="2507"/>
                </a:lnTo>
                <a:lnTo>
                  <a:pt x="7689" y="2458"/>
                </a:lnTo>
                <a:lnTo>
                  <a:pt x="7640" y="2410"/>
                </a:lnTo>
                <a:lnTo>
                  <a:pt x="7592" y="2385"/>
                </a:lnTo>
                <a:lnTo>
                  <a:pt x="7519" y="2385"/>
                </a:lnTo>
                <a:lnTo>
                  <a:pt x="7446" y="2410"/>
                </a:lnTo>
                <a:lnTo>
                  <a:pt x="7397" y="2458"/>
                </a:lnTo>
                <a:lnTo>
                  <a:pt x="7202" y="2458"/>
                </a:lnTo>
                <a:lnTo>
                  <a:pt x="6983" y="2483"/>
                </a:lnTo>
                <a:lnTo>
                  <a:pt x="6594" y="2531"/>
                </a:lnTo>
                <a:lnTo>
                  <a:pt x="6326" y="2556"/>
                </a:lnTo>
                <a:lnTo>
                  <a:pt x="5815" y="2556"/>
                </a:lnTo>
                <a:lnTo>
                  <a:pt x="5548" y="2580"/>
                </a:lnTo>
                <a:lnTo>
                  <a:pt x="5426" y="2410"/>
                </a:lnTo>
                <a:lnTo>
                  <a:pt x="5280" y="2264"/>
                </a:lnTo>
                <a:lnTo>
                  <a:pt x="5012" y="1996"/>
                </a:lnTo>
                <a:lnTo>
                  <a:pt x="4769" y="1704"/>
                </a:lnTo>
                <a:lnTo>
                  <a:pt x="4575" y="1412"/>
                </a:lnTo>
                <a:lnTo>
                  <a:pt x="4356" y="1120"/>
                </a:lnTo>
                <a:lnTo>
                  <a:pt x="4161" y="804"/>
                </a:lnTo>
                <a:lnTo>
                  <a:pt x="4112" y="779"/>
                </a:lnTo>
                <a:lnTo>
                  <a:pt x="4039" y="779"/>
                </a:lnTo>
                <a:lnTo>
                  <a:pt x="3991" y="755"/>
                </a:lnTo>
                <a:close/>
                <a:moveTo>
                  <a:pt x="11169" y="536"/>
                </a:moveTo>
                <a:lnTo>
                  <a:pt x="11582" y="633"/>
                </a:lnTo>
                <a:lnTo>
                  <a:pt x="11972" y="779"/>
                </a:lnTo>
                <a:lnTo>
                  <a:pt x="12361" y="950"/>
                </a:lnTo>
                <a:lnTo>
                  <a:pt x="12726" y="1144"/>
                </a:lnTo>
                <a:lnTo>
                  <a:pt x="13066" y="1363"/>
                </a:lnTo>
                <a:lnTo>
                  <a:pt x="13431" y="1582"/>
                </a:lnTo>
                <a:lnTo>
                  <a:pt x="13748" y="1850"/>
                </a:lnTo>
                <a:lnTo>
                  <a:pt x="14064" y="2093"/>
                </a:lnTo>
                <a:lnTo>
                  <a:pt x="14332" y="2312"/>
                </a:lnTo>
                <a:lnTo>
                  <a:pt x="14551" y="2531"/>
                </a:lnTo>
                <a:lnTo>
                  <a:pt x="14770" y="2775"/>
                </a:lnTo>
                <a:lnTo>
                  <a:pt x="14964" y="3018"/>
                </a:lnTo>
                <a:lnTo>
                  <a:pt x="15305" y="3529"/>
                </a:lnTo>
                <a:lnTo>
                  <a:pt x="15621" y="4064"/>
                </a:lnTo>
                <a:lnTo>
                  <a:pt x="15548" y="4162"/>
                </a:lnTo>
                <a:lnTo>
                  <a:pt x="15475" y="4235"/>
                </a:lnTo>
                <a:lnTo>
                  <a:pt x="15475" y="4259"/>
                </a:lnTo>
                <a:lnTo>
                  <a:pt x="15475" y="4308"/>
                </a:lnTo>
                <a:lnTo>
                  <a:pt x="15500" y="4332"/>
                </a:lnTo>
                <a:lnTo>
                  <a:pt x="15646" y="4332"/>
                </a:lnTo>
                <a:lnTo>
                  <a:pt x="15743" y="4283"/>
                </a:lnTo>
                <a:lnTo>
                  <a:pt x="15938" y="4648"/>
                </a:lnTo>
                <a:lnTo>
                  <a:pt x="15865" y="4673"/>
                </a:lnTo>
                <a:lnTo>
                  <a:pt x="15767" y="4746"/>
                </a:lnTo>
                <a:lnTo>
                  <a:pt x="15719" y="4794"/>
                </a:lnTo>
                <a:lnTo>
                  <a:pt x="15694" y="4867"/>
                </a:lnTo>
                <a:lnTo>
                  <a:pt x="15694" y="4916"/>
                </a:lnTo>
                <a:lnTo>
                  <a:pt x="15743" y="4940"/>
                </a:lnTo>
                <a:lnTo>
                  <a:pt x="15816" y="4940"/>
                </a:lnTo>
                <a:lnTo>
                  <a:pt x="15889" y="4916"/>
                </a:lnTo>
                <a:lnTo>
                  <a:pt x="15962" y="4892"/>
                </a:lnTo>
                <a:lnTo>
                  <a:pt x="16035" y="4819"/>
                </a:lnTo>
                <a:lnTo>
                  <a:pt x="16205" y="5159"/>
                </a:lnTo>
                <a:lnTo>
                  <a:pt x="16108" y="5208"/>
                </a:lnTo>
                <a:lnTo>
                  <a:pt x="16011" y="5281"/>
                </a:lnTo>
                <a:lnTo>
                  <a:pt x="15938" y="5378"/>
                </a:lnTo>
                <a:lnTo>
                  <a:pt x="15889" y="5451"/>
                </a:lnTo>
                <a:lnTo>
                  <a:pt x="15865" y="5524"/>
                </a:lnTo>
                <a:lnTo>
                  <a:pt x="15889" y="5573"/>
                </a:lnTo>
                <a:lnTo>
                  <a:pt x="15938" y="5622"/>
                </a:lnTo>
                <a:lnTo>
                  <a:pt x="16011" y="5622"/>
                </a:lnTo>
                <a:lnTo>
                  <a:pt x="16108" y="5573"/>
                </a:lnTo>
                <a:lnTo>
                  <a:pt x="16205" y="5524"/>
                </a:lnTo>
                <a:lnTo>
                  <a:pt x="16327" y="5451"/>
                </a:lnTo>
                <a:lnTo>
                  <a:pt x="16424" y="5792"/>
                </a:lnTo>
                <a:lnTo>
                  <a:pt x="16254" y="5841"/>
                </a:lnTo>
                <a:lnTo>
                  <a:pt x="16108" y="5938"/>
                </a:lnTo>
                <a:lnTo>
                  <a:pt x="15986" y="6060"/>
                </a:lnTo>
                <a:lnTo>
                  <a:pt x="15938" y="6181"/>
                </a:lnTo>
                <a:lnTo>
                  <a:pt x="15938" y="6230"/>
                </a:lnTo>
                <a:lnTo>
                  <a:pt x="15962" y="6279"/>
                </a:lnTo>
                <a:lnTo>
                  <a:pt x="16011" y="6303"/>
                </a:lnTo>
                <a:lnTo>
                  <a:pt x="16059" y="6303"/>
                </a:lnTo>
                <a:lnTo>
                  <a:pt x="16132" y="6279"/>
                </a:lnTo>
                <a:lnTo>
                  <a:pt x="16205" y="6230"/>
                </a:lnTo>
                <a:lnTo>
                  <a:pt x="16376" y="6157"/>
                </a:lnTo>
                <a:lnTo>
                  <a:pt x="16497" y="6108"/>
                </a:lnTo>
                <a:lnTo>
                  <a:pt x="16570" y="6571"/>
                </a:lnTo>
                <a:lnTo>
                  <a:pt x="16522" y="6546"/>
                </a:lnTo>
                <a:lnTo>
                  <a:pt x="16473" y="6546"/>
                </a:lnTo>
                <a:lnTo>
                  <a:pt x="16376" y="6571"/>
                </a:lnTo>
                <a:lnTo>
                  <a:pt x="16254" y="6619"/>
                </a:lnTo>
                <a:lnTo>
                  <a:pt x="16181" y="6692"/>
                </a:lnTo>
                <a:lnTo>
                  <a:pt x="16108" y="6765"/>
                </a:lnTo>
                <a:lnTo>
                  <a:pt x="16084" y="6863"/>
                </a:lnTo>
                <a:lnTo>
                  <a:pt x="16084" y="6911"/>
                </a:lnTo>
                <a:lnTo>
                  <a:pt x="16108" y="6936"/>
                </a:lnTo>
                <a:lnTo>
                  <a:pt x="16108" y="6960"/>
                </a:lnTo>
                <a:lnTo>
                  <a:pt x="16205" y="6960"/>
                </a:lnTo>
                <a:lnTo>
                  <a:pt x="16278" y="6936"/>
                </a:lnTo>
                <a:lnTo>
                  <a:pt x="16449" y="6887"/>
                </a:lnTo>
                <a:lnTo>
                  <a:pt x="16546" y="6863"/>
                </a:lnTo>
                <a:lnTo>
                  <a:pt x="16619" y="6814"/>
                </a:lnTo>
                <a:lnTo>
                  <a:pt x="16668" y="7154"/>
                </a:lnTo>
                <a:lnTo>
                  <a:pt x="16351" y="7325"/>
                </a:lnTo>
                <a:lnTo>
                  <a:pt x="16230" y="7446"/>
                </a:lnTo>
                <a:lnTo>
                  <a:pt x="16108" y="7568"/>
                </a:lnTo>
                <a:lnTo>
                  <a:pt x="16084" y="7592"/>
                </a:lnTo>
                <a:lnTo>
                  <a:pt x="16108" y="7641"/>
                </a:lnTo>
                <a:lnTo>
                  <a:pt x="16132" y="7665"/>
                </a:lnTo>
                <a:lnTo>
                  <a:pt x="16278" y="7665"/>
                </a:lnTo>
                <a:lnTo>
                  <a:pt x="16424" y="7641"/>
                </a:lnTo>
                <a:lnTo>
                  <a:pt x="16570" y="7592"/>
                </a:lnTo>
                <a:lnTo>
                  <a:pt x="16716" y="7519"/>
                </a:lnTo>
                <a:lnTo>
                  <a:pt x="16765" y="7982"/>
                </a:lnTo>
                <a:lnTo>
                  <a:pt x="16570" y="8055"/>
                </a:lnTo>
                <a:lnTo>
                  <a:pt x="16376" y="8152"/>
                </a:lnTo>
                <a:lnTo>
                  <a:pt x="16205" y="8249"/>
                </a:lnTo>
                <a:lnTo>
                  <a:pt x="16108" y="8298"/>
                </a:lnTo>
                <a:lnTo>
                  <a:pt x="16035" y="8371"/>
                </a:lnTo>
                <a:lnTo>
                  <a:pt x="16035" y="8395"/>
                </a:lnTo>
                <a:lnTo>
                  <a:pt x="16132" y="8444"/>
                </a:lnTo>
                <a:lnTo>
                  <a:pt x="16254" y="8468"/>
                </a:lnTo>
                <a:lnTo>
                  <a:pt x="16449" y="8444"/>
                </a:lnTo>
                <a:lnTo>
                  <a:pt x="16619" y="8395"/>
                </a:lnTo>
                <a:lnTo>
                  <a:pt x="16789" y="8347"/>
                </a:lnTo>
                <a:lnTo>
                  <a:pt x="16814" y="8639"/>
                </a:lnTo>
                <a:lnTo>
                  <a:pt x="16814" y="8833"/>
                </a:lnTo>
                <a:lnTo>
                  <a:pt x="16497" y="8882"/>
                </a:lnTo>
                <a:lnTo>
                  <a:pt x="16205" y="8979"/>
                </a:lnTo>
                <a:lnTo>
                  <a:pt x="16084" y="9028"/>
                </a:lnTo>
                <a:lnTo>
                  <a:pt x="15962" y="9101"/>
                </a:lnTo>
                <a:lnTo>
                  <a:pt x="15889" y="9198"/>
                </a:lnTo>
                <a:lnTo>
                  <a:pt x="15840" y="9247"/>
                </a:lnTo>
                <a:lnTo>
                  <a:pt x="15840" y="9320"/>
                </a:lnTo>
                <a:lnTo>
                  <a:pt x="15840" y="9369"/>
                </a:lnTo>
                <a:lnTo>
                  <a:pt x="15889" y="9393"/>
                </a:lnTo>
                <a:lnTo>
                  <a:pt x="16011" y="9417"/>
                </a:lnTo>
                <a:lnTo>
                  <a:pt x="16132" y="9393"/>
                </a:lnTo>
                <a:lnTo>
                  <a:pt x="16351" y="9320"/>
                </a:lnTo>
                <a:lnTo>
                  <a:pt x="16716" y="9247"/>
                </a:lnTo>
                <a:lnTo>
                  <a:pt x="16546" y="9807"/>
                </a:lnTo>
                <a:lnTo>
                  <a:pt x="16522" y="9807"/>
                </a:lnTo>
                <a:lnTo>
                  <a:pt x="16132" y="9831"/>
                </a:lnTo>
                <a:lnTo>
                  <a:pt x="15986" y="9831"/>
                </a:lnTo>
                <a:lnTo>
                  <a:pt x="15865" y="9880"/>
                </a:lnTo>
                <a:lnTo>
                  <a:pt x="15743" y="9928"/>
                </a:lnTo>
                <a:lnTo>
                  <a:pt x="15646" y="10026"/>
                </a:lnTo>
                <a:lnTo>
                  <a:pt x="15646" y="10074"/>
                </a:lnTo>
                <a:lnTo>
                  <a:pt x="15646" y="10123"/>
                </a:lnTo>
                <a:lnTo>
                  <a:pt x="15670" y="10147"/>
                </a:lnTo>
                <a:lnTo>
                  <a:pt x="15719" y="10172"/>
                </a:lnTo>
                <a:lnTo>
                  <a:pt x="15986" y="10196"/>
                </a:lnTo>
                <a:lnTo>
                  <a:pt x="16424" y="10196"/>
                </a:lnTo>
                <a:lnTo>
                  <a:pt x="16376" y="10342"/>
                </a:lnTo>
                <a:lnTo>
                  <a:pt x="16230" y="10731"/>
                </a:lnTo>
                <a:lnTo>
                  <a:pt x="15889" y="10731"/>
                </a:lnTo>
                <a:lnTo>
                  <a:pt x="15573" y="10683"/>
                </a:lnTo>
                <a:lnTo>
                  <a:pt x="15402" y="10683"/>
                </a:lnTo>
                <a:lnTo>
                  <a:pt x="15256" y="10707"/>
                </a:lnTo>
                <a:lnTo>
                  <a:pt x="15232" y="10731"/>
                </a:lnTo>
                <a:lnTo>
                  <a:pt x="15232" y="10780"/>
                </a:lnTo>
                <a:lnTo>
                  <a:pt x="15281" y="10853"/>
                </a:lnTo>
                <a:lnTo>
                  <a:pt x="15329" y="10877"/>
                </a:lnTo>
                <a:lnTo>
                  <a:pt x="15475" y="10950"/>
                </a:lnTo>
                <a:lnTo>
                  <a:pt x="15621" y="10999"/>
                </a:lnTo>
                <a:lnTo>
                  <a:pt x="15767" y="11023"/>
                </a:lnTo>
                <a:lnTo>
                  <a:pt x="16108" y="11072"/>
                </a:lnTo>
                <a:lnTo>
                  <a:pt x="15938" y="11486"/>
                </a:lnTo>
                <a:lnTo>
                  <a:pt x="15646" y="11413"/>
                </a:lnTo>
                <a:lnTo>
                  <a:pt x="15378" y="11364"/>
                </a:lnTo>
                <a:lnTo>
                  <a:pt x="15232" y="11340"/>
                </a:lnTo>
                <a:lnTo>
                  <a:pt x="15086" y="11340"/>
                </a:lnTo>
                <a:lnTo>
                  <a:pt x="14940" y="11364"/>
                </a:lnTo>
                <a:lnTo>
                  <a:pt x="14794" y="11437"/>
                </a:lnTo>
                <a:lnTo>
                  <a:pt x="14770" y="11461"/>
                </a:lnTo>
                <a:lnTo>
                  <a:pt x="14794" y="11486"/>
                </a:lnTo>
                <a:lnTo>
                  <a:pt x="14794" y="11510"/>
                </a:lnTo>
                <a:lnTo>
                  <a:pt x="14964" y="11583"/>
                </a:lnTo>
                <a:lnTo>
                  <a:pt x="15110" y="11656"/>
                </a:lnTo>
                <a:lnTo>
                  <a:pt x="15427" y="11753"/>
                </a:lnTo>
                <a:lnTo>
                  <a:pt x="15597" y="11802"/>
                </a:lnTo>
                <a:lnTo>
                  <a:pt x="15767" y="11826"/>
                </a:lnTo>
                <a:lnTo>
                  <a:pt x="15719" y="11948"/>
                </a:lnTo>
                <a:lnTo>
                  <a:pt x="15475" y="12362"/>
                </a:lnTo>
                <a:lnTo>
                  <a:pt x="15427" y="12362"/>
                </a:lnTo>
                <a:lnTo>
                  <a:pt x="15135" y="12289"/>
                </a:lnTo>
                <a:lnTo>
                  <a:pt x="14867" y="12191"/>
                </a:lnTo>
                <a:lnTo>
                  <a:pt x="14624" y="12094"/>
                </a:lnTo>
                <a:lnTo>
                  <a:pt x="14502" y="12070"/>
                </a:lnTo>
                <a:lnTo>
                  <a:pt x="14380" y="12045"/>
                </a:lnTo>
                <a:lnTo>
                  <a:pt x="14332" y="12045"/>
                </a:lnTo>
                <a:lnTo>
                  <a:pt x="14307" y="12070"/>
                </a:lnTo>
                <a:lnTo>
                  <a:pt x="14307" y="12118"/>
                </a:lnTo>
                <a:lnTo>
                  <a:pt x="14307" y="12167"/>
                </a:lnTo>
                <a:lnTo>
                  <a:pt x="14380" y="12264"/>
                </a:lnTo>
                <a:lnTo>
                  <a:pt x="14478" y="12362"/>
                </a:lnTo>
                <a:lnTo>
                  <a:pt x="14599" y="12459"/>
                </a:lnTo>
                <a:lnTo>
                  <a:pt x="14721" y="12508"/>
                </a:lnTo>
                <a:lnTo>
                  <a:pt x="14989" y="12629"/>
                </a:lnTo>
                <a:lnTo>
                  <a:pt x="15281" y="12702"/>
                </a:lnTo>
                <a:lnTo>
                  <a:pt x="14916" y="13189"/>
                </a:lnTo>
                <a:lnTo>
                  <a:pt x="14599" y="13067"/>
                </a:lnTo>
                <a:lnTo>
                  <a:pt x="14283" y="12946"/>
                </a:lnTo>
                <a:lnTo>
                  <a:pt x="13967" y="12824"/>
                </a:lnTo>
                <a:lnTo>
                  <a:pt x="13796" y="12775"/>
                </a:lnTo>
                <a:lnTo>
                  <a:pt x="13723" y="12775"/>
                </a:lnTo>
                <a:lnTo>
                  <a:pt x="13650" y="12800"/>
                </a:lnTo>
                <a:lnTo>
                  <a:pt x="13626" y="12824"/>
                </a:lnTo>
                <a:lnTo>
                  <a:pt x="13626" y="12848"/>
                </a:lnTo>
                <a:lnTo>
                  <a:pt x="13650" y="12897"/>
                </a:lnTo>
                <a:lnTo>
                  <a:pt x="13675" y="12970"/>
                </a:lnTo>
                <a:lnTo>
                  <a:pt x="13772" y="13067"/>
                </a:lnTo>
                <a:lnTo>
                  <a:pt x="13991" y="13213"/>
                </a:lnTo>
                <a:lnTo>
                  <a:pt x="14307" y="13384"/>
                </a:lnTo>
                <a:lnTo>
                  <a:pt x="14648" y="13530"/>
                </a:lnTo>
                <a:lnTo>
                  <a:pt x="14210" y="13992"/>
                </a:lnTo>
                <a:lnTo>
                  <a:pt x="14186" y="13968"/>
                </a:lnTo>
                <a:lnTo>
                  <a:pt x="13772" y="13700"/>
                </a:lnTo>
                <a:lnTo>
                  <a:pt x="13602" y="13578"/>
                </a:lnTo>
                <a:lnTo>
                  <a:pt x="13431" y="13505"/>
                </a:lnTo>
                <a:lnTo>
                  <a:pt x="13261" y="13457"/>
                </a:lnTo>
                <a:lnTo>
                  <a:pt x="13066" y="13432"/>
                </a:lnTo>
                <a:lnTo>
                  <a:pt x="13042" y="13432"/>
                </a:lnTo>
                <a:lnTo>
                  <a:pt x="13066" y="13457"/>
                </a:lnTo>
                <a:lnTo>
                  <a:pt x="13188" y="13603"/>
                </a:lnTo>
                <a:lnTo>
                  <a:pt x="13334" y="13724"/>
                </a:lnTo>
                <a:lnTo>
                  <a:pt x="13650" y="13968"/>
                </a:lnTo>
                <a:lnTo>
                  <a:pt x="13796" y="14089"/>
                </a:lnTo>
                <a:lnTo>
                  <a:pt x="13967" y="14211"/>
                </a:lnTo>
                <a:lnTo>
                  <a:pt x="13699" y="14454"/>
                </a:lnTo>
                <a:lnTo>
                  <a:pt x="13334" y="14260"/>
                </a:lnTo>
                <a:lnTo>
                  <a:pt x="12969" y="14016"/>
                </a:lnTo>
                <a:lnTo>
                  <a:pt x="12774" y="13919"/>
                </a:lnTo>
                <a:lnTo>
                  <a:pt x="12556" y="13822"/>
                </a:lnTo>
                <a:lnTo>
                  <a:pt x="12531" y="13822"/>
                </a:lnTo>
                <a:lnTo>
                  <a:pt x="12531" y="13846"/>
                </a:lnTo>
                <a:lnTo>
                  <a:pt x="12507" y="13870"/>
                </a:lnTo>
                <a:lnTo>
                  <a:pt x="12531" y="13895"/>
                </a:lnTo>
                <a:lnTo>
                  <a:pt x="12653" y="14065"/>
                </a:lnTo>
                <a:lnTo>
                  <a:pt x="12823" y="14235"/>
                </a:lnTo>
                <a:lnTo>
                  <a:pt x="13018" y="14381"/>
                </a:lnTo>
                <a:lnTo>
                  <a:pt x="13188" y="14503"/>
                </a:lnTo>
                <a:lnTo>
                  <a:pt x="13431" y="14673"/>
                </a:lnTo>
                <a:lnTo>
                  <a:pt x="12872" y="15063"/>
                </a:lnTo>
                <a:lnTo>
                  <a:pt x="12799" y="14990"/>
                </a:lnTo>
                <a:lnTo>
                  <a:pt x="12726" y="14917"/>
                </a:lnTo>
                <a:lnTo>
                  <a:pt x="12531" y="14746"/>
                </a:lnTo>
                <a:lnTo>
                  <a:pt x="12361" y="14576"/>
                </a:lnTo>
                <a:lnTo>
                  <a:pt x="12215" y="14430"/>
                </a:lnTo>
                <a:lnTo>
                  <a:pt x="12045" y="14308"/>
                </a:lnTo>
                <a:lnTo>
                  <a:pt x="11972" y="14260"/>
                </a:lnTo>
                <a:lnTo>
                  <a:pt x="11874" y="14235"/>
                </a:lnTo>
                <a:lnTo>
                  <a:pt x="11777" y="14235"/>
                </a:lnTo>
                <a:lnTo>
                  <a:pt x="11704" y="14260"/>
                </a:lnTo>
                <a:lnTo>
                  <a:pt x="11680" y="14284"/>
                </a:lnTo>
                <a:lnTo>
                  <a:pt x="11680" y="14308"/>
                </a:lnTo>
                <a:lnTo>
                  <a:pt x="11704" y="14381"/>
                </a:lnTo>
                <a:lnTo>
                  <a:pt x="11728" y="14430"/>
                </a:lnTo>
                <a:lnTo>
                  <a:pt x="11850" y="14552"/>
                </a:lnTo>
                <a:lnTo>
                  <a:pt x="12020" y="14746"/>
                </a:lnTo>
                <a:lnTo>
                  <a:pt x="12191" y="14917"/>
                </a:lnTo>
                <a:lnTo>
                  <a:pt x="12337" y="15087"/>
                </a:lnTo>
                <a:lnTo>
                  <a:pt x="12434" y="15184"/>
                </a:lnTo>
                <a:lnTo>
                  <a:pt x="12531" y="15257"/>
                </a:lnTo>
                <a:lnTo>
                  <a:pt x="11947" y="15573"/>
                </a:lnTo>
                <a:lnTo>
                  <a:pt x="11680" y="15306"/>
                </a:lnTo>
                <a:lnTo>
                  <a:pt x="11436" y="15038"/>
                </a:lnTo>
                <a:lnTo>
                  <a:pt x="11193" y="14771"/>
                </a:lnTo>
                <a:lnTo>
                  <a:pt x="11071" y="14673"/>
                </a:lnTo>
                <a:lnTo>
                  <a:pt x="10901" y="14576"/>
                </a:lnTo>
                <a:lnTo>
                  <a:pt x="10877" y="14600"/>
                </a:lnTo>
                <a:lnTo>
                  <a:pt x="10877" y="14625"/>
                </a:lnTo>
                <a:lnTo>
                  <a:pt x="10925" y="14819"/>
                </a:lnTo>
                <a:lnTo>
                  <a:pt x="10998" y="14990"/>
                </a:lnTo>
                <a:lnTo>
                  <a:pt x="11096" y="15135"/>
                </a:lnTo>
                <a:lnTo>
                  <a:pt x="11217" y="15281"/>
                </a:lnTo>
                <a:lnTo>
                  <a:pt x="11388" y="15525"/>
                </a:lnTo>
                <a:lnTo>
                  <a:pt x="11582" y="15744"/>
                </a:lnTo>
                <a:lnTo>
                  <a:pt x="11096" y="15914"/>
                </a:lnTo>
                <a:lnTo>
                  <a:pt x="11071" y="15865"/>
                </a:lnTo>
                <a:lnTo>
                  <a:pt x="11023" y="15841"/>
                </a:lnTo>
                <a:lnTo>
                  <a:pt x="10731" y="15598"/>
                </a:lnTo>
                <a:lnTo>
                  <a:pt x="10439" y="15330"/>
                </a:lnTo>
                <a:lnTo>
                  <a:pt x="10293" y="15233"/>
                </a:lnTo>
                <a:lnTo>
                  <a:pt x="10147" y="15111"/>
                </a:lnTo>
                <a:lnTo>
                  <a:pt x="9976" y="15014"/>
                </a:lnTo>
                <a:lnTo>
                  <a:pt x="9806" y="14965"/>
                </a:lnTo>
                <a:lnTo>
                  <a:pt x="9782" y="14965"/>
                </a:lnTo>
                <a:lnTo>
                  <a:pt x="9782" y="14990"/>
                </a:lnTo>
                <a:lnTo>
                  <a:pt x="9976" y="15281"/>
                </a:lnTo>
                <a:lnTo>
                  <a:pt x="10220" y="15549"/>
                </a:lnTo>
                <a:lnTo>
                  <a:pt x="10463" y="15817"/>
                </a:lnTo>
                <a:lnTo>
                  <a:pt x="10585" y="15938"/>
                </a:lnTo>
                <a:lnTo>
                  <a:pt x="10731" y="16036"/>
                </a:lnTo>
                <a:lnTo>
                  <a:pt x="10122" y="16182"/>
                </a:lnTo>
                <a:lnTo>
                  <a:pt x="10074" y="16133"/>
                </a:lnTo>
                <a:lnTo>
                  <a:pt x="10001" y="16109"/>
                </a:lnTo>
                <a:lnTo>
                  <a:pt x="9903" y="16060"/>
                </a:lnTo>
                <a:lnTo>
                  <a:pt x="9830" y="16011"/>
                </a:lnTo>
                <a:lnTo>
                  <a:pt x="9684" y="15890"/>
                </a:lnTo>
                <a:lnTo>
                  <a:pt x="9587" y="15719"/>
                </a:lnTo>
                <a:lnTo>
                  <a:pt x="9465" y="15549"/>
                </a:lnTo>
                <a:lnTo>
                  <a:pt x="9368" y="15379"/>
                </a:lnTo>
                <a:lnTo>
                  <a:pt x="9246" y="15257"/>
                </a:lnTo>
                <a:lnTo>
                  <a:pt x="9125" y="15160"/>
                </a:lnTo>
                <a:lnTo>
                  <a:pt x="8954" y="15063"/>
                </a:lnTo>
                <a:lnTo>
                  <a:pt x="8930" y="15087"/>
                </a:lnTo>
                <a:lnTo>
                  <a:pt x="8979" y="15160"/>
                </a:lnTo>
                <a:lnTo>
                  <a:pt x="9027" y="15257"/>
                </a:lnTo>
                <a:lnTo>
                  <a:pt x="9076" y="15476"/>
                </a:lnTo>
                <a:lnTo>
                  <a:pt x="9173" y="15695"/>
                </a:lnTo>
                <a:lnTo>
                  <a:pt x="9295" y="15914"/>
                </a:lnTo>
                <a:lnTo>
                  <a:pt x="9417" y="16109"/>
                </a:lnTo>
                <a:lnTo>
                  <a:pt x="9587" y="16279"/>
                </a:lnTo>
                <a:lnTo>
                  <a:pt x="9222" y="16328"/>
                </a:lnTo>
                <a:lnTo>
                  <a:pt x="8857" y="16352"/>
                </a:lnTo>
                <a:lnTo>
                  <a:pt x="8857" y="16328"/>
                </a:lnTo>
                <a:lnTo>
                  <a:pt x="8808" y="16255"/>
                </a:lnTo>
                <a:lnTo>
                  <a:pt x="8760" y="16182"/>
                </a:lnTo>
                <a:lnTo>
                  <a:pt x="8638" y="16060"/>
                </a:lnTo>
                <a:lnTo>
                  <a:pt x="8516" y="15865"/>
                </a:lnTo>
                <a:lnTo>
                  <a:pt x="8419" y="15622"/>
                </a:lnTo>
                <a:lnTo>
                  <a:pt x="8346" y="15452"/>
                </a:lnTo>
                <a:lnTo>
                  <a:pt x="8273" y="15281"/>
                </a:lnTo>
                <a:lnTo>
                  <a:pt x="8224" y="15208"/>
                </a:lnTo>
                <a:lnTo>
                  <a:pt x="8151" y="15135"/>
                </a:lnTo>
                <a:lnTo>
                  <a:pt x="8078" y="15087"/>
                </a:lnTo>
                <a:lnTo>
                  <a:pt x="7981" y="15038"/>
                </a:lnTo>
                <a:lnTo>
                  <a:pt x="7957" y="15063"/>
                </a:lnTo>
                <a:lnTo>
                  <a:pt x="7932" y="15160"/>
                </a:lnTo>
                <a:lnTo>
                  <a:pt x="7957" y="15306"/>
                </a:lnTo>
                <a:lnTo>
                  <a:pt x="7981" y="15476"/>
                </a:lnTo>
                <a:lnTo>
                  <a:pt x="8005" y="15671"/>
                </a:lnTo>
                <a:lnTo>
                  <a:pt x="8078" y="15841"/>
                </a:lnTo>
                <a:lnTo>
                  <a:pt x="8151" y="16036"/>
                </a:lnTo>
                <a:lnTo>
                  <a:pt x="8249" y="16206"/>
                </a:lnTo>
                <a:lnTo>
                  <a:pt x="8346" y="16352"/>
                </a:lnTo>
                <a:lnTo>
                  <a:pt x="7835" y="16328"/>
                </a:lnTo>
                <a:lnTo>
                  <a:pt x="7762" y="16230"/>
                </a:lnTo>
                <a:lnTo>
                  <a:pt x="7689" y="16109"/>
                </a:lnTo>
                <a:lnTo>
                  <a:pt x="7640" y="15987"/>
                </a:lnTo>
                <a:lnTo>
                  <a:pt x="7567" y="15719"/>
                </a:lnTo>
                <a:lnTo>
                  <a:pt x="7446" y="15330"/>
                </a:lnTo>
                <a:lnTo>
                  <a:pt x="7373" y="15135"/>
                </a:lnTo>
                <a:lnTo>
                  <a:pt x="7300" y="15063"/>
                </a:lnTo>
                <a:lnTo>
                  <a:pt x="7227" y="14990"/>
                </a:lnTo>
                <a:lnTo>
                  <a:pt x="7178" y="14990"/>
                </a:lnTo>
                <a:lnTo>
                  <a:pt x="7154" y="15038"/>
                </a:lnTo>
                <a:lnTo>
                  <a:pt x="7129" y="15135"/>
                </a:lnTo>
                <a:lnTo>
                  <a:pt x="7129" y="15233"/>
                </a:lnTo>
                <a:lnTo>
                  <a:pt x="7154" y="15452"/>
                </a:lnTo>
                <a:lnTo>
                  <a:pt x="7202" y="15695"/>
                </a:lnTo>
                <a:lnTo>
                  <a:pt x="7275" y="15890"/>
                </a:lnTo>
                <a:lnTo>
                  <a:pt x="7324" y="16084"/>
                </a:lnTo>
                <a:lnTo>
                  <a:pt x="7397" y="16279"/>
                </a:lnTo>
                <a:lnTo>
                  <a:pt x="6740" y="16157"/>
                </a:lnTo>
                <a:lnTo>
                  <a:pt x="6691" y="15963"/>
                </a:lnTo>
                <a:lnTo>
                  <a:pt x="6618" y="15792"/>
                </a:lnTo>
                <a:lnTo>
                  <a:pt x="6521" y="15598"/>
                </a:lnTo>
                <a:lnTo>
                  <a:pt x="6472" y="15427"/>
                </a:lnTo>
                <a:lnTo>
                  <a:pt x="6399" y="15135"/>
                </a:lnTo>
                <a:lnTo>
                  <a:pt x="6351" y="14990"/>
                </a:lnTo>
                <a:lnTo>
                  <a:pt x="6278" y="14892"/>
                </a:lnTo>
                <a:lnTo>
                  <a:pt x="6253" y="14868"/>
                </a:lnTo>
                <a:lnTo>
                  <a:pt x="6205" y="14917"/>
                </a:lnTo>
                <a:lnTo>
                  <a:pt x="6156" y="14941"/>
                </a:lnTo>
                <a:lnTo>
                  <a:pt x="6107" y="15063"/>
                </a:lnTo>
                <a:lnTo>
                  <a:pt x="6083" y="15208"/>
                </a:lnTo>
                <a:lnTo>
                  <a:pt x="6107" y="15354"/>
                </a:lnTo>
                <a:lnTo>
                  <a:pt x="6156" y="15549"/>
                </a:lnTo>
                <a:lnTo>
                  <a:pt x="6205" y="15719"/>
                </a:lnTo>
                <a:lnTo>
                  <a:pt x="6326" y="16060"/>
                </a:lnTo>
                <a:lnTo>
                  <a:pt x="6326" y="16060"/>
                </a:lnTo>
                <a:lnTo>
                  <a:pt x="5742" y="15865"/>
                </a:lnTo>
                <a:lnTo>
                  <a:pt x="5742" y="15792"/>
                </a:lnTo>
                <a:lnTo>
                  <a:pt x="5694" y="15719"/>
                </a:lnTo>
                <a:lnTo>
                  <a:pt x="5621" y="15622"/>
                </a:lnTo>
                <a:lnTo>
                  <a:pt x="5572" y="15549"/>
                </a:lnTo>
                <a:lnTo>
                  <a:pt x="5523" y="15379"/>
                </a:lnTo>
                <a:lnTo>
                  <a:pt x="5450" y="15014"/>
                </a:lnTo>
                <a:lnTo>
                  <a:pt x="5377" y="14819"/>
                </a:lnTo>
                <a:lnTo>
                  <a:pt x="5329" y="14698"/>
                </a:lnTo>
                <a:lnTo>
                  <a:pt x="5280" y="14673"/>
                </a:lnTo>
                <a:lnTo>
                  <a:pt x="5231" y="14698"/>
                </a:lnTo>
                <a:lnTo>
                  <a:pt x="5183" y="14746"/>
                </a:lnTo>
                <a:lnTo>
                  <a:pt x="5158" y="14795"/>
                </a:lnTo>
                <a:lnTo>
                  <a:pt x="5110" y="14941"/>
                </a:lnTo>
                <a:lnTo>
                  <a:pt x="5110" y="15111"/>
                </a:lnTo>
                <a:lnTo>
                  <a:pt x="5110" y="15257"/>
                </a:lnTo>
                <a:lnTo>
                  <a:pt x="5134" y="15452"/>
                </a:lnTo>
                <a:lnTo>
                  <a:pt x="5207" y="15646"/>
                </a:lnTo>
                <a:lnTo>
                  <a:pt x="5207" y="15646"/>
                </a:lnTo>
                <a:lnTo>
                  <a:pt x="4769" y="15452"/>
                </a:lnTo>
                <a:lnTo>
                  <a:pt x="4721" y="15233"/>
                </a:lnTo>
                <a:lnTo>
                  <a:pt x="4672" y="15014"/>
                </a:lnTo>
                <a:lnTo>
                  <a:pt x="4623" y="14771"/>
                </a:lnTo>
                <a:lnTo>
                  <a:pt x="4599" y="14503"/>
                </a:lnTo>
                <a:lnTo>
                  <a:pt x="4575" y="14479"/>
                </a:lnTo>
                <a:lnTo>
                  <a:pt x="4502" y="14479"/>
                </a:lnTo>
                <a:lnTo>
                  <a:pt x="4453" y="14552"/>
                </a:lnTo>
                <a:lnTo>
                  <a:pt x="4404" y="14649"/>
                </a:lnTo>
                <a:lnTo>
                  <a:pt x="4380" y="14819"/>
                </a:lnTo>
                <a:lnTo>
                  <a:pt x="4356" y="15038"/>
                </a:lnTo>
                <a:lnTo>
                  <a:pt x="4380" y="15257"/>
                </a:lnTo>
                <a:lnTo>
                  <a:pt x="4112" y="15111"/>
                </a:lnTo>
                <a:lnTo>
                  <a:pt x="4112" y="15063"/>
                </a:lnTo>
                <a:lnTo>
                  <a:pt x="4088" y="14990"/>
                </a:lnTo>
                <a:lnTo>
                  <a:pt x="4064" y="14892"/>
                </a:lnTo>
                <a:lnTo>
                  <a:pt x="4039" y="14795"/>
                </a:lnTo>
                <a:lnTo>
                  <a:pt x="4039" y="14552"/>
                </a:lnTo>
                <a:lnTo>
                  <a:pt x="4039" y="14333"/>
                </a:lnTo>
                <a:lnTo>
                  <a:pt x="4015" y="14235"/>
                </a:lnTo>
                <a:lnTo>
                  <a:pt x="3966" y="14138"/>
                </a:lnTo>
                <a:lnTo>
                  <a:pt x="3942" y="14114"/>
                </a:lnTo>
                <a:lnTo>
                  <a:pt x="3893" y="14114"/>
                </a:lnTo>
                <a:lnTo>
                  <a:pt x="3796" y="14235"/>
                </a:lnTo>
                <a:lnTo>
                  <a:pt x="3747" y="14381"/>
                </a:lnTo>
                <a:lnTo>
                  <a:pt x="3723" y="14527"/>
                </a:lnTo>
                <a:lnTo>
                  <a:pt x="3723" y="14649"/>
                </a:lnTo>
                <a:lnTo>
                  <a:pt x="3723" y="14868"/>
                </a:lnTo>
                <a:lnTo>
                  <a:pt x="3382" y="14649"/>
                </a:lnTo>
                <a:lnTo>
                  <a:pt x="3407" y="14600"/>
                </a:lnTo>
                <a:lnTo>
                  <a:pt x="3407" y="14503"/>
                </a:lnTo>
                <a:lnTo>
                  <a:pt x="3407" y="14406"/>
                </a:lnTo>
                <a:lnTo>
                  <a:pt x="3382" y="14211"/>
                </a:lnTo>
                <a:lnTo>
                  <a:pt x="3382" y="14065"/>
                </a:lnTo>
                <a:lnTo>
                  <a:pt x="3358" y="13968"/>
                </a:lnTo>
                <a:lnTo>
                  <a:pt x="3334" y="13919"/>
                </a:lnTo>
                <a:lnTo>
                  <a:pt x="3309" y="13870"/>
                </a:lnTo>
                <a:lnTo>
                  <a:pt x="3261" y="13870"/>
                </a:lnTo>
                <a:lnTo>
                  <a:pt x="3188" y="13919"/>
                </a:lnTo>
                <a:lnTo>
                  <a:pt x="3139" y="13992"/>
                </a:lnTo>
                <a:lnTo>
                  <a:pt x="3115" y="14089"/>
                </a:lnTo>
                <a:lnTo>
                  <a:pt x="3090" y="14187"/>
                </a:lnTo>
                <a:lnTo>
                  <a:pt x="3066" y="14406"/>
                </a:lnTo>
                <a:lnTo>
                  <a:pt x="2725" y="14114"/>
                </a:lnTo>
                <a:lnTo>
                  <a:pt x="2750" y="14041"/>
                </a:lnTo>
                <a:lnTo>
                  <a:pt x="2725" y="13919"/>
                </a:lnTo>
                <a:lnTo>
                  <a:pt x="2701" y="13797"/>
                </a:lnTo>
                <a:lnTo>
                  <a:pt x="2725" y="13627"/>
                </a:lnTo>
                <a:lnTo>
                  <a:pt x="2725" y="13481"/>
                </a:lnTo>
                <a:lnTo>
                  <a:pt x="2701" y="13408"/>
                </a:lnTo>
                <a:lnTo>
                  <a:pt x="2652" y="13384"/>
                </a:lnTo>
                <a:lnTo>
                  <a:pt x="2579" y="13384"/>
                </a:lnTo>
                <a:lnTo>
                  <a:pt x="2506" y="13432"/>
                </a:lnTo>
                <a:lnTo>
                  <a:pt x="2433" y="13578"/>
                </a:lnTo>
                <a:lnTo>
                  <a:pt x="2385" y="13773"/>
                </a:lnTo>
                <a:lnTo>
                  <a:pt x="2117" y="13505"/>
                </a:lnTo>
                <a:lnTo>
                  <a:pt x="2117" y="13481"/>
                </a:lnTo>
                <a:lnTo>
                  <a:pt x="2166" y="13432"/>
                </a:lnTo>
                <a:lnTo>
                  <a:pt x="2190" y="13359"/>
                </a:lnTo>
                <a:lnTo>
                  <a:pt x="2214" y="13213"/>
                </a:lnTo>
                <a:lnTo>
                  <a:pt x="2214" y="13116"/>
                </a:lnTo>
                <a:lnTo>
                  <a:pt x="2190" y="13019"/>
                </a:lnTo>
                <a:lnTo>
                  <a:pt x="2166" y="12970"/>
                </a:lnTo>
                <a:lnTo>
                  <a:pt x="2093" y="12921"/>
                </a:lnTo>
                <a:lnTo>
                  <a:pt x="2020" y="12946"/>
                </a:lnTo>
                <a:lnTo>
                  <a:pt x="1971" y="12994"/>
                </a:lnTo>
                <a:lnTo>
                  <a:pt x="1922" y="13067"/>
                </a:lnTo>
                <a:lnTo>
                  <a:pt x="1898" y="13165"/>
                </a:lnTo>
                <a:lnTo>
                  <a:pt x="1874" y="13213"/>
                </a:lnTo>
                <a:lnTo>
                  <a:pt x="1533" y="12751"/>
                </a:lnTo>
                <a:lnTo>
                  <a:pt x="1217" y="12264"/>
                </a:lnTo>
                <a:lnTo>
                  <a:pt x="925" y="11753"/>
                </a:lnTo>
                <a:lnTo>
                  <a:pt x="657" y="11218"/>
                </a:lnTo>
                <a:lnTo>
                  <a:pt x="827" y="11340"/>
                </a:lnTo>
                <a:lnTo>
                  <a:pt x="998" y="11461"/>
                </a:lnTo>
                <a:lnTo>
                  <a:pt x="1363" y="11680"/>
                </a:lnTo>
                <a:lnTo>
                  <a:pt x="1728" y="11875"/>
                </a:lnTo>
                <a:lnTo>
                  <a:pt x="2044" y="12021"/>
                </a:lnTo>
                <a:lnTo>
                  <a:pt x="2409" y="12167"/>
                </a:lnTo>
                <a:lnTo>
                  <a:pt x="2798" y="12289"/>
                </a:lnTo>
                <a:lnTo>
                  <a:pt x="3188" y="12410"/>
                </a:lnTo>
                <a:lnTo>
                  <a:pt x="3577" y="12483"/>
                </a:lnTo>
                <a:lnTo>
                  <a:pt x="3966" y="12556"/>
                </a:lnTo>
                <a:lnTo>
                  <a:pt x="4380" y="12581"/>
                </a:lnTo>
                <a:lnTo>
                  <a:pt x="4769" y="12605"/>
                </a:lnTo>
                <a:lnTo>
                  <a:pt x="5183" y="12629"/>
                </a:lnTo>
                <a:lnTo>
                  <a:pt x="5572" y="12605"/>
                </a:lnTo>
                <a:lnTo>
                  <a:pt x="5961" y="12581"/>
                </a:lnTo>
                <a:lnTo>
                  <a:pt x="6351" y="12508"/>
                </a:lnTo>
                <a:lnTo>
                  <a:pt x="6716" y="12435"/>
                </a:lnTo>
                <a:lnTo>
                  <a:pt x="7105" y="12337"/>
                </a:lnTo>
                <a:lnTo>
                  <a:pt x="7494" y="12216"/>
                </a:lnTo>
                <a:lnTo>
                  <a:pt x="7859" y="12094"/>
                </a:lnTo>
                <a:lnTo>
                  <a:pt x="8224" y="11924"/>
                </a:lnTo>
                <a:lnTo>
                  <a:pt x="8565" y="11753"/>
                </a:lnTo>
                <a:lnTo>
                  <a:pt x="8930" y="11559"/>
                </a:lnTo>
                <a:lnTo>
                  <a:pt x="9271" y="11364"/>
                </a:lnTo>
                <a:lnTo>
                  <a:pt x="9587" y="11145"/>
                </a:lnTo>
                <a:lnTo>
                  <a:pt x="9903" y="10902"/>
                </a:lnTo>
                <a:lnTo>
                  <a:pt x="10195" y="10658"/>
                </a:lnTo>
                <a:lnTo>
                  <a:pt x="10487" y="10391"/>
                </a:lnTo>
                <a:lnTo>
                  <a:pt x="10755" y="10123"/>
                </a:lnTo>
                <a:lnTo>
                  <a:pt x="11023" y="9831"/>
                </a:lnTo>
                <a:lnTo>
                  <a:pt x="11242" y="9539"/>
                </a:lnTo>
                <a:lnTo>
                  <a:pt x="11461" y="9247"/>
                </a:lnTo>
                <a:lnTo>
                  <a:pt x="11655" y="8931"/>
                </a:lnTo>
                <a:lnTo>
                  <a:pt x="11850" y="8590"/>
                </a:lnTo>
                <a:lnTo>
                  <a:pt x="11996" y="8249"/>
                </a:lnTo>
                <a:lnTo>
                  <a:pt x="12142" y="7884"/>
                </a:lnTo>
                <a:lnTo>
                  <a:pt x="12288" y="7519"/>
                </a:lnTo>
                <a:lnTo>
                  <a:pt x="12385" y="7154"/>
                </a:lnTo>
                <a:lnTo>
                  <a:pt x="12483" y="6790"/>
                </a:lnTo>
                <a:lnTo>
                  <a:pt x="12556" y="6425"/>
                </a:lnTo>
                <a:lnTo>
                  <a:pt x="12629" y="6035"/>
                </a:lnTo>
                <a:lnTo>
                  <a:pt x="12653" y="5670"/>
                </a:lnTo>
                <a:lnTo>
                  <a:pt x="12677" y="5281"/>
                </a:lnTo>
                <a:lnTo>
                  <a:pt x="12677" y="4916"/>
                </a:lnTo>
                <a:lnTo>
                  <a:pt x="12677" y="4551"/>
                </a:lnTo>
                <a:lnTo>
                  <a:pt x="12629" y="4210"/>
                </a:lnTo>
                <a:lnTo>
                  <a:pt x="12580" y="3870"/>
                </a:lnTo>
                <a:lnTo>
                  <a:pt x="12483" y="3529"/>
                </a:lnTo>
                <a:lnTo>
                  <a:pt x="12385" y="3213"/>
                </a:lnTo>
                <a:lnTo>
                  <a:pt x="12142" y="2580"/>
                </a:lnTo>
                <a:lnTo>
                  <a:pt x="11874" y="1947"/>
                </a:lnTo>
                <a:lnTo>
                  <a:pt x="11558" y="1242"/>
                </a:lnTo>
                <a:lnTo>
                  <a:pt x="11388" y="877"/>
                </a:lnTo>
                <a:lnTo>
                  <a:pt x="11169" y="536"/>
                </a:lnTo>
                <a:close/>
                <a:moveTo>
                  <a:pt x="10706" y="1"/>
                </a:moveTo>
                <a:lnTo>
                  <a:pt x="10609" y="25"/>
                </a:lnTo>
                <a:lnTo>
                  <a:pt x="10560" y="49"/>
                </a:lnTo>
                <a:lnTo>
                  <a:pt x="10512" y="98"/>
                </a:lnTo>
                <a:lnTo>
                  <a:pt x="10487" y="171"/>
                </a:lnTo>
                <a:lnTo>
                  <a:pt x="10463" y="195"/>
                </a:lnTo>
                <a:lnTo>
                  <a:pt x="10414" y="268"/>
                </a:lnTo>
                <a:lnTo>
                  <a:pt x="10414" y="317"/>
                </a:lnTo>
                <a:lnTo>
                  <a:pt x="10414" y="390"/>
                </a:lnTo>
                <a:lnTo>
                  <a:pt x="10439" y="439"/>
                </a:lnTo>
                <a:lnTo>
                  <a:pt x="10487" y="487"/>
                </a:lnTo>
                <a:lnTo>
                  <a:pt x="10536" y="512"/>
                </a:lnTo>
                <a:lnTo>
                  <a:pt x="10585" y="536"/>
                </a:lnTo>
                <a:lnTo>
                  <a:pt x="10658" y="536"/>
                </a:lnTo>
                <a:lnTo>
                  <a:pt x="10779" y="682"/>
                </a:lnTo>
                <a:lnTo>
                  <a:pt x="10925" y="852"/>
                </a:lnTo>
                <a:lnTo>
                  <a:pt x="11023" y="1047"/>
                </a:lnTo>
                <a:lnTo>
                  <a:pt x="11144" y="1266"/>
                </a:lnTo>
                <a:lnTo>
                  <a:pt x="11315" y="1680"/>
                </a:lnTo>
                <a:lnTo>
                  <a:pt x="11485" y="2045"/>
                </a:lnTo>
                <a:lnTo>
                  <a:pt x="11728" y="2604"/>
                </a:lnTo>
                <a:lnTo>
                  <a:pt x="11947" y="3188"/>
                </a:lnTo>
                <a:lnTo>
                  <a:pt x="12045" y="3480"/>
                </a:lnTo>
                <a:lnTo>
                  <a:pt x="12142" y="3772"/>
                </a:lnTo>
                <a:lnTo>
                  <a:pt x="12215" y="4064"/>
                </a:lnTo>
                <a:lnTo>
                  <a:pt x="12264" y="4381"/>
                </a:lnTo>
                <a:lnTo>
                  <a:pt x="12288" y="4721"/>
                </a:lnTo>
                <a:lnTo>
                  <a:pt x="12288" y="5062"/>
                </a:lnTo>
                <a:lnTo>
                  <a:pt x="12288" y="5403"/>
                </a:lnTo>
                <a:lnTo>
                  <a:pt x="12264" y="5768"/>
                </a:lnTo>
                <a:lnTo>
                  <a:pt x="12215" y="6108"/>
                </a:lnTo>
                <a:lnTo>
                  <a:pt x="12166" y="6473"/>
                </a:lnTo>
                <a:lnTo>
                  <a:pt x="12069" y="6814"/>
                </a:lnTo>
                <a:lnTo>
                  <a:pt x="11996" y="7154"/>
                </a:lnTo>
                <a:lnTo>
                  <a:pt x="11874" y="7495"/>
                </a:lnTo>
                <a:lnTo>
                  <a:pt x="11753" y="7836"/>
                </a:lnTo>
                <a:lnTo>
                  <a:pt x="11607" y="8152"/>
                </a:lnTo>
                <a:lnTo>
                  <a:pt x="11461" y="8493"/>
                </a:lnTo>
                <a:lnTo>
                  <a:pt x="11290" y="8785"/>
                </a:lnTo>
                <a:lnTo>
                  <a:pt x="11096" y="9077"/>
                </a:lnTo>
                <a:lnTo>
                  <a:pt x="10901" y="9369"/>
                </a:lnTo>
                <a:lnTo>
                  <a:pt x="10682" y="9636"/>
                </a:lnTo>
                <a:lnTo>
                  <a:pt x="10463" y="9880"/>
                </a:lnTo>
                <a:lnTo>
                  <a:pt x="10220" y="10123"/>
                </a:lnTo>
                <a:lnTo>
                  <a:pt x="9952" y="10342"/>
                </a:lnTo>
                <a:lnTo>
                  <a:pt x="9684" y="10537"/>
                </a:lnTo>
                <a:lnTo>
                  <a:pt x="9125" y="10902"/>
                </a:lnTo>
                <a:lnTo>
                  <a:pt x="8516" y="11218"/>
                </a:lnTo>
                <a:lnTo>
                  <a:pt x="7884" y="11534"/>
                </a:lnTo>
                <a:lnTo>
                  <a:pt x="7543" y="11680"/>
                </a:lnTo>
                <a:lnTo>
                  <a:pt x="7202" y="11802"/>
                </a:lnTo>
                <a:lnTo>
                  <a:pt x="6862" y="11899"/>
                </a:lnTo>
                <a:lnTo>
                  <a:pt x="6521" y="11997"/>
                </a:lnTo>
                <a:lnTo>
                  <a:pt x="6156" y="12045"/>
                </a:lnTo>
                <a:lnTo>
                  <a:pt x="5791" y="12118"/>
                </a:lnTo>
                <a:lnTo>
                  <a:pt x="5426" y="12143"/>
                </a:lnTo>
                <a:lnTo>
                  <a:pt x="4696" y="12143"/>
                </a:lnTo>
                <a:lnTo>
                  <a:pt x="4331" y="12094"/>
                </a:lnTo>
                <a:lnTo>
                  <a:pt x="3966" y="12045"/>
                </a:lnTo>
                <a:lnTo>
                  <a:pt x="3601" y="11997"/>
                </a:lnTo>
                <a:lnTo>
                  <a:pt x="2896" y="11826"/>
                </a:lnTo>
                <a:lnTo>
                  <a:pt x="2555" y="11729"/>
                </a:lnTo>
                <a:lnTo>
                  <a:pt x="2239" y="11607"/>
                </a:lnTo>
                <a:lnTo>
                  <a:pt x="1922" y="11461"/>
                </a:lnTo>
                <a:lnTo>
                  <a:pt x="1630" y="11291"/>
                </a:lnTo>
                <a:lnTo>
                  <a:pt x="1338" y="11145"/>
                </a:lnTo>
                <a:lnTo>
                  <a:pt x="998" y="10950"/>
                </a:lnTo>
                <a:lnTo>
                  <a:pt x="852" y="10829"/>
                </a:lnTo>
                <a:lnTo>
                  <a:pt x="730" y="10707"/>
                </a:lnTo>
                <a:lnTo>
                  <a:pt x="633" y="10585"/>
                </a:lnTo>
                <a:lnTo>
                  <a:pt x="584" y="10415"/>
                </a:lnTo>
                <a:lnTo>
                  <a:pt x="560" y="10366"/>
                </a:lnTo>
                <a:lnTo>
                  <a:pt x="535" y="10342"/>
                </a:lnTo>
                <a:lnTo>
                  <a:pt x="462" y="10318"/>
                </a:lnTo>
                <a:lnTo>
                  <a:pt x="365" y="10342"/>
                </a:lnTo>
                <a:lnTo>
                  <a:pt x="316" y="10391"/>
                </a:lnTo>
                <a:lnTo>
                  <a:pt x="243" y="10366"/>
                </a:lnTo>
                <a:lnTo>
                  <a:pt x="146" y="10391"/>
                </a:lnTo>
                <a:lnTo>
                  <a:pt x="73" y="10439"/>
                </a:lnTo>
                <a:lnTo>
                  <a:pt x="0" y="10512"/>
                </a:lnTo>
                <a:lnTo>
                  <a:pt x="0" y="10561"/>
                </a:lnTo>
                <a:lnTo>
                  <a:pt x="0" y="10610"/>
                </a:lnTo>
                <a:lnTo>
                  <a:pt x="146" y="11048"/>
                </a:lnTo>
                <a:lnTo>
                  <a:pt x="316" y="11461"/>
                </a:lnTo>
                <a:lnTo>
                  <a:pt x="487" y="11875"/>
                </a:lnTo>
                <a:lnTo>
                  <a:pt x="681" y="12264"/>
                </a:lnTo>
                <a:lnTo>
                  <a:pt x="900" y="12629"/>
                </a:lnTo>
                <a:lnTo>
                  <a:pt x="1144" y="12994"/>
                </a:lnTo>
                <a:lnTo>
                  <a:pt x="1411" y="13359"/>
                </a:lnTo>
                <a:lnTo>
                  <a:pt x="1679" y="13676"/>
                </a:lnTo>
                <a:lnTo>
                  <a:pt x="1971" y="13992"/>
                </a:lnTo>
                <a:lnTo>
                  <a:pt x="2263" y="14308"/>
                </a:lnTo>
                <a:lnTo>
                  <a:pt x="2604" y="14600"/>
                </a:lnTo>
                <a:lnTo>
                  <a:pt x="2920" y="14868"/>
                </a:lnTo>
                <a:lnTo>
                  <a:pt x="3285" y="15135"/>
                </a:lnTo>
                <a:lnTo>
                  <a:pt x="3650" y="15379"/>
                </a:lnTo>
                <a:lnTo>
                  <a:pt x="4039" y="15598"/>
                </a:lnTo>
                <a:lnTo>
                  <a:pt x="4429" y="15817"/>
                </a:lnTo>
                <a:lnTo>
                  <a:pt x="4866" y="16036"/>
                </a:lnTo>
                <a:lnTo>
                  <a:pt x="5280" y="16230"/>
                </a:lnTo>
                <a:lnTo>
                  <a:pt x="5718" y="16376"/>
                </a:lnTo>
                <a:lnTo>
                  <a:pt x="6156" y="16522"/>
                </a:lnTo>
                <a:lnTo>
                  <a:pt x="6618" y="16644"/>
                </a:lnTo>
                <a:lnTo>
                  <a:pt x="7056" y="16717"/>
                </a:lnTo>
                <a:lnTo>
                  <a:pt x="7494" y="16790"/>
                </a:lnTo>
                <a:lnTo>
                  <a:pt x="7957" y="16839"/>
                </a:lnTo>
                <a:lnTo>
                  <a:pt x="8857" y="16839"/>
                </a:lnTo>
                <a:lnTo>
                  <a:pt x="9319" y="16814"/>
                </a:lnTo>
                <a:lnTo>
                  <a:pt x="9757" y="16741"/>
                </a:lnTo>
                <a:lnTo>
                  <a:pt x="10220" y="16668"/>
                </a:lnTo>
                <a:lnTo>
                  <a:pt x="10658" y="16571"/>
                </a:lnTo>
                <a:lnTo>
                  <a:pt x="11120" y="16425"/>
                </a:lnTo>
                <a:lnTo>
                  <a:pt x="11558" y="16279"/>
                </a:lnTo>
                <a:lnTo>
                  <a:pt x="11923" y="16133"/>
                </a:lnTo>
                <a:lnTo>
                  <a:pt x="12264" y="15987"/>
                </a:lnTo>
                <a:lnTo>
                  <a:pt x="12604" y="15817"/>
                </a:lnTo>
                <a:lnTo>
                  <a:pt x="12920" y="15622"/>
                </a:lnTo>
                <a:lnTo>
                  <a:pt x="13237" y="15427"/>
                </a:lnTo>
                <a:lnTo>
                  <a:pt x="13553" y="15208"/>
                </a:lnTo>
                <a:lnTo>
                  <a:pt x="13845" y="14990"/>
                </a:lnTo>
                <a:lnTo>
                  <a:pt x="14137" y="14746"/>
                </a:lnTo>
                <a:lnTo>
                  <a:pt x="14405" y="14479"/>
                </a:lnTo>
                <a:lnTo>
                  <a:pt x="14672" y="14211"/>
                </a:lnTo>
                <a:lnTo>
                  <a:pt x="14940" y="13943"/>
                </a:lnTo>
                <a:lnTo>
                  <a:pt x="15183" y="13651"/>
                </a:lnTo>
                <a:lnTo>
                  <a:pt x="15402" y="13359"/>
                </a:lnTo>
                <a:lnTo>
                  <a:pt x="15621" y="13043"/>
                </a:lnTo>
                <a:lnTo>
                  <a:pt x="15840" y="12727"/>
                </a:lnTo>
                <a:lnTo>
                  <a:pt x="16035" y="12410"/>
                </a:lnTo>
                <a:lnTo>
                  <a:pt x="16205" y="12070"/>
                </a:lnTo>
                <a:lnTo>
                  <a:pt x="16376" y="11705"/>
                </a:lnTo>
                <a:lnTo>
                  <a:pt x="16546" y="11340"/>
                </a:lnTo>
                <a:lnTo>
                  <a:pt x="16668" y="10975"/>
                </a:lnTo>
                <a:lnTo>
                  <a:pt x="16911" y="10220"/>
                </a:lnTo>
                <a:lnTo>
                  <a:pt x="17106" y="9466"/>
                </a:lnTo>
                <a:lnTo>
                  <a:pt x="17154" y="9101"/>
                </a:lnTo>
                <a:lnTo>
                  <a:pt x="17179" y="8663"/>
                </a:lnTo>
                <a:lnTo>
                  <a:pt x="17179" y="8176"/>
                </a:lnTo>
                <a:lnTo>
                  <a:pt x="17179" y="7665"/>
                </a:lnTo>
                <a:lnTo>
                  <a:pt x="17106" y="6717"/>
                </a:lnTo>
                <a:lnTo>
                  <a:pt x="17057" y="6352"/>
                </a:lnTo>
                <a:lnTo>
                  <a:pt x="17008" y="6108"/>
                </a:lnTo>
                <a:lnTo>
                  <a:pt x="16814" y="5524"/>
                </a:lnTo>
                <a:lnTo>
                  <a:pt x="16619" y="4965"/>
                </a:lnTo>
                <a:lnTo>
                  <a:pt x="16376" y="4429"/>
                </a:lnTo>
                <a:lnTo>
                  <a:pt x="16108" y="3918"/>
                </a:lnTo>
                <a:lnTo>
                  <a:pt x="15816" y="3432"/>
                </a:lnTo>
                <a:lnTo>
                  <a:pt x="15475" y="2969"/>
                </a:lnTo>
                <a:lnTo>
                  <a:pt x="15110" y="2507"/>
                </a:lnTo>
                <a:lnTo>
                  <a:pt x="14697" y="2093"/>
                </a:lnTo>
                <a:lnTo>
                  <a:pt x="14283" y="1704"/>
                </a:lnTo>
                <a:lnTo>
                  <a:pt x="13845" y="1363"/>
                </a:lnTo>
                <a:lnTo>
                  <a:pt x="13358" y="1023"/>
                </a:lnTo>
                <a:lnTo>
                  <a:pt x="12872" y="706"/>
                </a:lnTo>
                <a:lnTo>
                  <a:pt x="12361" y="439"/>
                </a:lnTo>
                <a:lnTo>
                  <a:pt x="12093" y="341"/>
                </a:lnTo>
                <a:lnTo>
                  <a:pt x="11826" y="244"/>
                </a:lnTo>
                <a:lnTo>
                  <a:pt x="11558" y="147"/>
                </a:lnTo>
                <a:lnTo>
                  <a:pt x="11266" y="98"/>
                </a:lnTo>
                <a:lnTo>
                  <a:pt x="10998" y="49"/>
                </a:lnTo>
                <a:lnTo>
                  <a:pt x="107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1;p47">
            <a:extLst>
              <a:ext uri="{FF2B5EF4-FFF2-40B4-BE49-F238E27FC236}">
                <a16:creationId xmlns:a16="http://schemas.microsoft.com/office/drawing/2014/main" id="{D886A5EE-F876-2C57-BA0D-D368B070FE96}"/>
              </a:ext>
            </a:extLst>
          </p:cNvPr>
          <p:cNvSpPr/>
          <p:nvPr/>
        </p:nvSpPr>
        <p:spPr>
          <a:xfrm rot="1215286">
            <a:off x="7705859" y="3553985"/>
            <a:ext cx="938968" cy="1203653"/>
          </a:xfrm>
          <a:custGeom>
            <a:avLst/>
            <a:gdLst/>
            <a:ahLst/>
            <a:cxnLst/>
            <a:rect l="l" t="t" r="r" b="b"/>
            <a:pathLst>
              <a:path w="11730" h="20002" extrusionOk="0">
                <a:moveTo>
                  <a:pt x="6425" y="414"/>
                </a:moveTo>
                <a:lnTo>
                  <a:pt x="6571" y="439"/>
                </a:lnTo>
                <a:lnTo>
                  <a:pt x="6692" y="487"/>
                </a:lnTo>
                <a:lnTo>
                  <a:pt x="6814" y="560"/>
                </a:lnTo>
                <a:lnTo>
                  <a:pt x="6936" y="633"/>
                </a:lnTo>
                <a:lnTo>
                  <a:pt x="7033" y="731"/>
                </a:lnTo>
                <a:lnTo>
                  <a:pt x="7130" y="828"/>
                </a:lnTo>
                <a:lnTo>
                  <a:pt x="7179" y="950"/>
                </a:lnTo>
                <a:lnTo>
                  <a:pt x="7228" y="1096"/>
                </a:lnTo>
                <a:lnTo>
                  <a:pt x="7252" y="1242"/>
                </a:lnTo>
                <a:lnTo>
                  <a:pt x="7276" y="1534"/>
                </a:lnTo>
                <a:lnTo>
                  <a:pt x="7228" y="1801"/>
                </a:lnTo>
                <a:lnTo>
                  <a:pt x="7155" y="2093"/>
                </a:lnTo>
                <a:lnTo>
                  <a:pt x="7033" y="2385"/>
                </a:lnTo>
                <a:lnTo>
                  <a:pt x="6790" y="2945"/>
                </a:lnTo>
                <a:lnTo>
                  <a:pt x="6522" y="3480"/>
                </a:lnTo>
                <a:lnTo>
                  <a:pt x="6303" y="3456"/>
                </a:lnTo>
                <a:lnTo>
                  <a:pt x="5938" y="3456"/>
                </a:lnTo>
                <a:lnTo>
                  <a:pt x="5646" y="2629"/>
                </a:lnTo>
                <a:lnTo>
                  <a:pt x="5427" y="2069"/>
                </a:lnTo>
                <a:lnTo>
                  <a:pt x="5305" y="1826"/>
                </a:lnTo>
                <a:lnTo>
                  <a:pt x="5208" y="1631"/>
                </a:lnTo>
                <a:lnTo>
                  <a:pt x="5184" y="1388"/>
                </a:lnTo>
                <a:lnTo>
                  <a:pt x="5208" y="1266"/>
                </a:lnTo>
                <a:lnTo>
                  <a:pt x="5232" y="1169"/>
                </a:lnTo>
                <a:lnTo>
                  <a:pt x="5281" y="1047"/>
                </a:lnTo>
                <a:lnTo>
                  <a:pt x="5330" y="925"/>
                </a:lnTo>
                <a:lnTo>
                  <a:pt x="5403" y="828"/>
                </a:lnTo>
                <a:lnTo>
                  <a:pt x="5500" y="731"/>
                </a:lnTo>
                <a:lnTo>
                  <a:pt x="5622" y="633"/>
                </a:lnTo>
                <a:lnTo>
                  <a:pt x="5743" y="536"/>
                </a:lnTo>
                <a:lnTo>
                  <a:pt x="5865" y="487"/>
                </a:lnTo>
                <a:lnTo>
                  <a:pt x="6011" y="439"/>
                </a:lnTo>
                <a:lnTo>
                  <a:pt x="6157" y="414"/>
                </a:lnTo>
                <a:close/>
                <a:moveTo>
                  <a:pt x="9052" y="1339"/>
                </a:moveTo>
                <a:lnTo>
                  <a:pt x="9198" y="1388"/>
                </a:lnTo>
                <a:lnTo>
                  <a:pt x="9344" y="1436"/>
                </a:lnTo>
                <a:lnTo>
                  <a:pt x="9490" y="1534"/>
                </a:lnTo>
                <a:lnTo>
                  <a:pt x="9588" y="1631"/>
                </a:lnTo>
                <a:lnTo>
                  <a:pt x="9709" y="1753"/>
                </a:lnTo>
                <a:lnTo>
                  <a:pt x="9782" y="1874"/>
                </a:lnTo>
                <a:lnTo>
                  <a:pt x="9855" y="2020"/>
                </a:lnTo>
                <a:lnTo>
                  <a:pt x="9904" y="2166"/>
                </a:lnTo>
                <a:lnTo>
                  <a:pt x="9928" y="2312"/>
                </a:lnTo>
                <a:lnTo>
                  <a:pt x="9928" y="2483"/>
                </a:lnTo>
                <a:lnTo>
                  <a:pt x="9928" y="2629"/>
                </a:lnTo>
                <a:lnTo>
                  <a:pt x="9904" y="2775"/>
                </a:lnTo>
                <a:lnTo>
                  <a:pt x="9831" y="2945"/>
                </a:lnTo>
                <a:lnTo>
                  <a:pt x="9758" y="3067"/>
                </a:lnTo>
                <a:lnTo>
                  <a:pt x="9661" y="3213"/>
                </a:lnTo>
                <a:lnTo>
                  <a:pt x="9442" y="3383"/>
                </a:lnTo>
                <a:lnTo>
                  <a:pt x="9198" y="3553"/>
                </a:lnTo>
                <a:lnTo>
                  <a:pt x="8931" y="3675"/>
                </a:lnTo>
                <a:lnTo>
                  <a:pt x="8615" y="3796"/>
                </a:lnTo>
                <a:lnTo>
                  <a:pt x="8323" y="3869"/>
                </a:lnTo>
                <a:lnTo>
                  <a:pt x="8006" y="3967"/>
                </a:lnTo>
                <a:lnTo>
                  <a:pt x="7447" y="4088"/>
                </a:lnTo>
                <a:lnTo>
                  <a:pt x="7349" y="3942"/>
                </a:lnTo>
                <a:lnTo>
                  <a:pt x="7228" y="3821"/>
                </a:lnTo>
                <a:lnTo>
                  <a:pt x="7106" y="3724"/>
                </a:lnTo>
                <a:lnTo>
                  <a:pt x="6960" y="3626"/>
                </a:lnTo>
                <a:lnTo>
                  <a:pt x="7228" y="3091"/>
                </a:lnTo>
                <a:lnTo>
                  <a:pt x="7447" y="2531"/>
                </a:lnTo>
                <a:lnTo>
                  <a:pt x="7568" y="2288"/>
                </a:lnTo>
                <a:lnTo>
                  <a:pt x="7690" y="2069"/>
                </a:lnTo>
                <a:lnTo>
                  <a:pt x="7836" y="1874"/>
                </a:lnTo>
                <a:lnTo>
                  <a:pt x="7982" y="1704"/>
                </a:lnTo>
                <a:lnTo>
                  <a:pt x="8177" y="1558"/>
                </a:lnTo>
                <a:lnTo>
                  <a:pt x="8371" y="1436"/>
                </a:lnTo>
                <a:lnTo>
                  <a:pt x="8590" y="1363"/>
                </a:lnTo>
                <a:lnTo>
                  <a:pt x="8858" y="1339"/>
                </a:lnTo>
                <a:close/>
                <a:moveTo>
                  <a:pt x="3991" y="1242"/>
                </a:moveTo>
                <a:lnTo>
                  <a:pt x="4162" y="1266"/>
                </a:lnTo>
                <a:lnTo>
                  <a:pt x="4308" y="1315"/>
                </a:lnTo>
                <a:lnTo>
                  <a:pt x="4454" y="1412"/>
                </a:lnTo>
                <a:lnTo>
                  <a:pt x="4575" y="1534"/>
                </a:lnTo>
                <a:lnTo>
                  <a:pt x="4697" y="1704"/>
                </a:lnTo>
                <a:lnTo>
                  <a:pt x="4819" y="1874"/>
                </a:lnTo>
                <a:lnTo>
                  <a:pt x="4916" y="2312"/>
                </a:lnTo>
                <a:lnTo>
                  <a:pt x="5086" y="2775"/>
                </a:lnTo>
                <a:lnTo>
                  <a:pt x="5184" y="2994"/>
                </a:lnTo>
                <a:lnTo>
                  <a:pt x="5305" y="3213"/>
                </a:lnTo>
                <a:lnTo>
                  <a:pt x="5427" y="3407"/>
                </a:lnTo>
                <a:lnTo>
                  <a:pt x="5573" y="3578"/>
                </a:lnTo>
                <a:lnTo>
                  <a:pt x="5476" y="3626"/>
                </a:lnTo>
                <a:lnTo>
                  <a:pt x="5305" y="3724"/>
                </a:lnTo>
                <a:lnTo>
                  <a:pt x="5135" y="3845"/>
                </a:lnTo>
                <a:lnTo>
                  <a:pt x="5013" y="4015"/>
                </a:lnTo>
                <a:lnTo>
                  <a:pt x="4892" y="4186"/>
                </a:lnTo>
                <a:lnTo>
                  <a:pt x="4794" y="4113"/>
                </a:lnTo>
                <a:lnTo>
                  <a:pt x="4697" y="4040"/>
                </a:lnTo>
                <a:lnTo>
                  <a:pt x="4478" y="3894"/>
                </a:lnTo>
                <a:lnTo>
                  <a:pt x="4016" y="3699"/>
                </a:lnTo>
                <a:lnTo>
                  <a:pt x="3578" y="3432"/>
                </a:lnTo>
                <a:lnTo>
                  <a:pt x="3213" y="3213"/>
                </a:lnTo>
                <a:lnTo>
                  <a:pt x="3115" y="3164"/>
                </a:lnTo>
                <a:lnTo>
                  <a:pt x="3018" y="3091"/>
                </a:lnTo>
                <a:lnTo>
                  <a:pt x="2969" y="2994"/>
                </a:lnTo>
                <a:lnTo>
                  <a:pt x="2921" y="2896"/>
                </a:lnTo>
                <a:lnTo>
                  <a:pt x="2921" y="2799"/>
                </a:lnTo>
                <a:lnTo>
                  <a:pt x="2921" y="2677"/>
                </a:lnTo>
                <a:lnTo>
                  <a:pt x="2969" y="2434"/>
                </a:lnTo>
                <a:lnTo>
                  <a:pt x="3067" y="2118"/>
                </a:lnTo>
                <a:lnTo>
                  <a:pt x="3213" y="1826"/>
                </a:lnTo>
                <a:lnTo>
                  <a:pt x="3310" y="1680"/>
                </a:lnTo>
                <a:lnTo>
                  <a:pt x="3432" y="1558"/>
                </a:lnTo>
                <a:lnTo>
                  <a:pt x="3529" y="1436"/>
                </a:lnTo>
                <a:lnTo>
                  <a:pt x="3675" y="1339"/>
                </a:lnTo>
                <a:lnTo>
                  <a:pt x="3845" y="1266"/>
                </a:lnTo>
                <a:lnTo>
                  <a:pt x="3991" y="1242"/>
                </a:lnTo>
                <a:close/>
                <a:moveTo>
                  <a:pt x="6157" y="3967"/>
                </a:moveTo>
                <a:lnTo>
                  <a:pt x="6181" y="4015"/>
                </a:lnTo>
                <a:lnTo>
                  <a:pt x="6084" y="4088"/>
                </a:lnTo>
                <a:lnTo>
                  <a:pt x="5962" y="4161"/>
                </a:lnTo>
                <a:lnTo>
                  <a:pt x="5768" y="4380"/>
                </a:lnTo>
                <a:lnTo>
                  <a:pt x="5597" y="4624"/>
                </a:lnTo>
                <a:lnTo>
                  <a:pt x="5451" y="4843"/>
                </a:lnTo>
                <a:lnTo>
                  <a:pt x="5305" y="5110"/>
                </a:lnTo>
                <a:lnTo>
                  <a:pt x="5281" y="4989"/>
                </a:lnTo>
                <a:lnTo>
                  <a:pt x="5281" y="4867"/>
                </a:lnTo>
                <a:lnTo>
                  <a:pt x="5281" y="4745"/>
                </a:lnTo>
                <a:lnTo>
                  <a:pt x="5330" y="4624"/>
                </a:lnTo>
                <a:lnTo>
                  <a:pt x="5378" y="4526"/>
                </a:lnTo>
                <a:lnTo>
                  <a:pt x="5524" y="4307"/>
                </a:lnTo>
                <a:lnTo>
                  <a:pt x="5695" y="4137"/>
                </a:lnTo>
                <a:lnTo>
                  <a:pt x="5816" y="4064"/>
                </a:lnTo>
                <a:lnTo>
                  <a:pt x="5914" y="4015"/>
                </a:lnTo>
                <a:lnTo>
                  <a:pt x="6035" y="3991"/>
                </a:lnTo>
                <a:lnTo>
                  <a:pt x="6157" y="3967"/>
                </a:lnTo>
                <a:close/>
                <a:moveTo>
                  <a:pt x="6425" y="4064"/>
                </a:moveTo>
                <a:lnTo>
                  <a:pt x="6595" y="4113"/>
                </a:lnTo>
                <a:lnTo>
                  <a:pt x="6741" y="4186"/>
                </a:lnTo>
                <a:lnTo>
                  <a:pt x="6571" y="4307"/>
                </a:lnTo>
                <a:lnTo>
                  <a:pt x="6400" y="4453"/>
                </a:lnTo>
                <a:lnTo>
                  <a:pt x="6254" y="4624"/>
                </a:lnTo>
                <a:lnTo>
                  <a:pt x="6108" y="4794"/>
                </a:lnTo>
                <a:lnTo>
                  <a:pt x="5987" y="4964"/>
                </a:lnTo>
                <a:lnTo>
                  <a:pt x="5841" y="5208"/>
                </a:lnTo>
                <a:lnTo>
                  <a:pt x="5743" y="5427"/>
                </a:lnTo>
                <a:lnTo>
                  <a:pt x="5695" y="5548"/>
                </a:lnTo>
                <a:lnTo>
                  <a:pt x="5670" y="5670"/>
                </a:lnTo>
                <a:lnTo>
                  <a:pt x="5573" y="5597"/>
                </a:lnTo>
                <a:lnTo>
                  <a:pt x="5500" y="5500"/>
                </a:lnTo>
                <a:lnTo>
                  <a:pt x="5549" y="5281"/>
                </a:lnTo>
                <a:lnTo>
                  <a:pt x="5646" y="5062"/>
                </a:lnTo>
                <a:lnTo>
                  <a:pt x="5768" y="4867"/>
                </a:lnTo>
                <a:lnTo>
                  <a:pt x="5914" y="4672"/>
                </a:lnTo>
                <a:lnTo>
                  <a:pt x="6157" y="4405"/>
                </a:lnTo>
                <a:lnTo>
                  <a:pt x="6303" y="4210"/>
                </a:lnTo>
                <a:lnTo>
                  <a:pt x="6425" y="4064"/>
                </a:lnTo>
                <a:close/>
                <a:moveTo>
                  <a:pt x="7009" y="4551"/>
                </a:moveTo>
                <a:lnTo>
                  <a:pt x="7033" y="4721"/>
                </a:lnTo>
                <a:lnTo>
                  <a:pt x="7009" y="4891"/>
                </a:lnTo>
                <a:lnTo>
                  <a:pt x="6960" y="5062"/>
                </a:lnTo>
                <a:lnTo>
                  <a:pt x="6887" y="5232"/>
                </a:lnTo>
                <a:lnTo>
                  <a:pt x="6790" y="5378"/>
                </a:lnTo>
                <a:lnTo>
                  <a:pt x="6644" y="5524"/>
                </a:lnTo>
                <a:lnTo>
                  <a:pt x="6498" y="5646"/>
                </a:lnTo>
                <a:lnTo>
                  <a:pt x="6327" y="5743"/>
                </a:lnTo>
                <a:lnTo>
                  <a:pt x="6376" y="5597"/>
                </a:lnTo>
                <a:lnTo>
                  <a:pt x="6692" y="4989"/>
                </a:lnTo>
                <a:lnTo>
                  <a:pt x="7009" y="4551"/>
                </a:lnTo>
                <a:close/>
                <a:moveTo>
                  <a:pt x="6814" y="4234"/>
                </a:moveTo>
                <a:lnTo>
                  <a:pt x="6911" y="4332"/>
                </a:lnTo>
                <a:lnTo>
                  <a:pt x="6790" y="4453"/>
                </a:lnTo>
                <a:lnTo>
                  <a:pt x="6692" y="4575"/>
                </a:lnTo>
                <a:lnTo>
                  <a:pt x="6571" y="4745"/>
                </a:lnTo>
                <a:lnTo>
                  <a:pt x="6376" y="5086"/>
                </a:lnTo>
                <a:lnTo>
                  <a:pt x="6206" y="5427"/>
                </a:lnTo>
                <a:lnTo>
                  <a:pt x="6108" y="5597"/>
                </a:lnTo>
                <a:lnTo>
                  <a:pt x="6011" y="5792"/>
                </a:lnTo>
                <a:lnTo>
                  <a:pt x="5865" y="5767"/>
                </a:lnTo>
                <a:lnTo>
                  <a:pt x="5962" y="5597"/>
                </a:lnTo>
                <a:lnTo>
                  <a:pt x="6035" y="5427"/>
                </a:lnTo>
                <a:lnTo>
                  <a:pt x="6108" y="5256"/>
                </a:lnTo>
                <a:lnTo>
                  <a:pt x="6181" y="5086"/>
                </a:lnTo>
                <a:lnTo>
                  <a:pt x="6303" y="4843"/>
                </a:lnTo>
                <a:lnTo>
                  <a:pt x="6473" y="4624"/>
                </a:lnTo>
                <a:lnTo>
                  <a:pt x="6619" y="4429"/>
                </a:lnTo>
                <a:lnTo>
                  <a:pt x="6814" y="4234"/>
                </a:lnTo>
                <a:close/>
                <a:moveTo>
                  <a:pt x="2848" y="3821"/>
                </a:moveTo>
                <a:lnTo>
                  <a:pt x="3067" y="3845"/>
                </a:lnTo>
                <a:lnTo>
                  <a:pt x="3310" y="3894"/>
                </a:lnTo>
                <a:lnTo>
                  <a:pt x="3456" y="3942"/>
                </a:lnTo>
                <a:lnTo>
                  <a:pt x="3626" y="4040"/>
                </a:lnTo>
                <a:lnTo>
                  <a:pt x="4016" y="4234"/>
                </a:lnTo>
                <a:lnTo>
                  <a:pt x="4210" y="4332"/>
                </a:lnTo>
                <a:lnTo>
                  <a:pt x="4405" y="4405"/>
                </a:lnTo>
                <a:lnTo>
                  <a:pt x="4575" y="4453"/>
                </a:lnTo>
                <a:lnTo>
                  <a:pt x="4770" y="4478"/>
                </a:lnTo>
                <a:lnTo>
                  <a:pt x="4697" y="4745"/>
                </a:lnTo>
                <a:lnTo>
                  <a:pt x="4697" y="4891"/>
                </a:lnTo>
                <a:lnTo>
                  <a:pt x="4697" y="5062"/>
                </a:lnTo>
                <a:lnTo>
                  <a:pt x="4527" y="5086"/>
                </a:lnTo>
                <a:lnTo>
                  <a:pt x="4356" y="5135"/>
                </a:lnTo>
                <a:lnTo>
                  <a:pt x="4186" y="5183"/>
                </a:lnTo>
                <a:lnTo>
                  <a:pt x="4040" y="5281"/>
                </a:lnTo>
                <a:lnTo>
                  <a:pt x="3724" y="5451"/>
                </a:lnTo>
                <a:lnTo>
                  <a:pt x="3432" y="5646"/>
                </a:lnTo>
                <a:lnTo>
                  <a:pt x="2896" y="5986"/>
                </a:lnTo>
                <a:lnTo>
                  <a:pt x="2604" y="6011"/>
                </a:lnTo>
                <a:lnTo>
                  <a:pt x="2312" y="6035"/>
                </a:lnTo>
                <a:lnTo>
                  <a:pt x="2191" y="6035"/>
                </a:lnTo>
                <a:lnTo>
                  <a:pt x="2069" y="5986"/>
                </a:lnTo>
                <a:lnTo>
                  <a:pt x="1947" y="5889"/>
                </a:lnTo>
                <a:lnTo>
                  <a:pt x="1826" y="5767"/>
                </a:lnTo>
                <a:lnTo>
                  <a:pt x="1753" y="5621"/>
                </a:lnTo>
                <a:lnTo>
                  <a:pt x="1680" y="5451"/>
                </a:lnTo>
                <a:lnTo>
                  <a:pt x="1655" y="5305"/>
                </a:lnTo>
                <a:lnTo>
                  <a:pt x="1631" y="5135"/>
                </a:lnTo>
                <a:lnTo>
                  <a:pt x="1631" y="4964"/>
                </a:lnTo>
                <a:lnTo>
                  <a:pt x="1655" y="4794"/>
                </a:lnTo>
                <a:lnTo>
                  <a:pt x="1704" y="4624"/>
                </a:lnTo>
                <a:lnTo>
                  <a:pt x="1753" y="4478"/>
                </a:lnTo>
                <a:lnTo>
                  <a:pt x="1874" y="4259"/>
                </a:lnTo>
                <a:lnTo>
                  <a:pt x="2020" y="4113"/>
                </a:lnTo>
                <a:lnTo>
                  <a:pt x="2215" y="3991"/>
                </a:lnTo>
                <a:lnTo>
                  <a:pt x="2410" y="3894"/>
                </a:lnTo>
                <a:lnTo>
                  <a:pt x="2629" y="3845"/>
                </a:lnTo>
                <a:lnTo>
                  <a:pt x="2848" y="3821"/>
                </a:lnTo>
                <a:close/>
                <a:moveTo>
                  <a:pt x="10220" y="3869"/>
                </a:moveTo>
                <a:lnTo>
                  <a:pt x="10488" y="3918"/>
                </a:lnTo>
                <a:lnTo>
                  <a:pt x="10658" y="3991"/>
                </a:lnTo>
                <a:lnTo>
                  <a:pt x="10756" y="4088"/>
                </a:lnTo>
                <a:lnTo>
                  <a:pt x="10853" y="4234"/>
                </a:lnTo>
                <a:lnTo>
                  <a:pt x="10902" y="4380"/>
                </a:lnTo>
                <a:lnTo>
                  <a:pt x="10950" y="4551"/>
                </a:lnTo>
                <a:lnTo>
                  <a:pt x="10975" y="4697"/>
                </a:lnTo>
                <a:lnTo>
                  <a:pt x="10975" y="5013"/>
                </a:lnTo>
                <a:lnTo>
                  <a:pt x="10950" y="5183"/>
                </a:lnTo>
                <a:lnTo>
                  <a:pt x="10902" y="5354"/>
                </a:lnTo>
                <a:lnTo>
                  <a:pt x="10853" y="5548"/>
                </a:lnTo>
                <a:lnTo>
                  <a:pt x="10780" y="5694"/>
                </a:lnTo>
                <a:lnTo>
                  <a:pt x="10683" y="5865"/>
                </a:lnTo>
                <a:lnTo>
                  <a:pt x="10561" y="6011"/>
                </a:lnTo>
                <a:lnTo>
                  <a:pt x="10439" y="6108"/>
                </a:lnTo>
                <a:lnTo>
                  <a:pt x="10293" y="6205"/>
                </a:lnTo>
                <a:lnTo>
                  <a:pt x="10123" y="6230"/>
                </a:lnTo>
                <a:lnTo>
                  <a:pt x="9953" y="6254"/>
                </a:lnTo>
                <a:lnTo>
                  <a:pt x="9782" y="6230"/>
                </a:lnTo>
                <a:lnTo>
                  <a:pt x="9612" y="6181"/>
                </a:lnTo>
                <a:lnTo>
                  <a:pt x="9344" y="6035"/>
                </a:lnTo>
                <a:lnTo>
                  <a:pt x="9052" y="5889"/>
                </a:lnTo>
                <a:lnTo>
                  <a:pt x="8833" y="5792"/>
                </a:lnTo>
                <a:lnTo>
                  <a:pt x="8590" y="5646"/>
                </a:lnTo>
                <a:lnTo>
                  <a:pt x="8347" y="5475"/>
                </a:lnTo>
                <a:lnTo>
                  <a:pt x="8104" y="5305"/>
                </a:lnTo>
                <a:lnTo>
                  <a:pt x="7860" y="5183"/>
                </a:lnTo>
                <a:lnTo>
                  <a:pt x="7714" y="5135"/>
                </a:lnTo>
                <a:lnTo>
                  <a:pt x="7593" y="5110"/>
                </a:lnTo>
                <a:lnTo>
                  <a:pt x="7617" y="5062"/>
                </a:lnTo>
                <a:lnTo>
                  <a:pt x="7641" y="4867"/>
                </a:lnTo>
                <a:lnTo>
                  <a:pt x="7641" y="4672"/>
                </a:lnTo>
                <a:lnTo>
                  <a:pt x="7812" y="4502"/>
                </a:lnTo>
                <a:lnTo>
                  <a:pt x="8225" y="4405"/>
                </a:lnTo>
                <a:lnTo>
                  <a:pt x="8639" y="4283"/>
                </a:lnTo>
                <a:lnTo>
                  <a:pt x="9052" y="4137"/>
                </a:lnTo>
                <a:lnTo>
                  <a:pt x="9417" y="3967"/>
                </a:lnTo>
                <a:lnTo>
                  <a:pt x="9685" y="3894"/>
                </a:lnTo>
                <a:lnTo>
                  <a:pt x="9953" y="3869"/>
                </a:lnTo>
                <a:close/>
                <a:moveTo>
                  <a:pt x="7349" y="5646"/>
                </a:moveTo>
                <a:lnTo>
                  <a:pt x="7617" y="5767"/>
                </a:lnTo>
                <a:lnTo>
                  <a:pt x="7885" y="5913"/>
                </a:lnTo>
                <a:lnTo>
                  <a:pt x="8152" y="6059"/>
                </a:lnTo>
                <a:lnTo>
                  <a:pt x="8444" y="6205"/>
                </a:lnTo>
                <a:lnTo>
                  <a:pt x="8542" y="6278"/>
                </a:lnTo>
                <a:lnTo>
                  <a:pt x="8882" y="6424"/>
                </a:lnTo>
                <a:lnTo>
                  <a:pt x="9198" y="6546"/>
                </a:lnTo>
                <a:lnTo>
                  <a:pt x="9369" y="6643"/>
                </a:lnTo>
                <a:lnTo>
                  <a:pt x="9515" y="6741"/>
                </a:lnTo>
                <a:lnTo>
                  <a:pt x="9612" y="6838"/>
                </a:lnTo>
                <a:lnTo>
                  <a:pt x="9709" y="6984"/>
                </a:lnTo>
                <a:lnTo>
                  <a:pt x="9782" y="7106"/>
                </a:lnTo>
                <a:lnTo>
                  <a:pt x="9855" y="7252"/>
                </a:lnTo>
                <a:lnTo>
                  <a:pt x="9880" y="7398"/>
                </a:lnTo>
                <a:lnTo>
                  <a:pt x="9880" y="7568"/>
                </a:lnTo>
                <a:lnTo>
                  <a:pt x="9855" y="7738"/>
                </a:lnTo>
                <a:lnTo>
                  <a:pt x="9807" y="7860"/>
                </a:lnTo>
                <a:lnTo>
                  <a:pt x="9734" y="7957"/>
                </a:lnTo>
                <a:lnTo>
                  <a:pt x="9636" y="8055"/>
                </a:lnTo>
                <a:lnTo>
                  <a:pt x="9539" y="8152"/>
                </a:lnTo>
                <a:lnTo>
                  <a:pt x="9296" y="8274"/>
                </a:lnTo>
                <a:lnTo>
                  <a:pt x="9052" y="8347"/>
                </a:lnTo>
                <a:lnTo>
                  <a:pt x="8931" y="8371"/>
                </a:lnTo>
                <a:lnTo>
                  <a:pt x="8809" y="8395"/>
                </a:lnTo>
                <a:lnTo>
                  <a:pt x="8688" y="8371"/>
                </a:lnTo>
                <a:lnTo>
                  <a:pt x="8590" y="8371"/>
                </a:lnTo>
                <a:lnTo>
                  <a:pt x="8396" y="8298"/>
                </a:lnTo>
                <a:lnTo>
                  <a:pt x="8201" y="8176"/>
                </a:lnTo>
                <a:lnTo>
                  <a:pt x="8055" y="8006"/>
                </a:lnTo>
                <a:lnTo>
                  <a:pt x="7909" y="7836"/>
                </a:lnTo>
                <a:lnTo>
                  <a:pt x="7787" y="7641"/>
                </a:lnTo>
                <a:lnTo>
                  <a:pt x="7666" y="7446"/>
                </a:lnTo>
                <a:lnTo>
                  <a:pt x="7568" y="7227"/>
                </a:lnTo>
                <a:lnTo>
                  <a:pt x="7495" y="6984"/>
                </a:lnTo>
                <a:lnTo>
                  <a:pt x="7349" y="6546"/>
                </a:lnTo>
                <a:lnTo>
                  <a:pt x="7276" y="6205"/>
                </a:lnTo>
                <a:lnTo>
                  <a:pt x="7228" y="6035"/>
                </a:lnTo>
                <a:lnTo>
                  <a:pt x="7155" y="5889"/>
                </a:lnTo>
                <a:lnTo>
                  <a:pt x="7349" y="5646"/>
                </a:lnTo>
                <a:close/>
                <a:moveTo>
                  <a:pt x="4721" y="5256"/>
                </a:moveTo>
                <a:lnTo>
                  <a:pt x="4819" y="5475"/>
                </a:lnTo>
                <a:lnTo>
                  <a:pt x="4916" y="5719"/>
                </a:lnTo>
                <a:lnTo>
                  <a:pt x="5062" y="5913"/>
                </a:lnTo>
                <a:lnTo>
                  <a:pt x="5257" y="6084"/>
                </a:lnTo>
                <a:lnTo>
                  <a:pt x="5184" y="6351"/>
                </a:lnTo>
                <a:lnTo>
                  <a:pt x="5159" y="6668"/>
                </a:lnTo>
                <a:lnTo>
                  <a:pt x="5135" y="6935"/>
                </a:lnTo>
                <a:lnTo>
                  <a:pt x="5013" y="7325"/>
                </a:lnTo>
                <a:lnTo>
                  <a:pt x="4916" y="7690"/>
                </a:lnTo>
                <a:lnTo>
                  <a:pt x="4867" y="7787"/>
                </a:lnTo>
                <a:lnTo>
                  <a:pt x="4721" y="8030"/>
                </a:lnTo>
                <a:lnTo>
                  <a:pt x="4527" y="8225"/>
                </a:lnTo>
                <a:lnTo>
                  <a:pt x="4308" y="8395"/>
                </a:lnTo>
                <a:lnTo>
                  <a:pt x="4064" y="8493"/>
                </a:lnTo>
                <a:lnTo>
                  <a:pt x="3943" y="8541"/>
                </a:lnTo>
                <a:lnTo>
                  <a:pt x="3797" y="8566"/>
                </a:lnTo>
                <a:lnTo>
                  <a:pt x="3553" y="8566"/>
                </a:lnTo>
                <a:lnTo>
                  <a:pt x="3407" y="8541"/>
                </a:lnTo>
                <a:lnTo>
                  <a:pt x="3286" y="8493"/>
                </a:lnTo>
                <a:lnTo>
                  <a:pt x="3164" y="8420"/>
                </a:lnTo>
                <a:lnTo>
                  <a:pt x="3067" y="8322"/>
                </a:lnTo>
                <a:lnTo>
                  <a:pt x="2969" y="8225"/>
                </a:lnTo>
                <a:lnTo>
                  <a:pt x="2872" y="8128"/>
                </a:lnTo>
                <a:lnTo>
                  <a:pt x="2750" y="7884"/>
                </a:lnTo>
                <a:lnTo>
                  <a:pt x="2677" y="7641"/>
                </a:lnTo>
                <a:lnTo>
                  <a:pt x="2677" y="7398"/>
                </a:lnTo>
                <a:lnTo>
                  <a:pt x="2702" y="7154"/>
                </a:lnTo>
                <a:lnTo>
                  <a:pt x="2775" y="6911"/>
                </a:lnTo>
                <a:lnTo>
                  <a:pt x="2896" y="6692"/>
                </a:lnTo>
                <a:lnTo>
                  <a:pt x="3091" y="6497"/>
                </a:lnTo>
                <a:lnTo>
                  <a:pt x="3261" y="6327"/>
                </a:lnTo>
                <a:lnTo>
                  <a:pt x="3480" y="6157"/>
                </a:lnTo>
                <a:lnTo>
                  <a:pt x="3894" y="5865"/>
                </a:lnTo>
                <a:lnTo>
                  <a:pt x="4332" y="5573"/>
                </a:lnTo>
                <a:lnTo>
                  <a:pt x="4721" y="5256"/>
                </a:lnTo>
                <a:close/>
                <a:moveTo>
                  <a:pt x="6619" y="6278"/>
                </a:moveTo>
                <a:lnTo>
                  <a:pt x="6741" y="6522"/>
                </a:lnTo>
                <a:lnTo>
                  <a:pt x="6838" y="6789"/>
                </a:lnTo>
                <a:lnTo>
                  <a:pt x="6984" y="7252"/>
                </a:lnTo>
                <a:lnTo>
                  <a:pt x="7130" y="7690"/>
                </a:lnTo>
                <a:lnTo>
                  <a:pt x="7325" y="8201"/>
                </a:lnTo>
                <a:lnTo>
                  <a:pt x="7398" y="8444"/>
                </a:lnTo>
                <a:lnTo>
                  <a:pt x="7422" y="8712"/>
                </a:lnTo>
                <a:lnTo>
                  <a:pt x="7422" y="8906"/>
                </a:lnTo>
                <a:lnTo>
                  <a:pt x="7349" y="9052"/>
                </a:lnTo>
                <a:lnTo>
                  <a:pt x="7276" y="9174"/>
                </a:lnTo>
                <a:lnTo>
                  <a:pt x="7155" y="9296"/>
                </a:lnTo>
                <a:lnTo>
                  <a:pt x="7009" y="9369"/>
                </a:lnTo>
                <a:lnTo>
                  <a:pt x="6863" y="9417"/>
                </a:lnTo>
                <a:lnTo>
                  <a:pt x="6692" y="9442"/>
                </a:lnTo>
                <a:lnTo>
                  <a:pt x="6522" y="9442"/>
                </a:lnTo>
                <a:lnTo>
                  <a:pt x="6279" y="9417"/>
                </a:lnTo>
                <a:lnTo>
                  <a:pt x="6060" y="9369"/>
                </a:lnTo>
                <a:lnTo>
                  <a:pt x="5841" y="9296"/>
                </a:lnTo>
                <a:lnTo>
                  <a:pt x="5622" y="9174"/>
                </a:lnTo>
                <a:lnTo>
                  <a:pt x="5500" y="9077"/>
                </a:lnTo>
                <a:lnTo>
                  <a:pt x="5378" y="8979"/>
                </a:lnTo>
                <a:lnTo>
                  <a:pt x="5305" y="8858"/>
                </a:lnTo>
                <a:lnTo>
                  <a:pt x="5257" y="8736"/>
                </a:lnTo>
                <a:lnTo>
                  <a:pt x="5232" y="8590"/>
                </a:lnTo>
                <a:lnTo>
                  <a:pt x="5232" y="8444"/>
                </a:lnTo>
                <a:lnTo>
                  <a:pt x="5257" y="8128"/>
                </a:lnTo>
                <a:lnTo>
                  <a:pt x="5354" y="7957"/>
                </a:lnTo>
                <a:lnTo>
                  <a:pt x="5451" y="7763"/>
                </a:lnTo>
                <a:lnTo>
                  <a:pt x="5500" y="7568"/>
                </a:lnTo>
                <a:lnTo>
                  <a:pt x="5549" y="7398"/>
                </a:lnTo>
                <a:lnTo>
                  <a:pt x="5622" y="7008"/>
                </a:lnTo>
                <a:lnTo>
                  <a:pt x="5695" y="6741"/>
                </a:lnTo>
                <a:lnTo>
                  <a:pt x="5841" y="6376"/>
                </a:lnTo>
                <a:lnTo>
                  <a:pt x="6011" y="6400"/>
                </a:lnTo>
                <a:lnTo>
                  <a:pt x="6181" y="6400"/>
                </a:lnTo>
                <a:lnTo>
                  <a:pt x="6400" y="6351"/>
                </a:lnTo>
                <a:lnTo>
                  <a:pt x="6619" y="6278"/>
                </a:lnTo>
                <a:close/>
                <a:moveTo>
                  <a:pt x="11194" y="9734"/>
                </a:moveTo>
                <a:lnTo>
                  <a:pt x="11194" y="9782"/>
                </a:lnTo>
                <a:lnTo>
                  <a:pt x="10999" y="10512"/>
                </a:lnTo>
                <a:lnTo>
                  <a:pt x="10756" y="11461"/>
                </a:lnTo>
                <a:lnTo>
                  <a:pt x="10634" y="11923"/>
                </a:lnTo>
                <a:lnTo>
                  <a:pt x="10488" y="12361"/>
                </a:lnTo>
                <a:lnTo>
                  <a:pt x="10366" y="12653"/>
                </a:lnTo>
                <a:lnTo>
                  <a:pt x="10220" y="12897"/>
                </a:lnTo>
                <a:lnTo>
                  <a:pt x="10050" y="13116"/>
                </a:lnTo>
                <a:lnTo>
                  <a:pt x="9831" y="13335"/>
                </a:lnTo>
                <a:lnTo>
                  <a:pt x="9612" y="13529"/>
                </a:lnTo>
                <a:lnTo>
                  <a:pt x="9369" y="13675"/>
                </a:lnTo>
                <a:lnTo>
                  <a:pt x="9101" y="13821"/>
                </a:lnTo>
                <a:lnTo>
                  <a:pt x="8833" y="13943"/>
                </a:lnTo>
                <a:lnTo>
                  <a:pt x="8615" y="14016"/>
                </a:lnTo>
                <a:lnTo>
                  <a:pt x="8371" y="14040"/>
                </a:lnTo>
                <a:lnTo>
                  <a:pt x="8128" y="14040"/>
                </a:lnTo>
                <a:lnTo>
                  <a:pt x="7885" y="14016"/>
                </a:lnTo>
                <a:lnTo>
                  <a:pt x="7812" y="13992"/>
                </a:lnTo>
                <a:lnTo>
                  <a:pt x="8055" y="13846"/>
                </a:lnTo>
                <a:lnTo>
                  <a:pt x="8298" y="13675"/>
                </a:lnTo>
                <a:lnTo>
                  <a:pt x="8688" y="13359"/>
                </a:lnTo>
                <a:lnTo>
                  <a:pt x="8906" y="13140"/>
                </a:lnTo>
                <a:lnTo>
                  <a:pt x="9150" y="12897"/>
                </a:lnTo>
                <a:lnTo>
                  <a:pt x="9393" y="12629"/>
                </a:lnTo>
                <a:lnTo>
                  <a:pt x="9612" y="12313"/>
                </a:lnTo>
                <a:lnTo>
                  <a:pt x="9807" y="12021"/>
                </a:lnTo>
                <a:lnTo>
                  <a:pt x="9953" y="11680"/>
                </a:lnTo>
                <a:lnTo>
                  <a:pt x="10074" y="11364"/>
                </a:lnTo>
                <a:lnTo>
                  <a:pt x="10099" y="11194"/>
                </a:lnTo>
                <a:lnTo>
                  <a:pt x="10099" y="11048"/>
                </a:lnTo>
                <a:lnTo>
                  <a:pt x="10099" y="10975"/>
                </a:lnTo>
                <a:lnTo>
                  <a:pt x="10050" y="10902"/>
                </a:lnTo>
                <a:lnTo>
                  <a:pt x="10001" y="10853"/>
                </a:lnTo>
                <a:lnTo>
                  <a:pt x="9953" y="10829"/>
                </a:lnTo>
                <a:lnTo>
                  <a:pt x="9880" y="10829"/>
                </a:lnTo>
                <a:lnTo>
                  <a:pt x="9807" y="10853"/>
                </a:lnTo>
                <a:lnTo>
                  <a:pt x="9734" y="10877"/>
                </a:lnTo>
                <a:lnTo>
                  <a:pt x="9685" y="10926"/>
                </a:lnTo>
                <a:lnTo>
                  <a:pt x="9539" y="11169"/>
                </a:lnTo>
                <a:lnTo>
                  <a:pt x="9417" y="11413"/>
                </a:lnTo>
                <a:lnTo>
                  <a:pt x="9296" y="11680"/>
                </a:lnTo>
                <a:lnTo>
                  <a:pt x="9174" y="11923"/>
                </a:lnTo>
                <a:lnTo>
                  <a:pt x="9004" y="12167"/>
                </a:lnTo>
                <a:lnTo>
                  <a:pt x="8809" y="12410"/>
                </a:lnTo>
                <a:lnTo>
                  <a:pt x="8615" y="12653"/>
                </a:lnTo>
                <a:lnTo>
                  <a:pt x="8396" y="12872"/>
                </a:lnTo>
                <a:lnTo>
                  <a:pt x="8152" y="13067"/>
                </a:lnTo>
                <a:lnTo>
                  <a:pt x="7909" y="13262"/>
                </a:lnTo>
                <a:lnTo>
                  <a:pt x="7666" y="13432"/>
                </a:lnTo>
                <a:lnTo>
                  <a:pt x="7398" y="13578"/>
                </a:lnTo>
                <a:lnTo>
                  <a:pt x="7301" y="13627"/>
                </a:lnTo>
                <a:lnTo>
                  <a:pt x="7276" y="13432"/>
                </a:lnTo>
                <a:lnTo>
                  <a:pt x="7252" y="13262"/>
                </a:lnTo>
                <a:lnTo>
                  <a:pt x="7252" y="13018"/>
                </a:lnTo>
                <a:lnTo>
                  <a:pt x="7252" y="12799"/>
                </a:lnTo>
                <a:lnTo>
                  <a:pt x="7325" y="12337"/>
                </a:lnTo>
                <a:lnTo>
                  <a:pt x="7422" y="11972"/>
                </a:lnTo>
                <a:lnTo>
                  <a:pt x="7544" y="11607"/>
                </a:lnTo>
                <a:lnTo>
                  <a:pt x="7617" y="11461"/>
                </a:lnTo>
                <a:lnTo>
                  <a:pt x="7714" y="11291"/>
                </a:lnTo>
                <a:lnTo>
                  <a:pt x="7836" y="11145"/>
                </a:lnTo>
                <a:lnTo>
                  <a:pt x="7982" y="11023"/>
                </a:lnTo>
                <a:lnTo>
                  <a:pt x="8323" y="10756"/>
                </a:lnTo>
                <a:lnTo>
                  <a:pt x="8688" y="10512"/>
                </a:lnTo>
                <a:lnTo>
                  <a:pt x="9077" y="10318"/>
                </a:lnTo>
                <a:lnTo>
                  <a:pt x="9490" y="10147"/>
                </a:lnTo>
                <a:lnTo>
                  <a:pt x="9904" y="10001"/>
                </a:lnTo>
                <a:lnTo>
                  <a:pt x="10342" y="9880"/>
                </a:lnTo>
                <a:lnTo>
                  <a:pt x="10780" y="9782"/>
                </a:lnTo>
                <a:lnTo>
                  <a:pt x="11194" y="9734"/>
                </a:lnTo>
                <a:close/>
                <a:moveTo>
                  <a:pt x="390" y="11218"/>
                </a:moveTo>
                <a:lnTo>
                  <a:pt x="731" y="11267"/>
                </a:lnTo>
                <a:lnTo>
                  <a:pt x="1071" y="11291"/>
                </a:lnTo>
                <a:lnTo>
                  <a:pt x="1412" y="11315"/>
                </a:lnTo>
                <a:lnTo>
                  <a:pt x="1753" y="11364"/>
                </a:lnTo>
                <a:lnTo>
                  <a:pt x="2239" y="11437"/>
                </a:lnTo>
                <a:lnTo>
                  <a:pt x="2702" y="11583"/>
                </a:lnTo>
                <a:lnTo>
                  <a:pt x="3164" y="11729"/>
                </a:lnTo>
                <a:lnTo>
                  <a:pt x="3602" y="11948"/>
                </a:lnTo>
                <a:lnTo>
                  <a:pt x="3797" y="12069"/>
                </a:lnTo>
                <a:lnTo>
                  <a:pt x="3991" y="12215"/>
                </a:lnTo>
                <a:lnTo>
                  <a:pt x="4162" y="12361"/>
                </a:lnTo>
                <a:lnTo>
                  <a:pt x="4332" y="12556"/>
                </a:lnTo>
                <a:lnTo>
                  <a:pt x="4478" y="12726"/>
                </a:lnTo>
                <a:lnTo>
                  <a:pt x="4624" y="12921"/>
                </a:lnTo>
                <a:lnTo>
                  <a:pt x="4867" y="13335"/>
                </a:lnTo>
                <a:lnTo>
                  <a:pt x="4989" y="13578"/>
                </a:lnTo>
                <a:lnTo>
                  <a:pt x="5038" y="13797"/>
                </a:lnTo>
                <a:lnTo>
                  <a:pt x="5062" y="14040"/>
                </a:lnTo>
                <a:lnTo>
                  <a:pt x="5038" y="14284"/>
                </a:lnTo>
                <a:lnTo>
                  <a:pt x="4989" y="14746"/>
                </a:lnTo>
                <a:lnTo>
                  <a:pt x="4916" y="15233"/>
                </a:lnTo>
                <a:lnTo>
                  <a:pt x="4746" y="15160"/>
                </a:lnTo>
                <a:lnTo>
                  <a:pt x="4551" y="15062"/>
                </a:lnTo>
                <a:lnTo>
                  <a:pt x="4210" y="14843"/>
                </a:lnTo>
                <a:lnTo>
                  <a:pt x="3870" y="14576"/>
                </a:lnTo>
                <a:lnTo>
                  <a:pt x="3529" y="14284"/>
                </a:lnTo>
                <a:lnTo>
                  <a:pt x="3091" y="13919"/>
                </a:lnTo>
                <a:lnTo>
                  <a:pt x="2702" y="13529"/>
                </a:lnTo>
                <a:lnTo>
                  <a:pt x="2531" y="13335"/>
                </a:lnTo>
                <a:lnTo>
                  <a:pt x="2385" y="13116"/>
                </a:lnTo>
                <a:lnTo>
                  <a:pt x="2239" y="12897"/>
                </a:lnTo>
                <a:lnTo>
                  <a:pt x="2069" y="12726"/>
                </a:lnTo>
                <a:lnTo>
                  <a:pt x="2020" y="12702"/>
                </a:lnTo>
                <a:lnTo>
                  <a:pt x="1972" y="12702"/>
                </a:lnTo>
                <a:lnTo>
                  <a:pt x="1923" y="12726"/>
                </a:lnTo>
                <a:lnTo>
                  <a:pt x="1899" y="12775"/>
                </a:lnTo>
                <a:lnTo>
                  <a:pt x="1874" y="12921"/>
                </a:lnTo>
                <a:lnTo>
                  <a:pt x="1874" y="13043"/>
                </a:lnTo>
                <a:lnTo>
                  <a:pt x="1899" y="13189"/>
                </a:lnTo>
                <a:lnTo>
                  <a:pt x="1947" y="13335"/>
                </a:lnTo>
                <a:lnTo>
                  <a:pt x="2020" y="13456"/>
                </a:lnTo>
                <a:lnTo>
                  <a:pt x="2118" y="13602"/>
                </a:lnTo>
                <a:lnTo>
                  <a:pt x="2337" y="13870"/>
                </a:lnTo>
                <a:lnTo>
                  <a:pt x="2580" y="14113"/>
                </a:lnTo>
                <a:lnTo>
                  <a:pt x="2823" y="14357"/>
                </a:lnTo>
                <a:lnTo>
                  <a:pt x="3261" y="14722"/>
                </a:lnTo>
                <a:lnTo>
                  <a:pt x="3578" y="14989"/>
                </a:lnTo>
                <a:lnTo>
                  <a:pt x="3918" y="15257"/>
                </a:lnTo>
                <a:lnTo>
                  <a:pt x="4259" y="15476"/>
                </a:lnTo>
                <a:lnTo>
                  <a:pt x="4600" y="15671"/>
                </a:lnTo>
                <a:lnTo>
                  <a:pt x="4210" y="15841"/>
                </a:lnTo>
                <a:lnTo>
                  <a:pt x="3797" y="15938"/>
                </a:lnTo>
                <a:lnTo>
                  <a:pt x="3383" y="15987"/>
                </a:lnTo>
                <a:lnTo>
                  <a:pt x="3188" y="16011"/>
                </a:lnTo>
                <a:lnTo>
                  <a:pt x="2994" y="15987"/>
                </a:lnTo>
                <a:lnTo>
                  <a:pt x="2799" y="15963"/>
                </a:lnTo>
                <a:lnTo>
                  <a:pt x="2604" y="15914"/>
                </a:lnTo>
                <a:lnTo>
                  <a:pt x="2410" y="15865"/>
                </a:lnTo>
                <a:lnTo>
                  <a:pt x="2215" y="15768"/>
                </a:lnTo>
                <a:lnTo>
                  <a:pt x="2045" y="15671"/>
                </a:lnTo>
                <a:lnTo>
                  <a:pt x="1850" y="15549"/>
                </a:lnTo>
                <a:lnTo>
                  <a:pt x="1680" y="15403"/>
                </a:lnTo>
                <a:lnTo>
                  <a:pt x="1509" y="15233"/>
                </a:lnTo>
                <a:lnTo>
                  <a:pt x="1339" y="15038"/>
                </a:lnTo>
                <a:lnTo>
                  <a:pt x="1193" y="14819"/>
                </a:lnTo>
                <a:lnTo>
                  <a:pt x="1071" y="14600"/>
                </a:lnTo>
                <a:lnTo>
                  <a:pt x="950" y="14357"/>
                </a:lnTo>
                <a:lnTo>
                  <a:pt x="852" y="14113"/>
                </a:lnTo>
                <a:lnTo>
                  <a:pt x="779" y="13846"/>
                </a:lnTo>
                <a:lnTo>
                  <a:pt x="658" y="13335"/>
                </a:lnTo>
                <a:lnTo>
                  <a:pt x="585" y="12799"/>
                </a:lnTo>
                <a:lnTo>
                  <a:pt x="512" y="12288"/>
                </a:lnTo>
                <a:lnTo>
                  <a:pt x="463" y="11753"/>
                </a:lnTo>
                <a:lnTo>
                  <a:pt x="390" y="11218"/>
                </a:lnTo>
                <a:close/>
                <a:moveTo>
                  <a:pt x="6230" y="1"/>
                </a:moveTo>
                <a:lnTo>
                  <a:pt x="5914" y="25"/>
                </a:lnTo>
                <a:lnTo>
                  <a:pt x="5622" y="122"/>
                </a:lnTo>
                <a:lnTo>
                  <a:pt x="5451" y="195"/>
                </a:lnTo>
                <a:lnTo>
                  <a:pt x="5305" y="293"/>
                </a:lnTo>
                <a:lnTo>
                  <a:pt x="5159" y="390"/>
                </a:lnTo>
                <a:lnTo>
                  <a:pt x="5062" y="536"/>
                </a:lnTo>
                <a:lnTo>
                  <a:pt x="4965" y="658"/>
                </a:lnTo>
                <a:lnTo>
                  <a:pt x="4892" y="804"/>
                </a:lnTo>
                <a:lnTo>
                  <a:pt x="4843" y="974"/>
                </a:lnTo>
                <a:lnTo>
                  <a:pt x="4794" y="1120"/>
                </a:lnTo>
                <a:lnTo>
                  <a:pt x="4648" y="998"/>
                </a:lnTo>
                <a:lnTo>
                  <a:pt x="4454" y="877"/>
                </a:lnTo>
                <a:lnTo>
                  <a:pt x="4283" y="804"/>
                </a:lnTo>
                <a:lnTo>
                  <a:pt x="4089" y="779"/>
                </a:lnTo>
                <a:lnTo>
                  <a:pt x="3894" y="779"/>
                </a:lnTo>
                <a:lnTo>
                  <a:pt x="3675" y="804"/>
                </a:lnTo>
                <a:lnTo>
                  <a:pt x="3480" y="877"/>
                </a:lnTo>
                <a:lnTo>
                  <a:pt x="3286" y="998"/>
                </a:lnTo>
                <a:lnTo>
                  <a:pt x="3115" y="1144"/>
                </a:lnTo>
                <a:lnTo>
                  <a:pt x="2945" y="1315"/>
                </a:lnTo>
                <a:lnTo>
                  <a:pt x="2799" y="1509"/>
                </a:lnTo>
                <a:lnTo>
                  <a:pt x="2677" y="1704"/>
                </a:lnTo>
                <a:lnTo>
                  <a:pt x="2580" y="1923"/>
                </a:lnTo>
                <a:lnTo>
                  <a:pt x="2507" y="2142"/>
                </a:lnTo>
                <a:lnTo>
                  <a:pt x="2458" y="2385"/>
                </a:lnTo>
                <a:lnTo>
                  <a:pt x="2410" y="2604"/>
                </a:lnTo>
                <a:lnTo>
                  <a:pt x="2410" y="2799"/>
                </a:lnTo>
                <a:lnTo>
                  <a:pt x="2434" y="2994"/>
                </a:lnTo>
                <a:lnTo>
                  <a:pt x="2483" y="3188"/>
                </a:lnTo>
                <a:lnTo>
                  <a:pt x="2556" y="3359"/>
                </a:lnTo>
                <a:lnTo>
                  <a:pt x="2312" y="3407"/>
                </a:lnTo>
                <a:lnTo>
                  <a:pt x="2093" y="3480"/>
                </a:lnTo>
                <a:lnTo>
                  <a:pt x="1899" y="3602"/>
                </a:lnTo>
                <a:lnTo>
                  <a:pt x="1728" y="3748"/>
                </a:lnTo>
                <a:lnTo>
                  <a:pt x="1558" y="3918"/>
                </a:lnTo>
                <a:lnTo>
                  <a:pt x="1436" y="4113"/>
                </a:lnTo>
                <a:lnTo>
                  <a:pt x="1315" y="4307"/>
                </a:lnTo>
                <a:lnTo>
                  <a:pt x="1217" y="4526"/>
                </a:lnTo>
                <a:lnTo>
                  <a:pt x="1169" y="4745"/>
                </a:lnTo>
                <a:lnTo>
                  <a:pt x="1144" y="4964"/>
                </a:lnTo>
                <a:lnTo>
                  <a:pt x="1144" y="5183"/>
                </a:lnTo>
                <a:lnTo>
                  <a:pt x="1169" y="5402"/>
                </a:lnTo>
                <a:lnTo>
                  <a:pt x="1242" y="5597"/>
                </a:lnTo>
                <a:lnTo>
                  <a:pt x="1315" y="5816"/>
                </a:lnTo>
                <a:lnTo>
                  <a:pt x="1412" y="5986"/>
                </a:lnTo>
                <a:lnTo>
                  <a:pt x="1534" y="6181"/>
                </a:lnTo>
                <a:lnTo>
                  <a:pt x="1607" y="6254"/>
                </a:lnTo>
                <a:lnTo>
                  <a:pt x="1704" y="6327"/>
                </a:lnTo>
                <a:lnTo>
                  <a:pt x="1899" y="6449"/>
                </a:lnTo>
                <a:lnTo>
                  <a:pt x="2142" y="6522"/>
                </a:lnTo>
                <a:lnTo>
                  <a:pt x="2385" y="6570"/>
                </a:lnTo>
                <a:lnTo>
                  <a:pt x="2264" y="6814"/>
                </a:lnTo>
                <a:lnTo>
                  <a:pt x="2191" y="7081"/>
                </a:lnTo>
                <a:lnTo>
                  <a:pt x="2166" y="7349"/>
                </a:lnTo>
                <a:lnTo>
                  <a:pt x="2191" y="7617"/>
                </a:lnTo>
                <a:lnTo>
                  <a:pt x="2239" y="7884"/>
                </a:lnTo>
                <a:lnTo>
                  <a:pt x="2337" y="8152"/>
                </a:lnTo>
                <a:lnTo>
                  <a:pt x="2458" y="8395"/>
                </a:lnTo>
                <a:lnTo>
                  <a:pt x="2629" y="8614"/>
                </a:lnTo>
                <a:lnTo>
                  <a:pt x="2750" y="8712"/>
                </a:lnTo>
                <a:lnTo>
                  <a:pt x="2848" y="8809"/>
                </a:lnTo>
                <a:lnTo>
                  <a:pt x="2969" y="8906"/>
                </a:lnTo>
                <a:lnTo>
                  <a:pt x="3115" y="8955"/>
                </a:lnTo>
                <a:lnTo>
                  <a:pt x="3237" y="9004"/>
                </a:lnTo>
                <a:lnTo>
                  <a:pt x="3359" y="9052"/>
                </a:lnTo>
                <a:lnTo>
                  <a:pt x="3651" y="9077"/>
                </a:lnTo>
                <a:lnTo>
                  <a:pt x="3918" y="9052"/>
                </a:lnTo>
                <a:lnTo>
                  <a:pt x="4186" y="9004"/>
                </a:lnTo>
                <a:lnTo>
                  <a:pt x="4478" y="8882"/>
                </a:lnTo>
                <a:lnTo>
                  <a:pt x="4721" y="8736"/>
                </a:lnTo>
                <a:lnTo>
                  <a:pt x="4794" y="8687"/>
                </a:lnTo>
                <a:lnTo>
                  <a:pt x="4843" y="8906"/>
                </a:lnTo>
                <a:lnTo>
                  <a:pt x="4940" y="9101"/>
                </a:lnTo>
                <a:lnTo>
                  <a:pt x="5062" y="9296"/>
                </a:lnTo>
                <a:lnTo>
                  <a:pt x="5232" y="9442"/>
                </a:lnTo>
                <a:lnTo>
                  <a:pt x="5403" y="9588"/>
                </a:lnTo>
                <a:lnTo>
                  <a:pt x="5622" y="9685"/>
                </a:lnTo>
                <a:lnTo>
                  <a:pt x="5841" y="9782"/>
                </a:lnTo>
                <a:lnTo>
                  <a:pt x="6084" y="9855"/>
                </a:lnTo>
                <a:lnTo>
                  <a:pt x="6011" y="10074"/>
                </a:lnTo>
                <a:lnTo>
                  <a:pt x="5987" y="10293"/>
                </a:lnTo>
                <a:lnTo>
                  <a:pt x="5962" y="10537"/>
                </a:lnTo>
                <a:lnTo>
                  <a:pt x="5962" y="10780"/>
                </a:lnTo>
                <a:lnTo>
                  <a:pt x="5987" y="11267"/>
                </a:lnTo>
                <a:lnTo>
                  <a:pt x="6011" y="11705"/>
                </a:lnTo>
                <a:lnTo>
                  <a:pt x="5987" y="12459"/>
                </a:lnTo>
                <a:lnTo>
                  <a:pt x="5962" y="13213"/>
                </a:lnTo>
                <a:lnTo>
                  <a:pt x="5889" y="13943"/>
                </a:lnTo>
                <a:lnTo>
                  <a:pt x="5792" y="14697"/>
                </a:lnTo>
                <a:lnTo>
                  <a:pt x="5670" y="15403"/>
                </a:lnTo>
                <a:lnTo>
                  <a:pt x="5451" y="15379"/>
                </a:lnTo>
                <a:lnTo>
                  <a:pt x="5524" y="14843"/>
                </a:lnTo>
                <a:lnTo>
                  <a:pt x="5573" y="14308"/>
                </a:lnTo>
                <a:lnTo>
                  <a:pt x="5573" y="14065"/>
                </a:lnTo>
                <a:lnTo>
                  <a:pt x="5549" y="13797"/>
                </a:lnTo>
                <a:lnTo>
                  <a:pt x="5500" y="13529"/>
                </a:lnTo>
                <a:lnTo>
                  <a:pt x="5403" y="13262"/>
                </a:lnTo>
                <a:lnTo>
                  <a:pt x="5305" y="13043"/>
                </a:lnTo>
                <a:lnTo>
                  <a:pt x="5159" y="12799"/>
                </a:lnTo>
                <a:lnTo>
                  <a:pt x="5013" y="12580"/>
                </a:lnTo>
                <a:lnTo>
                  <a:pt x="4843" y="12361"/>
                </a:lnTo>
                <a:lnTo>
                  <a:pt x="4673" y="12167"/>
                </a:lnTo>
                <a:lnTo>
                  <a:pt x="4478" y="11972"/>
                </a:lnTo>
                <a:lnTo>
                  <a:pt x="4259" y="11802"/>
                </a:lnTo>
                <a:lnTo>
                  <a:pt x="4064" y="11656"/>
                </a:lnTo>
                <a:lnTo>
                  <a:pt x="3845" y="11510"/>
                </a:lnTo>
                <a:lnTo>
                  <a:pt x="3626" y="11388"/>
                </a:lnTo>
                <a:lnTo>
                  <a:pt x="3383" y="11291"/>
                </a:lnTo>
                <a:lnTo>
                  <a:pt x="3140" y="11218"/>
                </a:lnTo>
                <a:lnTo>
                  <a:pt x="2653" y="11072"/>
                </a:lnTo>
                <a:lnTo>
                  <a:pt x="2142" y="10975"/>
                </a:lnTo>
                <a:lnTo>
                  <a:pt x="1655" y="10877"/>
                </a:lnTo>
                <a:lnTo>
                  <a:pt x="1120" y="10804"/>
                </a:lnTo>
                <a:lnTo>
                  <a:pt x="852" y="10780"/>
                </a:lnTo>
                <a:lnTo>
                  <a:pt x="585" y="10780"/>
                </a:lnTo>
                <a:lnTo>
                  <a:pt x="342" y="10804"/>
                </a:lnTo>
                <a:lnTo>
                  <a:pt x="98" y="10877"/>
                </a:lnTo>
                <a:lnTo>
                  <a:pt x="25" y="10926"/>
                </a:lnTo>
                <a:lnTo>
                  <a:pt x="1" y="10999"/>
                </a:lnTo>
                <a:lnTo>
                  <a:pt x="1" y="11072"/>
                </a:lnTo>
                <a:lnTo>
                  <a:pt x="50" y="11145"/>
                </a:lnTo>
                <a:lnTo>
                  <a:pt x="25" y="11437"/>
                </a:lnTo>
                <a:lnTo>
                  <a:pt x="1" y="11729"/>
                </a:lnTo>
                <a:lnTo>
                  <a:pt x="1" y="12045"/>
                </a:lnTo>
                <a:lnTo>
                  <a:pt x="1" y="12337"/>
                </a:lnTo>
                <a:lnTo>
                  <a:pt x="25" y="12678"/>
                </a:lnTo>
                <a:lnTo>
                  <a:pt x="74" y="12994"/>
                </a:lnTo>
                <a:lnTo>
                  <a:pt x="123" y="13310"/>
                </a:lnTo>
                <a:lnTo>
                  <a:pt x="196" y="13627"/>
                </a:lnTo>
                <a:lnTo>
                  <a:pt x="293" y="13919"/>
                </a:lnTo>
                <a:lnTo>
                  <a:pt x="415" y="14235"/>
                </a:lnTo>
                <a:lnTo>
                  <a:pt x="536" y="14527"/>
                </a:lnTo>
                <a:lnTo>
                  <a:pt x="658" y="14819"/>
                </a:lnTo>
                <a:lnTo>
                  <a:pt x="828" y="15087"/>
                </a:lnTo>
                <a:lnTo>
                  <a:pt x="974" y="15330"/>
                </a:lnTo>
                <a:lnTo>
                  <a:pt x="1169" y="15549"/>
                </a:lnTo>
                <a:lnTo>
                  <a:pt x="1363" y="15768"/>
                </a:lnTo>
                <a:lnTo>
                  <a:pt x="1558" y="15938"/>
                </a:lnTo>
                <a:lnTo>
                  <a:pt x="1777" y="16060"/>
                </a:lnTo>
                <a:lnTo>
                  <a:pt x="1996" y="16182"/>
                </a:lnTo>
                <a:lnTo>
                  <a:pt x="2215" y="16303"/>
                </a:lnTo>
                <a:lnTo>
                  <a:pt x="2458" y="16376"/>
                </a:lnTo>
                <a:lnTo>
                  <a:pt x="2702" y="16425"/>
                </a:lnTo>
                <a:lnTo>
                  <a:pt x="2945" y="16474"/>
                </a:lnTo>
                <a:lnTo>
                  <a:pt x="3213" y="16498"/>
                </a:lnTo>
                <a:lnTo>
                  <a:pt x="3456" y="16474"/>
                </a:lnTo>
                <a:lnTo>
                  <a:pt x="3724" y="16474"/>
                </a:lnTo>
                <a:lnTo>
                  <a:pt x="3967" y="16425"/>
                </a:lnTo>
                <a:lnTo>
                  <a:pt x="4210" y="16352"/>
                </a:lnTo>
                <a:lnTo>
                  <a:pt x="4454" y="16279"/>
                </a:lnTo>
                <a:lnTo>
                  <a:pt x="4673" y="16157"/>
                </a:lnTo>
                <a:lnTo>
                  <a:pt x="4892" y="16036"/>
                </a:lnTo>
                <a:lnTo>
                  <a:pt x="5086" y="15890"/>
                </a:lnTo>
                <a:lnTo>
                  <a:pt x="5257" y="15890"/>
                </a:lnTo>
                <a:lnTo>
                  <a:pt x="5549" y="15914"/>
                </a:lnTo>
                <a:lnTo>
                  <a:pt x="5330" y="16693"/>
                </a:lnTo>
                <a:lnTo>
                  <a:pt x="5111" y="17471"/>
                </a:lnTo>
                <a:lnTo>
                  <a:pt x="4867" y="18128"/>
                </a:lnTo>
                <a:lnTo>
                  <a:pt x="4746" y="18445"/>
                </a:lnTo>
                <a:lnTo>
                  <a:pt x="4575" y="18761"/>
                </a:lnTo>
                <a:lnTo>
                  <a:pt x="4429" y="19004"/>
                </a:lnTo>
                <a:lnTo>
                  <a:pt x="4259" y="19272"/>
                </a:lnTo>
                <a:lnTo>
                  <a:pt x="4186" y="19394"/>
                </a:lnTo>
                <a:lnTo>
                  <a:pt x="4113" y="19540"/>
                </a:lnTo>
                <a:lnTo>
                  <a:pt x="4089" y="19686"/>
                </a:lnTo>
                <a:lnTo>
                  <a:pt x="4064" y="19832"/>
                </a:lnTo>
                <a:lnTo>
                  <a:pt x="4089" y="19880"/>
                </a:lnTo>
                <a:lnTo>
                  <a:pt x="4089" y="19929"/>
                </a:lnTo>
                <a:lnTo>
                  <a:pt x="4162" y="19977"/>
                </a:lnTo>
                <a:lnTo>
                  <a:pt x="4259" y="20002"/>
                </a:lnTo>
                <a:lnTo>
                  <a:pt x="4356" y="19953"/>
                </a:lnTo>
                <a:lnTo>
                  <a:pt x="4575" y="19734"/>
                </a:lnTo>
                <a:lnTo>
                  <a:pt x="4770" y="19491"/>
                </a:lnTo>
                <a:lnTo>
                  <a:pt x="4940" y="19223"/>
                </a:lnTo>
                <a:lnTo>
                  <a:pt x="5086" y="18931"/>
                </a:lnTo>
                <a:lnTo>
                  <a:pt x="5208" y="18639"/>
                </a:lnTo>
                <a:lnTo>
                  <a:pt x="5330" y="18347"/>
                </a:lnTo>
                <a:lnTo>
                  <a:pt x="5549" y="17763"/>
                </a:lnTo>
                <a:lnTo>
                  <a:pt x="5768" y="17082"/>
                </a:lnTo>
                <a:lnTo>
                  <a:pt x="5962" y="16376"/>
                </a:lnTo>
                <a:lnTo>
                  <a:pt x="6108" y="15695"/>
                </a:lnTo>
                <a:lnTo>
                  <a:pt x="6254" y="14989"/>
                </a:lnTo>
                <a:lnTo>
                  <a:pt x="6352" y="14308"/>
                </a:lnTo>
                <a:lnTo>
                  <a:pt x="6571" y="14357"/>
                </a:lnTo>
                <a:lnTo>
                  <a:pt x="6814" y="14357"/>
                </a:lnTo>
                <a:lnTo>
                  <a:pt x="7033" y="14332"/>
                </a:lnTo>
                <a:lnTo>
                  <a:pt x="7276" y="14259"/>
                </a:lnTo>
                <a:lnTo>
                  <a:pt x="7422" y="14332"/>
                </a:lnTo>
                <a:lnTo>
                  <a:pt x="7593" y="14405"/>
                </a:lnTo>
                <a:lnTo>
                  <a:pt x="7763" y="14454"/>
                </a:lnTo>
                <a:lnTo>
                  <a:pt x="7933" y="14478"/>
                </a:lnTo>
                <a:lnTo>
                  <a:pt x="8298" y="14527"/>
                </a:lnTo>
                <a:lnTo>
                  <a:pt x="8615" y="14478"/>
                </a:lnTo>
                <a:lnTo>
                  <a:pt x="8882" y="14430"/>
                </a:lnTo>
                <a:lnTo>
                  <a:pt x="9150" y="14332"/>
                </a:lnTo>
                <a:lnTo>
                  <a:pt x="9442" y="14211"/>
                </a:lnTo>
                <a:lnTo>
                  <a:pt x="9685" y="14065"/>
                </a:lnTo>
                <a:lnTo>
                  <a:pt x="9928" y="13894"/>
                </a:lnTo>
                <a:lnTo>
                  <a:pt x="10172" y="13724"/>
                </a:lnTo>
                <a:lnTo>
                  <a:pt x="10366" y="13505"/>
                </a:lnTo>
                <a:lnTo>
                  <a:pt x="10537" y="13286"/>
                </a:lnTo>
                <a:lnTo>
                  <a:pt x="10731" y="12994"/>
                </a:lnTo>
                <a:lnTo>
                  <a:pt x="10877" y="12702"/>
                </a:lnTo>
                <a:lnTo>
                  <a:pt x="10999" y="12386"/>
                </a:lnTo>
                <a:lnTo>
                  <a:pt x="11121" y="12069"/>
                </a:lnTo>
                <a:lnTo>
                  <a:pt x="11291" y="11413"/>
                </a:lnTo>
                <a:lnTo>
                  <a:pt x="11461" y="10756"/>
                </a:lnTo>
                <a:lnTo>
                  <a:pt x="11559" y="10391"/>
                </a:lnTo>
                <a:lnTo>
                  <a:pt x="11632" y="10172"/>
                </a:lnTo>
                <a:lnTo>
                  <a:pt x="11705" y="9928"/>
                </a:lnTo>
                <a:lnTo>
                  <a:pt x="11729" y="9709"/>
                </a:lnTo>
                <a:lnTo>
                  <a:pt x="11729" y="9490"/>
                </a:lnTo>
                <a:lnTo>
                  <a:pt x="11729" y="9393"/>
                </a:lnTo>
                <a:lnTo>
                  <a:pt x="11680" y="9296"/>
                </a:lnTo>
                <a:lnTo>
                  <a:pt x="11632" y="9223"/>
                </a:lnTo>
                <a:lnTo>
                  <a:pt x="11583" y="9174"/>
                </a:lnTo>
                <a:lnTo>
                  <a:pt x="11486" y="9125"/>
                </a:lnTo>
                <a:lnTo>
                  <a:pt x="11413" y="9150"/>
                </a:lnTo>
                <a:lnTo>
                  <a:pt x="11340" y="9174"/>
                </a:lnTo>
                <a:lnTo>
                  <a:pt x="11291" y="9247"/>
                </a:lnTo>
                <a:lnTo>
                  <a:pt x="11072" y="9223"/>
                </a:lnTo>
                <a:lnTo>
                  <a:pt x="10829" y="9247"/>
                </a:lnTo>
                <a:lnTo>
                  <a:pt x="10610" y="9296"/>
                </a:lnTo>
                <a:lnTo>
                  <a:pt x="10366" y="9344"/>
                </a:lnTo>
                <a:lnTo>
                  <a:pt x="9904" y="9490"/>
                </a:lnTo>
                <a:lnTo>
                  <a:pt x="9466" y="9661"/>
                </a:lnTo>
                <a:lnTo>
                  <a:pt x="8955" y="9880"/>
                </a:lnTo>
                <a:lnTo>
                  <a:pt x="8444" y="10147"/>
                </a:lnTo>
                <a:lnTo>
                  <a:pt x="8177" y="10293"/>
                </a:lnTo>
                <a:lnTo>
                  <a:pt x="7958" y="10439"/>
                </a:lnTo>
                <a:lnTo>
                  <a:pt x="7714" y="10610"/>
                </a:lnTo>
                <a:lnTo>
                  <a:pt x="7495" y="10804"/>
                </a:lnTo>
                <a:lnTo>
                  <a:pt x="7349" y="10950"/>
                </a:lnTo>
                <a:lnTo>
                  <a:pt x="7228" y="11145"/>
                </a:lnTo>
                <a:lnTo>
                  <a:pt x="7130" y="11340"/>
                </a:lnTo>
                <a:lnTo>
                  <a:pt x="7033" y="11559"/>
                </a:lnTo>
                <a:lnTo>
                  <a:pt x="6984" y="11778"/>
                </a:lnTo>
                <a:lnTo>
                  <a:pt x="6911" y="12021"/>
                </a:lnTo>
                <a:lnTo>
                  <a:pt x="6838" y="12459"/>
                </a:lnTo>
                <a:lnTo>
                  <a:pt x="6814" y="12726"/>
                </a:lnTo>
                <a:lnTo>
                  <a:pt x="6790" y="13091"/>
                </a:lnTo>
                <a:lnTo>
                  <a:pt x="6814" y="13286"/>
                </a:lnTo>
                <a:lnTo>
                  <a:pt x="6838" y="13481"/>
                </a:lnTo>
                <a:lnTo>
                  <a:pt x="6887" y="13627"/>
                </a:lnTo>
                <a:lnTo>
                  <a:pt x="6984" y="13748"/>
                </a:lnTo>
                <a:lnTo>
                  <a:pt x="6692" y="13846"/>
                </a:lnTo>
                <a:lnTo>
                  <a:pt x="6400" y="13967"/>
                </a:lnTo>
                <a:lnTo>
                  <a:pt x="6449" y="13116"/>
                </a:lnTo>
                <a:lnTo>
                  <a:pt x="6473" y="12240"/>
                </a:lnTo>
                <a:lnTo>
                  <a:pt x="6449" y="11656"/>
                </a:lnTo>
                <a:lnTo>
                  <a:pt x="6400" y="11072"/>
                </a:lnTo>
                <a:lnTo>
                  <a:pt x="6352" y="10488"/>
                </a:lnTo>
                <a:lnTo>
                  <a:pt x="6352" y="9904"/>
                </a:lnTo>
                <a:lnTo>
                  <a:pt x="6522" y="9928"/>
                </a:lnTo>
                <a:lnTo>
                  <a:pt x="6668" y="9928"/>
                </a:lnTo>
                <a:lnTo>
                  <a:pt x="6814" y="9904"/>
                </a:lnTo>
                <a:lnTo>
                  <a:pt x="6960" y="9880"/>
                </a:lnTo>
                <a:lnTo>
                  <a:pt x="7106" y="9831"/>
                </a:lnTo>
                <a:lnTo>
                  <a:pt x="7252" y="9782"/>
                </a:lnTo>
                <a:lnTo>
                  <a:pt x="7374" y="9709"/>
                </a:lnTo>
                <a:lnTo>
                  <a:pt x="7495" y="9636"/>
                </a:lnTo>
                <a:lnTo>
                  <a:pt x="7593" y="9539"/>
                </a:lnTo>
                <a:lnTo>
                  <a:pt x="7690" y="9417"/>
                </a:lnTo>
                <a:lnTo>
                  <a:pt x="7763" y="9320"/>
                </a:lnTo>
                <a:lnTo>
                  <a:pt x="7812" y="9174"/>
                </a:lnTo>
                <a:lnTo>
                  <a:pt x="7860" y="9052"/>
                </a:lnTo>
                <a:lnTo>
                  <a:pt x="7885" y="8906"/>
                </a:lnTo>
                <a:lnTo>
                  <a:pt x="7909" y="8736"/>
                </a:lnTo>
                <a:lnTo>
                  <a:pt x="7885" y="8566"/>
                </a:lnTo>
                <a:lnTo>
                  <a:pt x="8079" y="8687"/>
                </a:lnTo>
                <a:lnTo>
                  <a:pt x="8250" y="8785"/>
                </a:lnTo>
                <a:lnTo>
                  <a:pt x="8444" y="8858"/>
                </a:lnTo>
                <a:lnTo>
                  <a:pt x="8639" y="8882"/>
                </a:lnTo>
                <a:lnTo>
                  <a:pt x="9077" y="8882"/>
                </a:lnTo>
                <a:lnTo>
                  <a:pt x="9296" y="8809"/>
                </a:lnTo>
                <a:lnTo>
                  <a:pt x="9515" y="8736"/>
                </a:lnTo>
                <a:lnTo>
                  <a:pt x="9661" y="8663"/>
                </a:lnTo>
                <a:lnTo>
                  <a:pt x="9807" y="8590"/>
                </a:lnTo>
                <a:lnTo>
                  <a:pt x="9928" y="8493"/>
                </a:lnTo>
                <a:lnTo>
                  <a:pt x="10026" y="8395"/>
                </a:lnTo>
                <a:lnTo>
                  <a:pt x="10123" y="8274"/>
                </a:lnTo>
                <a:lnTo>
                  <a:pt x="10220" y="8152"/>
                </a:lnTo>
                <a:lnTo>
                  <a:pt x="10269" y="8006"/>
                </a:lnTo>
                <a:lnTo>
                  <a:pt x="10318" y="7884"/>
                </a:lnTo>
                <a:lnTo>
                  <a:pt x="10366" y="7738"/>
                </a:lnTo>
                <a:lnTo>
                  <a:pt x="10391" y="7592"/>
                </a:lnTo>
                <a:lnTo>
                  <a:pt x="10391" y="7446"/>
                </a:lnTo>
                <a:lnTo>
                  <a:pt x="10391" y="7300"/>
                </a:lnTo>
                <a:lnTo>
                  <a:pt x="10366" y="7154"/>
                </a:lnTo>
                <a:lnTo>
                  <a:pt x="10318" y="7008"/>
                </a:lnTo>
                <a:lnTo>
                  <a:pt x="10245" y="6862"/>
                </a:lnTo>
                <a:lnTo>
                  <a:pt x="10172" y="6716"/>
                </a:lnTo>
                <a:lnTo>
                  <a:pt x="10172" y="6692"/>
                </a:lnTo>
                <a:lnTo>
                  <a:pt x="10342" y="6668"/>
                </a:lnTo>
                <a:lnTo>
                  <a:pt x="10488" y="6619"/>
                </a:lnTo>
                <a:lnTo>
                  <a:pt x="10634" y="6546"/>
                </a:lnTo>
                <a:lnTo>
                  <a:pt x="10780" y="6449"/>
                </a:lnTo>
                <a:lnTo>
                  <a:pt x="10877" y="6327"/>
                </a:lnTo>
                <a:lnTo>
                  <a:pt x="10999" y="6205"/>
                </a:lnTo>
                <a:lnTo>
                  <a:pt x="11096" y="6059"/>
                </a:lnTo>
                <a:lnTo>
                  <a:pt x="11169" y="5913"/>
                </a:lnTo>
                <a:lnTo>
                  <a:pt x="11291" y="5597"/>
                </a:lnTo>
                <a:lnTo>
                  <a:pt x="11364" y="5256"/>
                </a:lnTo>
                <a:lnTo>
                  <a:pt x="11388" y="4916"/>
                </a:lnTo>
                <a:lnTo>
                  <a:pt x="11388" y="4599"/>
                </a:lnTo>
                <a:lnTo>
                  <a:pt x="11315" y="4307"/>
                </a:lnTo>
                <a:lnTo>
                  <a:pt x="11218" y="4088"/>
                </a:lnTo>
                <a:lnTo>
                  <a:pt x="11096" y="3894"/>
                </a:lnTo>
                <a:lnTo>
                  <a:pt x="10926" y="3748"/>
                </a:lnTo>
                <a:lnTo>
                  <a:pt x="10731" y="3626"/>
                </a:lnTo>
                <a:lnTo>
                  <a:pt x="10512" y="3553"/>
                </a:lnTo>
                <a:lnTo>
                  <a:pt x="10269" y="3529"/>
                </a:lnTo>
                <a:lnTo>
                  <a:pt x="10026" y="3505"/>
                </a:lnTo>
                <a:lnTo>
                  <a:pt x="10196" y="3310"/>
                </a:lnTo>
                <a:lnTo>
                  <a:pt x="10269" y="3188"/>
                </a:lnTo>
                <a:lnTo>
                  <a:pt x="10342" y="3042"/>
                </a:lnTo>
                <a:lnTo>
                  <a:pt x="10391" y="2896"/>
                </a:lnTo>
                <a:lnTo>
                  <a:pt x="10415" y="2726"/>
                </a:lnTo>
                <a:lnTo>
                  <a:pt x="10439" y="2580"/>
                </a:lnTo>
                <a:lnTo>
                  <a:pt x="10439" y="2434"/>
                </a:lnTo>
                <a:lnTo>
                  <a:pt x="10415" y="2264"/>
                </a:lnTo>
                <a:lnTo>
                  <a:pt x="10366" y="2118"/>
                </a:lnTo>
                <a:lnTo>
                  <a:pt x="10269" y="1826"/>
                </a:lnTo>
                <a:lnTo>
                  <a:pt x="10123" y="1534"/>
                </a:lnTo>
                <a:lnTo>
                  <a:pt x="9928" y="1290"/>
                </a:lnTo>
                <a:lnTo>
                  <a:pt x="9807" y="1193"/>
                </a:lnTo>
                <a:lnTo>
                  <a:pt x="9685" y="1096"/>
                </a:lnTo>
                <a:lnTo>
                  <a:pt x="9563" y="1023"/>
                </a:lnTo>
                <a:lnTo>
                  <a:pt x="9442" y="974"/>
                </a:lnTo>
                <a:lnTo>
                  <a:pt x="9198" y="901"/>
                </a:lnTo>
                <a:lnTo>
                  <a:pt x="8931" y="877"/>
                </a:lnTo>
                <a:lnTo>
                  <a:pt x="8663" y="901"/>
                </a:lnTo>
                <a:lnTo>
                  <a:pt x="8396" y="974"/>
                </a:lnTo>
                <a:lnTo>
                  <a:pt x="8152" y="1071"/>
                </a:lnTo>
                <a:lnTo>
                  <a:pt x="7909" y="1217"/>
                </a:lnTo>
                <a:lnTo>
                  <a:pt x="7714" y="1388"/>
                </a:lnTo>
                <a:lnTo>
                  <a:pt x="7714" y="1120"/>
                </a:lnTo>
                <a:lnTo>
                  <a:pt x="7666" y="852"/>
                </a:lnTo>
                <a:lnTo>
                  <a:pt x="7617" y="706"/>
                </a:lnTo>
                <a:lnTo>
                  <a:pt x="7568" y="560"/>
                </a:lnTo>
                <a:lnTo>
                  <a:pt x="7471" y="439"/>
                </a:lnTo>
                <a:lnTo>
                  <a:pt x="7374" y="317"/>
                </a:lnTo>
                <a:lnTo>
                  <a:pt x="7252" y="220"/>
                </a:lnTo>
                <a:lnTo>
                  <a:pt x="7130" y="147"/>
                </a:lnTo>
                <a:lnTo>
                  <a:pt x="6984" y="98"/>
                </a:lnTo>
                <a:lnTo>
                  <a:pt x="6838" y="49"/>
                </a:lnTo>
                <a:lnTo>
                  <a:pt x="65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2;p47">
            <a:extLst>
              <a:ext uri="{FF2B5EF4-FFF2-40B4-BE49-F238E27FC236}">
                <a16:creationId xmlns:a16="http://schemas.microsoft.com/office/drawing/2014/main" id="{4E9A6FBF-69C8-1FBB-2FE0-C83A87F1A990}"/>
              </a:ext>
            </a:extLst>
          </p:cNvPr>
          <p:cNvSpPr/>
          <p:nvPr/>
        </p:nvSpPr>
        <p:spPr>
          <a:xfrm>
            <a:off x="5328943" y="3749115"/>
            <a:ext cx="1128846" cy="1004416"/>
          </a:xfrm>
          <a:custGeom>
            <a:avLst/>
            <a:gdLst/>
            <a:ahLst/>
            <a:cxnLst/>
            <a:rect l="l" t="t"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ctrTitle" idx="4294967295"/>
          </p:nvPr>
        </p:nvSpPr>
        <p:spPr>
          <a:xfrm>
            <a:off x="907487" y="1827135"/>
            <a:ext cx="5584367" cy="2709307"/>
          </a:xfrm>
          <a:prstGeom prst="rect">
            <a:avLst/>
          </a:prstGeom>
        </p:spPr>
        <p:txBody>
          <a:bodyPr spcFirstLastPara="1" wrap="square" lIns="0" tIns="0" rIns="0" bIns="0" anchor="b" anchorCtr="0">
            <a:noAutofit/>
          </a:bodyPr>
          <a:lstStyle/>
          <a:p>
            <a:pPr marL="0" lvl="0" indent="0" algn="l" rtl="0">
              <a:lnSpc>
                <a:spcPct val="150000"/>
              </a:lnSpc>
              <a:spcBef>
                <a:spcPts val="0"/>
              </a:spcBef>
              <a:spcAft>
                <a:spcPts val="0"/>
              </a:spcAft>
              <a:buNone/>
            </a:pPr>
            <a:r>
              <a:rPr lang="en-US" sz="5400" b="1" dirty="0">
                <a:solidFill>
                  <a:schemeClr val="accent5">
                    <a:lumMod val="75000"/>
                  </a:schemeClr>
                </a:solidFill>
                <a:latin typeface="Calibri" panose="020F0502020204030204" pitchFamily="34" charset="0"/>
                <a:cs typeface="Calibri" panose="020F0502020204030204" pitchFamily="34" charset="0"/>
              </a:rPr>
              <a:t>BÀI 15: </a:t>
            </a:r>
            <a:r>
              <a:rPr lang="en-US" sz="5400" b="1" dirty="0">
                <a:solidFill>
                  <a:schemeClr val="bg2">
                    <a:lumMod val="25000"/>
                  </a:schemeClr>
                </a:solidFill>
                <a:latin typeface="Calibri" panose="020F0502020204030204" pitchFamily="34" charset="0"/>
                <a:cs typeface="Calibri" panose="020F0502020204030204" pitchFamily="34" charset="0"/>
              </a:rPr>
              <a:t>THIẾT KẾ, TẠO DÁNG XE ĐẠP</a:t>
            </a:r>
          </a:p>
        </p:txBody>
      </p:sp>
      <p:sp>
        <p:nvSpPr>
          <p:cNvPr id="90" name="Google Shape;90;p18"/>
          <p:cNvSpPr/>
          <p:nvPr/>
        </p:nvSpPr>
        <p:spPr>
          <a:xfrm>
            <a:off x="6075336" y="1084881"/>
            <a:ext cx="2172137" cy="2096908"/>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1" name="Google Shape;91;p18"/>
          <p:cNvSpPr/>
          <p:nvPr/>
        </p:nvSpPr>
        <p:spPr>
          <a:xfrm rot="1472952">
            <a:off x="6526381" y="3393293"/>
            <a:ext cx="1004667" cy="97867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2" name="Google Shape;92;p18"/>
          <p:cNvSpPr/>
          <p:nvPr/>
        </p:nvSpPr>
        <p:spPr>
          <a:xfrm>
            <a:off x="5412371" y="1266902"/>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3" name="Google Shape;93;p18"/>
          <p:cNvSpPr/>
          <p:nvPr/>
        </p:nvSpPr>
        <p:spPr>
          <a:xfrm rot="2487053">
            <a:off x="7824868" y="3362548"/>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4" name="Google Shape;94;p1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a:off x="553926" y="282132"/>
            <a:ext cx="5511000" cy="775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000" b="1" dirty="0">
                <a:latin typeface="Calibri" panose="020F0502020204030204" pitchFamily="34" charset="0"/>
                <a:cs typeface="Calibri" panose="020F0502020204030204" pitchFamily="34" charset="0"/>
              </a:rPr>
              <a:t>NỘI DUNG BÀI HỌC </a:t>
            </a:r>
          </a:p>
        </p:txBody>
      </p:sp>
      <p:sp>
        <p:nvSpPr>
          <p:cNvPr id="401" name="Google Shape;401;p41"/>
          <p:cNvSpPr txBox="1">
            <a:spLocks noGrp="1"/>
          </p:cNvSpPr>
          <p:nvPr>
            <p:ph type="sldNum" idx="12"/>
          </p:nvPr>
        </p:nvSpPr>
        <p:spPr>
          <a:xfrm>
            <a:off x="264750" y="4836124"/>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a:t>
            </a:fld>
            <a:endParaRPr dirty="0"/>
          </a:p>
        </p:txBody>
      </p:sp>
      <p:sp>
        <p:nvSpPr>
          <p:cNvPr id="402" name="Google Shape;402;p41"/>
          <p:cNvSpPr/>
          <p:nvPr/>
        </p:nvSpPr>
        <p:spPr>
          <a:xfrm>
            <a:off x="698782" y="1467413"/>
            <a:ext cx="3799844"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91425" tIns="91425" rIns="1371600" bIns="91425" anchor="t" anchorCtr="0">
            <a:noAutofit/>
          </a:bodyPr>
          <a:lstStyle/>
          <a:p>
            <a:pPr marL="0" lvl="0" indent="0" rtl="0">
              <a:lnSpc>
                <a:spcPct val="150000"/>
              </a:lnSpc>
              <a:spcBef>
                <a:spcPts val="0"/>
              </a:spcBef>
              <a:spcAft>
                <a:spcPts val="0"/>
              </a:spcAft>
              <a:buNone/>
            </a:pPr>
            <a:r>
              <a:rPr lang="en-US" sz="2400" dirty="0">
                <a:solidFill>
                  <a:schemeClr val="dk1"/>
                </a:solidFill>
                <a:latin typeface="Cabin" panose="020B0604020202020204" charset="0"/>
                <a:ea typeface="EB Garamond"/>
                <a:cs typeface="Calibri" panose="020F0502020204030204" pitchFamily="34" charset="0"/>
                <a:sym typeface="EB Garamond"/>
              </a:rPr>
              <a:t>QUAN SÁT VÀ NHẬN THỨC</a:t>
            </a:r>
            <a:endParaRPr sz="2400" dirty="0">
              <a:solidFill>
                <a:schemeClr val="dk1"/>
              </a:solidFill>
              <a:latin typeface="Cabin" panose="020B0604020202020204" charset="0"/>
              <a:ea typeface="EB Garamond"/>
              <a:cs typeface="Calibri" panose="020F0502020204030204" pitchFamily="34" charset="0"/>
              <a:sym typeface="EB Garamond"/>
            </a:endParaRPr>
          </a:p>
        </p:txBody>
      </p:sp>
      <p:sp>
        <p:nvSpPr>
          <p:cNvPr id="403" name="Google Shape;403;p41"/>
          <p:cNvSpPr/>
          <p:nvPr/>
        </p:nvSpPr>
        <p:spPr>
          <a:xfrm>
            <a:off x="4661661" y="1467130"/>
            <a:ext cx="3783557" cy="1506723"/>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1371600" tIns="91425" rIns="91425" bIns="91425" anchor="t" anchorCtr="0">
            <a:noAutofit/>
          </a:bodyPr>
          <a:lstStyle/>
          <a:p>
            <a:pPr algn="r">
              <a:lnSpc>
                <a:spcPct val="150000"/>
              </a:lnSpc>
            </a:pPr>
            <a:r>
              <a:rPr lang="vi-VN" sz="2400" dirty="0">
                <a:latin typeface="Cabin" panose="020B0604020202020204" charset="0"/>
              </a:rPr>
              <a:t>LUYỆN TẬP VÀ SÁNG TẠO</a:t>
            </a:r>
          </a:p>
        </p:txBody>
      </p:sp>
      <p:sp>
        <p:nvSpPr>
          <p:cNvPr id="404" name="Google Shape;404;p41"/>
          <p:cNvSpPr/>
          <p:nvPr/>
        </p:nvSpPr>
        <p:spPr>
          <a:xfrm>
            <a:off x="698782" y="3116490"/>
            <a:ext cx="3799844"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91425" tIns="91425" rIns="1371600" bIns="91425" anchor="b" anchorCtr="0">
            <a:noAutofit/>
          </a:bodyPr>
          <a:lstStyle/>
          <a:p>
            <a:pPr>
              <a:lnSpc>
                <a:spcPct val="150000"/>
              </a:lnSpc>
            </a:pPr>
            <a:r>
              <a:rPr lang="vi-VN" sz="2400" dirty="0">
                <a:latin typeface="Cabin" panose="020B0604020202020204" charset="0"/>
              </a:rPr>
              <a:t>PHÂN TÍCH VÀ ĐÁNH GIÁ</a:t>
            </a:r>
          </a:p>
        </p:txBody>
      </p:sp>
      <p:sp>
        <p:nvSpPr>
          <p:cNvPr id="405" name="Google Shape;405;p41"/>
          <p:cNvSpPr/>
          <p:nvPr/>
        </p:nvSpPr>
        <p:spPr>
          <a:xfrm>
            <a:off x="4661661" y="3114364"/>
            <a:ext cx="3783557"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1371600" tIns="91425" rIns="91425" bIns="91425" anchor="b" anchorCtr="0">
            <a:noAutofit/>
          </a:bodyPr>
          <a:lstStyle/>
          <a:p>
            <a:pPr algn="r">
              <a:lnSpc>
                <a:spcPct val="150000"/>
              </a:lnSpc>
            </a:pPr>
            <a:r>
              <a:rPr lang="vi-VN" sz="2800" dirty="0">
                <a:latin typeface="Cabin" panose="020B0604020202020204" charset="0"/>
              </a:rPr>
              <a:t>VẬN DỤNG</a:t>
            </a:r>
          </a:p>
        </p:txBody>
      </p:sp>
      <p:sp>
        <p:nvSpPr>
          <p:cNvPr id="406" name="Google Shape;406;p41"/>
          <p:cNvSpPr/>
          <p:nvPr/>
        </p:nvSpPr>
        <p:spPr>
          <a:xfrm>
            <a:off x="3366172" y="1819068"/>
            <a:ext cx="2266800" cy="22668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1"/>
          <p:cNvSpPr/>
          <p:nvPr/>
        </p:nvSpPr>
        <p:spPr>
          <a:xfrm rot="5400000">
            <a:off x="3529479" y="1819068"/>
            <a:ext cx="2266800" cy="2266800"/>
          </a:xfrm>
          <a:prstGeom prst="pie">
            <a:avLst>
              <a:gd name="adj1" fmla="val 10788866"/>
              <a:gd name="adj2" fmla="val 16200000"/>
            </a:avLst>
          </a:pr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1"/>
          <p:cNvSpPr/>
          <p:nvPr/>
        </p:nvSpPr>
        <p:spPr>
          <a:xfrm rot="10800000">
            <a:off x="3529479" y="1983652"/>
            <a:ext cx="2266800" cy="2266800"/>
          </a:xfrm>
          <a:prstGeom prst="pie">
            <a:avLst>
              <a:gd name="adj1" fmla="val 10788866"/>
              <a:gd name="adj2" fmla="val 16200000"/>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41"/>
          <p:cNvSpPr/>
          <p:nvPr/>
        </p:nvSpPr>
        <p:spPr>
          <a:xfrm rot="-5400000">
            <a:off x="3366172" y="1983652"/>
            <a:ext cx="2266800" cy="22668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1"/>
          <p:cNvSpPr/>
          <p:nvPr/>
        </p:nvSpPr>
        <p:spPr>
          <a:xfrm>
            <a:off x="3628444" y="2207221"/>
            <a:ext cx="688811" cy="667803"/>
          </a:xfrm>
          <a:prstGeom prst="rect">
            <a:avLst/>
          </a:prstGeom>
        </p:spPr>
        <p:txBody>
          <a:bodyPr>
            <a:prstTxWarp prst="textPlain">
              <a:avLst/>
            </a:prstTxWarp>
          </a:bodyPr>
          <a:lstStyle/>
          <a:p>
            <a:pPr lvl="0" algn="ctr"/>
            <a:r>
              <a:rPr lang="en-US" b="1" i="0" dirty="0">
                <a:ln>
                  <a:noFill/>
                </a:ln>
                <a:solidFill>
                  <a:schemeClr val="lt1"/>
                </a:solidFill>
                <a:latin typeface="Marcellus SC"/>
              </a:rPr>
              <a:t>01</a:t>
            </a:r>
            <a:endParaRPr b="1" i="0" dirty="0">
              <a:ln>
                <a:noFill/>
              </a:ln>
              <a:solidFill>
                <a:schemeClr val="lt1"/>
              </a:solidFill>
              <a:latin typeface="Marcellus SC"/>
            </a:endParaRPr>
          </a:p>
        </p:txBody>
      </p:sp>
      <p:sp>
        <p:nvSpPr>
          <p:cNvPr id="411" name="Google Shape;411;p41"/>
          <p:cNvSpPr/>
          <p:nvPr/>
        </p:nvSpPr>
        <p:spPr>
          <a:xfrm>
            <a:off x="4771158" y="2239002"/>
            <a:ext cx="792529" cy="611972"/>
          </a:xfrm>
          <a:prstGeom prst="rect">
            <a:avLst/>
          </a:prstGeom>
        </p:spPr>
        <p:txBody>
          <a:bodyPr>
            <a:prstTxWarp prst="textPlain">
              <a:avLst/>
            </a:prstTxWarp>
          </a:bodyPr>
          <a:lstStyle/>
          <a:p>
            <a:pPr lvl="0" algn="ctr"/>
            <a:r>
              <a:rPr lang="en-US" sz="1800" b="1" i="0" dirty="0">
                <a:ln>
                  <a:noFill/>
                </a:ln>
                <a:solidFill>
                  <a:schemeClr val="lt1"/>
                </a:solidFill>
                <a:latin typeface="Marcellus SC"/>
              </a:rPr>
              <a:t>02</a:t>
            </a:r>
            <a:endParaRPr sz="1800" b="1" i="0" dirty="0">
              <a:ln>
                <a:noFill/>
              </a:ln>
              <a:solidFill>
                <a:schemeClr val="lt1"/>
              </a:solidFill>
              <a:latin typeface="Marcellus SC"/>
            </a:endParaRPr>
          </a:p>
        </p:txBody>
      </p:sp>
      <p:sp>
        <p:nvSpPr>
          <p:cNvPr id="412" name="Google Shape;412;p41"/>
          <p:cNvSpPr/>
          <p:nvPr/>
        </p:nvSpPr>
        <p:spPr>
          <a:xfrm>
            <a:off x="3611585" y="3325792"/>
            <a:ext cx="770921" cy="665071"/>
          </a:xfrm>
          <a:prstGeom prst="rect">
            <a:avLst/>
          </a:prstGeom>
        </p:spPr>
        <p:txBody>
          <a:bodyPr>
            <a:prstTxWarp prst="textPlain">
              <a:avLst/>
            </a:prstTxWarp>
          </a:bodyPr>
          <a:lstStyle/>
          <a:p>
            <a:pPr lvl="0" algn="ctr"/>
            <a:r>
              <a:rPr lang="en-US" sz="1000" b="1" i="0" dirty="0">
                <a:ln>
                  <a:noFill/>
                </a:ln>
                <a:solidFill>
                  <a:schemeClr val="lt1"/>
                </a:solidFill>
                <a:latin typeface="Marcellus SC"/>
              </a:rPr>
              <a:t>03</a:t>
            </a:r>
            <a:endParaRPr sz="1000" b="1" i="0" dirty="0">
              <a:ln>
                <a:noFill/>
              </a:ln>
              <a:solidFill>
                <a:schemeClr val="lt1"/>
              </a:solidFill>
              <a:latin typeface="Marcellus SC"/>
            </a:endParaRPr>
          </a:p>
        </p:txBody>
      </p:sp>
      <p:sp>
        <p:nvSpPr>
          <p:cNvPr id="413" name="Google Shape;413;p41"/>
          <p:cNvSpPr/>
          <p:nvPr/>
        </p:nvSpPr>
        <p:spPr>
          <a:xfrm>
            <a:off x="4824733" y="3325792"/>
            <a:ext cx="685380" cy="561579"/>
          </a:xfrm>
          <a:prstGeom prst="rect">
            <a:avLst/>
          </a:prstGeom>
        </p:spPr>
        <p:txBody>
          <a:bodyPr>
            <a:prstTxWarp prst="textPlain">
              <a:avLst/>
            </a:prstTxWarp>
          </a:bodyPr>
          <a:lstStyle/>
          <a:p>
            <a:pPr lvl="0" algn="ctr"/>
            <a:r>
              <a:rPr lang="en-US" sz="1200" b="1" dirty="0">
                <a:solidFill>
                  <a:schemeClr val="lt1"/>
                </a:solidFill>
                <a:latin typeface="Marcellus SC"/>
              </a:rPr>
              <a:t>04</a:t>
            </a:r>
            <a:endParaRPr sz="1200" b="1" i="0" dirty="0">
              <a:ln>
                <a:noFill/>
              </a:ln>
              <a:solidFill>
                <a:schemeClr val="lt1"/>
              </a:solidFill>
              <a:latin typeface="Marcellus SC"/>
            </a:endParaRPr>
          </a:p>
        </p:txBody>
      </p:sp>
    </p:spTree>
    <p:extLst>
      <p:ext uri="{BB962C8B-B14F-4D97-AF65-F5344CB8AC3E}">
        <p14:creationId xmlns:p14="http://schemas.microsoft.com/office/powerpoint/2010/main" val="56677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1000"/>
                                        <p:tgtEl>
                                          <p:spTgt spid="402"/>
                                        </p:tgtEl>
                                      </p:cBhvr>
                                    </p:animEffect>
                                    <p:anim calcmode="lin" valueType="num">
                                      <p:cBhvr>
                                        <p:cTn id="8" dur="1000" fill="hold"/>
                                        <p:tgtEl>
                                          <p:spTgt spid="402"/>
                                        </p:tgtEl>
                                        <p:attrNameLst>
                                          <p:attrName>ppt_x</p:attrName>
                                        </p:attrNameLst>
                                      </p:cBhvr>
                                      <p:tavLst>
                                        <p:tav tm="0">
                                          <p:val>
                                            <p:strVal val="#ppt_x"/>
                                          </p:val>
                                        </p:tav>
                                        <p:tav tm="100000">
                                          <p:val>
                                            <p:strVal val="#ppt_x"/>
                                          </p:val>
                                        </p:tav>
                                      </p:tavLst>
                                    </p:anim>
                                    <p:anim calcmode="lin" valueType="num">
                                      <p:cBhvr>
                                        <p:cTn id="9" dur="1000" fill="hold"/>
                                        <p:tgtEl>
                                          <p:spTgt spid="4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03"/>
                                        </p:tgtEl>
                                        <p:attrNameLst>
                                          <p:attrName>style.visibility</p:attrName>
                                        </p:attrNameLst>
                                      </p:cBhvr>
                                      <p:to>
                                        <p:strVal val="visible"/>
                                      </p:to>
                                    </p:set>
                                    <p:animEffect transition="in" filter="fade">
                                      <p:cBhvr>
                                        <p:cTn id="14" dur="1000"/>
                                        <p:tgtEl>
                                          <p:spTgt spid="403"/>
                                        </p:tgtEl>
                                      </p:cBhvr>
                                    </p:animEffect>
                                    <p:anim calcmode="lin" valueType="num">
                                      <p:cBhvr>
                                        <p:cTn id="15" dur="1000" fill="hold"/>
                                        <p:tgtEl>
                                          <p:spTgt spid="403"/>
                                        </p:tgtEl>
                                        <p:attrNameLst>
                                          <p:attrName>ppt_x</p:attrName>
                                        </p:attrNameLst>
                                      </p:cBhvr>
                                      <p:tavLst>
                                        <p:tav tm="0">
                                          <p:val>
                                            <p:strVal val="#ppt_x"/>
                                          </p:val>
                                        </p:tav>
                                        <p:tav tm="100000">
                                          <p:val>
                                            <p:strVal val="#ppt_x"/>
                                          </p:val>
                                        </p:tav>
                                      </p:tavLst>
                                    </p:anim>
                                    <p:anim calcmode="lin" valueType="num">
                                      <p:cBhvr>
                                        <p:cTn id="16"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5"/>
                                        </p:tgtEl>
                                        <p:attrNameLst>
                                          <p:attrName>style.visibility</p:attrName>
                                        </p:attrNameLst>
                                      </p:cBhvr>
                                      <p:to>
                                        <p:strVal val="visible"/>
                                      </p:to>
                                    </p:set>
                                    <p:animEffect transition="in" filter="fade">
                                      <p:cBhvr>
                                        <p:cTn id="28" dur="1000"/>
                                        <p:tgtEl>
                                          <p:spTgt spid="405"/>
                                        </p:tgtEl>
                                      </p:cBhvr>
                                    </p:animEffect>
                                    <p:anim calcmode="lin" valueType="num">
                                      <p:cBhvr>
                                        <p:cTn id="29" dur="1000" fill="hold"/>
                                        <p:tgtEl>
                                          <p:spTgt spid="405"/>
                                        </p:tgtEl>
                                        <p:attrNameLst>
                                          <p:attrName>ppt_x</p:attrName>
                                        </p:attrNameLst>
                                      </p:cBhvr>
                                      <p:tavLst>
                                        <p:tav tm="0">
                                          <p:val>
                                            <p:strVal val="#ppt_x"/>
                                          </p:val>
                                        </p:tav>
                                        <p:tav tm="100000">
                                          <p:val>
                                            <p:strVal val="#ppt_x"/>
                                          </p:val>
                                        </p:tav>
                                      </p:tavLst>
                                    </p:anim>
                                    <p:anim calcmode="lin" valueType="num">
                                      <p:cBhvr>
                                        <p:cTn id="30" dur="1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P spid="403" grpId="0" animBg="1"/>
      <p:bldP spid="404" grpId="0" animBg="1"/>
      <p:bldP spid="40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9" name="TextBox 8">
            <a:extLst>
              <a:ext uri="{FF2B5EF4-FFF2-40B4-BE49-F238E27FC236}">
                <a16:creationId xmlns:a16="http://schemas.microsoft.com/office/drawing/2014/main" id="{E96A4ACD-977E-0EAC-2949-9E2108A37251}"/>
              </a:ext>
            </a:extLst>
          </p:cNvPr>
          <p:cNvSpPr txBox="1"/>
          <p:nvPr/>
        </p:nvSpPr>
        <p:spPr>
          <a:xfrm>
            <a:off x="714585" y="1091134"/>
            <a:ext cx="5161359" cy="1364476"/>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Ø"/>
            </a:pPr>
            <a:r>
              <a:rPr lang="vi-VN" sz="1800" b="1" dirty="0">
                <a:effectLst/>
                <a:latin typeface="+mn-lt"/>
                <a:ea typeface="Calibri" panose="020F0502020204030204" pitchFamily="34" charset="0"/>
                <a:cs typeface="Times New Roman" panose="02020603050405020304" pitchFamily="18" charset="0"/>
              </a:rPr>
              <a:t>Quan sát hình ảnh ở trang 65 SGK</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smtClean="0">
                <a:effectLst/>
                <a:latin typeface="+mn-lt"/>
                <a:ea typeface="Calibri" panose="020F0502020204030204" pitchFamily="34" charset="0"/>
                <a:cs typeface="Times New Roman" panose="02020603050405020304" pitchFamily="18" charset="0"/>
              </a:rPr>
              <a:t>Chia </a:t>
            </a:r>
            <a:r>
              <a:rPr lang="vi-VN" sz="1800" dirty="0">
                <a:effectLst/>
                <a:latin typeface="+mn-lt"/>
                <a:ea typeface="Calibri" panose="020F0502020204030204" pitchFamily="34" charset="0"/>
                <a:cs typeface="Times New Roman" panose="02020603050405020304" pitchFamily="18" charset="0"/>
              </a:rPr>
              <a:t>sẻ lợi ích của xe đạp đối với đời sống con người. </a:t>
            </a:r>
            <a:endParaRPr lang="en-US" sz="1800" dirty="0">
              <a:effectLst/>
              <a:latin typeface="+mn-l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8CB0E64-CE17-C61D-B6C2-85476075C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717" r="93927">
                        <a14:foregroundMark x1="7599" y1="66885" x2="6883" y2="80000"/>
                        <a14:foregroundMark x1="8907" y1="42941" x2="8221" y2="55507"/>
                        <a14:foregroundMark x1="6883" y1="80000" x2="30364" y2="75294"/>
                        <a14:foregroundMark x1="33938" y1="53224" x2="36064" y2="40100"/>
                        <a14:foregroundMark x1="32472" y1="62277" x2="33809" y2="54021"/>
                        <a14:foregroundMark x1="30364" y1="75294" x2="32182" y2="64069"/>
                        <a14:foregroundMark x1="48428" y1="35294" x2="59109" y2="35294"/>
                        <a14:foregroundMark x1="59109" y1="35294" x2="91498" y2="74118"/>
                        <a14:foregroundMark x1="91498" y1="74118" x2="70850" y2="81765"/>
                        <a14:foregroundMark x1="54726" y1="50910" x2="54251" y2="50000"/>
                        <a14:foregroundMark x1="57422" y1="56068" x2="54810" y2="51070"/>
                        <a14:foregroundMark x1="65492" y1="71511" x2="65278" y2="71102"/>
                        <a14:foregroundMark x1="70850" y1="81765" x2="70466" y2="81031"/>
                        <a14:foregroundMark x1="75950" y1="72123" x2="91093" y2="90000"/>
                        <a14:foregroundMark x1="83806" y1="60000" x2="75304" y2="57647"/>
                        <a14:foregroundMark x1="66802" y1="35294" x2="78543" y2="50588"/>
                        <a14:foregroundMark x1="22672" y1="57647" x2="25506" y2="74706"/>
                        <a14:foregroundMark x1="77733" y1="58824" x2="77733" y2="72353"/>
                        <a14:foregroundMark x1="28340" y1="81765" x2="29960" y2="68235"/>
                        <a14:foregroundMark x1="93927" y1="80000" x2="91498" y2="65882"/>
                        <a14:foregroundMark x1="22672" y1="64118" x2="16194" y2="56471"/>
                        <a14:foregroundMark x1="23482" y1="71176" x2="17004" y2="88824"/>
                        <a14:foregroundMark x1="46154" y1="42353" x2="44130" y2="66471"/>
                        <a14:foregroundMark x1="43320" y1="63529" x2="47368" y2="80588"/>
                        <a14:foregroundMark x1="82591" y1="83529" x2="74089" y2="77647"/>
                        <a14:backgroundMark x1="37247" y1="70000" x2="36842" y2="65882"/>
                        <a14:backgroundMark x1="62348" y1="75882" x2="58300" y2="64706"/>
                        <a14:backgroundMark x1="55061" y1="62941" x2="55061" y2="62941"/>
                        <a14:backgroundMark x1="27530" y1="37647" x2="27530" y2="37647"/>
                        <a14:backgroundMark x1="25911" y1="36471" x2="33198" y2="36471"/>
                        <a14:backgroundMark x1="38866" y1="33529" x2="38866" y2="30588"/>
                        <a14:backgroundMark x1="37652" y1="33529" x2="38462" y2="39412"/>
                        <a14:backgroundMark x1="32794" y1="61176" x2="33198" y2="60588"/>
                        <a14:backgroundMark x1="65992" y1="67647" x2="65992" y2="67647"/>
                        <a14:backgroundMark x1="65992" y1="67647" x2="65587" y2="71176"/>
                        <a14:backgroundMark x1="59109" y1="62941" x2="62753" y2="67647"/>
                        <a14:backgroundMark x1="64372" y1="73529" x2="66802" y2="82941"/>
                        <a14:backgroundMark x1="67611" y1="14706" x2="67611" y2="25294"/>
                        <a14:backgroundMark x1="53036" y1="15882" x2="50202" y2="27647"/>
                        <a14:backgroundMark x1="54656" y1="21176" x2="54656" y2="33529"/>
                        <a14:backgroundMark x1="7287" y1="57059" x2="11741" y2="60000"/>
                        <a14:backgroundMark x1="8097" y1="57059" x2="9717" y2="52353"/>
                        <a14:backgroundMark x1="8502" y1="55294" x2="9312" y2="53529"/>
                        <a14:backgroundMark x1="63158" y1="74706" x2="67611" y2="79412"/>
                        <a14:backgroundMark x1="64777" y1="74706" x2="55466" y2="61176"/>
                        <a14:backgroundMark x1="48988" y1="25882" x2="48988" y2="31765"/>
                      </a14:backgroundRemoval>
                    </a14:imgEffect>
                  </a14:imgLayer>
                </a14:imgProps>
              </a:ext>
            </a:extLst>
          </a:blip>
          <a:stretch>
            <a:fillRect/>
          </a:stretch>
        </p:blipFill>
        <p:spPr>
          <a:xfrm>
            <a:off x="6053613" y="148993"/>
            <a:ext cx="2478627" cy="163461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EF7FBDD-D68B-47B0-FBD7-6065F7BC1A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4" b="98693" l="9910" r="89640">
                        <a14:foregroundMark x1="12162" y1="62092" x2="23874" y2="79739"/>
                        <a14:foregroundMark x1="39640" y1="32680" x2="39640" y2="33333"/>
                        <a14:foregroundMark x1="53153" y1="60131" x2="76126" y2="82353"/>
                        <a14:foregroundMark x1="33333" y1="42484" x2="27477" y2="59477"/>
                        <a14:foregroundMark x1="26577" y1="73203" x2="36036" y2="43137"/>
                        <a14:foregroundMark x1="28378" y1="60131" x2="22072" y2="68627"/>
                        <a14:foregroundMark x1="37387" y1="24183" x2="41441" y2="20261"/>
                        <a14:foregroundMark x1="39189" y1="23529" x2="58559" y2="34641"/>
                        <a14:foregroundMark x1="59009" y1="2614" x2="60360" y2="654"/>
                        <a14:foregroundMark x1="58558" y1="3268" x2="59009" y2="2614"/>
                        <a14:foregroundMark x1="49099" y1="16993" x2="58558" y2="3268"/>
                        <a14:foregroundMark x1="54955" y1="71242" x2="72072" y2="80392"/>
                        <a14:foregroundMark x1="72973" y1="86928" x2="52252" y2="72549"/>
                        <a14:foregroundMark x1="18919" y1="98693" x2="23874" y2="74510"/>
                        <a14:foregroundMark x1="64865" y1="84967" x2="64865" y2="84967"/>
                        <a14:backgroundMark x1="46396" y1="97386" x2="43243" y2="97386"/>
                        <a14:backgroundMark x1="53153" y1="2614" x2="53153" y2="2614"/>
                        <a14:backgroundMark x1="56757" y1="3268" x2="56757" y2="3268"/>
                      </a14:backgroundRemoval>
                    </a14:imgEffect>
                  </a14:imgLayer>
                </a14:imgProps>
              </a:ext>
            </a:extLst>
          </a:blip>
          <a:stretch>
            <a:fillRect/>
          </a:stretch>
        </p:blipFill>
        <p:spPr>
          <a:xfrm>
            <a:off x="3435817" y="2970294"/>
            <a:ext cx="2600599" cy="179230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DB0AFCE-FB0D-4853-3318-D2986E680B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38" b="89441" l="6278" r="97758">
                        <a14:foregroundMark x1="19731" y1="36025" x2="27803" y2="78261"/>
                        <a14:foregroundMark x1="27803" y1="78261" x2="29148" y2="80124"/>
                        <a14:foregroundMark x1="14350" y1="45342" x2="6726" y2="77640"/>
                        <a14:foregroundMark x1="6726" y1="77640" x2="33632" y2="85093"/>
                        <a14:foregroundMark x1="33632" y1="85093" x2="35874" y2="80745"/>
                        <a14:foregroundMark x1="30493" y1="29814" x2="39910" y2="44720"/>
                        <a14:foregroundMark x1="42152" y1="55901" x2="76233" y2="48447"/>
                        <a14:foregroundMark x1="69507" y1="20497" x2="86996" y2="83230"/>
                        <a14:foregroundMark x1="44843" y1="75776" x2="49327" y2="81988"/>
                        <a14:foregroundMark x1="90583" y1="60248" x2="97758" y2="77019"/>
                        <a14:foregroundMark x1="60987" y1="15528" x2="75785" y2="25466"/>
                        <a14:foregroundMark x1="77130" y1="21739" x2="76682" y2="17391"/>
                        <a14:foregroundMark x1="76682" y1="17391" x2="82511" y2="28571"/>
                        <a14:foregroundMark x1="13901" y1="37267" x2="26906" y2="39130"/>
                        <a14:foregroundMark x1="30045" y1="30435" x2="37220" y2="29193"/>
                      </a14:backgroundRemoval>
                    </a14:imgEffect>
                  </a14:imgLayer>
                </a14:imgProps>
              </a:ext>
            </a:extLst>
          </a:blip>
          <a:stretch>
            <a:fillRect/>
          </a:stretch>
        </p:blipFill>
        <p:spPr>
          <a:xfrm>
            <a:off x="601766" y="2908734"/>
            <a:ext cx="2693499" cy="194463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76109788-21AA-20DD-71E7-F26DFBE9D9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69" b="89809" l="4641" r="94937">
                        <a14:foregroundMark x1="18565" y1="43949" x2="18565" y2="43949"/>
                        <a14:foregroundMark x1="14346" y1="41401" x2="5485" y2="71975"/>
                        <a14:foregroundMark x1="5485" y1="71975" x2="33755" y2="66879"/>
                        <a14:foregroundMark x1="33755" y1="66879" x2="35021" y2="63694"/>
                        <a14:foregroundMark x1="66667" y1="42675" x2="94937" y2="70701"/>
                        <a14:foregroundMark x1="94937" y1="70701" x2="92827" y2="54140"/>
                        <a14:foregroundMark x1="29114" y1="8917" x2="34177" y2="6369"/>
                        <a14:foregroundMark x1="38819" y1="56051" x2="77215" y2="70701"/>
                        <a14:foregroundMark x1="77215" y1="70701" x2="78059" y2="70701"/>
                      </a14:backgroundRemoval>
                    </a14:imgEffect>
                  </a14:imgLayer>
                </a14:imgProps>
              </a:ext>
            </a:extLst>
          </a:blip>
          <a:stretch>
            <a:fillRect/>
          </a:stretch>
        </p:blipFill>
        <p:spPr>
          <a:xfrm>
            <a:off x="6141191" y="3136236"/>
            <a:ext cx="2478627" cy="164196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88E0CCC4-EBF3-FE10-5D35-620217535DC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67" b="93846" l="9609" r="91815">
                        <a14:foregroundMark x1="74733" y1="27179" x2="74733" y2="27179"/>
                        <a14:foregroundMark x1="82206" y1="9231" x2="82206" y2="9231"/>
                        <a14:foregroundMark x1="83630" y1="7692" x2="61566" y2="40000"/>
                        <a14:foregroundMark x1="61566" y1="40000" x2="61566" y2="40000"/>
                        <a14:foregroundMark x1="90391" y1="23077" x2="62989" y2="47179"/>
                        <a14:foregroundMark x1="85409" y1="16410" x2="91815" y2="16410"/>
                        <a14:foregroundMark x1="34520" y1="21538" x2="34164" y2="10769"/>
                        <a14:foregroundMark x1="39502" y1="22564" x2="49822" y2="21538"/>
                        <a14:foregroundMark x1="80071" y1="80000" x2="54804" y2="93333"/>
                        <a14:foregroundMark x1="54804" y1="93333" x2="10320" y2="93846"/>
                      </a14:backgroundRemoval>
                    </a14:imgEffect>
                  </a14:imgLayer>
                </a14:imgProps>
              </a:ext>
            </a:extLst>
          </a:blip>
          <a:stretch>
            <a:fillRect/>
          </a:stretch>
        </p:blipFill>
        <p:spPr>
          <a:xfrm>
            <a:off x="6141191" y="1684439"/>
            <a:ext cx="2478627" cy="1467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46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7756901" y="3829567"/>
            <a:ext cx="1031205" cy="1013654"/>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455035" y="1899334"/>
            <a:ext cx="9097503" cy="2542363"/>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Cấu tạo bằng gỗ và được bọc sắt.</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Bánh nhỏ, dáng mềm mại, thời trang.</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Có bánh trước, bánh sau nhỏ.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effectLst/>
                <a:latin typeface="+mn-lt"/>
                <a:ea typeface="Calibri" panose="020F0502020204030204" pitchFamily="34" charset="0"/>
                <a:cs typeface="Times New Roman" panose="02020603050405020304" pitchFamily="18" charset="0"/>
              </a:rPr>
              <a:t>K</a:t>
            </a:r>
            <a:r>
              <a:rPr lang="vi-VN" sz="1800" dirty="0">
                <a:effectLst/>
                <a:latin typeface="+mn-lt"/>
                <a:ea typeface="Calibri" panose="020F0502020204030204" pitchFamily="34" charset="0"/>
                <a:cs typeface="Times New Roman" panose="02020603050405020304" pitchFamily="18" charset="0"/>
              </a:rPr>
              <a:t>iểu dáng thông dụng: hai bánh bằng nhau, yên xe thấp hơn tay lái, có giỏ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K</a:t>
            </a:r>
            <a:r>
              <a:rPr lang="vi-VN" sz="1800" dirty="0">
                <a:effectLst/>
                <a:latin typeface="+mn-lt"/>
                <a:ea typeface="Calibri" panose="020F0502020204030204" pitchFamily="34" charset="0"/>
                <a:cs typeface="Times New Roman" panose="02020603050405020304" pitchFamily="18" charset="0"/>
              </a:rPr>
              <a:t>iểu dáng chi tiết: yên xe cao hơn tay lái.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effectLst/>
                <a:latin typeface="+mn-lt"/>
                <a:ea typeface="Calibri" panose="020F0502020204030204" pitchFamily="34" charset="0"/>
                <a:cs typeface="Times New Roman" panose="02020603050405020304" pitchFamily="18" charset="0"/>
              </a:rPr>
              <a:t>N</a:t>
            </a:r>
            <a:r>
              <a:rPr lang="vi-VN" sz="1800" dirty="0">
                <a:effectLst/>
                <a:latin typeface="+mn-lt"/>
                <a:ea typeface="Calibri" panose="020F0502020204030204" pitchFamily="34" charset="0"/>
                <a:cs typeface="Times New Roman" panose="02020603050405020304" pitchFamily="18" charset="0"/>
              </a:rPr>
              <a:t>hiều kiểu chi tiết chắc khỏe: có yên xe bằng tay lái.</a:t>
            </a:r>
            <a:endParaRPr lang="en-US" sz="1800" dirty="0">
              <a:effectLst/>
              <a:latin typeface="+mn-lt"/>
              <a:ea typeface="Calibri" panose="020F0502020204030204" pitchFamily="34" charset="0"/>
              <a:cs typeface="Times New Roman" panose="02020603050405020304" pitchFamily="18" charset="0"/>
            </a:endParaRPr>
          </a:p>
        </p:txBody>
      </p:sp>
      <p:pic>
        <p:nvPicPr>
          <p:cNvPr id="4098" name="Picture 2" descr="Hình ảnh Cặp đôi Xe đạp Vector PNG , Xe đạp, đi Xe đạp đôi, Phim Hoạt Hình Xe  đạp PNG và Vector với nền trong suốt để tải xuống miễn phí">
            <a:extLst>
              <a:ext uri="{FF2B5EF4-FFF2-40B4-BE49-F238E27FC236}">
                <a16:creationId xmlns:a16="http://schemas.microsoft.com/office/drawing/2014/main" id="{818AEBB1-90F8-CBC8-B1E1-2A0C0EC73B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417" r="94000">
                        <a14:foregroundMark x1="5950" y1="61908" x2="4417" y2="67000"/>
                        <a14:foregroundMark x1="9583" y1="49833" x2="8964" y2="51891"/>
                        <a14:foregroundMark x1="11460" y1="72553" x2="14746" y2="75144"/>
                        <a14:foregroundMark x1="4417" y1="67000" x2="5846" y2="68126"/>
                        <a14:foregroundMark x1="18376" y1="73961" x2="25083" y2="68583"/>
                        <a14:foregroundMark x1="25083" y1="68583" x2="25333" y2="58917"/>
                        <a14:foregroundMark x1="34317" y1="68712" x2="35083" y2="69917"/>
                        <a14:foregroundMark x1="22750" y1="50500" x2="31749" y2="64668"/>
                        <a14:foregroundMark x1="11583" y1="46417" x2="24417" y2="61000"/>
                        <a14:foregroundMark x1="24417" y1="61000" x2="31460" y2="59520"/>
                        <a14:foregroundMark x1="23096" y1="50025" x2="30583" y2="58750"/>
                        <a14:foregroundMark x1="21144" y1="47750" x2="21516" y2="48184"/>
                        <a14:foregroundMark x1="16417" y1="56167" x2="17167" y2="69083"/>
                        <a14:foregroundMark x1="17167" y1="69083" x2="19083" y2="70333"/>
                        <a14:foregroundMark x1="86917" y1="53667" x2="86917" y2="53667"/>
                        <a14:foregroundMark x1="85417" y1="52417" x2="85417" y2="52417"/>
                        <a14:foregroundMark x1="90667" y1="49583" x2="94000" y2="52750"/>
                        <a14:backgroundMark x1="10500" y1="53333" x2="10500" y2="53333"/>
                        <a14:backgroundMark x1="12167" y1="51417" x2="7500" y2="56833"/>
                        <a14:backgroundMark x1="7250" y1="57833" x2="7500" y2="57083"/>
                        <a14:backgroundMark x1="8583" y1="56500" x2="6000" y2="60583"/>
                        <a14:backgroundMark x1="6500" y1="60417" x2="5667" y2="61750"/>
                        <a14:backgroundMark x1="8417" y1="67667" x2="10833" y2="72500"/>
                        <a14:backgroundMark x1="8250" y1="70083" x2="10083" y2="74917"/>
                        <a14:backgroundMark x1="8833" y1="69917" x2="6750" y2="68583"/>
                        <a14:backgroundMark x1="14333" y1="75500" x2="15500" y2="76500"/>
                        <a14:backgroundMark x1="16833" y1="76833" x2="22167" y2="77167"/>
                        <a14:backgroundMark x1="16083" y1="73667" x2="15500" y2="73667"/>
                        <a14:backgroundMark x1="17750" y1="76083" x2="15917" y2="74750"/>
                        <a14:backgroundMark x1="19083" y1="75167" x2="14750" y2="74583"/>
                        <a14:backgroundMark x1="29667" y1="72500" x2="28000" y2="76250"/>
                        <a14:backgroundMark x1="31750" y1="67167" x2="35083" y2="66417"/>
                        <a14:backgroundMark x1="33917" y1="66333" x2="31333" y2="66583"/>
                        <a14:backgroundMark x1="34167" y1="67333" x2="34500" y2="68667"/>
                        <a14:backgroundMark x1="34000" y1="59500" x2="30083" y2="53667"/>
                        <a14:backgroundMark x1="33000" y1="57417" x2="34000" y2="60417"/>
                        <a14:backgroundMark x1="17583" y1="49833" x2="20500" y2="50167"/>
                        <a14:backgroundMark x1="22000" y1="49083" x2="22167" y2="50167"/>
                        <a14:backgroundMark x1="21333" y1="48500" x2="22417" y2="48333"/>
                        <a14:backgroundMark x1="21250" y1="47750" x2="21250" y2="47750"/>
                        <a14:backgroundMark x1="21250" y1="48333" x2="20333" y2="48250"/>
                        <a14:backgroundMark x1="6500" y1="67833" x2="7500" y2="69917"/>
                        <a14:backgroundMark x1="15167" y1="75750" x2="15083" y2="74750"/>
                      </a14:backgroundRemoval>
                    </a14:imgEffect>
                  </a14:imgLayer>
                </a14:imgProps>
              </a:ext>
              <a:ext uri="{28A0092B-C50C-407E-A947-70E740481C1C}">
                <a14:useLocalDpi xmlns:a14="http://schemas.microsoft.com/office/drawing/2010/main" val="0"/>
              </a:ext>
            </a:extLst>
          </a:blip>
          <a:srcRect/>
          <a:stretch>
            <a:fillRect/>
          </a:stretch>
        </p:blipFill>
        <p:spPr bwMode="auto">
          <a:xfrm>
            <a:off x="5015907" y="363297"/>
            <a:ext cx="3466269" cy="3466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C1FBB7-6850-105B-2F18-DB432396E2F4}"/>
              </a:ext>
            </a:extLst>
          </p:cNvPr>
          <p:cNvSpPr txBox="1"/>
          <p:nvPr/>
        </p:nvSpPr>
        <p:spPr>
          <a:xfrm>
            <a:off x="627786" y="1196633"/>
            <a:ext cx="4947834" cy="589072"/>
          </a:xfrm>
          <a:prstGeom prst="rect">
            <a:avLst/>
          </a:prstGeom>
          <a:noFill/>
        </p:spPr>
        <p:txBody>
          <a:bodyPr wrap="square">
            <a:spAutoFit/>
          </a:bodyPr>
          <a:lstStyle/>
          <a:p>
            <a:pPr marR="0" algn="just">
              <a:lnSpc>
                <a:spcPct val="150000"/>
              </a:lnSpc>
              <a:spcBef>
                <a:spcPts val="0"/>
              </a:spcBef>
              <a:spcAft>
                <a:spcPts val="0"/>
              </a:spcAft>
            </a:pPr>
            <a:r>
              <a:rPr lang="vi-VN"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Hình dáng và bộ phận của xe đạp:</a:t>
            </a:r>
            <a:endParaRPr lang="en-US"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50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7826058" y="3946866"/>
            <a:ext cx="995852" cy="10273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443906" y="2016037"/>
            <a:ext cx="4337318" cy="128753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phương tiện di chuyển trên những lộ trình ngắn.</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thiết bị tập thể lực hữu hiệu. </a:t>
            </a:r>
            <a:endParaRPr lang="en-US" sz="1800" dirty="0">
              <a:effectLst/>
              <a:latin typeface="+mn-lt"/>
              <a:ea typeface="Calibri" panose="020F0502020204030204" pitchFamily="34" charset="0"/>
              <a:cs typeface="Times New Roman" panose="02020603050405020304" pitchFamily="18" charset="0"/>
            </a:endParaRPr>
          </a:p>
        </p:txBody>
      </p:sp>
      <p:pic>
        <p:nvPicPr>
          <p:cNvPr id="4098" name="Picture 2" descr="Hình ảnh Cặp đôi Xe đạp Vector PNG , Xe đạp, đi Xe đạp đôi, Phim Hoạt Hình Xe  đạp PNG và Vector với nền trong suốt để tải xuống miễn phí">
            <a:extLst>
              <a:ext uri="{FF2B5EF4-FFF2-40B4-BE49-F238E27FC236}">
                <a16:creationId xmlns:a16="http://schemas.microsoft.com/office/drawing/2014/main" id="{818AEBB1-90F8-CBC8-B1E1-2A0C0EC73B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417" r="94000">
                        <a14:foregroundMark x1="5950" y1="61908" x2="4417" y2="67000"/>
                        <a14:foregroundMark x1="9583" y1="49833" x2="8964" y2="51891"/>
                        <a14:foregroundMark x1="11460" y1="72553" x2="14746" y2="75144"/>
                        <a14:foregroundMark x1="4417" y1="67000" x2="5846" y2="68126"/>
                        <a14:foregroundMark x1="18376" y1="73961" x2="25083" y2="68583"/>
                        <a14:foregroundMark x1="25083" y1="68583" x2="25333" y2="58917"/>
                        <a14:foregroundMark x1="34317" y1="68712" x2="35083" y2="69917"/>
                        <a14:foregroundMark x1="22750" y1="50500" x2="31749" y2="64668"/>
                        <a14:foregroundMark x1="11583" y1="46417" x2="24417" y2="61000"/>
                        <a14:foregroundMark x1="24417" y1="61000" x2="31460" y2="59520"/>
                        <a14:foregroundMark x1="23096" y1="50025" x2="30583" y2="58750"/>
                        <a14:foregroundMark x1="21144" y1="47750" x2="21516" y2="48184"/>
                        <a14:foregroundMark x1="16417" y1="56167" x2="17167" y2="69083"/>
                        <a14:foregroundMark x1="17167" y1="69083" x2="19083" y2="70333"/>
                        <a14:foregroundMark x1="86917" y1="53667" x2="86917" y2="53667"/>
                        <a14:foregroundMark x1="85417" y1="52417" x2="85417" y2="52417"/>
                        <a14:foregroundMark x1="90667" y1="49583" x2="94000" y2="52750"/>
                        <a14:backgroundMark x1="10500" y1="53333" x2="10500" y2="53333"/>
                        <a14:backgroundMark x1="12167" y1="51417" x2="7500" y2="56833"/>
                        <a14:backgroundMark x1="7250" y1="57833" x2="7500" y2="57083"/>
                        <a14:backgroundMark x1="8583" y1="56500" x2="6000" y2="60583"/>
                        <a14:backgroundMark x1="6500" y1="60417" x2="5667" y2="61750"/>
                        <a14:backgroundMark x1="8417" y1="67667" x2="10833" y2="72500"/>
                        <a14:backgroundMark x1="8250" y1="70083" x2="10083" y2="74917"/>
                        <a14:backgroundMark x1="8833" y1="69917" x2="6750" y2="68583"/>
                        <a14:backgroundMark x1="14333" y1="75500" x2="15500" y2="76500"/>
                        <a14:backgroundMark x1="16833" y1="76833" x2="22167" y2="77167"/>
                        <a14:backgroundMark x1="16083" y1="73667" x2="15500" y2="73667"/>
                        <a14:backgroundMark x1="17750" y1="76083" x2="15917" y2="74750"/>
                        <a14:backgroundMark x1="19083" y1="75167" x2="14750" y2="74583"/>
                        <a14:backgroundMark x1="29667" y1="72500" x2="28000" y2="76250"/>
                        <a14:backgroundMark x1="31750" y1="67167" x2="35083" y2="66417"/>
                        <a14:backgroundMark x1="33917" y1="66333" x2="31333" y2="66583"/>
                        <a14:backgroundMark x1="34167" y1="67333" x2="34500" y2="68667"/>
                        <a14:backgroundMark x1="34000" y1="59500" x2="30083" y2="53667"/>
                        <a14:backgroundMark x1="33000" y1="57417" x2="34000" y2="60417"/>
                        <a14:backgroundMark x1="17583" y1="49833" x2="20500" y2="50167"/>
                        <a14:backgroundMark x1="22000" y1="49083" x2="22167" y2="50167"/>
                        <a14:backgroundMark x1="21333" y1="48500" x2="22417" y2="48333"/>
                        <a14:backgroundMark x1="21250" y1="47750" x2="21250" y2="47750"/>
                        <a14:backgroundMark x1="21250" y1="48333" x2="20333" y2="48250"/>
                        <a14:backgroundMark x1="6500" y1="67833" x2="7500" y2="69917"/>
                        <a14:backgroundMark x1="15167" y1="75750" x2="15083" y2="74750"/>
                      </a14:backgroundRemoval>
                    </a14:imgEffect>
                  </a14:imgLayer>
                </a14:imgProps>
              </a:ext>
              <a:ext uri="{28A0092B-C50C-407E-A947-70E740481C1C}">
                <a14:useLocalDpi xmlns:a14="http://schemas.microsoft.com/office/drawing/2010/main" val="0"/>
              </a:ext>
            </a:extLst>
          </a:blip>
          <a:srcRect/>
          <a:stretch>
            <a:fillRect/>
          </a:stretch>
        </p:blipFill>
        <p:spPr bwMode="auto">
          <a:xfrm>
            <a:off x="5015907" y="480597"/>
            <a:ext cx="3466269" cy="3466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C1FBB7-6850-105B-2F18-DB432396E2F4}"/>
              </a:ext>
            </a:extLst>
          </p:cNvPr>
          <p:cNvSpPr txBox="1"/>
          <p:nvPr/>
        </p:nvSpPr>
        <p:spPr>
          <a:xfrm>
            <a:off x="627786" y="1196633"/>
            <a:ext cx="4947834" cy="671851"/>
          </a:xfrm>
          <a:prstGeom prst="rect">
            <a:avLst/>
          </a:prstGeom>
          <a:noFill/>
        </p:spPr>
        <p:txBody>
          <a:bodyPr wrap="square">
            <a:spAutoFit/>
          </a:bodyPr>
          <a:lstStyle/>
          <a:p>
            <a:pPr marR="0" algn="just">
              <a:lnSpc>
                <a:spcPct val="150000"/>
              </a:lnSpc>
              <a:spcBef>
                <a:spcPts val="0"/>
              </a:spcBef>
              <a:spcAft>
                <a:spcPts val="0"/>
              </a:spcAft>
            </a:pPr>
            <a:r>
              <a:rPr lang="vi-VN" sz="2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Công dụng của xe đạp:</a:t>
            </a:r>
          </a:p>
        </p:txBody>
      </p:sp>
      <p:sp>
        <p:nvSpPr>
          <p:cNvPr id="4" name="TextBox 3">
            <a:extLst>
              <a:ext uri="{FF2B5EF4-FFF2-40B4-BE49-F238E27FC236}">
                <a16:creationId xmlns:a16="http://schemas.microsoft.com/office/drawing/2014/main" id="{2C1C1901-69E3-0C7F-10E1-E3F69CD8B6C4}"/>
              </a:ext>
            </a:extLst>
          </p:cNvPr>
          <p:cNvSpPr txBox="1"/>
          <p:nvPr/>
        </p:nvSpPr>
        <p:spPr>
          <a:xfrm>
            <a:off x="443906" y="3275017"/>
            <a:ext cx="7258501" cy="128753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môn thể thao ngày càng được ưa chuộng, đem lại sự tiện lợi và lọi ích tốt cho những người phải ngồi nhiều như nhân viên văn phòng, học sinh, sinh viên,… </a:t>
            </a:r>
            <a:endParaRPr lang="en-US"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59583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8082935" y="4158920"/>
            <a:ext cx="1085698" cy="10273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6289925" y="491539"/>
            <a:ext cx="1875862" cy="461665"/>
          </a:xfrm>
          <a:prstGeom prst="rect">
            <a:avLst/>
          </a:prstGeom>
          <a:solidFill>
            <a:schemeClr val="bg2">
              <a:lumMod val="90000"/>
            </a:schemeClr>
          </a:solidFill>
        </p:spPr>
        <p:txBody>
          <a:bodyPr wrap="square">
            <a:spAutoFit/>
          </a:bodyPr>
          <a:lstStyle/>
          <a:p>
            <a:pPr marL="0" marR="0" algn="ctr">
              <a:spcBef>
                <a:spcPts val="100"/>
              </a:spcBef>
              <a:spcAft>
                <a:spcPts val="100"/>
              </a:spcAft>
            </a:pPr>
            <a:r>
              <a:rPr lang="fr-FR" sz="2400" b="1"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KẾT LUẬN</a:t>
            </a:r>
            <a:endParaRPr lang="en-US" sz="2400" b="1"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8" name="Picture 14" descr="Xe đạp thành phố Đồ họa Vector Biểu tượng máy tính Đi xe đạp - xe đạp đồ  họa png tải về - Miễn phí trong suốt Xe đạp Phần png Tải về.">
            <a:extLst>
              <a:ext uri="{FF2B5EF4-FFF2-40B4-BE49-F238E27FC236}">
                <a16:creationId xmlns:a16="http://schemas.microsoft.com/office/drawing/2014/main" id="{6DF7718F-0248-D78B-D711-E5ED9CF626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000" r="94333">
                        <a14:foregroundMark x1="20000" y1="48556" x2="20000" y2="48556"/>
                        <a14:foregroundMark x1="22778" y1="47000" x2="14000" y2="48222"/>
                        <a14:foregroundMark x1="35301" y1="53071" x2="41000" y2="61222"/>
                        <a14:foregroundMark x1="32222" y1="48667" x2="35134" y2="52832"/>
                        <a14:foregroundMark x1="41000" y1="61222" x2="34333" y2="69000"/>
                        <a14:foregroundMark x1="24876" y1="73640" x2="23593" y2="74269"/>
                        <a14:foregroundMark x1="34072" y1="69128" x2="30094" y2="71080"/>
                        <a14:foregroundMark x1="13285" y1="71048" x2="12889" y2="70889"/>
                        <a14:foregroundMark x1="11069" y1="62939" x2="10778" y2="61667"/>
                        <a14:foregroundMark x1="12889" y1="70889" x2="12810" y2="70543"/>
                        <a14:foregroundMark x1="10778" y1="61667" x2="10907" y2="61100"/>
                        <a14:foregroundMark x1="9340" y1="59809" x2="8000" y2="62444"/>
                        <a14:foregroundMark x1="14778" y1="49111" x2="11221" y2="56109"/>
                        <a14:foregroundMark x1="8000" y1="62444" x2="8111" y2="62667"/>
                        <a14:foregroundMark x1="90725" y1="65227" x2="90763" y2="65564"/>
                        <a14:foregroundMark x1="90202" y1="60632" x2="90599" y2="64120"/>
                        <a14:foregroundMark x1="89333" y1="53000" x2="89781" y2="56935"/>
                        <a14:foregroundMark x1="30556" y1="25778" x2="35111" y2="26556"/>
                        <a14:foregroundMark x1="94333" y1="60667" x2="94333" y2="60667"/>
                        <a14:backgroundMark x1="19889" y1="52333" x2="19889" y2="52333"/>
                        <a14:backgroundMark x1="18222" y1="52000" x2="20333" y2="54667"/>
                        <a14:backgroundMark x1="12778" y1="59222" x2="15778" y2="59778"/>
                        <a14:backgroundMark x1="12333" y1="56000" x2="14556" y2="57889"/>
                        <a14:backgroundMark x1="13111" y1="57667" x2="10111" y2="60444"/>
                        <a14:backgroundMark x1="11556" y1="66444" x2="17889" y2="65556"/>
                        <a14:backgroundMark x1="11111" y1="65556" x2="13556" y2="65333"/>
                        <a14:backgroundMark x1="10111" y1="64444" x2="17556" y2="64444"/>
                        <a14:backgroundMark x1="12778" y1="68889" x2="11778" y2="69444"/>
                        <a14:backgroundMark x1="20444" y1="68667" x2="20444" y2="73778"/>
                        <a14:backgroundMark x1="20000" y1="70556" x2="20889" y2="75222"/>
                        <a14:backgroundMark x1="21556" y1="68000" x2="15333" y2="73111"/>
                        <a14:backgroundMark x1="25111" y1="68444" x2="27556" y2="68889"/>
                        <a14:backgroundMark x1="25333" y1="69778" x2="28111" y2="73111"/>
                        <a14:backgroundMark x1="31444" y1="59111" x2="34667" y2="54667"/>
                        <a14:backgroundMark x1="26667" y1="50444" x2="27889" y2="54889"/>
                        <a14:backgroundMark x1="34778" y1="69778" x2="34222" y2="69444"/>
                        <a14:backgroundMark x1="64111" y1="64778" x2="70889" y2="65889"/>
                        <a14:backgroundMark x1="64444" y1="57111" x2="71111" y2="60111"/>
                        <a14:backgroundMark x1="74889" y1="49889" x2="75111" y2="53000"/>
                        <a14:backgroundMark x1="80556" y1="49556" x2="79333" y2="55889"/>
                        <a14:backgroundMark x1="89333" y1="58111" x2="83889" y2="60000"/>
                        <a14:backgroundMark x1="86444" y1="58000" x2="89000" y2="59778"/>
                        <a14:backgroundMark x1="88889" y1="66778" x2="85111" y2="64667"/>
                        <a14:backgroundMark x1="89333" y1="65333" x2="88556" y2="70111"/>
                        <a14:backgroundMark x1="82111" y1="65222" x2="86333" y2="64778"/>
                        <a14:backgroundMark x1="90111" y1="65111" x2="91000" y2="64667"/>
                        <a14:backgroundMark x1="90111" y1="66111" x2="90333" y2="64778"/>
                        <a14:backgroundMark x1="79667" y1="68111" x2="81889" y2="70556"/>
                        <a14:backgroundMark x1="80000" y1="68222" x2="79556" y2="67778"/>
                        <a14:backgroundMark x1="74667" y1="68889" x2="75889" y2="68444"/>
                        <a14:backgroundMark x1="75333" y1="68222" x2="75667" y2="73556"/>
                        <a14:backgroundMark x1="75333" y1="68444" x2="75889"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2803775" y="1048522"/>
            <a:ext cx="3486150" cy="3486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3C2EC5-F356-27C9-7078-7E65D743A16A}"/>
              </a:ext>
            </a:extLst>
          </p:cNvPr>
          <p:cNvSpPr txBox="1"/>
          <p:nvPr/>
        </p:nvSpPr>
        <p:spPr>
          <a:xfrm>
            <a:off x="472698" y="1202509"/>
            <a:ext cx="2520647" cy="1287532"/>
          </a:xfrm>
          <a:prstGeom prst="rect">
            <a:avLst/>
          </a:prstGeom>
          <a:noFill/>
          <a:ln w="19050">
            <a:solidFill>
              <a:schemeClr val="bg2">
                <a:lumMod val="25000"/>
              </a:schemeClr>
            </a:solidFill>
          </a:ln>
        </p:spPr>
        <p:txBody>
          <a:bodyPr wrap="square">
            <a:spAutoFit/>
          </a:bodyPr>
          <a:lstStyle/>
          <a:p>
            <a:pPr marL="0" marR="0" algn="ctr">
              <a:lnSpc>
                <a:spcPct val="150000"/>
              </a:lnSpc>
              <a:spcBef>
                <a:spcPts val="100"/>
              </a:spcBef>
              <a:spcAft>
                <a:spcPts val="100"/>
              </a:spcAft>
            </a:pPr>
            <a:r>
              <a:rPr lang="fr-FR" sz="1800" dirty="0" err="1">
                <a:effectLst/>
                <a:latin typeface="+mj-lt"/>
                <a:ea typeface="Calibri" panose="020F0502020204030204" pitchFamily="34" charset="0"/>
                <a:cs typeface="Times New Roman" panose="02020603050405020304" pitchFamily="18" charset="0"/>
              </a:rPr>
              <a:t>Phương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tiện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giao</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thông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có</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từ</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lâu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đời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phổ</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biến</a:t>
            </a:r>
            <a:r>
              <a:rPr lang="fr-FR" sz="1800" dirty="0">
                <a:effectLst/>
                <a:latin typeface="+mj-lt"/>
                <a:ea typeface="Calibri" panose="020F0502020204030204" pitchFamily="34"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1ABE8F0-B6EA-C7FF-B9EE-691B4A04A54C}"/>
              </a:ext>
            </a:extLst>
          </p:cNvPr>
          <p:cNvSpPr txBox="1"/>
          <p:nvPr/>
        </p:nvSpPr>
        <p:spPr>
          <a:xfrm>
            <a:off x="6220183" y="1202509"/>
            <a:ext cx="2354747" cy="2118529"/>
          </a:xfrm>
          <a:prstGeom prst="rect">
            <a:avLst/>
          </a:prstGeom>
          <a:noFill/>
          <a:ln w="19050">
            <a:solidFill>
              <a:schemeClr val="bg2">
                <a:lumMod val="25000"/>
              </a:schemeClr>
            </a:solidFill>
          </a:ln>
        </p:spPr>
        <p:txBody>
          <a:bodyPr wrap="square">
            <a:spAutoFit/>
          </a:bodyPr>
          <a:lstStyle/>
          <a:p>
            <a:pPr algn="ctr">
              <a:lnSpc>
                <a:spcPct val="150000"/>
              </a:lnSpc>
            </a:pPr>
            <a:r>
              <a:rPr lang="fr-FR" sz="1800" dirty="0" err="1">
                <a:effectLst/>
                <a:latin typeface="+mj-lt"/>
                <a:ea typeface="Calibri" panose="020F0502020204030204" pitchFamily="34" charset="0"/>
                <a:cs typeface="Times New Roman" panose="02020603050405020304" pitchFamily="18" charset="0"/>
              </a:rPr>
              <a:t>Hình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dáng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các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bộ</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phận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của</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xe</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đạp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được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thiết</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kế</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thay</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đổi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phù</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hợp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với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nhu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cầu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của</a:t>
            </a:r>
            <a:r>
              <a:rPr lang="fr-FR" sz="1800" dirty="0">
                <a:effectLst/>
                <a:latin typeface="+mj-lt"/>
                <a:ea typeface="Calibri" panose="020F0502020204030204" pitchFamily="34" charset="0"/>
                <a:cs typeface="Times New Roman" panose="02020603050405020304" pitchFamily="18" charset="0"/>
              </a:rPr>
              <a:t> con </a:t>
            </a:r>
            <a:r>
              <a:rPr lang="fr-FR" sz="1800" dirty="0" err="1">
                <a:effectLst/>
                <a:latin typeface="+mj-lt"/>
                <a:ea typeface="Calibri" panose="020F0502020204030204" pitchFamily="34" charset="0"/>
                <a:cs typeface="Times New Roman" panose="02020603050405020304" pitchFamily="18" charset="0"/>
              </a:rPr>
              <a:t>người</a:t>
            </a:r>
            <a:r>
              <a:rPr lang="fr-FR" sz="1800" dirty="0">
                <a:effectLst/>
                <a:latin typeface="+mj-lt"/>
                <a:ea typeface="Calibri" panose="020F0502020204030204" pitchFamily="34" charset="0"/>
                <a:cs typeface="Times New Roman" panose="02020603050405020304" pitchFamily="18" charset="0"/>
              </a:rPr>
              <a:t>. </a:t>
            </a:r>
            <a:endParaRPr lang="en-US" sz="1800" dirty="0">
              <a:latin typeface="+mj-lt"/>
            </a:endParaRPr>
          </a:p>
        </p:txBody>
      </p:sp>
      <p:sp>
        <p:nvSpPr>
          <p:cNvPr id="10" name="TextBox 9">
            <a:extLst>
              <a:ext uri="{FF2B5EF4-FFF2-40B4-BE49-F238E27FC236}">
                <a16:creationId xmlns:a16="http://schemas.microsoft.com/office/drawing/2014/main" id="{5ACEEE66-E302-E44B-0398-EC87CC669BC6}"/>
              </a:ext>
            </a:extLst>
          </p:cNvPr>
          <p:cNvSpPr txBox="1"/>
          <p:nvPr/>
        </p:nvSpPr>
        <p:spPr>
          <a:xfrm>
            <a:off x="518770" y="3633313"/>
            <a:ext cx="2520647" cy="923330"/>
          </a:xfrm>
          <a:prstGeom prst="rect">
            <a:avLst/>
          </a:prstGeom>
          <a:solidFill>
            <a:srgbClr val="E7DECD"/>
          </a:solidFill>
          <a:ln w="19050">
            <a:solidFill>
              <a:schemeClr val="bg2">
                <a:lumMod val="25000"/>
              </a:schemeClr>
            </a:solidFill>
          </a:ln>
        </p:spPr>
        <p:txBody>
          <a:bodyPr wrap="square">
            <a:spAutoFit/>
          </a:bodyPr>
          <a:lstStyle/>
          <a:p>
            <a:pPr algn="ctr"/>
            <a:r>
              <a:rPr lang="fr-FR" sz="1800" dirty="0" err="1">
                <a:effectLst/>
                <a:latin typeface="+mj-lt"/>
                <a:ea typeface="Calibri" panose="020F0502020204030204" pitchFamily="34" charset="0"/>
                <a:cs typeface="Times New Roman" panose="02020603050405020304" pitchFamily="18" charset="0"/>
              </a:rPr>
              <a:t>Giúp</a:t>
            </a:r>
            <a:r>
              <a:rPr lang="fr-FR" sz="1800" dirty="0">
                <a:effectLst/>
                <a:latin typeface="+mj-lt"/>
                <a:ea typeface="Calibri" panose="020F0502020204030204" pitchFamily="34" charset="0"/>
                <a:cs typeface="Times New Roman" panose="02020603050405020304" pitchFamily="18" charset="0"/>
              </a:rPr>
              <a:t> con </a:t>
            </a:r>
            <a:r>
              <a:rPr lang="fr-FR" sz="1800" dirty="0" err="1">
                <a:effectLst/>
                <a:latin typeface="+mj-lt"/>
                <a:ea typeface="Calibri" panose="020F0502020204030204" pitchFamily="34" charset="0"/>
                <a:cs typeface="Times New Roman" panose="02020603050405020304" pitchFamily="18" charset="0"/>
              </a:rPr>
              <a:t>người</a:t>
            </a:r>
            <a:r>
              <a:rPr lang="fr-FR" sz="1800" dirty="0">
                <a:effectLst/>
                <a:latin typeface="+mj-lt"/>
                <a:ea typeface="Calibri" panose="020F0502020204030204" pitchFamily="34" charset="0"/>
                <a:cs typeface="Times New Roman" panose="02020603050405020304" pitchFamily="18" charset="0"/>
              </a:rPr>
              <a:t> di </a:t>
            </a:r>
            <a:r>
              <a:rPr lang="fr-FR" sz="1800" dirty="0" err="1">
                <a:effectLst/>
                <a:latin typeface="+mj-lt"/>
                <a:ea typeface="Calibri" panose="020F0502020204030204" pitchFamily="34" charset="0"/>
                <a:cs typeface="Times New Roman" panose="02020603050405020304" pitchFamily="18" charset="0"/>
              </a:rPr>
              <a:t>chuyển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nhanh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hơn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thuận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lợi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hơn</a:t>
            </a:r>
            <a:endParaRPr lang="en-US" sz="1800" dirty="0">
              <a:latin typeface="+mj-lt"/>
            </a:endParaRPr>
          </a:p>
        </p:txBody>
      </p:sp>
      <p:sp>
        <p:nvSpPr>
          <p:cNvPr id="14" name="TextBox 13">
            <a:extLst>
              <a:ext uri="{FF2B5EF4-FFF2-40B4-BE49-F238E27FC236}">
                <a16:creationId xmlns:a16="http://schemas.microsoft.com/office/drawing/2014/main" id="{C665F4DA-2B74-A3FD-3FB1-C8481B82456B}"/>
              </a:ext>
            </a:extLst>
          </p:cNvPr>
          <p:cNvSpPr txBox="1"/>
          <p:nvPr/>
        </p:nvSpPr>
        <p:spPr>
          <a:xfrm>
            <a:off x="6220183" y="3592458"/>
            <a:ext cx="2312057" cy="923330"/>
          </a:xfrm>
          <a:prstGeom prst="rect">
            <a:avLst/>
          </a:prstGeom>
          <a:noFill/>
          <a:ln w="19050">
            <a:solidFill>
              <a:schemeClr val="bg2">
                <a:lumMod val="25000"/>
              </a:schemeClr>
            </a:solidFill>
          </a:ln>
        </p:spPr>
        <p:txBody>
          <a:bodyPr wrap="square">
            <a:spAutoFit/>
          </a:bodyPr>
          <a:lstStyle/>
          <a:p>
            <a:pPr algn="ctr"/>
            <a:r>
              <a:rPr lang="fr-FR" sz="1800" dirty="0" err="1">
                <a:effectLst/>
                <a:latin typeface="+mj-lt"/>
                <a:ea typeface="Calibri" panose="020F0502020204030204" pitchFamily="34" charset="0"/>
                <a:cs typeface="Times New Roman" panose="02020603050405020304" pitchFamily="18" charset="0"/>
              </a:rPr>
              <a:t>Phương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tiện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giúp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bảo</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vệ</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môi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trường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rất</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tốt</a:t>
            </a:r>
            <a:r>
              <a:rPr lang="fr-FR" sz="1800" dirty="0">
                <a:effectLst/>
                <a:latin typeface="+mj-lt"/>
                <a:ea typeface="Calibri" panose="020F0502020204030204" pitchFamily="34" charset="0"/>
                <a:cs typeface="Times New Roman" panose="02020603050405020304" pitchFamily="18" charset="0"/>
              </a:rPr>
              <a:t>.</a:t>
            </a:r>
            <a:endParaRPr lang="en-US" sz="1800" dirty="0">
              <a:latin typeface="+mj-lt"/>
            </a:endParaRPr>
          </a:p>
        </p:txBody>
      </p:sp>
      <p:cxnSp>
        <p:nvCxnSpPr>
          <p:cNvPr id="16" name="Connector: Elbow 15">
            <a:extLst>
              <a:ext uri="{FF2B5EF4-FFF2-40B4-BE49-F238E27FC236}">
                <a16:creationId xmlns:a16="http://schemas.microsoft.com/office/drawing/2014/main" id="{B5A0A435-428A-07C1-7F8A-D45DA1DDE388}"/>
              </a:ext>
            </a:extLst>
          </p:cNvPr>
          <p:cNvCxnSpPr>
            <a:cxnSpLocks/>
          </p:cNvCxnSpPr>
          <p:nvPr/>
        </p:nvCxnSpPr>
        <p:spPr>
          <a:xfrm rot="10800000">
            <a:off x="2993348" y="1697064"/>
            <a:ext cx="712147" cy="347314"/>
          </a:xfrm>
          <a:prstGeom prst="bentConnector3">
            <a:avLst>
              <a:gd name="adj1" fmla="val -54"/>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Connector: Elbow 22">
            <a:extLst>
              <a:ext uri="{FF2B5EF4-FFF2-40B4-BE49-F238E27FC236}">
                <a16:creationId xmlns:a16="http://schemas.microsoft.com/office/drawing/2014/main" id="{ADBD7266-EAD0-4863-5FF0-1E0BF5E8E63F}"/>
              </a:ext>
            </a:extLst>
          </p:cNvPr>
          <p:cNvCxnSpPr/>
          <p:nvPr/>
        </p:nvCxnSpPr>
        <p:spPr>
          <a:xfrm>
            <a:off x="3705495" y="4907392"/>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FD0293A-9959-E34F-FBF6-83370670389F}"/>
              </a:ext>
            </a:extLst>
          </p:cNvPr>
          <p:cNvCxnSpPr>
            <a:cxnSpLocks/>
          </p:cNvCxnSpPr>
          <p:nvPr/>
        </p:nvCxnSpPr>
        <p:spPr>
          <a:xfrm rot="10800000" flipV="1">
            <a:off x="2993347" y="3806940"/>
            <a:ext cx="1299685" cy="484324"/>
          </a:xfrm>
          <a:prstGeom prst="bentConnector3">
            <a:avLst>
              <a:gd name="adj1" fmla="val -84"/>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Connector: Elbow 37">
            <a:extLst>
              <a:ext uri="{FF2B5EF4-FFF2-40B4-BE49-F238E27FC236}">
                <a16:creationId xmlns:a16="http://schemas.microsoft.com/office/drawing/2014/main" id="{3D9E783D-677A-01E5-0EE4-922D6A671BB2}"/>
              </a:ext>
            </a:extLst>
          </p:cNvPr>
          <p:cNvCxnSpPr>
            <a:cxnSpLocks/>
          </p:cNvCxnSpPr>
          <p:nvPr/>
        </p:nvCxnSpPr>
        <p:spPr>
          <a:xfrm flipV="1">
            <a:off x="5261674" y="1340603"/>
            <a:ext cx="1028251" cy="255722"/>
          </a:xfrm>
          <a:prstGeom prst="bentConnector3">
            <a:avLst>
              <a:gd name="adj1" fmla="val 1768"/>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Connector: Elbow 44">
            <a:extLst>
              <a:ext uri="{FF2B5EF4-FFF2-40B4-BE49-F238E27FC236}">
                <a16:creationId xmlns:a16="http://schemas.microsoft.com/office/drawing/2014/main" id="{9177EE74-DD0D-B2F4-920F-736637CBF2EB}"/>
              </a:ext>
            </a:extLst>
          </p:cNvPr>
          <p:cNvCxnSpPr>
            <a:cxnSpLocks/>
          </p:cNvCxnSpPr>
          <p:nvPr/>
        </p:nvCxnSpPr>
        <p:spPr>
          <a:xfrm>
            <a:off x="5501898" y="3874576"/>
            <a:ext cx="788027" cy="472699"/>
          </a:xfrm>
          <a:prstGeom prst="bentConnector3">
            <a:avLst>
              <a:gd name="adj1" fmla="val 2799"/>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48735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1499645" y="1213811"/>
            <a:ext cx="6362055" cy="369332"/>
          </a:xfrm>
          <a:prstGeom prst="rect">
            <a:avLst/>
          </a:prstGeom>
          <a:noFill/>
        </p:spPr>
        <p:txBody>
          <a:bodyPr wrap="square">
            <a:spAutoFit/>
          </a:bodyPr>
          <a:lstStyle/>
          <a:p>
            <a:r>
              <a:rPr lang="en-GB" sz="1800" b="1" smtClean="0">
                <a:solidFill>
                  <a:schemeClr val="accent5">
                    <a:lumMod val="50000"/>
                  </a:schemeClr>
                </a:solidFill>
                <a:effectLst/>
                <a:latin typeface="+mn-lt"/>
                <a:ea typeface="Calibri" panose="020F0502020204030204" pitchFamily="34" charset="0"/>
              </a:rPr>
              <a:t>* TÌM </a:t>
            </a:r>
            <a:r>
              <a:rPr lang="vi-VN" sz="1800" b="1" smtClean="0">
                <a:solidFill>
                  <a:schemeClr val="accent5">
                    <a:lumMod val="50000"/>
                  </a:schemeClr>
                </a:solidFill>
                <a:effectLst/>
                <a:latin typeface="+mn-lt"/>
                <a:ea typeface="Calibri" panose="020F0502020204030204" pitchFamily="34" charset="0"/>
              </a:rPr>
              <a:t>Ý </a:t>
            </a:r>
            <a:r>
              <a:rPr lang="vi-VN" sz="1800" b="1" dirty="0">
                <a:solidFill>
                  <a:schemeClr val="accent5">
                    <a:lumMod val="50000"/>
                  </a:schemeClr>
                </a:solidFill>
                <a:effectLst/>
                <a:latin typeface="+mn-lt"/>
                <a:ea typeface="Calibri" panose="020F0502020204030204" pitchFamily="34" charset="0"/>
              </a:rPr>
              <a:t>TƯỞNG VÀ THỰC HÀNH SÁNG TẠO SẢN PHẨM</a:t>
            </a:r>
            <a:endParaRPr lang="en-US" dirty="0">
              <a:solidFill>
                <a:schemeClr val="accent5">
                  <a:lumMod val="50000"/>
                </a:schemeClr>
              </a:solidFill>
              <a:latin typeface="+mn-lt"/>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lowchart: Alternate Process 1">
            <a:extLst>
              <a:ext uri="{FF2B5EF4-FFF2-40B4-BE49-F238E27FC236}">
                <a16:creationId xmlns:a16="http://schemas.microsoft.com/office/drawing/2014/main" id="{475DD19B-179E-748D-0FF1-5A7D3035D8E9}"/>
              </a:ext>
            </a:extLst>
          </p:cNvPr>
          <p:cNvSpPr/>
          <p:nvPr/>
        </p:nvSpPr>
        <p:spPr>
          <a:xfrm>
            <a:off x="891984" y="2111133"/>
            <a:ext cx="2192248" cy="2481836"/>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vi-VN" sz="2400" dirty="0">
                <a:solidFill>
                  <a:schemeClr val="bg2">
                    <a:lumMod val="10000"/>
                  </a:schemeClr>
                </a:solidFill>
                <a:effectLst/>
                <a:ea typeface="Calibri" panose="020F0502020204030204" pitchFamily="34" charset="0"/>
                <a:cs typeface="Times New Roman" panose="02020603050405020304" pitchFamily="18" charset="0"/>
              </a:rPr>
              <a:t>Xác định nội dung, chủ đề thiết kế. </a:t>
            </a:r>
            <a:endParaRPr lang="en-US" sz="2400" dirty="0">
              <a:solidFill>
                <a:schemeClr val="bg2">
                  <a:lumMod val="10000"/>
                </a:schemeClr>
              </a:solidFill>
            </a:endParaRPr>
          </a:p>
        </p:txBody>
      </p:sp>
      <p:sp>
        <p:nvSpPr>
          <p:cNvPr id="9" name="Flowchart: Alternate Process 8">
            <a:extLst>
              <a:ext uri="{FF2B5EF4-FFF2-40B4-BE49-F238E27FC236}">
                <a16:creationId xmlns:a16="http://schemas.microsoft.com/office/drawing/2014/main" id="{D239184C-0329-F7C8-8F8C-545E3CB6642E}"/>
              </a:ext>
            </a:extLst>
          </p:cNvPr>
          <p:cNvSpPr/>
          <p:nvPr/>
        </p:nvSpPr>
        <p:spPr>
          <a:xfrm>
            <a:off x="3552986" y="2111133"/>
            <a:ext cx="2038027" cy="2742780"/>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vi-VN" sz="2400" dirty="0">
                <a:solidFill>
                  <a:schemeClr val="bg2">
                    <a:lumMod val="10000"/>
                  </a:schemeClr>
                </a:solidFill>
                <a:effectLst/>
                <a:ea typeface="Calibri" panose="020F0502020204030204" pitchFamily="34" charset="0"/>
                <a:cs typeface="Times New Roman" panose="02020603050405020304" pitchFamily="18" charset="0"/>
              </a:rPr>
              <a:t>Xác định hình dáng muốn mô phỏng. </a:t>
            </a:r>
            <a:endParaRPr lang="en-US" sz="2400" dirty="0">
              <a:solidFill>
                <a:schemeClr val="bg2">
                  <a:lumMod val="10000"/>
                </a:schemeClr>
              </a:solidFill>
            </a:endParaRPr>
          </a:p>
        </p:txBody>
      </p:sp>
      <p:sp>
        <p:nvSpPr>
          <p:cNvPr id="10" name="Flowchart: Alternate Process 9">
            <a:extLst>
              <a:ext uri="{FF2B5EF4-FFF2-40B4-BE49-F238E27FC236}">
                <a16:creationId xmlns:a16="http://schemas.microsoft.com/office/drawing/2014/main" id="{9E2A1A0C-DFD8-DBE7-F0AE-F1A6955D3DE4}"/>
              </a:ext>
            </a:extLst>
          </p:cNvPr>
          <p:cNvSpPr/>
          <p:nvPr/>
        </p:nvSpPr>
        <p:spPr>
          <a:xfrm>
            <a:off x="6136496" y="2111133"/>
            <a:ext cx="2038027" cy="2481835"/>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2">
                    <a:lumMod val="10000"/>
                  </a:schemeClr>
                </a:solidFill>
                <a:effectLst/>
                <a:ea typeface="Calibri" panose="020F0502020204030204" pitchFamily="34" charset="0"/>
                <a:cs typeface="Times New Roman" panose="02020603050405020304" pitchFamily="18" charset="0"/>
              </a:rPr>
              <a:t> Xác định phương</a:t>
            </a:r>
            <a:r>
              <a:rPr lang="en-US" sz="2400" dirty="0">
                <a:solidFill>
                  <a:schemeClr val="bg2">
                    <a:lumMod val="10000"/>
                  </a:schemeClr>
                </a:solidFill>
                <a:effectLst/>
                <a:ea typeface="Calibri" panose="020F0502020204030204" pitchFamily="34" charset="0"/>
                <a:cs typeface="Times New Roman" panose="02020603050405020304" pitchFamily="18" charset="0"/>
              </a:rPr>
              <a:t> </a:t>
            </a:r>
            <a:r>
              <a:rPr lang="vi-VN" sz="2400" dirty="0">
                <a:solidFill>
                  <a:schemeClr val="bg2">
                    <a:lumMod val="10000"/>
                  </a:schemeClr>
                </a:solidFill>
                <a:effectLst/>
                <a:ea typeface="Calibri" panose="020F0502020204030204" pitchFamily="34" charset="0"/>
                <a:cs typeface="Times New Roman" panose="02020603050405020304" pitchFamily="18" charset="0"/>
              </a:rPr>
              <a:t>pháp thực hành </a:t>
            </a:r>
            <a:endParaRPr lang="en-US" sz="2400" dirty="0">
              <a:solidFill>
                <a:schemeClr val="bg2">
                  <a:lumMod val="10000"/>
                </a:schemeClr>
              </a:solidFill>
            </a:endParaRPr>
          </a:p>
        </p:txBody>
      </p:sp>
      <p:sp>
        <p:nvSpPr>
          <p:cNvPr id="11" name="TextBox 10">
            <a:extLst>
              <a:ext uri="{FF2B5EF4-FFF2-40B4-BE49-F238E27FC236}">
                <a16:creationId xmlns:a16="http://schemas.microsoft.com/office/drawing/2014/main" id="{95E7D4A4-111F-8691-29D0-84D7D197A162}"/>
              </a:ext>
            </a:extLst>
          </p:cNvPr>
          <p:cNvSpPr txBox="1"/>
          <p:nvPr/>
        </p:nvSpPr>
        <p:spPr>
          <a:xfrm>
            <a:off x="123393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1</a:t>
            </a:r>
            <a:endParaRPr lang="en-US" sz="2400" dirty="0"/>
          </a:p>
        </p:txBody>
      </p:sp>
      <p:sp>
        <p:nvSpPr>
          <p:cNvPr id="12" name="TextBox 11">
            <a:extLst>
              <a:ext uri="{FF2B5EF4-FFF2-40B4-BE49-F238E27FC236}">
                <a16:creationId xmlns:a16="http://schemas.microsoft.com/office/drawing/2014/main" id="{5DA68D68-E747-8690-93D0-7E0348D2DB71}"/>
              </a:ext>
            </a:extLst>
          </p:cNvPr>
          <p:cNvSpPr txBox="1"/>
          <p:nvPr/>
        </p:nvSpPr>
        <p:spPr>
          <a:xfrm>
            <a:off x="377528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2</a:t>
            </a:r>
            <a:endParaRPr lang="en-US" sz="2400" dirty="0"/>
          </a:p>
        </p:txBody>
      </p:sp>
      <p:sp>
        <p:nvSpPr>
          <p:cNvPr id="14" name="TextBox 13">
            <a:extLst>
              <a:ext uri="{FF2B5EF4-FFF2-40B4-BE49-F238E27FC236}">
                <a16:creationId xmlns:a16="http://schemas.microsoft.com/office/drawing/2014/main" id="{05E49B0D-368E-BD51-CEF6-775C7051A80D}"/>
              </a:ext>
            </a:extLst>
          </p:cNvPr>
          <p:cNvSpPr txBox="1"/>
          <p:nvPr/>
        </p:nvSpPr>
        <p:spPr>
          <a:xfrm>
            <a:off x="640095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3</a:t>
            </a:r>
            <a:endParaRPr lang="en-US" sz="2400" dirty="0"/>
          </a:p>
        </p:txBody>
      </p:sp>
    </p:spTree>
    <p:extLst>
      <p:ext uri="{BB962C8B-B14F-4D97-AF65-F5344CB8AC3E}">
        <p14:creationId xmlns:p14="http://schemas.microsoft.com/office/powerpoint/2010/main" val="1262430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9" grpId="0" animBg="1"/>
      <p:bldP spid="10" grpId="0" animBg="1"/>
      <p:bldP spid="11" grpId="0" animBg="1"/>
      <p:bldP spid="12" grpId="0" animBg="1"/>
      <p:bldP spid="14" grpId="0" animBg="1"/>
    </p:bldLst>
  </p:timing>
</p:sld>
</file>

<file path=ppt/theme/theme1.xml><?xml version="1.0" encoding="utf-8"?>
<a:theme xmlns:a="http://schemas.openxmlformats.org/drawingml/2006/main" name="Reignier template">
  <a:themeElements>
    <a:clrScheme name="Custom 347">
      <a:dk1>
        <a:srgbClr val="413724"/>
      </a:dk1>
      <a:lt1>
        <a:srgbClr val="FFFFFF"/>
      </a:lt1>
      <a:dk2>
        <a:srgbClr val="E5DCCA"/>
      </a:dk2>
      <a:lt2>
        <a:srgbClr val="B0A491"/>
      </a:lt2>
      <a:accent1>
        <a:srgbClr val="FFDF94"/>
      </a:accent1>
      <a:accent2>
        <a:srgbClr val="E0B85D"/>
      </a:accent2>
      <a:accent3>
        <a:srgbClr val="CF9472"/>
      </a:accent3>
      <a:accent4>
        <a:srgbClr val="799B93"/>
      </a:accent4>
      <a:accent5>
        <a:srgbClr val="B4C0CC"/>
      </a:accent5>
      <a:accent6>
        <a:srgbClr val="95AECD"/>
      </a:accent6>
      <a:hlink>
        <a:srgbClr val="7A674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1574</TotalTime>
  <Words>1059</Words>
  <Application>Microsoft Office PowerPoint</Application>
  <PresentationFormat>On-screen Show (16:9)</PresentationFormat>
  <Paragraphs>100</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Cabin</vt:lpstr>
      <vt:lpstr>Times New Roman</vt:lpstr>
      <vt:lpstr>Marcellus SC</vt:lpstr>
      <vt:lpstr>Calibri</vt:lpstr>
      <vt:lpstr>Wingdings</vt:lpstr>
      <vt:lpstr>EB Garamond</vt:lpstr>
      <vt:lpstr>Frank Ruhl Libre</vt:lpstr>
      <vt:lpstr>Reignier template</vt:lpstr>
      <vt:lpstr>PowerPoint Presentation</vt:lpstr>
      <vt:lpstr>KHỞI ĐỘNG</vt:lpstr>
      <vt:lpstr>BÀI 15: THIẾT KẾ, TẠO DÁNG XE ĐẠP</vt:lpstr>
      <vt:lpstr>NỘI DUNG BÀI HỌC </vt:lpstr>
      <vt:lpstr>PowerPoint Presentation</vt:lpstr>
      <vt:lpstr>PowerPoint Presentation</vt:lpstr>
      <vt:lpstr>PowerPoint Presentation</vt:lpstr>
      <vt:lpstr>PowerPoint Presentation</vt:lpstr>
      <vt:lpstr>PowerPoint Presentation</vt:lpstr>
      <vt:lpstr>03. LUYỆN TẬP</vt:lpstr>
      <vt:lpstr>PowerPoint Presentation</vt:lpstr>
      <vt:lpstr>PowerPoint Presentation</vt:lpstr>
      <vt:lpstr>PowerPoint Presentation</vt:lpstr>
      <vt:lpstr>PowerPoint Presentation</vt:lpstr>
      <vt:lpstr>03. LUYỆN TẬP</vt:lpstr>
      <vt:lpstr>03. LUYỆN TẬP </vt:lpstr>
      <vt:lpstr>PowerPoint Presentation</vt:lpstr>
      <vt:lpstr>. PHÂN TÍCH VÀ ĐÁNH GIÁ</vt:lpstr>
      <vt:lpstr>05. VẬN DỤNG</vt:lpstr>
      <vt:lpstr>05. VẬN DỤNG</vt:lpstr>
      <vt:lpstr>05. VẬN DỤNG</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STD_DELL</cp:lastModifiedBy>
  <cp:revision>16</cp:revision>
  <dcterms:modified xsi:type="dcterms:W3CDTF">2024-04-25T01:13:13Z</dcterms:modified>
</cp:coreProperties>
</file>