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64" r:id="rId3"/>
    <p:sldId id="260" r:id="rId4"/>
    <p:sldId id="304" r:id="rId5"/>
    <p:sldId id="291" r:id="rId6"/>
    <p:sldId id="292" r:id="rId7"/>
    <p:sldId id="293" r:id="rId8"/>
    <p:sldId id="294" r:id="rId9"/>
    <p:sldId id="295" r:id="rId10"/>
    <p:sldId id="305" r:id="rId11"/>
    <p:sldId id="302" r:id="rId12"/>
    <p:sldId id="303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22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3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2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3" custLinFactNeighborX="-919" custLinFactNeighborY="894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2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2" presStyleCnt="3" custLinFactNeighborX="23" custLinFactNeighborY="1347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B2CE01C-93E8-4539-846E-4C4AA7767E36}" srcId="{7E394262-5959-4342-AEC8-1DDC71833255}" destId="{62D8CFF7-AFA5-4F49-84C7-73309C1F2E6F}" srcOrd="2" destOrd="0" parTransId="{3943C339-62B0-405F-BFB7-D12E2B1A5006}" sibTransId="{0C4E59E9-79D9-431B-B413-8F04687C459A}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E191C2CE-A296-4AF9-98FC-21D026E6DE1F}" type="presParOf" srcId="{A436A5B7-A24D-4850-A6CF-99CEAFF421CD}" destId="{9FE36247-D5D4-46C3-AA4D-62CF5E900BCF}" srcOrd="8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695" y="1213435"/>
          <a:ext cx="2991286" cy="3589543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-1171889" y="2386019"/>
        <a:ext cx="2943425" cy="598257"/>
      </dsp:txXfrm>
    </dsp:sp>
    <dsp:sp modelId="{EE201110-ADEA-455B-BE48-100F03B90B24}">
      <dsp:nvSpPr>
        <dsp:cNvPr id="0" name=""/>
        <dsp:cNvSpPr/>
      </dsp:nvSpPr>
      <dsp:spPr>
        <a:xfrm>
          <a:off x="598952" y="1213435"/>
          <a:ext cx="2228508" cy="358954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8952" y="1213435"/>
        <a:ext cx="2228508" cy="3589543"/>
      </dsp:txXfrm>
    </dsp:sp>
    <dsp:sp modelId="{1E7CEE1E-2B22-4538-87D7-D001AADDDB0B}">
      <dsp:nvSpPr>
        <dsp:cNvPr id="0" name=""/>
        <dsp:cNvSpPr/>
      </dsp:nvSpPr>
      <dsp:spPr>
        <a:xfrm>
          <a:off x="3069186" y="1245525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 rot="16200000">
        <a:off x="1896602" y="2418109"/>
        <a:ext cx="2943425" cy="598257"/>
      </dsp:txXfrm>
    </dsp:sp>
    <dsp:sp modelId="{C0657667-C797-4200-B5C5-141CAACBF3BB}">
      <dsp:nvSpPr>
        <dsp:cNvPr id="0" name=""/>
        <dsp:cNvSpPr/>
      </dsp:nvSpPr>
      <dsp:spPr>
        <a:xfrm rot="5400000">
          <a:off x="2847921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3667444" y="1245525"/>
          <a:ext cx="2228508" cy="3589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7444" y="1245525"/>
        <a:ext cx="2228508" cy="3589543"/>
      </dsp:txXfrm>
    </dsp:sp>
    <dsp:sp modelId="{F64CF0CF-A00A-4AD4-A854-83699C9E5B78}">
      <dsp:nvSpPr>
        <dsp:cNvPr id="0" name=""/>
        <dsp:cNvSpPr/>
      </dsp:nvSpPr>
      <dsp:spPr>
        <a:xfrm>
          <a:off x="6193346" y="1261786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5020761" y="2434370"/>
        <a:ext cx="2943425" cy="598257"/>
      </dsp:txXfrm>
    </dsp:sp>
    <dsp:sp modelId="{823CC5BE-617B-48B5-A74C-759E12158B06}">
      <dsp:nvSpPr>
        <dsp:cNvPr id="0" name=""/>
        <dsp:cNvSpPr/>
      </dsp:nvSpPr>
      <dsp:spPr>
        <a:xfrm rot="5400000">
          <a:off x="5943902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2024/4/5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034" y="4713898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khăn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94" y="-11507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6" y="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8" y="234820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2" y="10834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2660407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0603" y="2257475"/>
            <a:ext cx="25670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.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31" y="-82925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08" y="497255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tìm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tư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của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.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7" y="497067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53" y="493622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Giới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thiệu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lịch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sử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Diễn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ra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khoảng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9" y="-20950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0" y="-218828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358</Words>
  <Application>Microsoft Office PowerPoint</Application>
  <PresentationFormat>Widescreen</PresentationFormat>
  <Paragraphs>90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Microsoft YaHei</vt:lpstr>
      <vt:lpstr>宋体</vt:lpstr>
      <vt:lpstr>#9Slide07 Baloo Tamma</vt:lpstr>
      <vt:lpstr>Amazone</vt:lpstr>
      <vt:lpstr>Arial</vt:lpstr>
      <vt:lpstr>Arial Unicode MS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教学教育课件</dc:title>
  <dc:creator>TRA DAO</dc:creator>
  <cp:lastModifiedBy>FPT</cp:lastModifiedBy>
  <cp:revision>37</cp:revision>
  <dcterms:created xsi:type="dcterms:W3CDTF">2017-03-10T12:08:00Z</dcterms:created>
  <dcterms:modified xsi:type="dcterms:W3CDTF">2024-04-05T10:12:27Z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