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7" r:id="rId6"/>
    <p:sldId id="266" r:id="rId7"/>
    <p:sldId id="269" r:id="rId8"/>
    <p:sldId id="260" r:id="rId9"/>
    <p:sldId id="271" r:id="rId10"/>
    <p:sldId id="268" r:id="rId11"/>
    <p:sldId id="270" r:id="rId12"/>
    <p:sldId id="278" r:id="rId13"/>
    <p:sldId id="261" r:id="rId14"/>
    <p:sldId id="272" r:id="rId15"/>
    <p:sldId id="273" r:id="rId16"/>
    <p:sldId id="274" r:id="rId17"/>
    <p:sldId id="275" r:id="rId18"/>
    <p:sldId id="276" r:id="rId19"/>
    <p:sldId id="262" r:id="rId20"/>
    <p:sldId id="263" r:id="rId21"/>
    <p:sldId id="277" r:id="rId22"/>
    <p:sldId id="265" r:id="rId23"/>
  </p:sldIdLst>
  <p:sldSz cx="18288000" cy="10287000"/>
  <p:notesSz cx="6858000" cy="9144000"/>
  <p:embeddedFontLst>
    <p:embeddedFont>
      <p:font typeface="Abadi" panose="020B0604020104020204" pitchFamily="34" charset="0"/>
      <p:regular r:id="rId24"/>
    </p:embeddedFont>
    <p:embeddedFont>
      <p:font typeface="Baguet Script" panose="00000500000000000000" pitchFamily="2" charset="0"/>
      <p:regular r:id="rId25"/>
    </p:embeddedFont>
    <p:embeddedFont>
      <p:font typeface="Bahnschrift SemiLight Condensed" panose="020B0502040204020203" pitchFamily="34" charset="0"/>
      <p:regular r:id="rId26"/>
    </p:embeddedFont>
    <p:embeddedFont>
      <p:font typeface="Brush Script MT" panose="03060802040406070304" pitchFamily="66" charset="0"/>
      <p:italic r:id="rId27"/>
    </p:embeddedFont>
    <p:embeddedFont>
      <p:font typeface="Homemade Apple" panose="020B0604020202020204" charset="0"/>
      <p:regular r:id="rId28"/>
    </p:embeddedFont>
    <p:embeddedFont>
      <p:font typeface="Kollektif" panose="020B0604020202020204" charset="0"/>
      <p:regular r:id="rId29"/>
    </p:embeddedFont>
    <p:embeddedFont>
      <p:font typeface="Kollektif Bold"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0A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1" d="100"/>
          <a:sy n="51" d="100"/>
        </p:scale>
        <p:origin x="69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5.svg"/><Relationship Id="rId7" Type="http://schemas.openxmlformats.org/officeDocument/2006/relationships/image" Target="../media/image43.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hyperlink" Target="https://vi.wikipedia.org/wiki/Ti%E1%BB%81n_phong_(b%C3%A1o)" TargetMode="External"/><Relationship Id="rId13" Type="http://schemas.openxmlformats.org/officeDocument/2006/relationships/image" Target="../media/image18.svg"/><Relationship Id="rId3" Type="http://schemas.openxmlformats.org/officeDocument/2006/relationships/hyperlink" Target="https://vi.wikipedia.org/wiki/Hoa_K%E1%BB%B3" TargetMode="External"/><Relationship Id="rId7" Type="http://schemas.openxmlformats.org/officeDocument/2006/relationships/hyperlink" Target="https://vi.wikipedia.org/wiki/H%C3%A0n_Qu%E1%BB%91c" TargetMode="External"/><Relationship Id="rId12" Type="http://schemas.openxmlformats.org/officeDocument/2006/relationships/image" Target="../media/image17.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hyperlink" Target="https://vi.wikipedia.org/wiki/%C3%9D" TargetMode="External"/><Relationship Id="rId11" Type="http://schemas.openxmlformats.org/officeDocument/2006/relationships/hyperlink" Target="https://vi.wikipedia.org/wiki/%C4%90%C3%B4ng_Nam_%C3%81" TargetMode="External"/><Relationship Id="rId5" Type="http://schemas.openxmlformats.org/officeDocument/2006/relationships/hyperlink" Target="https://vi.wikipedia.org/wiki/Th%E1%BB%A5y_%C4%90i%E1%BB%83n" TargetMode="External"/><Relationship Id="rId10" Type="http://schemas.openxmlformats.org/officeDocument/2006/relationships/hyperlink" Target="https://vi.wikipedia.org/w/index.php?title=T%E1%BB%AB_%C4%91i%E1%BB%83n_Ti%E1%BB%83u_s%E1%BB%AD_V%C4%83n_h%E1%BB%8Dc&amp;action=edit&amp;redlink=1" TargetMode="External"/><Relationship Id="rId4" Type="http://schemas.openxmlformats.org/officeDocument/2006/relationships/hyperlink" Target="https://vi.wikipedia.org/wiki/%C4%90%E1%BB%A9c" TargetMode="External"/><Relationship Id="rId9" Type="http://schemas.openxmlformats.org/officeDocument/2006/relationships/hyperlink" Target="https://vi.wikipedia.org/wiki/%C4%90%C3%A0i_Truy%E1%BB%81n_h%C3%ACnh_Vi%E1%BB%87t_Na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14B3B"/>
        </a:solidFill>
        <a:effectLst/>
      </p:bgPr>
    </p:bg>
    <p:spTree>
      <p:nvGrpSpPr>
        <p:cNvPr id="1" name=""/>
        <p:cNvGrpSpPr/>
        <p:nvPr/>
      </p:nvGrpSpPr>
      <p:grpSpPr>
        <a:xfrm>
          <a:off x="0" y="0"/>
          <a:ext cx="0" cy="0"/>
          <a:chOff x="0" y="0"/>
          <a:chExt cx="0" cy="0"/>
        </a:xfrm>
      </p:grpSpPr>
      <p:sp>
        <p:nvSpPr>
          <p:cNvPr id="2" name="Freeform 2"/>
          <p:cNvSpPr/>
          <p:nvPr/>
        </p:nvSpPr>
        <p:spPr>
          <a:xfrm>
            <a:off x="589843" y="4659689"/>
            <a:ext cx="9208161" cy="3979798"/>
          </a:xfrm>
          <a:custGeom>
            <a:avLst/>
            <a:gdLst/>
            <a:ahLst/>
            <a:cxnLst/>
            <a:rect l="l" t="t" r="r" b="b"/>
            <a:pathLst>
              <a:path w="9208161" h="3979798">
                <a:moveTo>
                  <a:pt x="0" y="0"/>
                </a:moveTo>
                <a:lnTo>
                  <a:pt x="9208161" y="0"/>
                </a:lnTo>
                <a:lnTo>
                  <a:pt x="9208161" y="3979798"/>
                </a:lnTo>
                <a:lnTo>
                  <a:pt x="0" y="39797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3" name="Freeform 3"/>
          <p:cNvSpPr/>
          <p:nvPr/>
        </p:nvSpPr>
        <p:spPr>
          <a:xfrm flipH="1">
            <a:off x="10897232" y="6176229"/>
            <a:ext cx="5701696" cy="2464292"/>
          </a:xfrm>
          <a:custGeom>
            <a:avLst/>
            <a:gdLst/>
            <a:ahLst/>
            <a:cxnLst/>
            <a:rect l="l" t="t" r="r" b="b"/>
            <a:pathLst>
              <a:path w="5701696" h="2464292">
                <a:moveTo>
                  <a:pt x="5701696" y="0"/>
                </a:moveTo>
                <a:lnTo>
                  <a:pt x="0" y="0"/>
                </a:lnTo>
                <a:lnTo>
                  <a:pt x="0" y="2464293"/>
                </a:lnTo>
                <a:lnTo>
                  <a:pt x="5701696" y="2464293"/>
                </a:lnTo>
                <a:lnTo>
                  <a:pt x="570169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479188" y="4138870"/>
            <a:ext cx="7933945" cy="5529005"/>
          </a:xfrm>
          <a:custGeom>
            <a:avLst/>
            <a:gdLst/>
            <a:ahLst/>
            <a:cxnLst/>
            <a:rect l="l" t="t" r="r" b="b"/>
            <a:pathLst>
              <a:path w="7933945" h="5529005">
                <a:moveTo>
                  <a:pt x="0" y="0"/>
                </a:moveTo>
                <a:lnTo>
                  <a:pt x="7933945" y="0"/>
                </a:lnTo>
                <a:lnTo>
                  <a:pt x="7933945" y="5529005"/>
                </a:lnTo>
                <a:lnTo>
                  <a:pt x="0" y="55290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1162325" y="5692190"/>
            <a:ext cx="6893858" cy="4385260"/>
          </a:xfrm>
          <a:custGeom>
            <a:avLst/>
            <a:gdLst/>
            <a:ahLst/>
            <a:cxnLst/>
            <a:rect l="l" t="t" r="r" b="b"/>
            <a:pathLst>
              <a:path w="6893858" h="4385260">
                <a:moveTo>
                  <a:pt x="6893858" y="0"/>
                </a:moveTo>
                <a:lnTo>
                  <a:pt x="0" y="0"/>
                </a:lnTo>
                <a:lnTo>
                  <a:pt x="0" y="4385260"/>
                </a:lnTo>
                <a:lnTo>
                  <a:pt x="6893858" y="4385260"/>
                </a:lnTo>
                <a:lnTo>
                  <a:pt x="689385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8213" y="5692190"/>
            <a:ext cx="6893858" cy="4385260"/>
          </a:xfrm>
          <a:custGeom>
            <a:avLst/>
            <a:gdLst/>
            <a:ahLst/>
            <a:cxnLst/>
            <a:rect l="l" t="t" r="r" b="b"/>
            <a:pathLst>
              <a:path w="6893858" h="4385260">
                <a:moveTo>
                  <a:pt x="0" y="0"/>
                </a:moveTo>
                <a:lnTo>
                  <a:pt x="6893858" y="0"/>
                </a:lnTo>
                <a:lnTo>
                  <a:pt x="6893858" y="4385260"/>
                </a:lnTo>
                <a:lnTo>
                  <a:pt x="0" y="43852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flipV="1">
            <a:off x="158213" y="259809"/>
            <a:ext cx="4180799" cy="7563945"/>
          </a:xfrm>
          <a:custGeom>
            <a:avLst/>
            <a:gdLst/>
            <a:ahLst/>
            <a:cxnLst/>
            <a:rect l="l" t="t" r="r" b="b"/>
            <a:pathLst>
              <a:path w="4180799" h="7563945">
                <a:moveTo>
                  <a:pt x="0" y="7563945"/>
                </a:moveTo>
                <a:lnTo>
                  <a:pt x="4180798" y="7563945"/>
                </a:lnTo>
                <a:lnTo>
                  <a:pt x="4180798" y="0"/>
                </a:lnTo>
                <a:lnTo>
                  <a:pt x="0" y="0"/>
                </a:lnTo>
                <a:lnTo>
                  <a:pt x="0" y="7563945"/>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TextBox 8"/>
          <p:cNvSpPr txBox="1"/>
          <p:nvPr/>
        </p:nvSpPr>
        <p:spPr>
          <a:xfrm>
            <a:off x="1817134" y="2087835"/>
            <a:ext cx="15258052" cy="4616648"/>
          </a:xfrm>
          <a:prstGeom prst="rect">
            <a:avLst/>
          </a:prstGeom>
        </p:spPr>
        <p:txBody>
          <a:bodyPr lIns="0" tIns="0" rIns="0" bIns="0" rtlCol="0" anchor="t">
            <a:spAutoFit/>
          </a:bodyPr>
          <a:lstStyle/>
          <a:p>
            <a:pPr algn="ctr">
              <a:lnSpc>
                <a:spcPts val="18000"/>
              </a:lnSpc>
            </a:pPr>
            <a:r>
              <a:rPr lang="en-US" sz="14000" spc="-240" dirty="0" err="1">
                <a:solidFill>
                  <a:srgbClr val="FFF9F3"/>
                </a:solidFill>
                <a:latin typeface="Homemade Apple"/>
              </a:rPr>
              <a:t>Những</a:t>
            </a:r>
            <a:r>
              <a:rPr lang="en-US" sz="14000" spc="-240" dirty="0">
                <a:solidFill>
                  <a:srgbClr val="FFF9F3"/>
                </a:solidFill>
                <a:latin typeface="Homemade Apple"/>
              </a:rPr>
              <a:t> </a:t>
            </a:r>
            <a:r>
              <a:rPr lang="en-US" sz="14000" spc="-240" dirty="0" err="1">
                <a:solidFill>
                  <a:srgbClr val="FFF9F3"/>
                </a:solidFill>
                <a:latin typeface="Homemade Apple"/>
              </a:rPr>
              <a:t>Ngôi</a:t>
            </a:r>
            <a:r>
              <a:rPr lang="en-US" sz="14000" spc="-240" dirty="0">
                <a:solidFill>
                  <a:srgbClr val="FFF9F3"/>
                </a:solidFill>
                <a:latin typeface="Homemade Apple"/>
              </a:rPr>
              <a:t>  Sao</a:t>
            </a:r>
          </a:p>
          <a:p>
            <a:pPr algn="ctr">
              <a:lnSpc>
                <a:spcPts val="18000"/>
              </a:lnSpc>
            </a:pPr>
            <a:r>
              <a:rPr lang="en-US" sz="14000" spc="-240" dirty="0">
                <a:solidFill>
                  <a:srgbClr val="FFF9F3"/>
                </a:solidFill>
                <a:latin typeface="Homemade Apple"/>
              </a:rPr>
              <a:t>     </a:t>
            </a:r>
            <a:r>
              <a:rPr lang="en-US" sz="14000" spc="-240" dirty="0" err="1">
                <a:solidFill>
                  <a:srgbClr val="FFF9F3"/>
                </a:solidFill>
                <a:latin typeface="Homemade Apple"/>
              </a:rPr>
              <a:t>Xa</a:t>
            </a:r>
            <a:r>
              <a:rPr lang="en-US" sz="14000" spc="-240" dirty="0">
                <a:solidFill>
                  <a:srgbClr val="FFF9F3"/>
                </a:solidFill>
                <a:latin typeface="Homemade Apple"/>
              </a:rPr>
              <a:t> </a:t>
            </a:r>
            <a:r>
              <a:rPr lang="en-US" sz="14000" spc="-240" dirty="0" err="1">
                <a:solidFill>
                  <a:srgbClr val="FFF9F3"/>
                </a:solidFill>
                <a:latin typeface="Homemade Apple"/>
              </a:rPr>
              <a:t>Xôi</a:t>
            </a:r>
            <a:endParaRPr lang="en-US" sz="14000" spc="-240" dirty="0">
              <a:solidFill>
                <a:srgbClr val="FFF9F3"/>
              </a:solidFill>
              <a:latin typeface="Homemade Apple"/>
            </a:endParaRPr>
          </a:p>
        </p:txBody>
      </p:sp>
      <p:sp>
        <p:nvSpPr>
          <p:cNvPr id="9" name="Freeform 9"/>
          <p:cNvSpPr/>
          <p:nvPr/>
        </p:nvSpPr>
        <p:spPr>
          <a:xfrm flipH="1" flipV="1">
            <a:off x="13875384" y="259809"/>
            <a:ext cx="4180799" cy="7563945"/>
          </a:xfrm>
          <a:custGeom>
            <a:avLst/>
            <a:gdLst/>
            <a:ahLst/>
            <a:cxnLst/>
            <a:rect l="l" t="t" r="r" b="b"/>
            <a:pathLst>
              <a:path w="4180799" h="7563945">
                <a:moveTo>
                  <a:pt x="4180799" y="7563945"/>
                </a:moveTo>
                <a:lnTo>
                  <a:pt x="0" y="7563945"/>
                </a:lnTo>
                <a:lnTo>
                  <a:pt x="0" y="0"/>
                </a:lnTo>
                <a:lnTo>
                  <a:pt x="4180799" y="0"/>
                </a:lnTo>
                <a:lnTo>
                  <a:pt x="4180799" y="7563945"/>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a:off x="6808785" y="922972"/>
            <a:ext cx="4670429" cy="837793"/>
          </a:xfrm>
          <a:prstGeom prst="rect">
            <a:avLst/>
          </a:prstGeom>
        </p:spPr>
        <p:txBody>
          <a:bodyPr lIns="0" tIns="0" rIns="0" bIns="0" rtlCol="0" anchor="t">
            <a:spAutoFit/>
          </a:bodyPr>
          <a:lstStyle/>
          <a:p>
            <a:pPr algn="ctr">
              <a:lnSpc>
                <a:spcPts val="7000"/>
              </a:lnSpc>
              <a:spcBef>
                <a:spcPct val="0"/>
              </a:spcBef>
            </a:pPr>
            <a:r>
              <a:rPr lang="en-US" sz="5000" dirty="0">
                <a:solidFill>
                  <a:srgbClr val="FFF9F3"/>
                </a:solidFill>
                <a:latin typeface="Kollektif"/>
              </a:rPr>
              <a:t>Lê Minh </a:t>
            </a:r>
            <a:r>
              <a:rPr lang="en-US" sz="5000" dirty="0" err="1">
                <a:solidFill>
                  <a:srgbClr val="FFF9F3"/>
                </a:solidFill>
                <a:latin typeface="Kollektif"/>
              </a:rPr>
              <a:t>Khuê</a:t>
            </a:r>
            <a:endParaRPr lang="en-US" sz="5000" dirty="0">
              <a:solidFill>
                <a:srgbClr val="FFF9F3"/>
              </a:solidFill>
              <a:latin typeface="Kollektif"/>
            </a:endParaRPr>
          </a:p>
        </p:txBody>
      </p:sp>
      <p:sp>
        <p:nvSpPr>
          <p:cNvPr id="11" name="TextBox 11"/>
          <p:cNvSpPr txBox="1"/>
          <p:nvPr/>
        </p:nvSpPr>
        <p:spPr>
          <a:xfrm>
            <a:off x="5232300" y="9463088"/>
            <a:ext cx="7823400" cy="409575"/>
          </a:xfrm>
          <a:prstGeom prst="rect">
            <a:avLst/>
          </a:prstGeom>
        </p:spPr>
        <p:txBody>
          <a:bodyPr lIns="0" tIns="0" rIns="0" bIns="0" rtlCol="0" anchor="t">
            <a:spAutoFit/>
          </a:bodyPr>
          <a:lstStyle/>
          <a:p>
            <a:pPr algn="ctr">
              <a:lnSpc>
                <a:spcPts val="3281"/>
              </a:lnSpc>
            </a:pPr>
            <a:r>
              <a:rPr lang="en-US" sz="2734" dirty="0" err="1">
                <a:solidFill>
                  <a:srgbClr val="FFF9F3"/>
                </a:solidFill>
                <a:latin typeface="Kollektif"/>
              </a:rPr>
              <a:t>Tổ</a:t>
            </a:r>
            <a:r>
              <a:rPr lang="en-US" sz="2734" dirty="0">
                <a:solidFill>
                  <a:srgbClr val="FFF9F3"/>
                </a:solidFill>
                <a:latin typeface="Kollektif"/>
              </a:rPr>
              <a:t> 4</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down)">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5F885801-CC17-457E-FF47-9E90E1F1946C}"/>
              </a:ext>
            </a:extLst>
          </p:cNvPr>
          <p:cNvSpPr/>
          <p:nvPr/>
        </p:nvSpPr>
        <p:spPr>
          <a:xfrm flipV="1">
            <a:off x="252524" y="301908"/>
            <a:ext cx="5352160" cy="9683185"/>
          </a:xfrm>
          <a:custGeom>
            <a:avLst/>
            <a:gdLst/>
            <a:ahLst/>
            <a:cxnLst/>
            <a:rect l="l" t="t" r="r" b="b"/>
            <a:pathLst>
              <a:path w="5352160" h="9683185">
                <a:moveTo>
                  <a:pt x="0" y="9683184"/>
                </a:moveTo>
                <a:lnTo>
                  <a:pt x="5352160" y="9683184"/>
                </a:lnTo>
                <a:lnTo>
                  <a:pt x="5352160" y="0"/>
                </a:lnTo>
                <a:lnTo>
                  <a:pt x="0" y="0"/>
                </a:lnTo>
                <a:lnTo>
                  <a:pt x="0" y="968318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2">
            <a:extLst>
              <a:ext uri="{FF2B5EF4-FFF2-40B4-BE49-F238E27FC236}">
                <a16:creationId xmlns:a16="http://schemas.microsoft.com/office/drawing/2014/main" id="{ED431E0D-D264-8159-2A0D-41C68B873512}"/>
              </a:ext>
            </a:extLst>
          </p:cNvPr>
          <p:cNvSpPr/>
          <p:nvPr/>
        </p:nvSpPr>
        <p:spPr>
          <a:xfrm flipH="1" flipV="1">
            <a:off x="12773913" y="301908"/>
            <a:ext cx="5319073" cy="9623322"/>
          </a:xfrm>
          <a:custGeom>
            <a:avLst/>
            <a:gdLst/>
            <a:ahLst/>
            <a:cxnLst/>
            <a:rect l="l" t="t" r="r" b="b"/>
            <a:pathLst>
              <a:path w="5319073" h="9623322">
                <a:moveTo>
                  <a:pt x="5319072" y="9623322"/>
                </a:moveTo>
                <a:lnTo>
                  <a:pt x="0" y="9623322"/>
                </a:lnTo>
                <a:lnTo>
                  <a:pt x="0" y="0"/>
                </a:lnTo>
                <a:lnTo>
                  <a:pt x="5319072" y="0"/>
                </a:lnTo>
                <a:lnTo>
                  <a:pt x="5319072" y="962332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11">
            <a:extLst>
              <a:ext uri="{FF2B5EF4-FFF2-40B4-BE49-F238E27FC236}">
                <a16:creationId xmlns:a16="http://schemas.microsoft.com/office/drawing/2014/main" id="{B8FC2C04-A42D-8591-5E38-17C9EF07E520}"/>
              </a:ext>
            </a:extLst>
          </p:cNvPr>
          <p:cNvSpPr/>
          <p:nvPr/>
        </p:nvSpPr>
        <p:spPr>
          <a:xfrm>
            <a:off x="2170715" y="2247900"/>
            <a:ext cx="13946570" cy="693420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FFF9F3">
              <a:alpha val="60000"/>
            </a:srgbClr>
          </a:solidFill>
        </p:spPr>
        <p:txBody>
          <a:bodyPr/>
          <a:lstStyle/>
          <a:p>
            <a:endParaRPr lang="en-US" dirty="0"/>
          </a:p>
        </p:txBody>
      </p:sp>
      <p:sp>
        <p:nvSpPr>
          <p:cNvPr id="7" name="TextBox 6">
            <a:extLst>
              <a:ext uri="{FF2B5EF4-FFF2-40B4-BE49-F238E27FC236}">
                <a16:creationId xmlns:a16="http://schemas.microsoft.com/office/drawing/2014/main" id="{4EEFEE32-0041-AA58-996F-5D1964F6C077}"/>
              </a:ext>
            </a:extLst>
          </p:cNvPr>
          <p:cNvSpPr txBox="1"/>
          <p:nvPr/>
        </p:nvSpPr>
        <p:spPr>
          <a:xfrm>
            <a:off x="2313628" y="2366216"/>
            <a:ext cx="13660743" cy="1381660"/>
          </a:xfrm>
          <a:prstGeom prst="rect">
            <a:avLst/>
          </a:prstGeom>
          <a:noFill/>
        </p:spPr>
        <p:txBody>
          <a:bodyPr wrap="square">
            <a:spAutoFit/>
          </a:bodyPr>
          <a:lstStyle/>
          <a:p>
            <a:pPr marL="342900" marR="0" lvl="0" indent="-342900">
              <a:lnSpc>
                <a:spcPct val="107000"/>
              </a:lnSpc>
              <a:spcBef>
                <a:spcPts val="0"/>
              </a:spcBef>
              <a:spcAft>
                <a:spcPts val="0"/>
              </a:spcAft>
              <a:buFont typeface="+mj-lt"/>
              <a:buAutoNum type="arabicPeriod"/>
            </a:pPr>
            <a:r>
              <a:rPr lang="en-US" sz="4000" b="1" dirty="0">
                <a:effectLst/>
                <a:latin typeface="Baguet Script" panose="00000500000000000000" pitchFamily="2" charset="0"/>
                <a:ea typeface="Calibri" panose="020F0502020204030204" pitchFamily="34" charset="0"/>
                <a:cs typeface="Times New Roman" panose="02020603050405020304" pitchFamily="18" charset="0"/>
              </a:rPr>
              <a:t> </a:t>
            </a:r>
            <a:r>
              <a:rPr lang="en-US" sz="4000" b="1" dirty="0" err="1">
                <a:effectLst/>
                <a:latin typeface="Baguet Script" panose="00000500000000000000" pitchFamily="2" charset="0"/>
                <a:ea typeface="Calibri" panose="020F0502020204030204" pitchFamily="34" charset="0"/>
                <a:cs typeface="Times New Roman" panose="02020603050405020304" pitchFamily="18" charset="0"/>
              </a:rPr>
              <a:t>Hình</a:t>
            </a:r>
            <a:r>
              <a:rPr lang="en-US" sz="4000" b="1" dirty="0">
                <a:effectLst/>
                <a:latin typeface="Baguet Script" panose="00000500000000000000" pitchFamily="2" charset="0"/>
                <a:ea typeface="Calibri" panose="020F0502020204030204" pitchFamily="34" charset="0"/>
                <a:cs typeface="Times New Roman" panose="02020603050405020304" pitchFamily="18" charset="0"/>
              </a:rPr>
              <a:t> </a:t>
            </a:r>
            <a:r>
              <a:rPr lang="en-US" sz="4000" b="1" dirty="0" err="1">
                <a:effectLst/>
                <a:latin typeface="Baguet Script" panose="00000500000000000000" pitchFamily="2" charset="0"/>
                <a:ea typeface="Calibri" panose="020F0502020204030204" pitchFamily="34" charset="0"/>
                <a:cs typeface="Times New Roman" panose="02020603050405020304" pitchFamily="18" charset="0"/>
              </a:rPr>
              <a:t>tượng</a:t>
            </a:r>
            <a:r>
              <a:rPr lang="en-US" sz="4000" b="1" dirty="0">
                <a:effectLst/>
                <a:latin typeface="Baguet Script" panose="00000500000000000000" pitchFamily="2" charset="0"/>
                <a:ea typeface="Calibri" panose="020F0502020204030204" pitchFamily="34" charset="0"/>
                <a:cs typeface="Times New Roman" panose="02020603050405020304" pitchFamily="18" charset="0"/>
              </a:rPr>
              <a:t> </a:t>
            </a:r>
            <a:r>
              <a:rPr lang="en-US" sz="4000" b="1" dirty="0" err="1">
                <a:effectLst/>
                <a:latin typeface="Baguet Script" panose="00000500000000000000" pitchFamily="2" charset="0"/>
                <a:ea typeface="Calibri" panose="020F0502020204030204" pitchFamily="34" charset="0"/>
                <a:cs typeface="Times New Roman" panose="02020603050405020304" pitchFamily="18" charset="0"/>
              </a:rPr>
              <a:t>những</a:t>
            </a:r>
            <a:r>
              <a:rPr lang="en-US" sz="4000" b="1" dirty="0">
                <a:effectLst/>
                <a:latin typeface="Baguet Script" panose="00000500000000000000" pitchFamily="2" charset="0"/>
                <a:ea typeface="Calibri" panose="020F0502020204030204" pitchFamily="34" charset="0"/>
                <a:cs typeface="Times New Roman" panose="02020603050405020304" pitchFamily="18" charset="0"/>
              </a:rPr>
              <a:t> </a:t>
            </a:r>
            <a:r>
              <a:rPr lang="en-US" sz="4000" b="1" dirty="0" err="1">
                <a:effectLst/>
                <a:latin typeface="Baguet Script" panose="00000500000000000000" pitchFamily="2" charset="0"/>
                <a:ea typeface="Calibri" panose="020F0502020204030204" pitchFamily="34" charset="0"/>
                <a:cs typeface="Times New Roman" panose="02020603050405020304" pitchFamily="18" charset="0"/>
              </a:rPr>
              <a:t>cô</a:t>
            </a:r>
            <a:r>
              <a:rPr lang="en-US" sz="4000" b="1" dirty="0">
                <a:effectLst/>
                <a:latin typeface="Baguet Script" panose="00000500000000000000" pitchFamily="2" charset="0"/>
                <a:ea typeface="Calibri" panose="020F0502020204030204" pitchFamily="34" charset="0"/>
                <a:cs typeface="Times New Roman" panose="02020603050405020304" pitchFamily="18" charset="0"/>
              </a:rPr>
              <a:t> </a:t>
            </a:r>
            <a:r>
              <a:rPr lang="en-US" sz="4000" b="1" dirty="0" err="1">
                <a:effectLst/>
                <a:latin typeface="Baguet Script" panose="00000500000000000000" pitchFamily="2" charset="0"/>
                <a:ea typeface="Calibri" panose="020F0502020204030204" pitchFamily="34" charset="0"/>
                <a:cs typeface="Times New Roman" panose="02020603050405020304" pitchFamily="18" charset="0"/>
              </a:rPr>
              <a:t>gái</a:t>
            </a:r>
            <a:r>
              <a:rPr lang="en-US" sz="4000" b="1" dirty="0">
                <a:effectLst/>
                <a:latin typeface="Baguet Script" panose="00000500000000000000" pitchFamily="2" charset="0"/>
                <a:ea typeface="Calibri" panose="020F0502020204030204" pitchFamily="34" charset="0"/>
                <a:cs typeface="Times New Roman" panose="02020603050405020304" pitchFamily="18" charset="0"/>
              </a:rPr>
              <a:t> </a:t>
            </a:r>
            <a:r>
              <a:rPr lang="en-US" sz="4000" b="1" dirty="0" err="1">
                <a:effectLst/>
                <a:latin typeface="Baguet Script" panose="00000500000000000000" pitchFamily="2" charset="0"/>
                <a:ea typeface="Calibri" panose="020F0502020204030204" pitchFamily="34" charset="0"/>
                <a:cs typeface="Times New Roman" panose="02020603050405020304" pitchFamily="18" charset="0"/>
              </a:rPr>
              <a:t>thanh</a:t>
            </a:r>
            <a:r>
              <a:rPr lang="en-US" sz="4000" b="1" dirty="0">
                <a:effectLst/>
                <a:latin typeface="Baguet Script" panose="00000500000000000000" pitchFamily="2" charset="0"/>
                <a:ea typeface="Calibri" panose="020F0502020204030204" pitchFamily="34" charset="0"/>
                <a:cs typeface="Times New Roman" panose="02020603050405020304" pitchFamily="18" charset="0"/>
              </a:rPr>
              <a:t> </a:t>
            </a:r>
            <a:r>
              <a:rPr lang="en-US" sz="4000" b="1" dirty="0" err="1">
                <a:effectLst/>
                <a:latin typeface="Baguet Script" panose="00000500000000000000" pitchFamily="2" charset="0"/>
                <a:ea typeface="Calibri" panose="020F0502020204030204" pitchFamily="34" charset="0"/>
                <a:cs typeface="Times New Roman" panose="02020603050405020304" pitchFamily="18" charset="0"/>
              </a:rPr>
              <a:t>niên</a:t>
            </a:r>
            <a:r>
              <a:rPr lang="en-US" sz="4000" b="1" dirty="0">
                <a:effectLst/>
                <a:latin typeface="Baguet Script" panose="00000500000000000000" pitchFamily="2" charset="0"/>
                <a:ea typeface="Calibri" panose="020F0502020204030204" pitchFamily="34" charset="0"/>
                <a:cs typeface="Times New Roman" panose="02020603050405020304" pitchFamily="18" charset="0"/>
              </a:rPr>
              <a:t> </a:t>
            </a:r>
            <a:r>
              <a:rPr lang="en-US" sz="4000" b="1" dirty="0" err="1">
                <a:effectLst/>
                <a:latin typeface="Baguet Script" panose="00000500000000000000" pitchFamily="2" charset="0"/>
                <a:ea typeface="Calibri" panose="020F0502020204030204" pitchFamily="34" charset="0"/>
                <a:cs typeface="Times New Roman" panose="02020603050405020304" pitchFamily="18" charset="0"/>
              </a:rPr>
              <a:t>xung</a:t>
            </a:r>
            <a:r>
              <a:rPr lang="en-US" sz="4000" b="1" dirty="0">
                <a:effectLst/>
                <a:latin typeface="Baguet Script" panose="00000500000000000000" pitchFamily="2" charset="0"/>
                <a:ea typeface="Calibri" panose="020F0502020204030204" pitchFamily="34" charset="0"/>
                <a:cs typeface="Times New Roman" panose="02020603050405020304" pitchFamily="18" charset="0"/>
              </a:rPr>
              <a:t> </a:t>
            </a:r>
            <a:r>
              <a:rPr lang="en-US" sz="4000" b="1" dirty="0" err="1">
                <a:effectLst/>
                <a:latin typeface="Baguet Script" panose="00000500000000000000" pitchFamily="2" charset="0"/>
                <a:ea typeface="Calibri" panose="020F0502020204030204" pitchFamily="34" charset="0"/>
                <a:cs typeface="Times New Roman" panose="02020603050405020304" pitchFamily="18" charset="0"/>
              </a:rPr>
              <a:t>phong</a:t>
            </a:r>
            <a:r>
              <a:rPr lang="en-US" sz="4000" b="1" dirty="0">
                <a:effectLst/>
                <a:latin typeface="Baguet Script" panose="00000500000000000000" pitchFamily="2" charset="0"/>
                <a:ea typeface="Calibri" panose="020F0502020204030204" pitchFamily="34" charset="0"/>
                <a:cs typeface="Times New Roman" panose="02020603050405020304" pitchFamily="18" charset="0"/>
              </a:rPr>
              <a:t> – </a:t>
            </a:r>
            <a:r>
              <a:rPr lang="en-US" sz="4000" b="1" dirty="0" err="1">
                <a:effectLst/>
                <a:latin typeface="Baguet Script" panose="00000500000000000000" pitchFamily="2" charset="0"/>
                <a:ea typeface="Calibri" panose="020F0502020204030204" pitchFamily="34" charset="0"/>
                <a:cs typeface="Times New Roman" panose="02020603050405020304" pitchFamily="18" charset="0"/>
              </a:rPr>
              <a:t>tổ</a:t>
            </a:r>
            <a:r>
              <a:rPr lang="en-US" sz="4000" b="1" dirty="0">
                <a:effectLst/>
                <a:latin typeface="Baguet Script" panose="00000500000000000000" pitchFamily="2" charset="0"/>
                <a:ea typeface="Calibri" panose="020F0502020204030204" pitchFamily="34" charset="0"/>
                <a:cs typeface="Times New Roman" panose="02020603050405020304" pitchFamily="18" charset="0"/>
              </a:rPr>
              <a:t> </a:t>
            </a:r>
            <a:r>
              <a:rPr lang="en-US" sz="4000" b="1" dirty="0" err="1">
                <a:effectLst/>
                <a:latin typeface="Baguet Script" panose="00000500000000000000" pitchFamily="2" charset="0"/>
                <a:ea typeface="Calibri" panose="020F0502020204030204" pitchFamily="34" charset="0"/>
                <a:cs typeface="Times New Roman" panose="02020603050405020304" pitchFamily="18" charset="0"/>
              </a:rPr>
              <a:t>trinh</a:t>
            </a:r>
            <a:r>
              <a:rPr lang="en-US" sz="4000" b="1" dirty="0">
                <a:effectLst/>
                <a:latin typeface="Baguet Script" panose="00000500000000000000" pitchFamily="2" charset="0"/>
                <a:ea typeface="Calibri" panose="020F0502020204030204" pitchFamily="34" charset="0"/>
                <a:cs typeface="Times New Roman" panose="02020603050405020304" pitchFamily="18" charset="0"/>
              </a:rPr>
              <a:t> </a:t>
            </a:r>
            <a:r>
              <a:rPr lang="en-US" sz="4000" b="1" dirty="0" err="1">
                <a:effectLst/>
                <a:latin typeface="Baguet Script" panose="00000500000000000000" pitchFamily="2" charset="0"/>
                <a:ea typeface="Calibri" panose="020F0502020204030204" pitchFamily="34" charset="0"/>
                <a:cs typeface="Times New Roman" panose="02020603050405020304" pitchFamily="18" charset="0"/>
              </a:rPr>
              <a:t>sát</a:t>
            </a:r>
            <a:r>
              <a:rPr lang="en-US" sz="4000" b="1" dirty="0">
                <a:effectLst/>
                <a:latin typeface="Baguet Script" panose="00000500000000000000" pitchFamily="2" charset="0"/>
                <a:ea typeface="Calibri" panose="020F0502020204030204" pitchFamily="34" charset="0"/>
                <a:cs typeface="Times New Roman" panose="02020603050405020304" pitchFamily="18" charset="0"/>
              </a:rPr>
              <a:t> </a:t>
            </a:r>
            <a:r>
              <a:rPr lang="en-US" sz="4000" b="1" dirty="0" err="1">
                <a:effectLst/>
                <a:latin typeface="Baguet Script" panose="00000500000000000000" pitchFamily="2" charset="0"/>
                <a:ea typeface="Calibri" panose="020F0502020204030204" pitchFamily="34" charset="0"/>
                <a:cs typeface="Times New Roman" panose="02020603050405020304" pitchFamily="18" charset="0"/>
              </a:rPr>
              <a:t>mặt</a:t>
            </a:r>
            <a:r>
              <a:rPr lang="en-US" sz="4000" b="1" dirty="0">
                <a:effectLst/>
                <a:latin typeface="Baguet Script" panose="00000500000000000000" pitchFamily="2" charset="0"/>
                <a:ea typeface="Calibri" panose="020F0502020204030204" pitchFamily="34" charset="0"/>
                <a:cs typeface="Times New Roman" panose="02020603050405020304" pitchFamily="18" charset="0"/>
              </a:rPr>
              <a:t> </a:t>
            </a:r>
            <a:r>
              <a:rPr lang="en-US" sz="4000" b="1" dirty="0" err="1">
                <a:effectLst/>
                <a:latin typeface="Baguet Script" panose="00000500000000000000" pitchFamily="2" charset="0"/>
                <a:ea typeface="Calibri" panose="020F0502020204030204" pitchFamily="34" charset="0"/>
                <a:cs typeface="Times New Roman" panose="02020603050405020304" pitchFamily="18" charset="0"/>
              </a:rPr>
              <a:t>đường</a:t>
            </a:r>
            <a:r>
              <a:rPr lang="en-US" sz="4000" b="1" dirty="0">
                <a:effectLst/>
                <a:latin typeface="Baguet Script" panose="00000500000000000000" pitchFamily="2" charset="0"/>
                <a:ea typeface="Calibri" panose="020F0502020204030204" pitchFamily="34" charset="0"/>
                <a:cs typeface="Times New Roman" panose="02020603050405020304" pitchFamily="18" charset="0"/>
              </a:rPr>
              <a:t>:</a:t>
            </a:r>
            <a:r>
              <a:rPr lang="en-US" sz="4000" dirty="0">
                <a:effectLst/>
                <a:latin typeface="Baguet Script" panose="00000500000000000000" pitchFamily="2" charset="0"/>
                <a:ea typeface="Calibri" panose="020F0502020204030204" pitchFamily="34" charset="0"/>
                <a:cs typeface="Times New Roman" panose="02020603050405020304" pitchFamily="18" charset="0"/>
              </a:rPr>
              <a:t> </a:t>
            </a:r>
          </a:p>
        </p:txBody>
      </p:sp>
      <p:sp>
        <p:nvSpPr>
          <p:cNvPr id="9" name="TextBox 8">
            <a:extLst>
              <a:ext uri="{FF2B5EF4-FFF2-40B4-BE49-F238E27FC236}">
                <a16:creationId xmlns:a16="http://schemas.microsoft.com/office/drawing/2014/main" id="{5C3F4811-C006-989B-F27F-0E763946AFAB}"/>
              </a:ext>
            </a:extLst>
          </p:cNvPr>
          <p:cNvSpPr txBox="1"/>
          <p:nvPr/>
        </p:nvSpPr>
        <p:spPr>
          <a:xfrm>
            <a:off x="2514600" y="4076993"/>
            <a:ext cx="12420600" cy="3341812"/>
          </a:xfrm>
          <a:prstGeom prst="rect">
            <a:avLst/>
          </a:prstGeom>
          <a:noFill/>
        </p:spPr>
        <p:txBody>
          <a:bodyPr wrap="square">
            <a:spAutoFit/>
          </a:bodyPr>
          <a:lstStyle/>
          <a:p>
            <a:pPr marL="0" marR="0">
              <a:lnSpc>
                <a:spcPct val="107000"/>
              </a:lnSpc>
              <a:spcBef>
                <a:spcPts val="0"/>
              </a:spcBef>
              <a:spcAft>
                <a:spcPts val="800"/>
              </a:spcAft>
            </a:pP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Họ</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có</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lòng</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yêu</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nước</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sâu</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sắc</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sống</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có</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lí</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tưởng</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cao</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đẹp</a:t>
            </a:r>
            <a:r>
              <a:rPr lang="en-US" sz="3000" dirty="0">
                <a:effectLst/>
                <a:latin typeface="Abadi" panose="020B060402010402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3000" dirty="0">
                <a:effectLst/>
                <a:latin typeface="Abadi" panose="020B0604020104020204" pitchFamily="34" charset="0"/>
                <a:ea typeface="Calibri" panose="020F0502020204030204" pitchFamily="34" charset="0"/>
                <a:cs typeface="Times New Roman" panose="02020603050405020304" pitchFamily="18" charset="0"/>
              </a:rPr>
              <a:t>- Tinh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thần</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trách</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nhiệm</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cao</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với</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công</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việc</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lòng</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dũng</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cảm</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gan</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dạ</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không</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sợ</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gian</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khổ</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hy</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sinh</a:t>
            </a:r>
            <a:r>
              <a:rPr lang="en-US" sz="3000" dirty="0">
                <a:effectLst/>
                <a:latin typeface="Abadi" panose="020B060402010402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Họ</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có</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tâm</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hồn</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trong</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sáng</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lạc</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quan</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yêu</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đời</a:t>
            </a:r>
            <a:r>
              <a:rPr lang="en-US" sz="3000" dirty="0">
                <a:effectLst/>
                <a:latin typeface="Abadi" panose="020B060402010402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Họ</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là</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những</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nữ</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thanh</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niên</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xung</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phong</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có</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tình</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đồng</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đội</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gắn</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bó</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thân</a:t>
            </a: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thiết</a:t>
            </a:r>
            <a:r>
              <a:rPr lang="en-US" sz="3000" dirty="0">
                <a:effectLst/>
                <a:latin typeface="Abadi" panose="020B0604020104020204" pitchFamily="34" charset="0"/>
                <a:ea typeface="Calibri" panose="020F0502020204030204" pitchFamily="34" charset="0"/>
                <a:cs typeface="Times New Roman" panose="02020603050405020304" pitchFamily="18" charset="0"/>
              </a:rPr>
              <a:t>.</a:t>
            </a:r>
          </a:p>
        </p:txBody>
      </p:sp>
      <p:sp>
        <p:nvSpPr>
          <p:cNvPr id="10" name="TextBox 9">
            <a:extLst>
              <a:ext uri="{FF2B5EF4-FFF2-40B4-BE49-F238E27FC236}">
                <a16:creationId xmlns:a16="http://schemas.microsoft.com/office/drawing/2014/main" id="{66FDB9AF-1F0A-D0E3-7529-93FB5F909014}"/>
              </a:ext>
            </a:extLst>
          </p:cNvPr>
          <p:cNvSpPr txBox="1"/>
          <p:nvPr/>
        </p:nvSpPr>
        <p:spPr>
          <a:xfrm>
            <a:off x="5736040" y="1057009"/>
            <a:ext cx="6815918" cy="861774"/>
          </a:xfrm>
          <a:prstGeom prst="rect">
            <a:avLst/>
          </a:prstGeom>
          <a:noFill/>
        </p:spPr>
        <p:txBody>
          <a:bodyPr wrap="square" rtlCol="0">
            <a:spAutoFit/>
          </a:bodyPr>
          <a:lstStyle/>
          <a:p>
            <a:pPr algn="ctr"/>
            <a:r>
              <a:rPr lang="en-US" sz="5000" dirty="0">
                <a:latin typeface="Baguet Script" panose="00000500000000000000" pitchFamily="2" charset="0"/>
              </a:rPr>
              <a:t>II.ĐỌC-HIỂU VĂN BẢN</a:t>
            </a:r>
          </a:p>
        </p:txBody>
      </p:sp>
    </p:spTree>
    <p:extLst>
      <p:ext uri="{BB962C8B-B14F-4D97-AF65-F5344CB8AC3E}">
        <p14:creationId xmlns:p14="http://schemas.microsoft.com/office/powerpoint/2010/main" val="2577085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heel(1)">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1000"/>
                                        <p:tgtEl>
                                          <p:spTgt spid="9">
                                            <p:txEl>
                                              <p:pRg st="1" end="1"/>
                                            </p:txEl>
                                          </p:spTgt>
                                        </p:tgtEl>
                                      </p:cBhvr>
                                    </p:animEffect>
                                    <p:anim calcmode="lin" valueType="num">
                                      <p:cBhvr>
                                        <p:cTn id="2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barn(inVertical)">
                                      <p:cBhvr>
                                        <p:cTn id="31" dur="500"/>
                                        <p:tgtEl>
                                          <p:spTgt spid="9">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9">
                                            <p:txEl>
                                              <p:pRg st="3" end="3"/>
                                            </p:txEl>
                                          </p:spTgt>
                                        </p:tgtEl>
                                        <p:attrNameLst>
                                          <p:attrName>style.visibility</p:attrName>
                                        </p:attrNameLst>
                                      </p:cBhvr>
                                      <p:to>
                                        <p:strVal val="visible"/>
                                      </p:to>
                                    </p:set>
                                    <p:animEffect transition="in" filter="fade">
                                      <p:cBhvr>
                                        <p:cTn id="36" dur="1000"/>
                                        <p:tgtEl>
                                          <p:spTgt spid="9">
                                            <p:txEl>
                                              <p:pRg st="3" end="3"/>
                                            </p:txEl>
                                          </p:spTgt>
                                        </p:tgtEl>
                                      </p:cBhvr>
                                    </p:animEffect>
                                    <p:anim calcmode="lin" valueType="num">
                                      <p:cBhvr>
                                        <p:cTn id="37"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5F885801-CC17-457E-FF47-9E90E1F1946C}"/>
              </a:ext>
            </a:extLst>
          </p:cNvPr>
          <p:cNvSpPr/>
          <p:nvPr/>
        </p:nvSpPr>
        <p:spPr>
          <a:xfrm flipV="1">
            <a:off x="252524" y="301908"/>
            <a:ext cx="5352160" cy="9683185"/>
          </a:xfrm>
          <a:custGeom>
            <a:avLst/>
            <a:gdLst/>
            <a:ahLst/>
            <a:cxnLst/>
            <a:rect l="l" t="t" r="r" b="b"/>
            <a:pathLst>
              <a:path w="5352160" h="9683185">
                <a:moveTo>
                  <a:pt x="0" y="9683184"/>
                </a:moveTo>
                <a:lnTo>
                  <a:pt x="5352160" y="9683184"/>
                </a:lnTo>
                <a:lnTo>
                  <a:pt x="5352160" y="0"/>
                </a:lnTo>
                <a:lnTo>
                  <a:pt x="0" y="0"/>
                </a:lnTo>
                <a:lnTo>
                  <a:pt x="0" y="968318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2">
            <a:extLst>
              <a:ext uri="{FF2B5EF4-FFF2-40B4-BE49-F238E27FC236}">
                <a16:creationId xmlns:a16="http://schemas.microsoft.com/office/drawing/2014/main" id="{ED431E0D-D264-8159-2A0D-41C68B873512}"/>
              </a:ext>
            </a:extLst>
          </p:cNvPr>
          <p:cNvSpPr/>
          <p:nvPr/>
        </p:nvSpPr>
        <p:spPr>
          <a:xfrm flipH="1" flipV="1">
            <a:off x="12773913" y="301908"/>
            <a:ext cx="5319073" cy="9623322"/>
          </a:xfrm>
          <a:custGeom>
            <a:avLst/>
            <a:gdLst/>
            <a:ahLst/>
            <a:cxnLst/>
            <a:rect l="l" t="t" r="r" b="b"/>
            <a:pathLst>
              <a:path w="5319073" h="9623322">
                <a:moveTo>
                  <a:pt x="5319072" y="9623322"/>
                </a:moveTo>
                <a:lnTo>
                  <a:pt x="0" y="9623322"/>
                </a:lnTo>
                <a:lnTo>
                  <a:pt x="0" y="0"/>
                </a:lnTo>
                <a:lnTo>
                  <a:pt x="5319072" y="0"/>
                </a:lnTo>
                <a:lnTo>
                  <a:pt x="5319072" y="962332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11">
            <a:extLst>
              <a:ext uri="{FF2B5EF4-FFF2-40B4-BE49-F238E27FC236}">
                <a16:creationId xmlns:a16="http://schemas.microsoft.com/office/drawing/2014/main" id="{B8FC2C04-A42D-8591-5E38-17C9EF07E520}"/>
              </a:ext>
            </a:extLst>
          </p:cNvPr>
          <p:cNvSpPr/>
          <p:nvPr/>
        </p:nvSpPr>
        <p:spPr>
          <a:xfrm>
            <a:off x="1923556" y="2066327"/>
            <a:ext cx="14440885" cy="8125091"/>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FFF9F3">
              <a:alpha val="60000"/>
            </a:srgbClr>
          </a:solidFill>
        </p:spPr>
        <p:txBody>
          <a:bodyPr/>
          <a:lstStyle/>
          <a:p>
            <a:endParaRPr lang="en-US" dirty="0"/>
          </a:p>
        </p:txBody>
      </p:sp>
      <p:sp>
        <p:nvSpPr>
          <p:cNvPr id="10" name="TextBox 9">
            <a:extLst>
              <a:ext uri="{FF2B5EF4-FFF2-40B4-BE49-F238E27FC236}">
                <a16:creationId xmlns:a16="http://schemas.microsoft.com/office/drawing/2014/main" id="{66FDB9AF-1F0A-D0E3-7529-93FB5F909014}"/>
              </a:ext>
            </a:extLst>
          </p:cNvPr>
          <p:cNvSpPr txBox="1"/>
          <p:nvPr/>
        </p:nvSpPr>
        <p:spPr>
          <a:xfrm>
            <a:off x="5736040" y="1057009"/>
            <a:ext cx="6815918" cy="861774"/>
          </a:xfrm>
          <a:prstGeom prst="rect">
            <a:avLst/>
          </a:prstGeom>
          <a:noFill/>
        </p:spPr>
        <p:txBody>
          <a:bodyPr wrap="square" rtlCol="0">
            <a:spAutoFit/>
          </a:bodyPr>
          <a:lstStyle/>
          <a:p>
            <a:pPr algn="ctr"/>
            <a:r>
              <a:rPr lang="en-US" sz="5000" dirty="0">
                <a:latin typeface="Baguet Script" panose="00000500000000000000" pitchFamily="2" charset="0"/>
              </a:rPr>
              <a:t>II.ĐỌC-HIỂU VĂN BẢN</a:t>
            </a:r>
          </a:p>
        </p:txBody>
      </p:sp>
      <p:sp>
        <p:nvSpPr>
          <p:cNvPr id="6" name="TextBox 5">
            <a:extLst>
              <a:ext uri="{FF2B5EF4-FFF2-40B4-BE49-F238E27FC236}">
                <a16:creationId xmlns:a16="http://schemas.microsoft.com/office/drawing/2014/main" id="{E414E2D3-C4B7-E70E-7808-29013ACEA105}"/>
              </a:ext>
            </a:extLst>
          </p:cNvPr>
          <p:cNvSpPr txBox="1"/>
          <p:nvPr/>
        </p:nvSpPr>
        <p:spPr>
          <a:xfrm>
            <a:off x="2490676" y="2451159"/>
            <a:ext cx="13626609" cy="7600157"/>
          </a:xfrm>
          <a:prstGeom prst="rect">
            <a:avLst/>
          </a:prstGeom>
          <a:noFill/>
        </p:spPr>
        <p:txBody>
          <a:bodyPr wrap="square">
            <a:spAutoFit/>
          </a:bodyPr>
          <a:lstStyle/>
          <a:p>
            <a:pPr marL="0" marR="0">
              <a:lnSpc>
                <a:spcPct val="107000"/>
              </a:lnSpc>
              <a:spcBef>
                <a:spcPts val="0"/>
              </a:spcBef>
              <a:spcAft>
                <a:spcPts val="800"/>
              </a:spcAft>
            </a:pPr>
            <a:r>
              <a:rPr lang="en-US" sz="3500" b="1" dirty="0">
                <a:solidFill>
                  <a:schemeClr val="bg2">
                    <a:lumMod val="10000"/>
                  </a:schemeClr>
                </a:solidFill>
                <a:effectLst/>
                <a:latin typeface="Baguet Script" panose="00000500000000000000" pitchFamily="2" charset="0"/>
                <a:ea typeface="Calibri" panose="020F0502020204030204" pitchFamily="34" charset="0"/>
                <a:cs typeface="Times New Roman" panose="02020603050405020304" pitchFamily="18" charset="0"/>
              </a:rPr>
              <a:t>b. </a:t>
            </a:r>
            <a:r>
              <a:rPr lang="en-US" sz="3500" b="1" dirty="0" err="1">
                <a:solidFill>
                  <a:schemeClr val="bg2">
                    <a:lumMod val="10000"/>
                  </a:schemeClr>
                </a:solidFill>
                <a:effectLst/>
                <a:latin typeface="Baguet Script" panose="00000500000000000000" pitchFamily="2" charset="0"/>
                <a:ea typeface="Calibri" panose="020F0502020204030204" pitchFamily="34" charset="0"/>
                <a:cs typeface="Times New Roman" panose="02020603050405020304" pitchFamily="18" charset="0"/>
              </a:rPr>
              <a:t>Nét</a:t>
            </a:r>
            <a:r>
              <a:rPr lang="en-US" sz="3500" b="1" dirty="0">
                <a:solidFill>
                  <a:schemeClr val="bg2">
                    <a:lumMod val="10000"/>
                  </a:schemeClr>
                </a:solidFill>
                <a:effectLst/>
                <a:latin typeface="Baguet Script" panose="00000500000000000000" pitchFamily="2" charset="0"/>
                <a:ea typeface="Calibri" panose="020F0502020204030204" pitchFamily="34" charset="0"/>
                <a:cs typeface="Times New Roman" panose="02020603050405020304" pitchFamily="18" charset="0"/>
              </a:rPr>
              <a:t> </a:t>
            </a:r>
            <a:r>
              <a:rPr lang="en-US" sz="3500" b="1" dirty="0" err="1">
                <a:solidFill>
                  <a:schemeClr val="bg2">
                    <a:lumMod val="10000"/>
                  </a:schemeClr>
                </a:solidFill>
                <a:effectLst/>
                <a:latin typeface="Baguet Script" panose="00000500000000000000" pitchFamily="2" charset="0"/>
                <a:ea typeface="Calibri" panose="020F0502020204030204" pitchFamily="34" charset="0"/>
                <a:cs typeface="Times New Roman" panose="02020603050405020304" pitchFamily="18" charset="0"/>
              </a:rPr>
              <a:t>riêng</a:t>
            </a:r>
            <a:r>
              <a:rPr lang="en-US" sz="3500" b="1" dirty="0">
                <a:solidFill>
                  <a:schemeClr val="bg2">
                    <a:lumMod val="10000"/>
                  </a:schemeClr>
                </a:solidFill>
                <a:effectLst/>
                <a:latin typeface="Baguet Script" panose="00000500000000000000" pitchFamily="2"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3000" b="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Chị</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Thao:</a:t>
            </a:r>
          </a:p>
          <a:p>
            <a:pPr marL="0" marR="0">
              <a:lnSpc>
                <a:spcPct val="107000"/>
              </a:lnSpc>
              <a:spcBef>
                <a:spcPts val="0"/>
              </a:spcBef>
              <a:spcAft>
                <a:spcPts val="800"/>
              </a:spcAft>
            </a:pP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Chị</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cả</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của</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tổ</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trinh</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sát</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mặt</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đường</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-&gt;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chị</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có</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nhiều</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kinh</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nghiệm</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sống</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và</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chiến</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đấu</a:t>
            </a:r>
            <a:endPar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 Trong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công</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việc</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bình</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tĩnh</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cương</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quyết</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và</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táo</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bạo</a:t>
            </a:r>
            <a:endPar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 Thích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làm</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đẹp</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thích</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hát</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nhưng</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hát</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không</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hay, say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mê</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chép</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lời</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bài</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hát</a:t>
            </a:r>
            <a:endPar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Sợ</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máu</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và</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sợ</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vắt</a:t>
            </a:r>
            <a:endPar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Times New Roman" panose="02020603050405020304" pitchFamily="18" charset="0"/>
              <a:buChar char="-"/>
            </a:pP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Nho</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 Em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út</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của</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tổ</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trinh</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sát</a:t>
            </a:r>
            <a:endPar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Ngoại</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hình</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nhỏ</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nhắn</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mảnh</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dẻ</a:t>
            </a:r>
            <a:endPar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Hồn</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nhiên</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trong</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sáng</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đòi</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ăn</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kẹo</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Cứng</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cỏi</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mạnh</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mẽ</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rất</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bản</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lĩnh</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dù</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bị</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thương</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nhưng</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không</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muốn</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đồng</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đội</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lo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lắng</a:t>
            </a:r>
            <a:endPar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1208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circle(in)">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barn(inVertical)">
                                      <p:cBhvr>
                                        <p:cTn id="19" dur="500"/>
                                        <p:tgtEl>
                                          <p:spTgt spid="6">
                                            <p:txEl>
                                              <p:pRg st="1" end="1"/>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arn(inVertical)">
                                      <p:cBhvr>
                                        <p:cTn id="22" dur="500"/>
                                        <p:tgtEl>
                                          <p:spTgt spid="6">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barn(inVertical)">
                                      <p:cBhvr>
                                        <p:cTn id="25" dur="500"/>
                                        <p:tgtEl>
                                          <p:spTgt spid="6">
                                            <p:txEl>
                                              <p:pRg st="3" end="3"/>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barn(inVertical)">
                                      <p:cBhvr>
                                        <p:cTn id="28" dur="500"/>
                                        <p:tgtEl>
                                          <p:spTgt spid="6">
                                            <p:txEl>
                                              <p:pRg st="4" end="4"/>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barn(inVertical)">
                                      <p:cBhvr>
                                        <p:cTn id="31" dur="500"/>
                                        <p:tgtEl>
                                          <p:spTgt spid="6">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6">
                                            <p:txEl>
                                              <p:pRg st="6" end="6"/>
                                            </p:txEl>
                                          </p:spTgt>
                                        </p:tgtEl>
                                        <p:attrNameLst>
                                          <p:attrName>style.visibility</p:attrName>
                                        </p:attrNameLst>
                                      </p:cBhvr>
                                      <p:to>
                                        <p:strVal val="visible"/>
                                      </p:to>
                                    </p:set>
                                    <p:animEffect transition="in" filter="barn(inVertical)">
                                      <p:cBhvr>
                                        <p:cTn id="36" dur="500"/>
                                        <p:tgtEl>
                                          <p:spTgt spid="6">
                                            <p:txEl>
                                              <p:pRg st="6" end="6"/>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animEffect transition="in" filter="barn(inVertical)">
                                      <p:cBhvr>
                                        <p:cTn id="39" dur="500"/>
                                        <p:tgtEl>
                                          <p:spTgt spid="6">
                                            <p:txEl>
                                              <p:pRg st="7" end="7"/>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barn(inVertical)">
                                      <p:cBhvr>
                                        <p:cTn id="42" dur="500"/>
                                        <p:tgtEl>
                                          <p:spTgt spid="6">
                                            <p:txEl>
                                              <p:pRg st="8" end="8"/>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6">
                                            <p:txEl>
                                              <p:pRg st="9" end="9"/>
                                            </p:txEl>
                                          </p:spTgt>
                                        </p:tgtEl>
                                        <p:attrNameLst>
                                          <p:attrName>style.visibility</p:attrName>
                                        </p:attrNameLst>
                                      </p:cBhvr>
                                      <p:to>
                                        <p:strVal val="visible"/>
                                      </p:to>
                                    </p:set>
                                    <p:animEffect transition="in" filter="barn(inVertical)">
                                      <p:cBhvr>
                                        <p:cTn id="45" dur="500"/>
                                        <p:tgtEl>
                                          <p:spTgt spid="6">
                                            <p:txEl>
                                              <p:pRg st="9" end="9"/>
                                            </p:txEl>
                                          </p:spTgt>
                                        </p:tgtEl>
                                      </p:cBhvr>
                                    </p:animEffect>
                                  </p:childTnLst>
                                </p:cTn>
                              </p:par>
                              <p:par>
                                <p:cTn id="46" presetID="16" presetClass="entr" presetSubtype="21" fill="hold" nodeType="withEffect">
                                  <p:stCondLst>
                                    <p:cond delay="0"/>
                                  </p:stCondLst>
                                  <p:childTnLst>
                                    <p:set>
                                      <p:cBhvr>
                                        <p:cTn id="47" dur="1" fill="hold">
                                          <p:stCondLst>
                                            <p:cond delay="0"/>
                                          </p:stCondLst>
                                        </p:cTn>
                                        <p:tgtEl>
                                          <p:spTgt spid="6">
                                            <p:txEl>
                                              <p:pRg st="10" end="10"/>
                                            </p:txEl>
                                          </p:spTgt>
                                        </p:tgtEl>
                                        <p:attrNameLst>
                                          <p:attrName>style.visibility</p:attrName>
                                        </p:attrNameLst>
                                      </p:cBhvr>
                                      <p:to>
                                        <p:strVal val="visible"/>
                                      </p:to>
                                    </p:set>
                                    <p:animEffect transition="in" filter="barn(inVertical)">
                                      <p:cBhvr>
                                        <p:cTn id="48"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58CB1578-CB6F-4753-9FD5-BE9EBFD29EC4}"/>
              </a:ext>
            </a:extLst>
          </p:cNvPr>
          <p:cNvSpPr/>
          <p:nvPr/>
        </p:nvSpPr>
        <p:spPr>
          <a:xfrm flipV="1">
            <a:off x="252524" y="301908"/>
            <a:ext cx="5352160" cy="9683185"/>
          </a:xfrm>
          <a:custGeom>
            <a:avLst/>
            <a:gdLst/>
            <a:ahLst/>
            <a:cxnLst/>
            <a:rect l="l" t="t" r="r" b="b"/>
            <a:pathLst>
              <a:path w="5352160" h="9683185">
                <a:moveTo>
                  <a:pt x="0" y="9683184"/>
                </a:moveTo>
                <a:lnTo>
                  <a:pt x="5352160" y="9683184"/>
                </a:lnTo>
                <a:lnTo>
                  <a:pt x="5352160" y="0"/>
                </a:lnTo>
                <a:lnTo>
                  <a:pt x="0" y="0"/>
                </a:lnTo>
                <a:lnTo>
                  <a:pt x="0" y="968318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9630704D-4C2E-4E6E-B1C1-97F8FE3A1231}"/>
              </a:ext>
            </a:extLst>
          </p:cNvPr>
          <p:cNvSpPr/>
          <p:nvPr/>
        </p:nvSpPr>
        <p:spPr>
          <a:xfrm flipH="1" flipV="1">
            <a:off x="12773913" y="301908"/>
            <a:ext cx="5319073" cy="9623322"/>
          </a:xfrm>
          <a:custGeom>
            <a:avLst/>
            <a:gdLst/>
            <a:ahLst/>
            <a:cxnLst/>
            <a:rect l="l" t="t" r="r" b="b"/>
            <a:pathLst>
              <a:path w="5319073" h="9623322">
                <a:moveTo>
                  <a:pt x="5319072" y="9623322"/>
                </a:moveTo>
                <a:lnTo>
                  <a:pt x="0" y="9623322"/>
                </a:lnTo>
                <a:lnTo>
                  <a:pt x="0" y="0"/>
                </a:lnTo>
                <a:lnTo>
                  <a:pt x="5319072" y="0"/>
                </a:lnTo>
                <a:lnTo>
                  <a:pt x="5319072" y="962332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11">
            <a:extLst>
              <a:ext uri="{FF2B5EF4-FFF2-40B4-BE49-F238E27FC236}">
                <a16:creationId xmlns:a16="http://schemas.microsoft.com/office/drawing/2014/main" id="{B083192B-A0DE-454D-9938-9B84105C3641}"/>
              </a:ext>
            </a:extLst>
          </p:cNvPr>
          <p:cNvSpPr/>
          <p:nvPr/>
        </p:nvSpPr>
        <p:spPr>
          <a:xfrm>
            <a:off x="1923556" y="2066327"/>
            <a:ext cx="14440885" cy="8125091"/>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FFF9F3">
              <a:alpha val="60000"/>
            </a:srgbClr>
          </a:solidFill>
        </p:spPr>
        <p:txBody>
          <a:bodyPr/>
          <a:lstStyle/>
          <a:p>
            <a:endParaRPr lang="en-US" dirty="0"/>
          </a:p>
        </p:txBody>
      </p:sp>
      <p:sp>
        <p:nvSpPr>
          <p:cNvPr id="5" name="TextBox 4">
            <a:extLst>
              <a:ext uri="{FF2B5EF4-FFF2-40B4-BE49-F238E27FC236}">
                <a16:creationId xmlns:a16="http://schemas.microsoft.com/office/drawing/2014/main" id="{47296427-99CE-4E9A-82BB-FE5CC54B65DD}"/>
              </a:ext>
            </a:extLst>
          </p:cNvPr>
          <p:cNvSpPr txBox="1"/>
          <p:nvPr/>
        </p:nvSpPr>
        <p:spPr>
          <a:xfrm>
            <a:off x="5736040" y="1057009"/>
            <a:ext cx="6815918" cy="861774"/>
          </a:xfrm>
          <a:prstGeom prst="rect">
            <a:avLst/>
          </a:prstGeom>
          <a:noFill/>
        </p:spPr>
        <p:txBody>
          <a:bodyPr wrap="square" rtlCol="0">
            <a:spAutoFit/>
          </a:bodyPr>
          <a:lstStyle/>
          <a:p>
            <a:pPr algn="ctr"/>
            <a:r>
              <a:rPr lang="en-US" sz="5000" dirty="0">
                <a:latin typeface="Baguet Script" panose="00000500000000000000" pitchFamily="2" charset="0"/>
              </a:rPr>
              <a:t>II.ĐỌC-HIỂU VĂN BẢN</a:t>
            </a:r>
          </a:p>
        </p:txBody>
      </p:sp>
      <p:sp>
        <p:nvSpPr>
          <p:cNvPr id="6" name="TextBox 5">
            <a:extLst>
              <a:ext uri="{FF2B5EF4-FFF2-40B4-BE49-F238E27FC236}">
                <a16:creationId xmlns:a16="http://schemas.microsoft.com/office/drawing/2014/main" id="{5152F871-EE71-4C38-98B4-5CB1CB5A8808}"/>
              </a:ext>
            </a:extLst>
          </p:cNvPr>
          <p:cNvSpPr txBox="1"/>
          <p:nvPr/>
        </p:nvSpPr>
        <p:spPr>
          <a:xfrm>
            <a:off x="2667000" y="2723196"/>
            <a:ext cx="13411200" cy="6811352"/>
          </a:xfrm>
          <a:prstGeom prst="rect">
            <a:avLst/>
          </a:prstGeom>
          <a:noFill/>
        </p:spPr>
        <p:txBody>
          <a:bodyPr wrap="square" rtlCol="0">
            <a:spAutoFit/>
          </a:bodyPr>
          <a:lstStyle/>
          <a:p>
            <a:pPr marL="342900" marR="0" lvl="0" indent="-342900">
              <a:lnSpc>
                <a:spcPct val="107000"/>
              </a:lnSpc>
              <a:spcBef>
                <a:spcPts val="0"/>
              </a:spcBef>
              <a:spcAft>
                <a:spcPts val="0"/>
              </a:spcAft>
              <a:buFont typeface="Times New Roman" panose="02020603050405020304" pitchFamily="18" charset="0"/>
              <a:buChar char="-"/>
            </a:pP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diện</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cô</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gái</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tuy</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giữ</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riêng</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trữ</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đáng</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Times New Roman" panose="02020603050405020304" pitchFamily="18" charset="0"/>
              <a:buChar char="-"/>
            </a:pP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cô</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phố</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nhạy</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hồn</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mơ</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mộng</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nhg</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kỉ</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niệm</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tuổi</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nữ</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vô</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đình</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phố</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Chị</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Thao,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Nho</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thanh</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niên</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diện</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hùng</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tuyến</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Sơn</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kháng</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Mỹ</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cứu</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họ</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cô</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gái</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bình</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dị</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3500" b="1" i="1" dirty="0">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latin typeface="Times New Roman" panose="02020603050405020304" pitchFamily="18" charset="0"/>
                <a:ea typeface="Calibri" panose="020F0502020204030204" pitchFamily="34" charset="0"/>
                <a:cs typeface="Times New Roman" panose="02020603050405020304" pitchFamily="18" charset="0"/>
              </a:rPr>
              <a:t>dũng</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kiên</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cường</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đáng</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Lê Minh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Khuê</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tỏ</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ngưỡng</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mộ</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5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i="1" dirty="0" err="1">
                <a:effectLst/>
                <a:latin typeface="Times New Roman" panose="02020603050405020304" pitchFamily="18" charset="0"/>
                <a:ea typeface="Calibri" panose="020F0502020204030204" pitchFamily="34" charset="0"/>
                <a:cs typeface="Times New Roman" panose="02020603050405020304" pitchFamily="18" charset="0"/>
              </a:rPr>
              <a:t>họ</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33239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1000"/>
                                        <p:tgtEl>
                                          <p:spTgt spid="6">
                                            <p:txEl>
                                              <p:pRg st="1" end="1"/>
                                            </p:txEl>
                                          </p:spTgt>
                                        </p:tgtEl>
                                      </p:cBhvr>
                                    </p:animEffect>
                                    <p:anim calcmode="lin" valueType="num">
                                      <p:cBhvr>
                                        <p:cTn id="1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down)">
                                      <p:cBhvr>
                                        <p:cTn id="25" dur="580">
                                          <p:stCondLst>
                                            <p:cond delay="0"/>
                                          </p:stCondLst>
                                        </p:cTn>
                                        <p:tgtEl>
                                          <p:spTgt spid="6">
                                            <p:txEl>
                                              <p:pRg st="2" end="2"/>
                                            </p:txEl>
                                          </p:spTgt>
                                        </p:tgtEl>
                                      </p:cBhvr>
                                    </p:animEffect>
                                    <p:anim calcmode="lin" valueType="num">
                                      <p:cBhvr>
                                        <p:cTn id="26"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xEl>
                                              <p:pRg st="2" end="2"/>
                                            </p:txEl>
                                          </p:spTgt>
                                        </p:tgtEl>
                                      </p:cBhvr>
                                      <p:to x="100000" y="60000"/>
                                    </p:animScale>
                                    <p:animScale>
                                      <p:cBhvr>
                                        <p:cTn id="32" dur="166" decel="50000">
                                          <p:stCondLst>
                                            <p:cond delay="676"/>
                                          </p:stCondLst>
                                        </p:cTn>
                                        <p:tgtEl>
                                          <p:spTgt spid="6">
                                            <p:txEl>
                                              <p:pRg st="2" end="2"/>
                                            </p:txEl>
                                          </p:spTgt>
                                        </p:tgtEl>
                                      </p:cBhvr>
                                      <p:to x="100000" y="100000"/>
                                    </p:animScale>
                                    <p:animScale>
                                      <p:cBhvr>
                                        <p:cTn id="33" dur="26">
                                          <p:stCondLst>
                                            <p:cond delay="1312"/>
                                          </p:stCondLst>
                                        </p:cTn>
                                        <p:tgtEl>
                                          <p:spTgt spid="6">
                                            <p:txEl>
                                              <p:pRg st="2" end="2"/>
                                            </p:txEl>
                                          </p:spTgt>
                                        </p:tgtEl>
                                      </p:cBhvr>
                                      <p:to x="100000" y="80000"/>
                                    </p:animScale>
                                    <p:animScale>
                                      <p:cBhvr>
                                        <p:cTn id="34" dur="166" decel="50000">
                                          <p:stCondLst>
                                            <p:cond delay="1338"/>
                                          </p:stCondLst>
                                        </p:cTn>
                                        <p:tgtEl>
                                          <p:spTgt spid="6">
                                            <p:txEl>
                                              <p:pRg st="2" end="2"/>
                                            </p:txEl>
                                          </p:spTgt>
                                        </p:tgtEl>
                                      </p:cBhvr>
                                      <p:to x="100000" y="100000"/>
                                    </p:animScale>
                                    <p:animScale>
                                      <p:cBhvr>
                                        <p:cTn id="35" dur="26">
                                          <p:stCondLst>
                                            <p:cond delay="1642"/>
                                          </p:stCondLst>
                                        </p:cTn>
                                        <p:tgtEl>
                                          <p:spTgt spid="6">
                                            <p:txEl>
                                              <p:pRg st="2" end="2"/>
                                            </p:txEl>
                                          </p:spTgt>
                                        </p:tgtEl>
                                      </p:cBhvr>
                                      <p:to x="100000" y="90000"/>
                                    </p:animScale>
                                    <p:animScale>
                                      <p:cBhvr>
                                        <p:cTn id="36" dur="166" decel="50000">
                                          <p:stCondLst>
                                            <p:cond delay="1668"/>
                                          </p:stCondLst>
                                        </p:cTn>
                                        <p:tgtEl>
                                          <p:spTgt spid="6">
                                            <p:txEl>
                                              <p:pRg st="2" end="2"/>
                                            </p:txEl>
                                          </p:spTgt>
                                        </p:tgtEl>
                                      </p:cBhvr>
                                      <p:to x="100000" y="100000"/>
                                    </p:animScale>
                                    <p:animScale>
                                      <p:cBhvr>
                                        <p:cTn id="37" dur="26">
                                          <p:stCondLst>
                                            <p:cond delay="1808"/>
                                          </p:stCondLst>
                                        </p:cTn>
                                        <p:tgtEl>
                                          <p:spTgt spid="6">
                                            <p:txEl>
                                              <p:pRg st="2" end="2"/>
                                            </p:txEl>
                                          </p:spTgt>
                                        </p:tgtEl>
                                      </p:cBhvr>
                                      <p:to x="100000" y="95000"/>
                                    </p:animScale>
                                    <p:animScale>
                                      <p:cBhvr>
                                        <p:cTn id="38" dur="166" decel="50000">
                                          <p:stCondLst>
                                            <p:cond delay="1834"/>
                                          </p:stCondLst>
                                        </p:cTn>
                                        <p:tgtEl>
                                          <p:spTgt spid="6">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14B3B"/>
        </a:solidFill>
        <a:effectLst/>
      </p:bgPr>
    </p:bg>
    <p:spTree>
      <p:nvGrpSpPr>
        <p:cNvPr id="1" name=""/>
        <p:cNvGrpSpPr/>
        <p:nvPr/>
      </p:nvGrpSpPr>
      <p:grpSpPr>
        <a:xfrm>
          <a:off x="0" y="0"/>
          <a:ext cx="0" cy="0"/>
          <a:chOff x="0" y="0"/>
          <a:chExt cx="0" cy="0"/>
        </a:xfrm>
      </p:grpSpPr>
      <p:grpSp>
        <p:nvGrpSpPr>
          <p:cNvPr id="2" name="Group 2"/>
          <p:cNvGrpSpPr/>
          <p:nvPr/>
        </p:nvGrpSpPr>
        <p:grpSpPr>
          <a:xfrm>
            <a:off x="195230" y="259809"/>
            <a:ext cx="17897539" cy="9767382"/>
            <a:chOff x="0" y="0"/>
            <a:chExt cx="23863386" cy="13023176"/>
          </a:xfrm>
        </p:grpSpPr>
        <p:sp>
          <p:nvSpPr>
            <p:cNvPr id="3" name="Freeform 3"/>
            <p:cNvSpPr/>
            <p:nvPr/>
          </p:nvSpPr>
          <p:spPr>
            <a:xfrm flipV="1">
              <a:off x="0" y="0"/>
              <a:ext cx="3599132" cy="6511588"/>
            </a:xfrm>
            <a:custGeom>
              <a:avLst/>
              <a:gdLst/>
              <a:ahLst/>
              <a:cxnLst/>
              <a:rect l="l" t="t" r="r" b="b"/>
              <a:pathLst>
                <a:path w="3599132" h="6511588">
                  <a:moveTo>
                    <a:pt x="0" y="6511588"/>
                  </a:moveTo>
                  <a:lnTo>
                    <a:pt x="3599132" y="6511588"/>
                  </a:lnTo>
                  <a:lnTo>
                    <a:pt x="3599132" y="0"/>
                  </a:lnTo>
                  <a:lnTo>
                    <a:pt x="0" y="0"/>
                  </a:lnTo>
                  <a:lnTo>
                    <a:pt x="0" y="651158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H="1" flipV="1">
              <a:off x="20264253" y="0"/>
              <a:ext cx="3599132" cy="6511588"/>
            </a:xfrm>
            <a:custGeom>
              <a:avLst/>
              <a:gdLst/>
              <a:ahLst/>
              <a:cxnLst/>
              <a:rect l="l" t="t" r="r" b="b"/>
              <a:pathLst>
                <a:path w="3599132" h="6511588">
                  <a:moveTo>
                    <a:pt x="3599133" y="6511588"/>
                  </a:moveTo>
                  <a:lnTo>
                    <a:pt x="0" y="6511588"/>
                  </a:lnTo>
                  <a:lnTo>
                    <a:pt x="0" y="0"/>
                  </a:lnTo>
                  <a:lnTo>
                    <a:pt x="3599133" y="0"/>
                  </a:lnTo>
                  <a:lnTo>
                    <a:pt x="3599133" y="651158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0" y="6511588"/>
              <a:ext cx="3599132" cy="6511588"/>
            </a:xfrm>
            <a:custGeom>
              <a:avLst/>
              <a:gdLst/>
              <a:ahLst/>
              <a:cxnLst/>
              <a:rect l="l" t="t" r="r" b="b"/>
              <a:pathLst>
                <a:path w="3599132" h="6511588">
                  <a:moveTo>
                    <a:pt x="0" y="0"/>
                  </a:moveTo>
                  <a:lnTo>
                    <a:pt x="3599132" y="0"/>
                  </a:lnTo>
                  <a:lnTo>
                    <a:pt x="3599132" y="6511588"/>
                  </a:lnTo>
                  <a:lnTo>
                    <a:pt x="0" y="65115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20264253" y="6511588"/>
              <a:ext cx="3599132" cy="6511588"/>
            </a:xfrm>
            <a:custGeom>
              <a:avLst/>
              <a:gdLst/>
              <a:ahLst/>
              <a:cxnLst/>
              <a:rect l="l" t="t" r="r" b="b"/>
              <a:pathLst>
                <a:path w="3599132" h="6511588">
                  <a:moveTo>
                    <a:pt x="3599133" y="0"/>
                  </a:moveTo>
                  <a:lnTo>
                    <a:pt x="0" y="0"/>
                  </a:lnTo>
                  <a:lnTo>
                    <a:pt x="0" y="6511588"/>
                  </a:lnTo>
                  <a:lnTo>
                    <a:pt x="3599133" y="6511588"/>
                  </a:lnTo>
                  <a:lnTo>
                    <a:pt x="359913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7" name="Freeform 7"/>
          <p:cNvSpPr/>
          <p:nvPr/>
        </p:nvSpPr>
        <p:spPr>
          <a:xfrm>
            <a:off x="13328777" y="6341436"/>
            <a:ext cx="4191000" cy="3245680"/>
          </a:xfrm>
          <a:custGeom>
            <a:avLst/>
            <a:gdLst/>
            <a:ahLst/>
            <a:cxnLst/>
            <a:rect l="l" t="t" r="r" b="b"/>
            <a:pathLst>
              <a:path w="6797399" h="5600076">
                <a:moveTo>
                  <a:pt x="0" y="0"/>
                </a:moveTo>
                <a:lnTo>
                  <a:pt x="6797399" y="0"/>
                </a:lnTo>
                <a:lnTo>
                  <a:pt x="6797399" y="5600076"/>
                </a:lnTo>
                <a:lnTo>
                  <a:pt x="0" y="56000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8" name="TextBox 8"/>
          <p:cNvSpPr txBox="1"/>
          <p:nvPr/>
        </p:nvSpPr>
        <p:spPr>
          <a:xfrm>
            <a:off x="446673" y="825820"/>
            <a:ext cx="17394654" cy="1538883"/>
          </a:xfrm>
          <a:prstGeom prst="rect">
            <a:avLst/>
          </a:prstGeom>
        </p:spPr>
        <p:txBody>
          <a:bodyPr wrap="square" lIns="0" tIns="0" rIns="0" bIns="0" rtlCol="0" anchor="t">
            <a:spAutoFit/>
          </a:bodyPr>
          <a:lstStyle/>
          <a:p>
            <a:pPr algn="ctr">
              <a:lnSpc>
                <a:spcPts val="11999"/>
              </a:lnSpc>
              <a:spcBef>
                <a:spcPct val="0"/>
              </a:spcBef>
            </a:pPr>
            <a:r>
              <a:rPr lang="en-US" sz="9999" dirty="0">
                <a:solidFill>
                  <a:srgbClr val="FFF9F3"/>
                </a:solidFill>
                <a:latin typeface="Homemade Apple"/>
              </a:rPr>
              <a:t>2. </a:t>
            </a:r>
            <a:r>
              <a:rPr lang="en-US" sz="9999" dirty="0" err="1">
                <a:solidFill>
                  <a:srgbClr val="FFF9F3"/>
                </a:solidFill>
                <a:latin typeface="Homemade Apple"/>
              </a:rPr>
              <a:t>Nhân</a:t>
            </a:r>
            <a:r>
              <a:rPr lang="en-US" sz="9999" dirty="0">
                <a:solidFill>
                  <a:srgbClr val="FFF9F3"/>
                </a:solidFill>
                <a:latin typeface="Homemade Apple"/>
              </a:rPr>
              <a:t> </a:t>
            </a:r>
            <a:r>
              <a:rPr lang="en-US" sz="9999" dirty="0" err="1">
                <a:solidFill>
                  <a:srgbClr val="FFF9F3"/>
                </a:solidFill>
                <a:latin typeface="Homemade Apple"/>
              </a:rPr>
              <a:t>vật</a:t>
            </a:r>
            <a:r>
              <a:rPr lang="en-US" sz="9999" dirty="0">
                <a:solidFill>
                  <a:srgbClr val="FFF9F3"/>
                </a:solidFill>
                <a:latin typeface="Homemade Apple"/>
              </a:rPr>
              <a:t> </a:t>
            </a:r>
            <a:r>
              <a:rPr lang="en-US" sz="9999" dirty="0" err="1">
                <a:solidFill>
                  <a:srgbClr val="FFF9F3"/>
                </a:solidFill>
                <a:latin typeface="Homemade Apple"/>
              </a:rPr>
              <a:t>Phương</a:t>
            </a:r>
            <a:r>
              <a:rPr lang="en-US" sz="9999" dirty="0">
                <a:solidFill>
                  <a:srgbClr val="FFF9F3"/>
                </a:solidFill>
                <a:latin typeface="Homemade Apple"/>
              </a:rPr>
              <a:t> </a:t>
            </a:r>
            <a:r>
              <a:rPr lang="en-US" sz="9999" dirty="0" err="1">
                <a:solidFill>
                  <a:srgbClr val="FFF9F3"/>
                </a:solidFill>
                <a:latin typeface="Homemade Apple"/>
              </a:rPr>
              <a:t>Định</a:t>
            </a:r>
            <a:endParaRPr lang="en-US" sz="9999" dirty="0">
              <a:solidFill>
                <a:srgbClr val="FFF9F3"/>
              </a:solidFill>
              <a:latin typeface="Homemade Apple"/>
            </a:endParaRPr>
          </a:p>
        </p:txBody>
      </p:sp>
      <p:sp>
        <p:nvSpPr>
          <p:cNvPr id="10" name="TextBox 10"/>
          <p:cNvSpPr txBox="1"/>
          <p:nvPr/>
        </p:nvSpPr>
        <p:spPr>
          <a:xfrm>
            <a:off x="893346" y="2420683"/>
            <a:ext cx="5227232" cy="1513235"/>
          </a:xfrm>
          <a:prstGeom prst="rect">
            <a:avLst/>
          </a:prstGeom>
        </p:spPr>
        <p:txBody>
          <a:bodyPr lIns="0" tIns="0" rIns="0" bIns="0" rtlCol="0" anchor="t">
            <a:spAutoFit/>
          </a:bodyPr>
          <a:lstStyle/>
          <a:p>
            <a:pPr marL="0" lvl="0" indent="0" algn="ctr">
              <a:lnSpc>
                <a:spcPts val="5880"/>
              </a:lnSpc>
              <a:spcBef>
                <a:spcPct val="0"/>
              </a:spcBef>
            </a:pPr>
            <a:endParaRPr dirty="0"/>
          </a:p>
          <a:p>
            <a:pPr marL="0" lvl="0" indent="0" algn="ctr">
              <a:lnSpc>
                <a:spcPts val="5880"/>
              </a:lnSpc>
              <a:spcBef>
                <a:spcPct val="0"/>
              </a:spcBef>
            </a:pPr>
            <a:endParaRPr lang="en-US" sz="4200" u="none" dirty="0">
              <a:solidFill>
                <a:srgbClr val="FFF9F3"/>
              </a:solidFill>
              <a:latin typeface="Homemade Apple"/>
            </a:endParaRPr>
          </a:p>
        </p:txBody>
      </p:sp>
      <p:sp>
        <p:nvSpPr>
          <p:cNvPr id="14" name="TextBox 13">
            <a:extLst>
              <a:ext uri="{FF2B5EF4-FFF2-40B4-BE49-F238E27FC236}">
                <a16:creationId xmlns:a16="http://schemas.microsoft.com/office/drawing/2014/main" id="{F98BEE59-B12C-2B46-0A01-5FC94F69AAFC}"/>
              </a:ext>
            </a:extLst>
          </p:cNvPr>
          <p:cNvSpPr txBox="1"/>
          <p:nvPr/>
        </p:nvSpPr>
        <p:spPr>
          <a:xfrm>
            <a:off x="1083993" y="2139837"/>
            <a:ext cx="15659100" cy="8403198"/>
          </a:xfrm>
          <a:prstGeom prst="rect">
            <a:avLst/>
          </a:prstGeom>
          <a:noFill/>
        </p:spPr>
        <p:txBody>
          <a:bodyPr wrap="square">
            <a:spAutoFit/>
          </a:bodyPr>
          <a:lstStyle/>
          <a:p>
            <a:pPr marL="0" marR="0">
              <a:lnSpc>
                <a:spcPct val="107000"/>
              </a:lnSpc>
              <a:spcBef>
                <a:spcPts val="0"/>
              </a:spcBef>
              <a:spcAft>
                <a:spcPts val="800"/>
              </a:spcAft>
            </a:pPr>
            <a:r>
              <a:rPr lang="en-US" sz="2900" b="1" dirty="0">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a. </a:t>
            </a:r>
            <a:r>
              <a:rPr lang="en-US" sz="2900" b="1" dirty="0" err="1">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Khái</a:t>
            </a:r>
            <a:r>
              <a:rPr lang="en-US" sz="2900" b="1" dirty="0">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b="1" dirty="0" err="1">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quát</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Nhận</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vật</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chính</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của</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tác</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phẩm</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người</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kể</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chuyện</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xưng</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tôi</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 -&gt;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Câu</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chuyện</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được</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kể</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trở</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nên</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sinh</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động</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chân</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thật</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sâu</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sắc</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Là</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một</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thành</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viên</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của</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tổ</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trinh</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sát</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mặt</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đường</a:t>
            </a:r>
            <a:endPar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900" b="1" dirty="0">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b. </a:t>
            </a:r>
            <a:r>
              <a:rPr lang="en-US" sz="2900" b="1" dirty="0" err="1">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Tính</a:t>
            </a:r>
            <a:r>
              <a:rPr lang="en-US" sz="2900" b="1" dirty="0">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b="1" dirty="0" err="1">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cách</a:t>
            </a:r>
            <a:r>
              <a:rPr lang="en-US" sz="2900" b="1" dirty="0">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b="1" dirty="0" err="1">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và</a:t>
            </a:r>
            <a:r>
              <a:rPr lang="en-US" sz="2900" b="1" dirty="0">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b="1" dirty="0" err="1">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phẩm</a:t>
            </a:r>
            <a:r>
              <a:rPr lang="en-US" sz="2900" b="1" dirty="0">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b="1" dirty="0" err="1">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chất</a:t>
            </a:r>
            <a:r>
              <a:rPr lang="en-US" sz="2900" b="1" dirty="0">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2900" b="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b="1" dirty="0">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b="1" dirty="0" err="1">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Tâm</a:t>
            </a:r>
            <a:r>
              <a:rPr lang="en-US" sz="2900" b="1" dirty="0">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b="1" dirty="0" err="1">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hồn</a:t>
            </a:r>
            <a:r>
              <a:rPr lang="en-US" sz="2900" b="1" dirty="0">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b="1" dirty="0" err="1">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trong</a:t>
            </a:r>
            <a:r>
              <a:rPr lang="en-US" sz="2900" b="1" dirty="0">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b="1" dirty="0" err="1">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sáng</a:t>
            </a:r>
            <a:r>
              <a:rPr lang="en-US" sz="2900" b="1" dirty="0">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b="1" dirty="0" err="1">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nhạy</a:t>
            </a:r>
            <a:r>
              <a:rPr lang="en-US" sz="2900" b="1" dirty="0">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b="1" dirty="0" err="1">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cảm</a:t>
            </a:r>
            <a:r>
              <a:rPr lang="en-US" sz="2900" b="1" dirty="0">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b="1" dirty="0" err="1">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giàu</a:t>
            </a:r>
            <a:r>
              <a:rPr lang="en-US" sz="2900" b="1" dirty="0">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b="1" dirty="0" err="1">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cảm</a:t>
            </a:r>
            <a:r>
              <a:rPr lang="en-US" sz="2900" b="1" dirty="0">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b="1" dirty="0" err="1">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xúc</a:t>
            </a:r>
            <a:endParaRPr lang="en-US" sz="2900" dirty="0">
              <a:solidFill>
                <a:schemeClr val="accent3">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Cô</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quan</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tâm</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tới</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ngoại</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hình</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bên</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ngoài</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Luôn</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chăm</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chút</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cho</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ngoại</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hình</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và</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rất</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tự</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hào</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về</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một</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đôi</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mắt</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có</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cái</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nhìn</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sao</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mà</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xa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xăm</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endPar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Cô</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rất</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tự</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tin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và</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tự</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hào</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về</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nét</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riêng</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của</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mình</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Cái</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cổ</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cao</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kiêu</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hãnh</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như</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đài</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hoa</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loa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kèn</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và</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tự</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đánh</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giá</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về</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ngoại</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hình</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của</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mình</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thấy</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bản</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thân</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mình</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là</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một</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cô</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gái</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khá</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800"/>
              </a:spcAft>
              <a:buFont typeface="Wingdings" panose="05000000000000000000" pitchFamily="2" charset="2"/>
              <a:buChar char=""/>
            </a:pPr>
            <a:r>
              <a:rPr lang="en-US" sz="2900" b="1" dirty="0" err="1">
                <a:solidFill>
                  <a:schemeClr val="accent5">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Cô</a:t>
            </a:r>
            <a:r>
              <a:rPr lang="en-US" sz="2900" b="1" dirty="0">
                <a:solidFill>
                  <a:schemeClr val="accent5">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b="1" dirty="0" err="1">
                <a:solidFill>
                  <a:schemeClr val="accent5">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gái</a:t>
            </a:r>
            <a:r>
              <a:rPr lang="en-US" sz="2900" b="1" dirty="0">
                <a:solidFill>
                  <a:schemeClr val="accent5">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b="1" dirty="0" err="1">
                <a:solidFill>
                  <a:schemeClr val="accent5">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trẻ</a:t>
            </a:r>
            <a:r>
              <a:rPr lang="en-US" sz="2900" b="1" dirty="0">
                <a:solidFill>
                  <a:schemeClr val="accent5">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b="1" dirty="0" err="1">
                <a:solidFill>
                  <a:schemeClr val="accent5">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trung</a:t>
            </a:r>
            <a:r>
              <a:rPr lang="en-US" sz="2900" b="1" dirty="0">
                <a:solidFill>
                  <a:schemeClr val="accent5">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b="1" dirty="0" err="1">
                <a:solidFill>
                  <a:schemeClr val="accent5">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đáng</a:t>
            </a:r>
            <a:r>
              <a:rPr lang="en-US" sz="2900" b="1" dirty="0">
                <a:solidFill>
                  <a:schemeClr val="accent5">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b="1" dirty="0" err="1">
                <a:solidFill>
                  <a:schemeClr val="accent5">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yêu</a:t>
            </a:r>
            <a:endParaRPr lang="en-US" sz="2900" dirty="0">
              <a:solidFill>
                <a:schemeClr val="accent5">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900" u="sng"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Cô</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ý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thức</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được</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những</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người</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xung</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quanh</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yêu</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quý</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mình</a:t>
            </a:r>
            <a:r>
              <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a:t>
            </a:r>
            <a:r>
              <a:rPr lang="en-US" sz="2900" u="sng"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u="sng"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Không</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hiểu</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sao</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các</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anh</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pháo</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thủ</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và</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lái</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xe</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lại</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hay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hỏi</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thăm</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tôi</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Hỏi</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thăm</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hoặc</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viết</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những</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thư</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dài</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gửi</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đường</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dây</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làm</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như</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ở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cách</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nhau</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hàng</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nghìn</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cây</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số</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mặc</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dù</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có</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thể</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chào</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nhau</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hàng</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ngày</a:t>
            </a:r>
            <a:r>
              <a:rPr lang="en-US" sz="29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a:t>
            </a:r>
            <a:r>
              <a:rPr lang="en-US" sz="2900" i="1" u="sng"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a:t>
            </a:r>
            <a:endParaRPr lang="en-US" sz="29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2900" b="1" dirty="0">
                <a:solidFill>
                  <a:schemeClr val="accent5">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Tinh </a:t>
            </a:r>
            <a:r>
              <a:rPr lang="en-US" sz="2900" b="1" dirty="0" err="1">
                <a:solidFill>
                  <a:schemeClr val="accent5">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tế</a:t>
            </a:r>
            <a:r>
              <a:rPr lang="en-US" sz="2900" b="1" dirty="0">
                <a:solidFill>
                  <a:schemeClr val="accent5">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b="1" dirty="0" err="1">
                <a:solidFill>
                  <a:schemeClr val="accent5">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nhạy</a:t>
            </a:r>
            <a:r>
              <a:rPr lang="en-US" sz="2900" b="1" dirty="0">
                <a:solidFill>
                  <a:schemeClr val="accent5">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2900" b="1" dirty="0" err="1">
                <a:solidFill>
                  <a:schemeClr val="accent5">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cảm</a:t>
            </a:r>
            <a:endParaRPr lang="en-US" sz="2900" dirty="0">
              <a:solidFill>
                <a:schemeClr val="accent5">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additive="base">
                                        <p:cTn id="12"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4">
                                            <p:txEl>
                                              <p:pRg st="1" end="1"/>
                                            </p:txEl>
                                          </p:spTgt>
                                        </p:tgtEl>
                                        <p:attrNameLst>
                                          <p:attrName>style.visibility</p:attrName>
                                        </p:attrNameLst>
                                      </p:cBhvr>
                                      <p:to>
                                        <p:strVal val="visible"/>
                                      </p:to>
                                    </p:set>
                                    <p:anim calcmode="lin" valueType="num">
                                      <p:cBhvr additive="base">
                                        <p:cTn id="16"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fade">
                                      <p:cBhvr>
                                        <p:cTn id="22" dur="500"/>
                                        <p:tgtEl>
                                          <p:spTgt spid="14">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Effect transition="in" filter="fade">
                                      <p:cBhvr>
                                        <p:cTn id="25" dur="500"/>
                                        <p:tgtEl>
                                          <p:spTgt spid="14">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xEl>
                                              <p:pRg st="4" end="4"/>
                                            </p:txEl>
                                          </p:spTgt>
                                        </p:tgtEl>
                                        <p:attrNameLst>
                                          <p:attrName>style.visibility</p:attrName>
                                        </p:attrNameLst>
                                      </p:cBhvr>
                                      <p:to>
                                        <p:strVal val="visible"/>
                                      </p:to>
                                    </p:set>
                                    <p:animEffect transition="in" filter="fade">
                                      <p:cBhvr>
                                        <p:cTn id="28" dur="500"/>
                                        <p:tgtEl>
                                          <p:spTgt spid="14">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xEl>
                                              <p:pRg st="5" end="5"/>
                                            </p:txEl>
                                          </p:spTgt>
                                        </p:tgtEl>
                                        <p:attrNameLst>
                                          <p:attrName>style.visibility</p:attrName>
                                        </p:attrNameLst>
                                      </p:cBhvr>
                                      <p:to>
                                        <p:strVal val="visible"/>
                                      </p:to>
                                    </p:set>
                                    <p:animEffect transition="in" filter="fade">
                                      <p:cBhvr>
                                        <p:cTn id="31" dur="500"/>
                                        <p:tgtEl>
                                          <p:spTgt spid="14">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4">
                                            <p:txEl>
                                              <p:pRg st="6" end="6"/>
                                            </p:txEl>
                                          </p:spTgt>
                                        </p:tgtEl>
                                        <p:attrNameLst>
                                          <p:attrName>style.visibility</p:attrName>
                                        </p:attrNameLst>
                                      </p:cBhvr>
                                      <p:to>
                                        <p:strVal val="visible"/>
                                      </p:to>
                                    </p:set>
                                    <p:animEffect transition="in" filter="circle(in)">
                                      <p:cBhvr>
                                        <p:cTn id="36" dur="2000"/>
                                        <p:tgtEl>
                                          <p:spTgt spid="14">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14">
                                            <p:txEl>
                                              <p:pRg st="7" end="7"/>
                                            </p:txEl>
                                          </p:spTgt>
                                        </p:tgtEl>
                                        <p:attrNameLst>
                                          <p:attrName>style.visibility</p:attrName>
                                        </p:attrNameLst>
                                      </p:cBhvr>
                                      <p:to>
                                        <p:strVal val="visible"/>
                                      </p:to>
                                    </p:set>
                                    <p:animEffect transition="in" filter="wipe(down)">
                                      <p:cBhvr>
                                        <p:cTn id="41" dur="580">
                                          <p:stCondLst>
                                            <p:cond delay="0"/>
                                          </p:stCondLst>
                                        </p:cTn>
                                        <p:tgtEl>
                                          <p:spTgt spid="14">
                                            <p:txEl>
                                              <p:pRg st="7" end="7"/>
                                            </p:txEl>
                                          </p:spTgt>
                                        </p:tgtEl>
                                      </p:cBhvr>
                                    </p:animEffect>
                                    <p:anim calcmode="lin" valueType="num">
                                      <p:cBhvr>
                                        <p:cTn id="42" dur="1822" tmFilter="0,0; 0.14,0.36; 0.43,0.73; 0.71,0.91; 1.0,1.0">
                                          <p:stCondLst>
                                            <p:cond delay="0"/>
                                          </p:stCondLst>
                                        </p:cTn>
                                        <p:tgtEl>
                                          <p:spTgt spid="14">
                                            <p:txEl>
                                              <p:pRg st="7" end="7"/>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4">
                                            <p:txEl>
                                              <p:pRg st="7" end="7"/>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4">
                                            <p:txEl>
                                              <p:pRg st="7" end="7"/>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4">
                                            <p:txEl>
                                              <p:pRg st="7" end="7"/>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4">
                                            <p:txEl>
                                              <p:pRg st="7" end="7"/>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14">
                                            <p:txEl>
                                              <p:pRg st="7" end="7"/>
                                            </p:txEl>
                                          </p:spTgt>
                                        </p:tgtEl>
                                      </p:cBhvr>
                                      <p:to x="100000" y="60000"/>
                                    </p:animScale>
                                    <p:animScale>
                                      <p:cBhvr>
                                        <p:cTn id="48" dur="166" decel="50000">
                                          <p:stCondLst>
                                            <p:cond delay="676"/>
                                          </p:stCondLst>
                                        </p:cTn>
                                        <p:tgtEl>
                                          <p:spTgt spid="14">
                                            <p:txEl>
                                              <p:pRg st="7" end="7"/>
                                            </p:txEl>
                                          </p:spTgt>
                                        </p:tgtEl>
                                      </p:cBhvr>
                                      <p:to x="100000" y="100000"/>
                                    </p:animScale>
                                    <p:animScale>
                                      <p:cBhvr>
                                        <p:cTn id="49" dur="26">
                                          <p:stCondLst>
                                            <p:cond delay="1312"/>
                                          </p:stCondLst>
                                        </p:cTn>
                                        <p:tgtEl>
                                          <p:spTgt spid="14">
                                            <p:txEl>
                                              <p:pRg st="7" end="7"/>
                                            </p:txEl>
                                          </p:spTgt>
                                        </p:tgtEl>
                                      </p:cBhvr>
                                      <p:to x="100000" y="80000"/>
                                    </p:animScale>
                                    <p:animScale>
                                      <p:cBhvr>
                                        <p:cTn id="50" dur="166" decel="50000">
                                          <p:stCondLst>
                                            <p:cond delay="1338"/>
                                          </p:stCondLst>
                                        </p:cTn>
                                        <p:tgtEl>
                                          <p:spTgt spid="14">
                                            <p:txEl>
                                              <p:pRg st="7" end="7"/>
                                            </p:txEl>
                                          </p:spTgt>
                                        </p:tgtEl>
                                      </p:cBhvr>
                                      <p:to x="100000" y="100000"/>
                                    </p:animScale>
                                    <p:animScale>
                                      <p:cBhvr>
                                        <p:cTn id="51" dur="26">
                                          <p:stCondLst>
                                            <p:cond delay="1642"/>
                                          </p:stCondLst>
                                        </p:cTn>
                                        <p:tgtEl>
                                          <p:spTgt spid="14">
                                            <p:txEl>
                                              <p:pRg st="7" end="7"/>
                                            </p:txEl>
                                          </p:spTgt>
                                        </p:tgtEl>
                                      </p:cBhvr>
                                      <p:to x="100000" y="90000"/>
                                    </p:animScale>
                                    <p:animScale>
                                      <p:cBhvr>
                                        <p:cTn id="52" dur="166" decel="50000">
                                          <p:stCondLst>
                                            <p:cond delay="1668"/>
                                          </p:stCondLst>
                                        </p:cTn>
                                        <p:tgtEl>
                                          <p:spTgt spid="14">
                                            <p:txEl>
                                              <p:pRg st="7" end="7"/>
                                            </p:txEl>
                                          </p:spTgt>
                                        </p:tgtEl>
                                      </p:cBhvr>
                                      <p:to x="100000" y="100000"/>
                                    </p:animScale>
                                    <p:animScale>
                                      <p:cBhvr>
                                        <p:cTn id="53" dur="26">
                                          <p:stCondLst>
                                            <p:cond delay="1808"/>
                                          </p:stCondLst>
                                        </p:cTn>
                                        <p:tgtEl>
                                          <p:spTgt spid="14">
                                            <p:txEl>
                                              <p:pRg st="7" end="7"/>
                                            </p:txEl>
                                          </p:spTgt>
                                        </p:tgtEl>
                                      </p:cBhvr>
                                      <p:to x="100000" y="95000"/>
                                    </p:animScale>
                                    <p:animScale>
                                      <p:cBhvr>
                                        <p:cTn id="54" dur="166" decel="50000">
                                          <p:stCondLst>
                                            <p:cond delay="1834"/>
                                          </p:stCondLst>
                                        </p:cTn>
                                        <p:tgtEl>
                                          <p:spTgt spid="14">
                                            <p:txEl>
                                              <p:pRg st="7" end="7"/>
                                            </p:tx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4">
                                            <p:txEl>
                                              <p:pRg st="8" end="8"/>
                                            </p:txEl>
                                          </p:spTgt>
                                        </p:tgtEl>
                                        <p:attrNameLst>
                                          <p:attrName>style.visibility</p:attrName>
                                        </p:attrNameLst>
                                      </p:cBhvr>
                                      <p:to>
                                        <p:strVal val="visible"/>
                                      </p:to>
                                    </p:set>
                                    <p:anim calcmode="lin" valueType="num">
                                      <p:cBhvr additive="base">
                                        <p:cTn id="59" dur="500" fill="hold"/>
                                        <p:tgtEl>
                                          <p:spTgt spid="14">
                                            <p:txEl>
                                              <p:pRg st="8" end="8"/>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nodeType="clickEffect">
                                  <p:stCondLst>
                                    <p:cond delay="0"/>
                                  </p:stCondLst>
                                  <p:childTnLst>
                                    <p:set>
                                      <p:cBhvr>
                                        <p:cTn id="64" dur="1" fill="hold">
                                          <p:stCondLst>
                                            <p:cond delay="0"/>
                                          </p:stCondLst>
                                        </p:cTn>
                                        <p:tgtEl>
                                          <p:spTgt spid="14">
                                            <p:txEl>
                                              <p:pRg st="9" end="9"/>
                                            </p:txEl>
                                          </p:spTgt>
                                        </p:tgtEl>
                                        <p:attrNameLst>
                                          <p:attrName>style.visibility</p:attrName>
                                        </p:attrNameLst>
                                      </p:cBhvr>
                                      <p:to>
                                        <p:strVal val="visible"/>
                                      </p:to>
                                    </p:set>
                                    <p:animEffect transition="in" filter="wipe(down)">
                                      <p:cBhvr>
                                        <p:cTn id="65" dur="580">
                                          <p:stCondLst>
                                            <p:cond delay="0"/>
                                          </p:stCondLst>
                                        </p:cTn>
                                        <p:tgtEl>
                                          <p:spTgt spid="14">
                                            <p:txEl>
                                              <p:pRg st="9" end="9"/>
                                            </p:txEl>
                                          </p:spTgt>
                                        </p:tgtEl>
                                      </p:cBhvr>
                                    </p:animEffect>
                                    <p:anim calcmode="lin" valueType="num">
                                      <p:cBhvr>
                                        <p:cTn id="66" dur="1822" tmFilter="0,0; 0.14,0.36; 0.43,0.73; 0.71,0.91; 1.0,1.0">
                                          <p:stCondLst>
                                            <p:cond delay="0"/>
                                          </p:stCondLst>
                                        </p:cTn>
                                        <p:tgtEl>
                                          <p:spTgt spid="14">
                                            <p:txEl>
                                              <p:pRg st="9" end="9"/>
                                            </p:txEl>
                                          </p:spTgt>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14">
                                            <p:txEl>
                                              <p:pRg st="9" end="9"/>
                                            </p:txEl>
                                          </p:spTgt>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14">
                                            <p:txEl>
                                              <p:pRg st="9" end="9"/>
                                            </p:txEl>
                                          </p:spTgt>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14">
                                            <p:txEl>
                                              <p:pRg st="9" end="9"/>
                                            </p:txEl>
                                          </p:spTgt>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14">
                                            <p:txEl>
                                              <p:pRg st="9" end="9"/>
                                            </p:txEl>
                                          </p:spTgt>
                                        </p:tgtEl>
                                        <p:attrNameLst>
                                          <p:attrName>ppt_y</p:attrName>
                                        </p:attrNameLst>
                                      </p:cBhvr>
                                      <p:tavLst>
                                        <p:tav tm="0" fmla="#ppt_y-sin(pi*$)/81">
                                          <p:val>
                                            <p:fltVal val="0"/>
                                          </p:val>
                                        </p:tav>
                                        <p:tav tm="100000">
                                          <p:val>
                                            <p:fltVal val="1"/>
                                          </p:val>
                                        </p:tav>
                                      </p:tavLst>
                                    </p:anim>
                                    <p:animScale>
                                      <p:cBhvr>
                                        <p:cTn id="71" dur="26">
                                          <p:stCondLst>
                                            <p:cond delay="650"/>
                                          </p:stCondLst>
                                        </p:cTn>
                                        <p:tgtEl>
                                          <p:spTgt spid="14">
                                            <p:txEl>
                                              <p:pRg st="9" end="9"/>
                                            </p:txEl>
                                          </p:spTgt>
                                        </p:tgtEl>
                                      </p:cBhvr>
                                      <p:to x="100000" y="60000"/>
                                    </p:animScale>
                                    <p:animScale>
                                      <p:cBhvr>
                                        <p:cTn id="72" dur="166" decel="50000">
                                          <p:stCondLst>
                                            <p:cond delay="676"/>
                                          </p:stCondLst>
                                        </p:cTn>
                                        <p:tgtEl>
                                          <p:spTgt spid="14">
                                            <p:txEl>
                                              <p:pRg st="9" end="9"/>
                                            </p:txEl>
                                          </p:spTgt>
                                        </p:tgtEl>
                                      </p:cBhvr>
                                      <p:to x="100000" y="100000"/>
                                    </p:animScale>
                                    <p:animScale>
                                      <p:cBhvr>
                                        <p:cTn id="73" dur="26">
                                          <p:stCondLst>
                                            <p:cond delay="1312"/>
                                          </p:stCondLst>
                                        </p:cTn>
                                        <p:tgtEl>
                                          <p:spTgt spid="14">
                                            <p:txEl>
                                              <p:pRg st="9" end="9"/>
                                            </p:txEl>
                                          </p:spTgt>
                                        </p:tgtEl>
                                      </p:cBhvr>
                                      <p:to x="100000" y="80000"/>
                                    </p:animScale>
                                    <p:animScale>
                                      <p:cBhvr>
                                        <p:cTn id="74" dur="166" decel="50000">
                                          <p:stCondLst>
                                            <p:cond delay="1338"/>
                                          </p:stCondLst>
                                        </p:cTn>
                                        <p:tgtEl>
                                          <p:spTgt spid="14">
                                            <p:txEl>
                                              <p:pRg st="9" end="9"/>
                                            </p:txEl>
                                          </p:spTgt>
                                        </p:tgtEl>
                                      </p:cBhvr>
                                      <p:to x="100000" y="100000"/>
                                    </p:animScale>
                                    <p:animScale>
                                      <p:cBhvr>
                                        <p:cTn id="75" dur="26">
                                          <p:stCondLst>
                                            <p:cond delay="1642"/>
                                          </p:stCondLst>
                                        </p:cTn>
                                        <p:tgtEl>
                                          <p:spTgt spid="14">
                                            <p:txEl>
                                              <p:pRg st="9" end="9"/>
                                            </p:txEl>
                                          </p:spTgt>
                                        </p:tgtEl>
                                      </p:cBhvr>
                                      <p:to x="100000" y="90000"/>
                                    </p:animScale>
                                    <p:animScale>
                                      <p:cBhvr>
                                        <p:cTn id="76" dur="166" decel="50000">
                                          <p:stCondLst>
                                            <p:cond delay="1668"/>
                                          </p:stCondLst>
                                        </p:cTn>
                                        <p:tgtEl>
                                          <p:spTgt spid="14">
                                            <p:txEl>
                                              <p:pRg st="9" end="9"/>
                                            </p:txEl>
                                          </p:spTgt>
                                        </p:tgtEl>
                                      </p:cBhvr>
                                      <p:to x="100000" y="100000"/>
                                    </p:animScale>
                                    <p:animScale>
                                      <p:cBhvr>
                                        <p:cTn id="77" dur="26">
                                          <p:stCondLst>
                                            <p:cond delay="1808"/>
                                          </p:stCondLst>
                                        </p:cTn>
                                        <p:tgtEl>
                                          <p:spTgt spid="14">
                                            <p:txEl>
                                              <p:pRg st="9" end="9"/>
                                            </p:txEl>
                                          </p:spTgt>
                                        </p:tgtEl>
                                      </p:cBhvr>
                                      <p:to x="100000" y="95000"/>
                                    </p:animScale>
                                    <p:animScale>
                                      <p:cBhvr>
                                        <p:cTn id="78" dur="166" decel="50000">
                                          <p:stCondLst>
                                            <p:cond delay="1834"/>
                                          </p:stCondLst>
                                        </p:cTn>
                                        <p:tgtEl>
                                          <p:spTgt spid="14">
                                            <p:txEl>
                                              <p:pRg st="9" end="9"/>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195230" y="259809"/>
            <a:ext cx="17897539" cy="9767382"/>
            <a:chOff x="0" y="0"/>
            <a:chExt cx="23863386" cy="13023176"/>
          </a:xfrm>
        </p:grpSpPr>
        <p:sp>
          <p:nvSpPr>
            <p:cNvPr id="3" name="Freeform 3"/>
            <p:cNvSpPr/>
            <p:nvPr/>
          </p:nvSpPr>
          <p:spPr>
            <a:xfrm flipV="1">
              <a:off x="0" y="0"/>
              <a:ext cx="3599132" cy="6511588"/>
            </a:xfrm>
            <a:custGeom>
              <a:avLst/>
              <a:gdLst/>
              <a:ahLst/>
              <a:cxnLst/>
              <a:rect l="l" t="t" r="r" b="b"/>
              <a:pathLst>
                <a:path w="3599132" h="6511588">
                  <a:moveTo>
                    <a:pt x="0" y="6511588"/>
                  </a:moveTo>
                  <a:lnTo>
                    <a:pt x="3599132" y="6511588"/>
                  </a:lnTo>
                  <a:lnTo>
                    <a:pt x="3599132" y="0"/>
                  </a:lnTo>
                  <a:lnTo>
                    <a:pt x="0" y="0"/>
                  </a:lnTo>
                  <a:lnTo>
                    <a:pt x="0" y="651158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4" name="Freeform 4"/>
            <p:cNvSpPr/>
            <p:nvPr/>
          </p:nvSpPr>
          <p:spPr>
            <a:xfrm flipH="1" flipV="1">
              <a:off x="20264253" y="0"/>
              <a:ext cx="3599132" cy="6511588"/>
            </a:xfrm>
            <a:custGeom>
              <a:avLst/>
              <a:gdLst/>
              <a:ahLst/>
              <a:cxnLst/>
              <a:rect l="l" t="t" r="r" b="b"/>
              <a:pathLst>
                <a:path w="3599132" h="6511588">
                  <a:moveTo>
                    <a:pt x="3599133" y="6511588"/>
                  </a:moveTo>
                  <a:lnTo>
                    <a:pt x="0" y="6511588"/>
                  </a:lnTo>
                  <a:lnTo>
                    <a:pt x="0" y="0"/>
                  </a:lnTo>
                  <a:lnTo>
                    <a:pt x="3599133" y="0"/>
                  </a:lnTo>
                  <a:lnTo>
                    <a:pt x="3599133" y="651158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0" y="6511588"/>
              <a:ext cx="3599132" cy="6511588"/>
            </a:xfrm>
            <a:custGeom>
              <a:avLst/>
              <a:gdLst/>
              <a:ahLst/>
              <a:cxnLst/>
              <a:rect l="l" t="t" r="r" b="b"/>
              <a:pathLst>
                <a:path w="3599132" h="6511588">
                  <a:moveTo>
                    <a:pt x="0" y="0"/>
                  </a:moveTo>
                  <a:lnTo>
                    <a:pt x="3599132" y="0"/>
                  </a:lnTo>
                  <a:lnTo>
                    <a:pt x="3599132" y="6511588"/>
                  </a:lnTo>
                  <a:lnTo>
                    <a:pt x="0" y="65115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20264253" y="6511588"/>
              <a:ext cx="3599132" cy="6511588"/>
            </a:xfrm>
            <a:custGeom>
              <a:avLst/>
              <a:gdLst/>
              <a:ahLst/>
              <a:cxnLst/>
              <a:rect l="l" t="t" r="r" b="b"/>
              <a:pathLst>
                <a:path w="3599132" h="6511588">
                  <a:moveTo>
                    <a:pt x="3599133" y="0"/>
                  </a:moveTo>
                  <a:lnTo>
                    <a:pt x="0" y="0"/>
                  </a:lnTo>
                  <a:lnTo>
                    <a:pt x="0" y="6511588"/>
                  </a:lnTo>
                  <a:lnTo>
                    <a:pt x="3599133" y="6511588"/>
                  </a:lnTo>
                  <a:lnTo>
                    <a:pt x="359913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8" name="TextBox 8"/>
          <p:cNvSpPr txBox="1"/>
          <p:nvPr/>
        </p:nvSpPr>
        <p:spPr>
          <a:xfrm>
            <a:off x="477152" y="828083"/>
            <a:ext cx="17394654" cy="1538883"/>
          </a:xfrm>
          <a:prstGeom prst="rect">
            <a:avLst/>
          </a:prstGeom>
        </p:spPr>
        <p:txBody>
          <a:bodyPr wrap="square" lIns="0" tIns="0" rIns="0" bIns="0" rtlCol="0" anchor="t">
            <a:spAutoFit/>
          </a:bodyPr>
          <a:lstStyle/>
          <a:p>
            <a:pPr algn="ctr">
              <a:lnSpc>
                <a:spcPts val="11999"/>
              </a:lnSpc>
              <a:spcBef>
                <a:spcPct val="0"/>
              </a:spcBef>
            </a:pPr>
            <a:r>
              <a:rPr lang="en-US" sz="9999" dirty="0">
                <a:solidFill>
                  <a:srgbClr val="FFF9F3"/>
                </a:solidFill>
                <a:latin typeface="Homemade Apple"/>
              </a:rPr>
              <a:t>2. </a:t>
            </a:r>
            <a:r>
              <a:rPr lang="en-US" sz="9999" dirty="0" err="1">
                <a:solidFill>
                  <a:srgbClr val="FFF9F3"/>
                </a:solidFill>
                <a:latin typeface="Homemade Apple"/>
              </a:rPr>
              <a:t>Nhân</a:t>
            </a:r>
            <a:r>
              <a:rPr lang="en-US" sz="9999" dirty="0">
                <a:solidFill>
                  <a:srgbClr val="FFF9F3"/>
                </a:solidFill>
                <a:latin typeface="Homemade Apple"/>
              </a:rPr>
              <a:t> </a:t>
            </a:r>
            <a:r>
              <a:rPr lang="en-US" sz="9999" dirty="0" err="1">
                <a:solidFill>
                  <a:srgbClr val="FFF9F3"/>
                </a:solidFill>
                <a:latin typeface="Homemade Apple"/>
              </a:rPr>
              <a:t>vật</a:t>
            </a:r>
            <a:r>
              <a:rPr lang="en-US" sz="9999" dirty="0">
                <a:solidFill>
                  <a:srgbClr val="FFF9F3"/>
                </a:solidFill>
                <a:latin typeface="Homemade Apple"/>
              </a:rPr>
              <a:t> </a:t>
            </a:r>
            <a:r>
              <a:rPr lang="en-US" sz="9999" dirty="0" err="1">
                <a:solidFill>
                  <a:srgbClr val="FFF9F3"/>
                </a:solidFill>
                <a:latin typeface="Homemade Apple"/>
              </a:rPr>
              <a:t>Phương</a:t>
            </a:r>
            <a:r>
              <a:rPr lang="en-US" sz="9999" dirty="0">
                <a:solidFill>
                  <a:srgbClr val="FFF9F3"/>
                </a:solidFill>
                <a:latin typeface="Homemade Apple"/>
              </a:rPr>
              <a:t> </a:t>
            </a:r>
            <a:r>
              <a:rPr lang="en-US" sz="9999" dirty="0" err="1">
                <a:solidFill>
                  <a:srgbClr val="FFF9F3"/>
                </a:solidFill>
                <a:latin typeface="Homemade Apple"/>
              </a:rPr>
              <a:t>Định</a:t>
            </a:r>
            <a:endParaRPr lang="en-US" sz="9999" dirty="0">
              <a:solidFill>
                <a:srgbClr val="FFF9F3"/>
              </a:solidFill>
              <a:latin typeface="Homemade Apple"/>
            </a:endParaRPr>
          </a:p>
        </p:txBody>
      </p:sp>
      <p:sp>
        <p:nvSpPr>
          <p:cNvPr id="10" name="TextBox 10"/>
          <p:cNvSpPr txBox="1"/>
          <p:nvPr/>
        </p:nvSpPr>
        <p:spPr>
          <a:xfrm>
            <a:off x="893346" y="2420683"/>
            <a:ext cx="5227232" cy="1513235"/>
          </a:xfrm>
          <a:prstGeom prst="rect">
            <a:avLst/>
          </a:prstGeom>
        </p:spPr>
        <p:txBody>
          <a:bodyPr lIns="0" tIns="0" rIns="0" bIns="0" rtlCol="0" anchor="t">
            <a:spAutoFit/>
          </a:bodyPr>
          <a:lstStyle/>
          <a:p>
            <a:pPr marL="0" lvl="0" indent="0" algn="ctr">
              <a:lnSpc>
                <a:spcPts val="5880"/>
              </a:lnSpc>
              <a:spcBef>
                <a:spcPct val="0"/>
              </a:spcBef>
            </a:pPr>
            <a:endParaRPr dirty="0"/>
          </a:p>
          <a:p>
            <a:pPr marL="0" lvl="0" indent="0" algn="ctr">
              <a:lnSpc>
                <a:spcPts val="5880"/>
              </a:lnSpc>
              <a:spcBef>
                <a:spcPct val="0"/>
              </a:spcBef>
            </a:pPr>
            <a:endParaRPr lang="en-US" sz="4200" u="none" dirty="0">
              <a:solidFill>
                <a:srgbClr val="FFF9F3"/>
              </a:solidFill>
              <a:latin typeface="Homemade Apple"/>
            </a:endParaRPr>
          </a:p>
        </p:txBody>
      </p:sp>
      <p:sp>
        <p:nvSpPr>
          <p:cNvPr id="9" name="Freeform 8">
            <a:extLst>
              <a:ext uri="{FF2B5EF4-FFF2-40B4-BE49-F238E27FC236}">
                <a16:creationId xmlns:a16="http://schemas.microsoft.com/office/drawing/2014/main" id="{D3119D16-E259-F737-EDE2-5B9C49AD213B}"/>
              </a:ext>
            </a:extLst>
          </p:cNvPr>
          <p:cNvSpPr/>
          <p:nvPr/>
        </p:nvSpPr>
        <p:spPr>
          <a:xfrm>
            <a:off x="893346" y="7030990"/>
            <a:ext cx="6262271" cy="2719747"/>
          </a:xfrm>
          <a:custGeom>
            <a:avLst/>
            <a:gdLst/>
            <a:ahLst/>
            <a:cxnLst/>
            <a:rect l="l" t="t" r="r" b="b"/>
            <a:pathLst>
              <a:path w="7786271" h="3221529">
                <a:moveTo>
                  <a:pt x="0" y="0"/>
                </a:moveTo>
                <a:lnTo>
                  <a:pt x="7786271" y="0"/>
                </a:lnTo>
                <a:lnTo>
                  <a:pt x="7786271" y="3221528"/>
                </a:lnTo>
                <a:lnTo>
                  <a:pt x="0" y="32215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503D2EC4-A8FC-4ACF-E5C5-1204560BAD41}"/>
              </a:ext>
            </a:extLst>
          </p:cNvPr>
          <p:cNvSpPr txBox="1"/>
          <p:nvPr/>
        </p:nvSpPr>
        <p:spPr>
          <a:xfrm>
            <a:off x="1544904" y="2366966"/>
            <a:ext cx="16043962" cy="7498848"/>
          </a:xfrm>
          <a:prstGeom prst="rect">
            <a:avLst/>
          </a:prstGeom>
          <a:noFill/>
        </p:spPr>
        <p:txBody>
          <a:bodyPr wrap="square">
            <a:spAutoFit/>
          </a:bodyPr>
          <a:lstStyle/>
          <a:p>
            <a:pPr marL="0" marR="0">
              <a:lnSpc>
                <a:spcPct val="107000"/>
              </a:lnSpc>
              <a:spcBef>
                <a:spcPts val="0"/>
              </a:spcBef>
              <a:spcAft>
                <a:spcPts val="800"/>
              </a:spcAft>
            </a:pP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Chỉ</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một</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cơn</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mưa</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đá</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bất</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ngờ</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kéo</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đến</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đã</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đánh</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thức</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những</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kí</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ức</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kỉ</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niệm</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trong</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cô</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a:t>
            </a:r>
            <a:r>
              <a:rPr lang="en-US" sz="3000" u="sng"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Cô</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nhớ</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về</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những</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căn</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nhà</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nhỏ</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bên</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quảng</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trường</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thành</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phố</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những</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khung</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cửa</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sổ</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những</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ngôi</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sao</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trên</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bầu</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trời</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Hà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Nội</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Những</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kỉ</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niệm</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này</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đã</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nuôi</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dưỡng</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sưởi</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ấm</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tâm</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hồn</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cô</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trong</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cuộc</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chiến</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gian</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khổ</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và</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khốc</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liệt</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800"/>
              </a:spcAft>
              <a:buFont typeface="Wingdings" panose="05000000000000000000" pitchFamily="2" charset="2"/>
              <a:buChar char=""/>
            </a:pPr>
            <a:r>
              <a:rPr lang="en-US" sz="3000" b="1" i="1" u="sng"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Phương</a:t>
            </a:r>
            <a:r>
              <a:rPr lang="en-US" sz="3000" b="1" i="1" u="sng"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i="1" u="sng"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Định</a:t>
            </a:r>
            <a:r>
              <a:rPr lang="en-US" sz="3000" b="1" i="1" u="sng"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i="1" u="sng"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là</a:t>
            </a:r>
            <a:r>
              <a:rPr lang="en-US" sz="3000" b="1" i="1" u="sng"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i="1" u="sng"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một</a:t>
            </a:r>
            <a:r>
              <a:rPr lang="en-US" sz="3000" b="1" i="1" u="sng"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i="1" u="sng"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cô</a:t>
            </a:r>
            <a:r>
              <a:rPr lang="en-US" sz="3000" b="1" i="1" u="sng"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i="1" u="sng"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gái</a:t>
            </a:r>
            <a:r>
              <a:rPr lang="en-US" sz="3000" b="1" i="1" u="sng"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i="1" u="sng"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giàu</a:t>
            </a:r>
            <a:r>
              <a:rPr lang="en-US" sz="3000" b="1" i="1" u="sng"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i="1" u="sng"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cảm</a:t>
            </a:r>
            <a:r>
              <a:rPr lang="en-US" sz="3000" b="1" i="1" u="sng"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i="1" u="sng"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xúc</a:t>
            </a:r>
            <a:r>
              <a:rPr lang="en-US" sz="3000" b="1" i="1" u="sng"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i="1" u="sng"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và</a:t>
            </a:r>
            <a:r>
              <a:rPr lang="en-US" sz="3000" b="1" i="1" u="sng"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i="1" u="sng"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có</a:t>
            </a:r>
            <a:r>
              <a:rPr lang="en-US" sz="3000" b="1" i="1" u="sng"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i="1" u="sng"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một</a:t>
            </a:r>
            <a:r>
              <a:rPr lang="en-US" sz="3000" b="1" i="1" u="sng"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i="1" u="sng"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tâm</a:t>
            </a:r>
            <a:r>
              <a:rPr lang="en-US" sz="3000" b="1" i="1" u="sng"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i="1" u="sng"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hồn</a:t>
            </a:r>
            <a:r>
              <a:rPr lang="en-US" sz="3000" b="1" i="1" u="sng"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i="1" u="sng"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trong</a:t>
            </a:r>
            <a:r>
              <a:rPr lang="en-US" sz="3000" b="1" i="1" u="sng"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i="1" u="sng"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sáng</a:t>
            </a:r>
            <a:r>
              <a:rPr lang="en-US" sz="3000" b="1" i="1" u="sng"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i="1" u="sng"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nhạy</a:t>
            </a:r>
            <a:r>
              <a:rPr lang="en-US" sz="3000" b="1" i="1" u="sng"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i="1" u="sng"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cảm</a:t>
            </a:r>
            <a:endParaRPr lang="en-US" sz="3000"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000" b="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Trẻ</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trung</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lạc</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quan</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yêu</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đời</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a:t>
            </a:r>
            <a:endParaRPr lang="en-US" sz="3000"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Trong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những</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khoảng</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thời</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gian</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không</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làm</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nhiệm</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vụ</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cô</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thích</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hát</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để</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quên</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đi</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những</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căng</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thẳng</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và</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thêm</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yêu</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đời</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a:t>
            </a:r>
            <a:r>
              <a:rPr lang="en-US" sz="3000" b="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Cứ</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thuộc</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một</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nhịp</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điệu</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nào</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đó</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thì</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cô</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lại</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tự</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bịa</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ra</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lời</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bài</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hát</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để</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ngân</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nga</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Phương</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Định</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thích</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những</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bài</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hát</a:t>
            </a:r>
            <a:r>
              <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Những</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bài</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hành</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khúc</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bộ</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đội</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hay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hát</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trên</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những</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ngả</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đường</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mặt</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trận</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Tôi</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thích</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dân</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ca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quan</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họ</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mềm</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mại</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dịu</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dàng</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Thích “ca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chiu</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sa</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của</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Hồng</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Quân</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Liên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Xô</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Thích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ngồi</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bó</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gối</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mơ</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màng</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Về</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đây</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khi</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mái</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tóc</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còn</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xanh</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xanh</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Đó</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là</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dân</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ca ý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trữ</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tình</a:t>
            </a:r>
            <a:r>
              <a:rPr lang="en-US" sz="30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endParaRPr lang="en-US" sz="30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Thích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hát</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là</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một</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nét</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tâm</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lí</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thời</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đại</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thời</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đại</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tiếng</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hát</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át</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tiếng</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bom</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trong</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tiếng</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hát</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áy</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có</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ý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thức</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về</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lí</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tưởng</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về</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quê</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hương</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đất</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nước</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về</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tình</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yêu</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tuổi</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trẻ</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về</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khát</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vọng</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hòa</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bình</a:t>
            </a:r>
            <a:endParaRPr lang="en-US" sz="3000"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3891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Effect transition="in" filter="barn(inVertical)">
                                      <p:cBhvr>
                                        <p:cTn id="18" dur="500"/>
                                        <p:tgtEl>
                                          <p:spTgt spid="1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animEffect transition="in" filter="circle(in)">
                                      <p:cBhvr>
                                        <p:cTn id="23" dur="2000"/>
                                        <p:tgtEl>
                                          <p:spTgt spid="1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xEl>
                                              <p:pRg st="3" end="3"/>
                                            </p:txEl>
                                          </p:spTgt>
                                        </p:tgtEl>
                                        <p:attrNameLst>
                                          <p:attrName>style.visibility</p:attrName>
                                        </p:attrNameLst>
                                      </p:cBhvr>
                                      <p:to>
                                        <p:strVal val="visible"/>
                                      </p:to>
                                    </p:set>
                                    <p:animEffect transition="in" filter="fade">
                                      <p:cBhvr>
                                        <p:cTn id="28" dur="500"/>
                                        <p:tgtEl>
                                          <p:spTgt spid="1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2">
                                            <p:txEl>
                                              <p:pRg st="4" end="4"/>
                                            </p:txEl>
                                          </p:spTgt>
                                        </p:tgtEl>
                                        <p:attrNameLst>
                                          <p:attrName>style.visibility</p:attrName>
                                        </p:attrNameLst>
                                      </p:cBhvr>
                                      <p:to>
                                        <p:strVal val="visible"/>
                                      </p:to>
                                    </p:set>
                                    <p:animEffect transition="in" filter="circle(in)">
                                      <p:cBhvr>
                                        <p:cTn id="33" dur="2000"/>
                                        <p:tgtEl>
                                          <p:spTgt spid="1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12">
                                            <p:txEl>
                                              <p:pRg st="5" end="5"/>
                                            </p:txEl>
                                          </p:spTgt>
                                        </p:tgtEl>
                                        <p:attrNameLst>
                                          <p:attrName>style.visibility</p:attrName>
                                        </p:attrNameLst>
                                      </p:cBhvr>
                                      <p:to>
                                        <p:strVal val="visible"/>
                                      </p:to>
                                    </p:set>
                                    <p:animEffect transition="in" filter="wipe(down)">
                                      <p:cBhvr>
                                        <p:cTn id="38" dur="580">
                                          <p:stCondLst>
                                            <p:cond delay="0"/>
                                          </p:stCondLst>
                                        </p:cTn>
                                        <p:tgtEl>
                                          <p:spTgt spid="12">
                                            <p:txEl>
                                              <p:pRg st="5" end="5"/>
                                            </p:txEl>
                                          </p:spTgt>
                                        </p:tgtEl>
                                      </p:cBhvr>
                                    </p:animEffect>
                                    <p:anim calcmode="lin" valueType="num">
                                      <p:cBhvr>
                                        <p:cTn id="39" dur="1822" tmFilter="0,0; 0.14,0.36; 0.43,0.73; 0.71,0.91; 1.0,1.0">
                                          <p:stCondLst>
                                            <p:cond delay="0"/>
                                          </p:stCondLst>
                                        </p:cTn>
                                        <p:tgtEl>
                                          <p:spTgt spid="12">
                                            <p:txEl>
                                              <p:pRg st="5" end="5"/>
                                            </p:txEl>
                                          </p:spTgt>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2">
                                            <p:txEl>
                                              <p:pRg st="5" end="5"/>
                                            </p:txEl>
                                          </p:spTgt>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2">
                                            <p:txEl>
                                              <p:pRg st="5" end="5"/>
                                            </p:txEl>
                                          </p:spTgt>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2">
                                            <p:txEl>
                                              <p:pRg st="5" end="5"/>
                                            </p:txEl>
                                          </p:spTgt>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2">
                                            <p:txEl>
                                              <p:pRg st="5" end="5"/>
                                            </p:txEl>
                                          </p:spTgt>
                                        </p:tgtEl>
                                        <p:attrNameLst>
                                          <p:attrName>ppt_y</p:attrName>
                                        </p:attrNameLst>
                                      </p:cBhvr>
                                      <p:tavLst>
                                        <p:tav tm="0" fmla="#ppt_y-sin(pi*$)/81">
                                          <p:val>
                                            <p:fltVal val="0"/>
                                          </p:val>
                                        </p:tav>
                                        <p:tav tm="100000">
                                          <p:val>
                                            <p:fltVal val="1"/>
                                          </p:val>
                                        </p:tav>
                                      </p:tavLst>
                                    </p:anim>
                                    <p:animScale>
                                      <p:cBhvr>
                                        <p:cTn id="44" dur="26">
                                          <p:stCondLst>
                                            <p:cond delay="650"/>
                                          </p:stCondLst>
                                        </p:cTn>
                                        <p:tgtEl>
                                          <p:spTgt spid="12">
                                            <p:txEl>
                                              <p:pRg st="5" end="5"/>
                                            </p:txEl>
                                          </p:spTgt>
                                        </p:tgtEl>
                                      </p:cBhvr>
                                      <p:to x="100000" y="60000"/>
                                    </p:animScale>
                                    <p:animScale>
                                      <p:cBhvr>
                                        <p:cTn id="45" dur="166" decel="50000">
                                          <p:stCondLst>
                                            <p:cond delay="676"/>
                                          </p:stCondLst>
                                        </p:cTn>
                                        <p:tgtEl>
                                          <p:spTgt spid="12">
                                            <p:txEl>
                                              <p:pRg st="5" end="5"/>
                                            </p:txEl>
                                          </p:spTgt>
                                        </p:tgtEl>
                                      </p:cBhvr>
                                      <p:to x="100000" y="100000"/>
                                    </p:animScale>
                                    <p:animScale>
                                      <p:cBhvr>
                                        <p:cTn id="46" dur="26">
                                          <p:stCondLst>
                                            <p:cond delay="1312"/>
                                          </p:stCondLst>
                                        </p:cTn>
                                        <p:tgtEl>
                                          <p:spTgt spid="12">
                                            <p:txEl>
                                              <p:pRg st="5" end="5"/>
                                            </p:txEl>
                                          </p:spTgt>
                                        </p:tgtEl>
                                      </p:cBhvr>
                                      <p:to x="100000" y="80000"/>
                                    </p:animScale>
                                    <p:animScale>
                                      <p:cBhvr>
                                        <p:cTn id="47" dur="166" decel="50000">
                                          <p:stCondLst>
                                            <p:cond delay="1338"/>
                                          </p:stCondLst>
                                        </p:cTn>
                                        <p:tgtEl>
                                          <p:spTgt spid="12">
                                            <p:txEl>
                                              <p:pRg st="5" end="5"/>
                                            </p:txEl>
                                          </p:spTgt>
                                        </p:tgtEl>
                                      </p:cBhvr>
                                      <p:to x="100000" y="100000"/>
                                    </p:animScale>
                                    <p:animScale>
                                      <p:cBhvr>
                                        <p:cTn id="48" dur="26">
                                          <p:stCondLst>
                                            <p:cond delay="1642"/>
                                          </p:stCondLst>
                                        </p:cTn>
                                        <p:tgtEl>
                                          <p:spTgt spid="12">
                                            <p:txEl>
                                              <p:pRg st="5" end="5"/>
                                            </p:txEl>
                                          </p:spTgt>
                                        </p:tgtEl>
                                      </p:cBhvr>
                                      <p:to x="100000" y="90000"/>
                                    </p:animScale>
                                    <p:animScale>
                                      <p:cBhvr>
                                        <p:cTn id="49" dur="166" decel="50000">
                                          <p:stCondLst>
                                            <p:cond delay="1668"/>
                                          </p:stCondLst>
                                        </p:cTn>
                                        <p:tgtEl>
                                          <p:spTgt spid="12">
                                            <p:txEl>
                                              <p:pRg st="5" end="5"/>
                                            </p:txEl>
                                          </p:spTgt>
                                        </p:tgtEl>
                                      </p:cBhvr>
                                      <p:to x="100000" y="100000"/>
                                    </p:animScale>
                                    <p:animScale>
                                      <p:cBhvr>
                                        <p:cTn id="50" dur="26">
                                          <p:stCondLst>
                                            <p:cond delay="1808"/>
                                          </p:stCondLst>
                                        </p:cTn>
                                        <p:tgtEl>
                                          <p:spTgt spid="12">
                                            <p:txEl>
                                              <p:pRg st="5" end="5"/>
                                            </p:txEl>
                                          </p:spTgt>
                                        </p:tgtEl>
                                      </p:cBhvr>
                                      <p:to x="100000" y="95000"/>
                                    </p:animScale>
                                    <p:animScale>
                                      <p:cBhvr>
                                        <p:cTn id="51" dur="166" decel="50000">
                                          <p:stCondLst>
                                            <p:cond delay="1834"/>
                                          </p:stCondLst>
                                        </p:cTn>
                                        <p:tgtEl>
                                          <p:spTgt spid="12">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195230" y="259809"/>
            <a:ext cx="17897539" cy="9767382"/>
            <a:chOff x="0" y="0"/>
            <a:chExt cx="23863386" cy="13023176"/>
          </a:xfrm>
        </p:grpSpPr>
        <p:sp>
          <p:nvSpPr>
            <p:cNvPr id="3" name="Freeform 3"/>
            <p:cNvSpPr/>
            <p:nvPr/>
          </p:nvSpPr>
          <p:spPr>
            <a:xfrm flipV="1">
              <a:off x="0" y="0"/>
              <a:ext cx="3599132" cy="6511588"/>
            </a:xfrm>
            <a:custGeom>
              <a:avLst/>
              <a:gdLst/>
              <a:ahLst/>
              <a:cxnLst/>
              <a:rect l="l" t="t" r="r" b="b"/>
              <a:pathLst>
                <a:path w="3599132" h="6511588">
                  <a:moveTo>
                    <a:pt x="0" y="6511588"/>
                  </a:moveTo>
                  <a:lnTo>
                    <a:pt x="3599132" y="6511588"/>
                  </a:lnTo>
                  <a:lnTo>
                    <a:pt x="3599132" y="0"/>
                  </a:lnTo>
                  <a:lnTo>
                    <a:pt x="0" y="0"/>
                  </a:lnTo>
                  <a:lnTo>
                    <a:pt x="0" y="651158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4" name="Freeform 4"/>
            <p:cNvSpPr/>
            <p:nvPr/>
          </p:nvSpPr>
          <p:spPr>
            <a:xfrm flipH="1" flipV="1">
              <a:off x="20264253" y="0"/>
              <a:ext cx="3599132" cy="6511588"/>
            </a:xfrm>
            <a:custGeom>
              <a:avLst/>
              <a:gdLst/>
              <a:ahLst/>
              <a:cxnLst/>
              <a:rect l="l" t="t" r="r" b="b"/>
              <a:pathLst>
                <a:path w="3599132" h="6511588">
                  <a:moveTo>
                    <a:pt x="3599133" y="6511588"/>
                  </a:moveTo>
                  <a:lnTo>
                    <a:pt x="0" y="6511588"/>
                  </a:lnTo>
                  <a:lnTo>
                    <a:pt x="0" y="0"/>
                  </a:lnTo>
                  <a:lnTo>
                    <a:pt x="3599133" y="0"/>
                  </a:lnTo>
                  <a:lnTo>
                    <a:pt x="3599133" y="651158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0" y="6511588"/>
              <a:ext cx="3599132" cy="6511588"/>
            </a:xfrm>
            <a:custGeom>
              <a:avLst/>
              <a:gdLst/>
              <a:ahLst/>
              <a:cxnLst/>
              <a:rect l="l" t="t" r="r" b="b"/>
              <a:pathLst>
                <a:path w="3599132" h="6511588">
                  <a:moveTo>
                    <a:pt x="0" y="0"/>
                  </a:moveTo>
                  <a:lnTo>
                    <a:pt x="3599132" y="0"/>
                  </a:lnTo>
                  <a:lnTo>
                    <a:pt x="3599132" y="6511588"/>
                  </a:lnTo>
                  <a:lnTo>
                    <a:pt x="0" y="65115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20264253" y="6511588"/>
              <a:ext cx="3599132" cy="6511588"/>
            </a:xfrm>
            <a:custGeom>
              <a:avLst/>
              <a:gdLst/>
              <a:ahLst/>
              <a:cxnLst/>
              <a:rect l="l" t="t" r="r" b="b"/>
              <a:pathLst>
                <a:path w="3599132" h="6511588">
                  <a:moveTo>
                    <a:pt x="3599133" y="0"/>
                  </a:moveTo>
                  <a:lnTo>
                    <a:pt x="0" y="0"/>
                  </a:lnTo>
                  <a:lnTo>
                    <a:pt x="0" y="6511588"/>
                  </a:lnTo>
                  <a:lnTo>
                    <a:pt x="3599133" y="6511588"/>
                  </a:lnTo>
                  <a:lnTo>
                    <a:pt x="359913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8" name="TextBox 8"/>
          <p:cNvSpPr txBox="1"/>
          <p:nvPr/>
        </p:nvSpPr>
        <p:spPr>
          <a:xfrm>
            <a:off x="446673" y="975953"/>
            <a:ext cx="17394654" cy="1538883"/>
          </a:xfrm>
          <a:prstGeom prst="rect">
            <a:avLst/>
          </a:prstGeom>
        </p:spPr>
        <p:txBody>
          <a:bodyPr wrap="square" lIns="0" tIns="0" rIns="0" bIns="0" rtlCol="0" anchor="t">
            <a:spAutoFit/>
          </a:bodyPr>
          <a:lstStyle/>
          <a:p>
            <a:pPr algn="ctr">
              <a:lnSpc>
                <a:spcPts val="11999"/>
              </a:lnSpc>
              <a:spcBef>
                <a:spcPct val="0"/>
              </a:spcBef>
            </a:pPr>
            <a:r>
              <a:rPr lang="en-US" sz="9999" dirty="0">
                <a:solidFill>
                  <a:srgbClr val="FFF9F3"/>
                </a:solidFill>
                <a:latin typeface="Homemade Apple"/>
              </a:rPr>
              <a:t>2. </a:t>
            </a:r>
            <a:r>
              <a:rPr lang="en-US" sz="9999" dirty="0" err="1">
                <a:solidFill>
                  <a:srgbClr val="FFF9F3"/>
                </a:solidFill>
                <a:latin typeface="Homemade Apple"/>
              </a:rPr>
              <a:t>Nhân</a:t>
            </a:r>
            <a:r>
              <a:rPr lang="en-US" sz="9999" dirty="0">
                <a:solidFill>
                  <a:srgbClr val="FFF9F3"/>
                </a:solidFill>
                <a:latin typeface="Homemade Apple"/>
              </a:rPr>
              <a:t> </a:t>
            </a:r>
            <a:r>
              <a:rPr lang="en-US" sz="9999" dirty="0" err="1">
                <a:solidFill>
                  <a:srgbClr val="FFF9F3"/>
                </a:solidFill>
                <a:latin typeface="Homemade Apple"/>
              </a:rPr>
              <a:t>vật</a:t>
            </a:r>
            <a:r>
              <a:rPr lang="en-US" sz="9999" dirty="0">
                <a:solidFill>
                  <a:srgbClr val="FFF9F3"/>
                </a:solidFill>
                <a:latin typeface="Homemade Apple"/>
              </a:rPr>
              <a:t> </a:t>
            </a:r>
            <a:r>
              <a:rPr lang="en-US" sz="9999" dirty="0" err="1">
                <a:solidFill>
                  <a:srgbClr val="FFF9F3"/>
                </a:solidFill>
                <a:latin typeface="Homemade Apple"/>
              </a:rPr>
              <a:t>Phương</a:t>
            </a:r>
            <a:r>
              <a:rPr lang="en-US" sz="9999" dirty="0">
                <a:solidFill>
                  <a:srgbClr val="FFF9F3"/>
                </a:solidFill>
                <a:latin typeface="Homemade Apple"/>
              </a:rPr>
              <a:t> </a:t>
            </a:r>
            <a:r>
              <a:rPr lang="en-US" sz="9999" dirty="0" err="1">
                <a:solidFill>
                  <a:srgbClr val="FFF9F3"/>
                </a:solidFill>
                <a:latin typeface="Homemade Apple"/>
              </a:rPr>
              <a:t>Định</a:t>
            </a:r>
            <a:endParaRPr lang="en-US" sz="9999" dirty="0">
              <a:solidFill>
                <a:srgbClr val="FFF9F3"/>
              </a:solidFill>
              <a:latin typeface="Homemade Apple"/>
            </a:endParaRPr>
          </a:p>
        </p:txBody>
      </p:sp>
      <p:sp>
        <p:nvSpPr>
          <p:cNvPr id="10" name="TextBox 10"/>
          <p:cNvSpPr txBox="1"/>
          <p:nvPr/>
        </p:nvSpPr>
        <p:spPr>
          <a:xfrm>
            <a:off x="893346" y="2420683"/>
            <a:ext cx="5227232" cy="1513235"/>
          </a:xfrm>
          <a:prstGeom prst="rect">
            <a:avLst/>
          </a:prstGeom>
        </p:spPr>
        <p:txBody>
          <a:bodyPr lIns="0" tIns="0" rIns="0" bIns="0" rtlCol="0" anchor="t">
            <a:spAutoFit/>
          </a:bodyPr>
          <a:lstStyle/>
          <a:p>
            <a:pPr marL="0" lvl="0" indent="0" algn="ctr">
              <a:lnSpc>
                <a:spcPts val="5880"/>
              </a:lnSpc>
              <a:spcBef>
                <a:spcPct val="0"/>
              </a:spcBef>
            </a:pPr>
            <a:endParaRPr dirty="0"/>
          </a:p>
          <a:p>
            <a:pPr marL="0" lvl="0" indent="0" algn="ctr">
              <a:lnSpc>
                <a:spcPts val="5880"/>
              </a:lnSpc>
              <a:spcBef>
                <a:spcPct val="0"/>
              </a:spcBef>
            </a:pPr>
            <a:endParaRPr lang="en-US" sz="4200" u="none" dirty="0">
              <a:solidFill>
                <a:srgbClr val="FFF9F3"/>
              </a:solidFill>
              <a:latin typeface="Homemade Apple"/>
            </a:endParaRPr>
          </a:p>
        </p:txBody>
      </p:sp>
      <p:sp>
        <p:nvSpPr>
          <p:cNvPr id="7" name="Freeform 2">
            <a:extLst>
              <a:ext uri="{FF2B5EF4-FFF2-40B4-BE49-F238E27FC236}">
                <a16:creationId xmlns:a16="http://schemas.microsoft.com/office/drawing/2014/main" id="{44488CC9-C529-D4BB-EFB8-0B6D79D6837C}"/>
              </a:ext>
            </a:extLst>
          </p:cNvPr>
          <p:cNvSpPr/>
          <p:nvPr/>
        </p:nvSpPr>
        <p:spPr>
          <a:xfrm>
            <a:off x="14920431" y="8206147"/>
            <a:ext cx="3645323" cy="2209800"/>
          </a:xfrm>
          <a:custGeom>
            <a:avLst/>
            <a:gdLst/>
            <a:ahLst/>
            <a:cxnLst/>
            <a:rect l="l" t="t" r="r" b="b"/>
            <a:pathLst>
              <a:path w="9436523" h="5007684">
                <a:moveTo>
                  <a:pt x="0" y="0"/>
                </a:moveTo>
                <a:lnTo>
                  <a:pt x="9436523" y="0"/>
                </a:lnTo>
                <a:lnTo>
                  <a:pt x="9436523" y="5007684"/>
                </a:lnTo>
                <a:lnTo>
                  <a:pt x="0" y="50076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119DF756-3915-5287-6BD2-E00E8F4573C4}"/>
              </a:ext>
            </a:extLst>
          </p:cNvPr>
          <p:cNvSpPr txBox="1"/>
          <p:nvPr/>
        </p:nvSpPr>
        <p:spPr>
          <a:xfrm>
            <a:off x="1544904" y="2961342"/>
            <a:ext cx="15687437" cy="5573898"/>
          </a:xfrm>
          <a:prstGeom prst="rect">
            <a:avLst/>
          </a:prstGeom>
          <a:noFill/>
        </p:spPr>
        <p:txBody>
          <a:bodyPr wrap="square" rtlCol="0">
            <a:spAutoFit/>
          </a:bodyPr>
          <a:lstStyle/>
          <a:p>
            <a:pPr marL="0" marR="0">
              <a:lnSpc>
                <a:spcPct val="107000"/>
              </a:lnSpc>
              <a:spcBef>
                <a:spcPts val="0"/>
              </a:spcBef>
              <a:spcAft>
                <a:spcPts val="800"/>
              </a:spcAft>
            </a:pP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Trong</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những</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khó</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khăn</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gian</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khổ</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sự</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khốc</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liệt</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của</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chiến</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tranh</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thì</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Phương</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Định</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và</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những</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người</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đồng</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đội</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vẫn</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luôn</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cười</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đùa</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với</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nhau</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Chúng</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tôi</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bị</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bom</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vùi</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luôn</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Có</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khi</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bò</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trên</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cao</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điểm</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về</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chỉ</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thấy</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hai</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con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mắt</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lấp</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lánh</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Cười</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thì</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hàm</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răng</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trắng</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lóa</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trên</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khuôn</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mặt</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nhem</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nhuốc</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Những</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lúc</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đó</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chúng</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tôi</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gọi</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nhau</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là</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những</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con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quỷ</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mắt</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đen</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a:t>
            </a:r>
            <a:r>
              <a:rPr lang="en-US" sz="3100" i="1" u="sng"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 “ </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Ban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đêm</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chúng</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tôi</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được</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ngủ</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Nhưng</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mấy</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đêm</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nay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thì</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chịu</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Đứa</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nào</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cũng</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leo</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tót</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lên</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trọng</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điểm</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cầm</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xẻng</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xúc</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nói</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vài</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câu</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buồn</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cười</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với</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một</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anh</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lái</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xe</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nào</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i="1"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đó</a:t>
            </a:r>
            <a:r>
              <a:rPr lang="en-US" sz="3100" i="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a:t>
            </a:r>
            <a:r>
              <a:rPr lang="en-US" sz="3100" i="1" u="sng"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a:t>
            </a:r>
            <a:endPar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3100" b="1" dirty="0" err="1">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Xua</a:t>
            </a:r>
            <a:r>
              <a:rPr lang="en-US" sz="3100" b="1" dirty="0">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tan </a:t>
            </a:r>
            <a:r>
              <a:rPr lang="en-US" sz="3100" b="1" dirty="0" err="1">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đi</a:t>
            </a:r>
            <a:r>
              <a:rPr lang="en-US" sz="3100" b="1" dirty="0">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b="1" dirty="0" err="1">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sự</a:t>
            </a:r>
            <a:r>
              <a:rPr lang="en-US" sz="3100" b="1" dirty="0">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b="1" dirty="0" err="1">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mệt</a:t>
            </a:r>
            <a:r>
              <a:rPr lang="en-US" sz="3100" b="1" dirty="0">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b="1" dirty="0" err="1">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mỏi</a:t>
            </a:r>
            <a:r>
              <a:rPr lang="en-US" sz="3100" b="1" dirty="0">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b="1" dirty="0" err="1">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trong</a:t>
            </a:r>
            <a:r>
              <a:rPr lang="en-US" sz="3100" b="1" dirty="0">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b="1" dirty="0" err="1">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công</a:t>
            </a:r>
            <a:r>
              <a:rPr lang="en-US" sz="3100" b="1" dirty="0">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b="1" dirty="0" err="1">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việc</a:t>
            </a:r>
            <a:r>
              <a:rPr lang="en-US" sz="3100" b="1" dirty="0">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b="1" dirty="0" err="1">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giảm</a:t>
            </a:r>
            <a:r>
              <a:rPr lang="en-US" sz="3100" b="1" dirty="0">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b="1" dirty="0" err="1">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bớt</a:t>
            </a:r>
            <a:r>
              <a:rPr lang="en-US" sz="3100" b="1" dirty="0">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b="1" dirty="0" err="1">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sợ</a:t>
            </a:r>
            <a:r>
              <a:rPr lang="en-US" sz="3100" b="1" dirty="0">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b="1" dirty="0" err="1">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ác</a:t>
            </a:r>
            <a:r>
              <a:rPr lang="en-US" sz="3100" b="1" dirty="0">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b="1" dirty="0" err="1">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liệt</a:t>
            </a:r>
            <a:r>
              <a:rPr lang="en-US" sz="3100" b="1" dirty="0">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b="1" dirty="0" err="1">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nơi</a:t>
            </a:r>
            <a:r>
              <a:rPr lang="en-US" sz="3100" b="1" dirty="0">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b="1" dirty="0" err="1">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chiến</a:t>
            </a:r>
            <a:r>
              <a:rPr lang="en-US" sz="3100" b="1" dirty="0">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b="1" dirty="0" err="1">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trường</a:t>
            </a:r>
            <a:endParaRPr lang="en-US" sz="3100" dirty="0">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Có</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nghĩ</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tới</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cái</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chết</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Nhưng</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mội</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cái</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chết</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mờ</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nhạt</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không</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cụ</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dirty="0" err="1">
                <a:solidFill>
                  <a:schemeClr val="bg1"/>
                </a:solidFill>
                <a:effectLst/>
                <a:latin typeface="Abadi" panose="020B0604020104020204" pitchFamily="34" charset="0"/>
                <a:ea typeface="Calibri" panose="020F0502020204030204" pitchFamily="34" charset="0"/>
                <a:cs typeface="Times New Roman" panose="02020603050405020304" pitchFamily="18" charset="0"/>
              </a:rPr>
              <a:t>thể</a:t>
            </a:r>
            <a:r>
              <a:rPr lang="en-US" sz="31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Wingdings" panose="05000000000000000000" pitchFamily="2" charset="2"/>
              <a:buChar char=""/>
            </a:pPr>
            <a:r>
              <a:rPr lang="en-US" sz="3100" b="1" dirty="0" err="1">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Niềm</a:t>
            </a:r>
            <a:r>
              <a:rPr lang="en-US" sz="3100" b="1" dirty="0">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b="1" dirty="0" err="1">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tim</a:t>
            </a:r>
            <a:r>
              <a:rPr lang="en-US" sz="3100" b="1" dirty="0">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hi </a:t>
            </a:r>
            <a:r>
              <a:rPr lang="en-US" sz="3100" b="1" dirty="0" err="1">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vọng</a:t>
            </a:r>
            <a:r>
              <a:rPr lang="en-US" sz="3100" b="1" dirty="0">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b="1" dirty="0" err="1">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vào</a:t>
            </a:r>
            <a:r>
              <a:rPr lang="en-US" sz="3100" b="1" dirty="0">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b="1" dirty="0" err="1">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sự</a:t>
            </a:r>
            <a:r>
              <a:rPr lang="en-US" sz="3100" b="1" dirty="0">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100" b="1" dirty="0" err="1">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sống</a:t>
            </a:r>
            <a:endParaRPr lang="en-US" sz="3100" dirty="0">
              <a:solidFill>
                <a:schemeClr val="accent1">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endParaRPr>
          </a:p>
          <a:p>
            <a:endParaRPr lang="en-US" sz="3100" dirty="0"/>
          </a:p>
        </p:txBody>
      </p:sp>
    </p:spTree>
    <p:extLst>
      <p:ext uri="{BB962C8B-B14F-4D97-AF65-F5344CB8AC3E}">
        <p14:creationId xmlns:p14="http://schemas.microsoft.com/office/powerpoint/2010/main" val="1765206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heel(1)">
                                      <p:cBhvr>
                                        <p:cTn id="12" dur="20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80">
                                          <p:stCondLst>
                                            <p:cond delay="0"/>
                                          </p:stCondLst>
                                        </p:cTn>
                                        <p:tgtEl>
                                          <p:spTgt spid="11">
                                            <p:txEl>
                                              <p:pRg st="1" end="1"/>
                                            </p:txEl>
                                          </p:spTgt>
                                        </p:tgtEl>
                                      </p:cBhvr>
                                    </p:animEffect>
                                    <p:anim calcmode="lin" valueType="num">
                                      <p:cBhvr>
                                        <p:cTn id="18" dur="1822" tmFilter="0,0; 0.14,0.36; 0.43,0.73; 0.71,0.91; 1.0,1.0">
                                          <p:stCondLst>
                                            <p:cond delay="0"/>
                                          </p:stCondLst>
                                        </p:cTn>
                                        <p:tgtEl>
                                          <p:spTgt spid="11">
                                            <p:txEl>
                                              <p:pRg st="1" end="1"/>
                                            </p:txEl>
                                          </p:spTgt>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1">
                                            <p:txEl>
                                              <p:pRg st="1" end="1"/>
                                            </p:txEl>
                                          </p:spTgt>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1">
                                            <p:txEl>
                                              <p:pRg st="1" end="1"/>
                                            </p:txEl>
                                          </p:spTgt>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1">
                                            <p:txEl>
                                              <p:pRg st="1" end="1"/>
                                            </p:txEl>
                                          </p:spTgt>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1">
                                            <p:txEl>
                                              <p:pRg st="1" end="1"/>
                                            </p:txEl>
                                          </p:spTgt>
                                        </p:tgtEl>
                                        <p:attrNameLst>
                                          <p:attrName>ppt_y</p:attrName>
                                        </p:attrNameLst>
                                      </p:cBhvr>
                                      <p:tavLst>
                                        <p:tav tm="0" fmla="#ppt_y-sin(pi*$)/81">
                                          <p:val>
                                            <p:fltVal val="0"/>
                                          </p:val>
                                        </p:tav>
                                        <p:tav tm="100000">
                                          <p:val>
                                            <p:fltVal val="1"/>
                                          </p:val>
                                        </p:tav>
                                      </p:tavLst>
                                    </p:anim>
                                    <p:animScale>
                                      <p:cBhvr>
                                        <p:cTn id="23" dur="26">
                                          <p:stCondLst>
                                            <p:cond delay="650"/>
                                          </p:stCondLst>
                                        </p:cTn>
                                        <p:tgtEl>
                                          <p:spTgt spid="11">
                                            <p:txEl>
                                              <p:pRg st="1" end="1"/>
                                            </p:txEl>
                                          </p:spTgt>
                                        </p:tgtEl>
                                      </p:cBhvr>
                                      <p:to x="100000" y="60000"/>
                                    </p:animScale>
                                    <p:animScale>
                                      <p:cBhvr>
                                        <p:cTn id="24" dur="166" decel="50000">
                                          <p:stCondLst>
                                            <p:cond delay="676"/>
                                          </p:stCondLst>
                                        </p:cTn>
                                        <p:tgtEl>
                                          <p:spTgt spid="11">
                                            <p:txEl>
                                              <p:pRg st="1" end="1"/>
                                            </p:txEl>
                                          </p:spTgt>
                                        </p:tgtEl>
                                      </p:cBhvr>
                                      <p:to x="100000" y="100000"/>
                                    </p:animScale>
                                    <p:animScale>
                                      <p:cBhvr>
                                        <p:cTn id="25" dur="26">
                                          <p:stCondLst>
                                            <p:cond delay="1312"/>
                                          </p:stCondLst>
                                        </p:cTn>
                                        <p:tgtEl>
                                          <p:spTgt spid="11">
                                            <p:txEl>
                                              <p:pRg st="1" end="1"/>
                                            </p:txEl>
                                          </p:spTgt>
                                        </p:tgtEl>
                                      </p:cBhvr>
                                      <p:to x="100000" y="80000"/>
                                    </p:animScale>
                                    <p:animScale>
                                      <p:cBhvr>
                                        <p:cTn id="26" dur="166" decel="50000">
                                          <p:stCondLst>
                                            <p:cond delay="1338"/>
                                          </p:stCondLst>
                                        </p:cTn>
                                        <p:tgtEl>
                                          <p:spTgt spid="11">
                                            <p:txEl>
                                              <p:pRg st="1" end="1"/>
                                            </p:txEl>
                                          </p:spTgt>
                                        </p:tgtEl>
                                      </p:cBhvr>
                                      <p:to x="100000" y="100000"/>
                                    </p:animScale>
                                    <p:animScale>
                                      <p:cBhvr>
                                        <p:cTn id="27" dur="26">
                                          <p:stCondLst>
                                            <p:cond delay="1642"/>
                                          </p:stCondLst>
                                        </p:cTn>
                                        <p:tgtEl>
                                          <p:spTgt spid="11">
                                            <p:txEl>
                                              <p:pRg st="1" end="1"/>
                                            </p:txEl>
                                          </p:spTgt>
                                        </p:tgtEl>
                                      </p:cBhvr>
                                      <p:to x="100000" y="90000"/>
                                    </p:animScale>
                                    <p:animScale>
                                      <p:cBhvr>
                                        <p:cTn id="28" dur="166" decel="50000">
                                          <p:stCondLst>
                                            <p:cond delay="1668"/>
                                          </p:stCondLst>
                                        </p:cTn>
                                        <p:tgtEl>
                                          <p:spTgt spid="11">
                                            <p:txEl>
                                              <p:pRg st="1" end="1"/>
                                            </p:txEl>
                                          </p:spTgt>
                                        </p:tgtEl>
                                      </p:cBhvr>
                                      <p:to x="100000" y="100000"/>
                                    </p:animScale>
                                    <p:animScale>
                                      <p:cBhvr>
                                        <p:cTn id="29" dur="26">
                                          <p:stCondLst>
                                            <p:cond delay="1808"/>
                                          </p:stCondLst>
                                        </p:cTn>
                                        <p:tgtEl>
                                          <p:spTgt spid="11">
                                            <p:txEl>
                                              <p:pRg st="1" end="1"/>
                                            </p:txEl>
                                          </p:spTgt>
                                        </p:tgtEl>
                                      </p:cBhvr>
                                      <p:to x="100000" y="95000"/>
                                    </p:animScale>
                                    <p:animScale>
                                      <p:cBhvr>
                                        <p:cTn id="30" dur="166" decel="50000">
                                          <p:stCondLst>
                                            <p:cond delay="1834"/>
                                          </p:stCondLst>
                                        </p:cTn>
                                        <p:tgtEl>
                                          <p:spTgt spid="11">
                                            <p:txEl>
                                              <p:pRg st="1" end="1"/>
                                            </p:txEl>
                                          </p:spTgt>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animEffect transition="in" filter="fade">
                                      <p:cBhvr>
                                        <p:cTn id="35" dur="500"/>
                                        <p:tgtEl>
                                          <p:spTgt spid="11">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11">
                                            <p:txEl>
                                              <p:pRg st="3" end="3"/>
                                            </p:txEl>
                                          </p:spTgt>
                                        </p:tgtEl>
                                        <p:attrNameLst>
                                          <p:attrName>style.visibility</p:attrName>
                                        </p:attrNameLst>
                                      </p:cBhvr>
                                      <p:to>
                                        <p:strVal val="visible"/>
                                      </p:to>
                                    </p:set>
                                    <p:animEffect transition="in" filter="wipe(down)">
                                      <p:cBhvr>
                                        <p:cTn id="40" dur="580">
                                          <p:stCondLst>
                                            <p:cond delay="0"/>
                                          </p:stCondLst>
                                        </p:cTn>
                                        <p:tgtEl>
                                          <p:spTgt spid="11">
                                            <p:txEl>
                                              <p:pRg st="3" end="3"/>
                                            </p:txEl>
                                          </p:spTgt>
                                        </p:tgtEl>
                                      </p:cBhvr>
                                    </p:animEffect>
                                    <p:anim calcmode="lin" valueType="num">
                                      <p:cBhvr>
                                        <p:cTn id="41" dur="1822" tmFilter="0,0; 0.14,0.36; 0.43,0.73; 0.71,0.91; 1.0,1.0">
                                          <p:stCondLst>
                                            <p:cond delay="0"/>
                                          </p:stCondLst>
                                        </p:cTn>
                                        <p:tgtEl>
                                          <p:spTgt spid="11">
                                            <p:txEl>
                                              <p:pRg st="3" end="3"/>
                                            </p:txEl>
                                          </p:spTgt>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1">
                                            <p:txEl>
                                              <p:pRg st="3" end="3"/>
                                            </p:txEl>
                                          </p:spTgt>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1">
                                            <p:txEl>
                                              <p:pRg st="3" end="3"/>
                                            </p:txEl>
                                          </p:spTgt>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1">
                                            <p:txEl>
                                              <p:pRg st="3" end="3"/>
                                            </p:txEl>
                                          </p:spTgt>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1">
                                            <p:txEl>
                                              <p:pRg st="3" end="3"/>
                                            </p:txEl>
                                          </p:spTgt>
                                        </p:tgtEl>
                                        <p:attrNameLst>
                                          <p:attrName>ppt_y</p:attrName>
                                        </p:attrNameLst>
                                      </p:cBhvr>
                                      <p:tavLst>
                                        <p:tav tm="0" fmla="#ppt_y-sin(pi*$)/81">
                                          <p:val>
                                            <p:fltVal val="0"/>
                                          </p:val>
                                        </p:tav>
                                        <p:tav tm="100000">
                                          <p:val>
                                            <p:fltVal val="1"/>
                                          </p:val>
                                        </p:tav>
                                      </p:tavLst>
                                    </p:anim>
                                    <p:animScale>
                                      <p:cBhvr>
                                        <p:cTn id="46" dur="26">
                                          <p:stCondLst>
                                            <p:cond delay="650"/>
                                          </p:stCondLst>
                                        </p:cTn>
                                        <p:tgtEl>
                                          <p:spTgt spid="11">
                                            <p:txEl>
                                              <p:pRg st="3" end="3"/>
                                            </p:txEl>
                                          </p:spTgt>
                                        </p:tgtEl>
                                      </p:cBhvr>
                                      <p:to x="100000" y="60000"/>
                                    </p:animScale>
                                    <p:animScale>
                                      <p:cBhvr>
                                        <p:cTn id="47" dur="166" decel="50000">
                                          <p:stCondLst>
                                            <p:cond delay="676"/>
                                          </p:stCondLst>
                                        </p:cTn>
                                        <p:tgtEl>
                                          <p:spTgt spid="11">
                                            <p:txEl>
                                              <p:pRg st="3" end="3"/>
                                            </p:txEl>
                                          </p:spTgt>
                                        </p:tgtEl>
                                      </p:cBhvr>
                                      <p:to x="100000" y="100000"/>
                                    </p:animScale>
                                    <p:animScale>
                                      <p:cBhvr>
                                        <p:cTn id="48" dur="26">
                                          <p:stCondLst>
                                            <p:cond delay="1312"/>
                                          </p:stCondLst>
                                        </p:cTn>
                                        <p:tgtEl>
                                          <p:spTgt spid="11">
                                            <p:txEl>
                                              <p:pRg st="3" end="3"/>
                                            </p:txEl>
                                          </p:spTgt>
                                        </p:tgtEl>
                                      </p:cBhvr>
                                      <p:to x="100000" y="80000"/>
                                    </p:animScale>
                                    <p:animScale>
                                      <p:cBhvr>
                                        <p:cTn id="49" dur="166" decel="50000">
                                          <p:stCondLst>
                                            <p:cond delay="1338"/>
                                          </p:stCondLst>
                                        </p:cTn>
                                        <p:tgtEl>
                                          <p:spTgt spid="11">
                                            <p:txEl>
                                              <p:pRg st="3" end="3"/>
                                            </p:txEl>
                                          </p:spTgt>
                                        </p:tgtEl>
                                      </p:cBhvr>
                                      <p:to x="100000" y="100000"/>
                                    </p:animScale>
                                    <p:animScale>
                                      <p:cBhvr>
                                        <p:cTn id="50" dur="26">
                                          <p:stCondLst>
                                            <p:cond delay="1642"/>
                                          </p:stCondLst>
                                        </p:cTn>
                                        <p:tgtEl>
                                          <p:spTgt spid="11">
                                            <p:txEl>
                                              <p:pRg st="3" end="3"/>
                                            </p:txEl>
                                          </p:spTgt>
                                        </p:tgtEl>
                                      </p:cBhvr>
                                      <p:to x="100000" y="90000"/>
                                    </p:animScale>
                                    <p:animScale>
                                      <p:cBhvr>
                                        <p:cTn id="51" dur="166" decel="50000">
                                          <p:stCondLst>
                                            <p:cond delay="1668"/>
                                          </p:stCondLst>
                                        </p:cTn>
                                        <p:tgtEl>
                                          <p:spTgt spid="11">
                                            <p:txEl>
                                              <p:pRg st="3" end="3"/>
                                            </p:txEl>
                                          </p:spTgt>
                                        </p:tgtEl>
                                      </p:cBhvr>
                                      <p:to x="100000" y="100000"/>
                                    </p:animScale>
                                    <p:animScale>
                                      <p:cBhvr>
                                        <p:cTn id="52" dur="26">
                                          <p:stCondLst>
                                            <p:cond delay="1808"/>
                                          </p:stCondLst>
                                        </p:cTn>
                                        <p:tgtEl>
                                          <p:spTgt spid="11">
                                            <p:txEl>
                                              <p:pRg st="3" end="3"/>
                                            </p:txEl>
                                          </p:spTgt>
                                        </p:tgtEl>
                                      </p:cBhvr>
                                      <p:to x="100000" y="95000"/>
                                    </p:animScale>
                                    <p:animScale>
                                      <p:cBhvr>
                                        <p:cTn id="53" dur="166" decel="50000">
                                          <p:stCondLst>
                                            <p:cond delay="1834"/>
                                          </p:stCondLst>
                                        </p:cTn>
                                        <p:tgtEl>
                                          <p:spTgt spid="11">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80142" y="259809"/>
            <a:ext cx="17897539" cy="9767382"/>
            <a:chOff x="0" y="0"/>
            <a:chExt cx="23863386" cy="13023176"/>
          </a:xfrm>
        </p:grpSpPr>
        <p:sp>
          <p:nvSpPr>
            <p:cNvPr id="3" name="Freeform 3"/>
            <p:cNvSpPr/>
            <p:nvPr/>
          </p:nvSpPr>
          <p:spPr>
            <a:xfrm flipV="1">
              <a:off x="0" y="0"/>
              <a:ext cx="3599132" cy="6511588"/>
            </a:xfrm>
            <a:custGeom>
              <a:avLst/>
              <a:gdLst/>
              <a:ahLst/>
              <a:cxnLst/>
              <a:rect l="l" t="t" r="r" b="b"/>
              <a:pathLst>
                <a:path w="3599132" h="6511588">
                  <a:moveTo>
                    <a:pt x="0" y="6511588"/>
                  </a:moveTo>
                  <a:lnTo>
                    <a:pt x="3599132" y="6511588"/>
                  </a:lnTo>
                  <a:lnTo>
                    <a:pt x="3599132" y="0"/>
                  </a:lnTo>
                  <a:lnTo>
                    <a:pt x="0" y="0"/>
                  </a:lnTo>
                  <a:lnTo>
                    <a:pt x="0" y="651158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4" name="Freeform 4"/>
            <p:cNvSpPr/>
            <p:nvPr/>
          </p:nvSpPr>
          <p:spPr>
            <a:xfrm flipH="1" flipV="1">
              <a:off x="20264253" y="0"/>
              <a:ext cx="3599132" cy="6511588"/>
            </a:xfrm>
            <a:custGeom>
              <a:avLst/>
              <a:gdLst/>
              <a:ahLst/>
              <a:cxnLst/>
              <a:rect l="l" t="t" r="r" b="b"/>
              <a:pathLst>
                <a:path w="3599132" h="6511588">
                  <a:moveTo>
                    <a:pt x="3599133" y="6511588"/>
                  </a:moveTo>
                  <a:lnTo>
                    <a:pt x="0" y="6511588"/>
                  </a:lnTo>
                  <a:lnTo>
                    <a:pt x="0" y="0"/>
                  </a:lnTo>
                  <a:lnTo>
                    <a:pt x="3599133" y="0"/>
                  </a:lnTo>
                  <a:lnTo>
                    <a:pt x="3599133" y="651158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0" y="6511588"/>
              <a:ext cx="3599132" cy="6511588"/>
            </a:xfrm>
            <a:custGeom>
              <a:avLst/>
              <a:gdLst/>
              <a:ahLst/>
              <a:cxnLst/>
              <a:rect l="l" t="t" r="r" b="b"/>
              <a:pathLst>
                <a:path w="3599132" h="6511588">
                  <a:moveTo>
                    <a:pt x="0" y="0"/>
                  </a:moveTo>
                  <a:lnTo>
                    <a:pt x="3599132" y="0"/>
                  </a:lnTo>
                  <a:lnTo>
                    <a:pt x="3599132" y="6511588"/>
                  </a:lnTo>
                  <a:lnTo>
                    <a:pt x="0" y="65115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20264253" y="6511588"/>
              <a:ext cx="3599132" cy="6511588"/>
            </a:xfrm>
            <a:custGeom>
              <a:avLst/>
              <a:gdLst/>
              <a:ahLst/>
              <a:cxnLst/>
              <a:rect l="l" t="t" r="r" b="b"/>
              <a:pathLst>
                <a:path w="3599132" h="6511588">
                  <a:moveTo>
                    <a:pt x="3599133" y="0"/>
                  </a:moveTo>
                  <a:lnTo>
                    <a:pt x="0" y="0"/>
                  </a:lnTo>
                  <a:lnTo>
                    <a:pt x="0" y="6511588"/>
                  </a:lnTo>
                  <a:lnTo>
                    <a:pt x="3599133" y="6511588"/>
                  </a:lnTo>
                  <a:lnTo>
                    <a:pt x="359913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8" name="TextBox 8"/>
          <p:cNvSpPr txBox="1"/>
          <p:nvPr/>
        </p:nvSpPr>
        <p:spPr>
          <a:xfrm>
            <a:off x="446673" y="975953"/>
            <a:ext cx="17394654" cy="1538883"/>
          </a:xfrm>
          <a:prstGeom prst="rect">
            <a:avLst/>
          </a:prstGeom>
        </p:spPr>
        <p:txBody>
          <a:bodyPr wrap="square" lIns="0" tIns="0" rIns="0" bIns="0" rtlCol="0" anchor="t">
            <a:spAutoFit/>
          </a:bodyPr>
          <a:lstStyle/>
          <a:p>
            <a:pPr algn="ctr">
              <a:lnSpc>
                <a:spcPts val="11999"/>
              </a:lnSpc>
              <a:spcBef>
                <a:spcPct val="0"/>
              </a:spcBef>
            </a:pPr>
            <a:r>
              <a:rPr lang="en-US" sz="9999" dirty="0">
                <a:solidFill>
                  <a:srgbClr val="FFF9F3"/>
                </a:solidFill>
                <a:latin typeface="Homemade Apple"/>
              </a:rPr>
              <a:t>2. </a:t>
            </a:r>
            <a:r>
              <a:rPr lang="en-US" sz="9999" dirty="0" err="1">
                <a:solidFill>
                  <a:srgbClr val="FFF9F3"/>
                </a:solidFill>
                <a:latin typeface="Homemade Apple"/>
              </a:rPr>
              <a:t>Nhân</a:t>
            </a:r>
            <a:r>
              <a:rPr lang="en-US" sz="9999" dirty="0">
                <a:solidFill>
                  <a:srgbClr val="FFF9F3"/>
                </a:solidFill>
                <a:latin typeface="Homemade Apple"/>
              </a:rPr>
              <a:t> </a:t>
            </a:r>
            <a:r>
              <a:rPr lang="en-US" sz="9999" dirty="0" err="1">
                <a:solidFill>
                  <a:srgbClr val="FFF9F3"/>
                </a:solidFill>
                <a:latin typeface="Homemade Apple"/>
              </a:rPr>
              <a:t>vật</a:t>
            </a:r>
            <a:r>
              <a:rPr lang="en-US" sz="9999" dirty="0">
                <a:solidFill>
                  <a:srgbClr val="FFF9F3"/>
                </a:solidFill>
                <a:latin typeface="Homemade Apple"/>
              </a:rPr>
              <a:t> </a:t>
            </a:r>
            <a:r>
              <a:rPr lang="en-US" sz="9999" dirty="0" err="1">
                <a:solidFill>
                  <a:srgbClr val="FFF9F3"/>
                </a:solidFill>
                <a:latin typeface="Homemade Apple"/>
              </a:rPr>
              <a:t>Phương</a:t>
            </a:r>
            <a:r>
              <a:rPr lang="en-US" sz="9999" dirty="0">
                <a:solidFill>
                  <a:srgbClr val="FFF9F3"/>
                </a:solidFill>
                <a:latin typeface="Homemade Apple"/>
              </a:rPr>
              <a:t> </a:t>
            </a:r>
            <a:r>
              <a:rPr lang="en-US" sz="9999" dirty="0" err="1">
                <a:solidFill>
                  <a:srgbClr val="FFF9F3"/>
                </a:solidFill>
                <a:latin typeface="Homemade Apple"/>
              </a:rPr>
              <a:t>Định</a:t>
            </a:r>
            <a:endParaRPr lang="en-US" sz="9999" dirty="0">
              <a:solidFill>
                <a:srgbClr val="FFF9F3"/>
              </a:solidFill>
              <a:latin typeface="Homemade Apple"/>
            </a:endParaRPr>
          </a:p>
        </p:txBody>
      </p:sp>
      <p:sp>
        <p:nvSpPr>
          <p:cNvPr id="10" name="TextBox 10"/>
          <p:cNvSpPr txBox="1"/>
          <p:nvPr/>
        </p:nvSpPr>
        <p:spPr>
          <a:xfrm>
            <a:off x="893346" y="2420683"/>
            <a:ext cx="5227232" cy="1513235"/>
          </a:xfrm>
          <a:prstGeom prst="rect">
            <a:avLst/>
          </a:prstGeom>
        </p:spPr>
        <p:txBody>
          <a:bodyPr lIns="0" tIns="0" rIns="0" bIns="0" rtlCol="0" anchor="t">
            <a:spAutoFit/>
          </a:bodyPr>
          <a:lstStyle/>
          <a:p>
            <a:pPr marL="0" lvl="0" indent="0" algn="ctr">
              <a:lnSpc>
                <a:spcPts val="5880"/>
              </a:lnSpc>
              <a:spcBef>
                <a:spcPct val="0"/>
              </a:spcBef>
            </a:pPr>
            <a:endParaRPr dirty="0"/>
          </a:p>
          <a:p>
            <a:pPr marL="0" lvl="0" indent="0" algn="ctr">
              <a:lnSpc>
                <a:spcPts val="5880"/>
              </a:lnSpc>
              <a:spcBef>
                <a:spcPct val="0"/>
              </a:spcBef>
            </a:pPr>
            <a:endParaRPr lang="en-US" sz="4200" u="none" dirty="0">
              <a:solidFill>
                <a:srgbClr val="FFF9F3"/>
              </a:solidFill>
              <a:latin typeface="Homemade Apple"/>
            </a:endParaRPr>
          </a:p>
        </p:txBody>
      </p:sp>
      <p:sp>
        <p:nvSpPr>
          <p:cNvPr id="7" name="Freeform 2">
            <a:extLst>
              <a:ext uri="{FF2B5EF4-FFF2-40B4-BE49-F238E27FC236}">
                <a16:creationId xmlns:a16="http://schemas.microsoft.com/office/drawing/2014/main" id="{44488CC9-C529-D4BB-EFB8-0B6D79D6837C}"/>
              </a:ext>
            </a:extLst>
          </p:cNvPr>
          <p:cNvSpPr/>
          <p:nvPr/>
        </p:nvSpPr>
        <p:spPr>
          <a:xfrm>
            <a:off x="14920431" y="8206147"/>
            <a:ext cx="3645323" cy="2209800"/>
          </a:xfrm>
          <a:custGeom>
            <a:avLst/>
            <a:gdLst/>
            <a:ahLst/>
            <a:cxnLst/>
            <a:rect l="l" t="t" r="r" b="b"/>
            <a:pathLst>
              <a:path w="9436523" h="5007684">
                <a:moveTo>
                  <a:pt x="0" y="0"/>
                </a:moveTo>
                <a:lnTo>
                  <a:pt x="9436523" y="0"/>
                </a:lnTo>
                <a:lnTo>
                  <a:pt x="9436523" y="5007684"/>
                </a:lnTo>
                <a:lnTo>
                  <a:pt x="0" y="50076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119DF756-3915-5287-6BD2-E00E8F4573C4}"/>
              </a:ext>
            </a:extLst>
          </p:cNvPr>
          <p:cNvSpPr txBox="1"/>
          <p:nvPr/>
        </p:nvSpPr>
        <p:spPr>
          <a:xfrm>
            <a:off x="1219200" y="2333316"/>
            <a:ext cx="16019425" cy="7608237"/>
          </a:xfrm>
          <a:prstGeom prst="rect">
            <a:avLst/>
          </a:prstGeom>
          <a:noFill/>
        </p:spPr>
        <p:txBody>
          <a:bodyPr wrap="square" rtlCol="0">
            <a:spAutoFit/>
          </a:bodyPr>
          <a:lstStyle/>
          <a:p>
            <a:pPr marR="0">
              <a:lnSpc>
                <a:spcPct val="107000"/>
              </a:lnSpc>
              <a:spcBef>
                <a:spcPts val="0"/>
              </a:spcBef>
              <a:spcAft>
                <a:spcPts val="800"/>
              </a:spcAft>
            </a:pPr>
            <a:r>
              <a:rPr lang="en-US" sz="3000" b="1"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Gắn</a:t>
            </a:r>
            <a:r>
              <a:rPr lang="en-US" sz="3000" b="1"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bó</a:t>
            </a:r>
            <a:r>
              <a:rPr lang="en-US" sz="3000" b="1"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yêu</a:t>
            </a:r>
            <a:r>
              <a:rPr lang="en-US" sz="3000" b="1"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thương</a:t>
            </a:r>
            <a:r>
              <a:rPr lang="en-US" sz="3000" b="1"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đồng</a:t>
            </a:r>
            <a:r>
              <a:rPr lang="en-US" sz="3000" b="1"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đội</a:t>
            </a:r>
            <a:r>
              <a:rPr lang="en-US" sz="3000" b="1"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a:t>
            </a:r>
          </a:p>
          <a:p>
            <a:pPr marR="0">
              <a:lnSpc>
                <a:spcPct val="107000"/>
              </a:lnSpc>
              <a:spcBef>
                <a:spcPts val="0"/>
              </a:spcBef>
              <a:spcAft>
                <a:spcPts val="800"/>
              </a:spcAft>
            </a:pP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Phương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Định</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giành</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hết</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tình</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cảm</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trân</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trọng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gợi</a:t>
            </a:r>
            <a:r>
              <a:rPr lang="en-US" sz="3000" dirty="0">
                <a:solidFill>
                  <a:schemeClr val="bg1"/>
                </a:solidFill>
                <a:effectLst/>
                <a:latin typeface="Abadi" panose="020B0604020104020204" pitchFamily="34" charset="0"/>
                <a:ea typeface="Times New Roman" panose="02020603050405020304" pitchFamily="18" charset="0"/>
              </a:rPr>
              <a:t> ca </a:t>
            </a:r>
            <a:r>
              <a:rPr lang="en-US" sz="3000" dirty="0" err="1">
                <a:solidFill>
                  <a:schemeClr val="bg1"/>
                </a:solidFill>
                <a:effectLst/>
                <a:latin typeface="Abadi" panose="020B0604020104020204" pitchFamily="34" charset="0"/>
                <a:ea typeface="Times New Roman" panose="02020603050405020304" pitchFamily="18" charset="0"/>
              </a:rPr>
              <a:t>ngưỡng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mộ</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giành</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cho</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những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người</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lính</a:t>
            </a:r>
            <a:r>
              <a:rPr lang="en-US" sz="3000" dirty="0">
                <a:solidFill>
                  <a:schemeClr val="bg1"/>
                </a:solidFill>
                <a:effectLst/>
                <a:latin typeface="Abadi" panose="020B0604020104020204" pitchFamily="34" charset="0"/>
                <a:ea typeface="Times New Roman" panose="02020603050405020304" pitchFamily="18" charset="0"/>
              </a:rPr>
              <a:t> – </a:t>
            </a:r>
            <a:r>
              <a:rPr lang="en-US" sz="3000" dirty="0" err="1">
                <a:solidFill>
                  <a:schemeClr val="bg1"/>
                </a:solidFill>
                <a:effectLst/>
                <a:latin typeface="Abadi" panose="020B0604020104020204" pitchFamily="34" charset="0"/>
                <a:ea typeface="Times New Roman" panose="02020603050405020304" pitchFamily="18" charset="0"/>
              </a:rPr>
              <a:t>những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người</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chiến</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sĩ</a:t>
            </a:r>
            <a:r>
              <a:rPr lang="en-US" sz="3000" dirty="0">
                <a:solidFill>
                  <a:schemeClr val="bg1"/>
                </a:solidFill>
                <a:effectLst/>
                <a:latin typeface="Abadi" panose="020B0604020104020204" pitchFamily="34" charset="0"/>
                <a:ea typeface="Times New Roman" panose="02020603050405020304" pitchFamily="18" charset="0"/>
              </a:rPr>
              <a:t> </a:t>
            </a:r>
            <a:r>
              <a:rPr lang="en-US" sz="3000" i="1" dirty="0">
                <a:solidFill>
                  <a:schemeClr val="bg1"/>
                </a:solidFill>
                <a:effectLst/>
                <a:latin typeface="Abadi" panose="020B0604020104020204" pitchFamily="34" charset="0"/>
                <a:ea typeface="Times New Roman" panose="02020603050405020304" pitchFamily="18" charset="0"/>
              </a:rPr>
              <a:t>“</a:t>
            </a:r>
            <a:r>
              <a:rPr lang="en-US" sz="3000" i="1" dirty="0" err="1">
                <a:solidFill>
                  <a:schemeClr val="bg1"/>
                </a:solidFill>
                <a:effectLst/>
                <a:latin typeface="Abadi" panose="020B0604020104020204" pitchFamily="34" charset="0"/>
                <a:ea typeface="Times New Roman" panose="02020603050405020304" pitchFamily="18" charset="0"/>
              </a:rPr>
              <a:t>Thực</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tình</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trong</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suy</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nghĩ</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của</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tôi</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những</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người</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đẹp</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nhất</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thông</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minh</a:t>
            </a:r>
            <a:r>
              <a:rPr lang="en-US" sz="3000" i="1" dirty="0">
                <a:solidFill>
                  <a:schemeClr val="bg1"/>
                </a:solidFill>
                <a:effectLst/>
                <a:latin typeface="Abadi" panose="020B0604020104020204" pitchFamily="34" charset="0"/>
                <a:ea typeface="Times New Roman" panose="02020603050405020304" pitchFamily="18" charset="0"/>
              </a:rPr>
              <a:t>, can </a:t>
            </a:r>
            <a:r>
              <a:rPr lang="en-US" sz="3000" i="1" dirty="0" err="1">
                <a:solidFill>
                  <a:schemeClr val="bg1"/>
                </a:solidFill>
                <a:effectLst/>
                <a:latin typeface="Abadi" panose="020B0604020104020204" pitchFamily="34" charset="0"/>
                <a:ea typeface="Times New Roman" panose="02020603050405020304" pitchFamily="18" charset="0"/>
              </a:rPr>
              <a:t>đảm</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và</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cao</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thượng</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nhất</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là</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những</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người</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mặc</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quân</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phục</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có</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ngôi</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sao</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trên</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mũ</a:t>
            </a:r>
            <a:r>
              <a:rPr lang="en-US" sz="3000" i="1" dirty="0">
                <a:solidFill>
                  <a:schemeClr val="bg1"/>
                </a:solidFill>
                <a:effectLst/>
                <a:latin typeface="Abadi" panose="020B0604020104020204" pitchFamily="34" charset="0"/>
                <a:ea typeface="Times New Roman" panose="02020603050405020304" pitchFamily="18" charset="0"/>
              </a:rPr>
              <a:t>. ”</a:t>
            </a:r>
            <a:endParaRPr lang="en-US" sz="3000" dirty="0">
              <a:solidFill>
                <a:schemeClr val="bg1"/>
              </a:solidFill>
              <a:effectLst/>
              <a:latin typeface="Abadi" panose="020B0604020104020204" pitchFamily="34" charset="0"/>
              <a:ea typeface="Times New Roman" panose="02020603050405020304" pitchFamily="18" charset="0"/>
            </a:endParaRPr>
          </a:p>
          <a:p>
            <a:pPr marL="0" marR="0">
              <a:lnSpc>
                <a:spcPts val="1950"/>
              </a:lnSpc>
              <a:spcBef>
                <a:spcPts val="750"/>
              </a:spcBef>
              <a:spcAft>
                <a:spcPts val="1200"/>
              </a:spcAft>
            </a:pP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Phương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Định</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giành</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hết</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sự</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yêu</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thương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cho</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Nho</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và</a:t>
            </a:r>
            <a:r>
              <a:rPr lang="en-US" sz="3000" dirty="0">
                <a:solidFill>
                  <a:schemeClr val="bg1"/>
                </a:solidFill>
                <a:effectLst/>
                <a:latin typeface="Abadi" panose="020B0604020104020204" pitchFamily="34" charset="0"/>
                <a:ea typeface="Times New Roman" panose="02020603050405020304" pitchFamily="18" charset="0"/>
              </a:rPr>
              <a:t> Thao </a:t>
            </a:r>
            <a:r>
              <a:rPr lang="en-US" sz="3000" dirty="0" err="1">
                <a:solidFill>
                  <a:schemeClr val="bg1"/>
                </a:solidFill>
                <a:effectLst/>
                <a:latin typeface="Abadi" panose="020B0604020104020204" pitchFamily="34" charset="0"/>
                <a:ea typeface="Times New Roman" panose="02020603050405020304" pitchFamily="18" charset="0"/>
              </a:rPr>
              <a:t>những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người</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chung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tổ</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trinh</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sát</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mặt</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đường</a:t>
            </a:r>
            <a:endParaRPr lang="en-US" sz="3000" dirty="0">
              <a:solidFill>
                <a:schemeClr val="bg1"/>
              </a:solidFill>
              <a:effectLst/>
              <a:latin typeface="Abadi" panose="020B0604020104020204" pitchFamily="34" charset="0"/>
              <a:ea typeface="Times New Roman" panose="02020603050405020304" pitchFamily="18" charset="0"/>
            </a:endParaRPr>
          </a:p>
          <a:p>
            <a:pPr marL="0" marR="0">
              <a:lnSpc>
                <a:spcPts val="1950"/>
              </a:lnSpc>
              <a:spcBef>
                <a:spcPts val="750"/>
              </a:spcBef>
              <a:spcAft>
                <a:spcPts val="1200"/>
              </a:spcAft>
            </a:pP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Cảnh</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Phương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Định</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chăm</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sóc</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Nho</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khi</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Nho</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bị</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thương</a:t>
            </a:r>
            <a:endParaRPr lang="en-US" sz="3000" dirty="0">
              <a:solidFill>
                <a:schemeClr val="bg1"/>
              </a:solidFill>
              <a:effectLst/>
              <a:latin typeface="Abadi" panose="020B0604020104020204" pitchFamily="34" charset="0"/>
              <a:ea typeface="Times New Roman" panose="02020603050405020304" pitchFamily="18" charset="0"/>
            </a:endParaRPr>
          </a:p>
          <a:p>
            <a:pPr marL="0" marR="0">
              <a:lnSpc>
                <a:spcPts val="1950"/>
              </a:lnSpc>
              <a:spcBef>
                <a:spcPts val="750"/>
              </a:spcBef>
              <a:spcAft>
                <a:spcPts val="1200"/>
              </a:spcAft>
            </a:pPr>
            <a:r>
              <a:rPr lang="en-US" sz="3000" i="1" dirty="0">
                <a:solidFill>
                  <a:schemeClr val="bg1"/>
                </a:solidFill>
                <a:effectLst/>
                <a:latin typeface="Abadi" panose="020B0604020104020204" pitchFamily="34" charset="0"/>
                <a:ea typeface="Times New Roman" panose="02020603050405020304" pitchFamily="18" charset="0"/>
              </a:rPr>
              <a:t>   “ </a:t>
            </a:r>
            <a:r>
              <a:rPr lang="en-US" sz="3000" i="1" dirty="0" err="1">
                <a:solidFill>
                  <a:schemeClr val="bg1"/>
                </a:solidFill>
                <a:effectLst/>
                <a:latin typeface="Abadi" panose="020B0604020104020204" pitchFamily="34" charset="0"/>
                <a:ea typeface="Times New Roman" panose="02020603050405020304" pitchFamily="18" charset="0"/>
              </a:rPr>
              <a:t>Tôi</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moi</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đất</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bế</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Nho</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đặt</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lên</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đùi</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mình</a:t>
            </a:r>
            <a:r>
              <a:rPr lang="en-US" sz="3000" i="1" dirty="0">
                <a:solidFill>
                  <a:schemeClr val="bg1"/>
                </a:solidFill>
                <a:effectLst/>
                <a:latin typeface="Abadi" panose="020B0604020104020204" pitchFamily="34" charset="0"/>
                <a:ea typeface="Times New Roman" panose="02020603050405020304" pitchFamily="18" charset="0"/>
              </a:rPr>
              <a:t> ”</a:t>
            </a:r>
            <a:endParaRPr lang="en-US" sz="3000" dirty="0">
              <a:solidFill>
                <a:schemeClr val="bg1"/>
              </a:solidFill>
              <a:effectLst/>
              <a:latin typeface="Abadi" panose="020B0604020104020204" pitchFamily="34" charset="0"/>
              <a:ea typeface="Times New Roman" panose="02020603050405020304" pitchFamily="18" charset="0"/>
            </a:endParaRPr>
          </a:p>
          <a:p>
            <a:pPr marL="0" marR="0">
              <a:lnSpc>
                <a:spcPts val="1950"/>
              </a:lnSpc>
              <a:spcBef>
                <a:spcPts val="750"/>
              </a:spcBef>
              <a:spcAft>
                <a:spcPts val="1200"/>
              </a:spcAft>
            </a:pPr>
            <a:r>
              <a:rPr lang="en-US" sz="3000" i="1" dirty="0">
                <a:solidFill>
                  <a:schemeClr val="bg1"/>
                </a:solidFill>
                <a:effectLst/>
                <a:latin typeface="Abadi" panose="020B0604020104020204" pitchFamily="34" charset="0"/>
                <a:ea typeface="Times New Roman" panose="02020603050405020304" pitchFamily="18" charset="0"/>
              </a:rPr>
              <a:t>   “ </a:t>
            </a:r>
            <a:r>
              <a:rPr lang="en-US" sz="3000" i="1" dirty="0" err="1">
                <a:solidFill>
                  <a:schemeClr val="bg1"/>
                </a:solidFill>
                <a:effectLst/>
                <a:latin typeface="Abadi" panose="020B0604020104020204" pitchFamily="34" charset="0"/>
                <a:ea typeface="Times New Roman" panose="02020603050405020304" pitchFamily="18" charset="0"/>
              </a:rPr>
              <a:t>Tôi</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rửa</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cho</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Nho</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bằng</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nước</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đun</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sôi</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trên</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bếp</a:t>
            </a:r>
            <a:r>
              <a:rPr lang="en-US" sz="3000" i="1" dirty="0">
                <a:solidFill>
                  <a:schemeClr val="bg1"/>
                </a:solidFill>
                <a:effectLst/>
                <a:latin typeface="Abadi" panose="020B0604020104020204" pitchFamily="34" charset="0"/>
                <a:ea typeface="Times New Roman" panose="02020603050405020304" pitchFamily="18" charset="0"/>
              </a:rPr>
              <a:t> than ”</a:t>
            </a:r>
            <a:endParaRPr lang="en-US" sz="3000" dirty="0">
              <a:solidFill>
                <a:schemeClr val="bg1"/>
              </a:solidFill>
              <a:effectLst/>
              <a:latin typeface="Abadi" panose="020B0604020104020204" pitchFamily="34" charset="0"/>
              <a:ea typeface="Times New Roman" panose="02020603050405020304" pitchFamily="18" charset="0"/>
            </a:endParaRPr>
          </a:p>
          <a:p>
            <a:pPr marL="0" marR="0">
              <a:lnSpc>
                <a:spcPts val="1950"/>
              </a:lnSpc>
              <a:spcBef>
                <a:spcPts val="750"/>
              </a:spcBef>
              <a:spcAft>
                <a:spcPts val="1200"/>
              </a:spcAft>
            </a:pP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Tôi</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tiêm</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cho</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Nho</a:t>
            </a:r>
            <a:r>
              <a:rPr lang="en-US" sz="3000" i="1" dirty="0">
                <a:solidFill>
                  <a:schemeClr val="bg1"/>
                </a:solidFill>
                <a:effectLst/>
                <a:latin typeface="Abadi" panose="020B0604020104020204" pitchFamily="34" charset="0"/>
                <a:ea typeface="Times New Roman" panose="02020603050405020304" pitchFamily="18" charset="0"/>
              </a:rPr>
              <a:t> ”</a:t>
            </a:r>
            <a:endParaRPr lang="en-US" sz="3000" dirty="0">
              <a:solidFill>
                <a:schemeClr val="bg1"/>
              </a:solidFill>
              <a:effectLst/>
              <a:latin typeface="Abadi" panose="020B0604020104020204" pitchFamily="34" charset="0"/>
              <a:ea typeface="Times New Roman" panose="02020603050405020304" pitchFamily="18" charset="0"/>
            </a:endParaRPr>
          </a:p>
          <a:p>
            <a:pPr marL="0" marR="0">
              <a:lnSpc>
                <a:spcPts val="1950"/>
              </a:lnSpc>
              <a:spcBef>
                <a:spcPts val="750"/>
              </a:spcBef>
              <a:spcAft>
                <a:spcPts val="1200"/>
              </a:spcAft>
            </a:pP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Tôi</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pha</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sữa</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cho</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nó</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trong</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cái</a:t>
            </a:r>
            <a:r>
              <a:rPr lang="en-US" sz="3000" i="1" dirty="0">
                <a:solidFill>
                  <a:schemeClr val="bg1"/>
                </a:solidFill>
                <a:effectLst/>
                <a:latin typeface="Abadi" panose="020B0604020104020204" pitchFamily="34" charset="0"/>
                <a:ea typeface="Times New Roman" panose="02020603050405020304" pitchFamily="18" charset="0"/>
              </a:rPr>
              <a:t> ca </a:t>
            </a:r>
            <a:r>
              <a:rPr lang="en-US" sz="3000" i="1" dirty="0" err="1">
                <a:solidFill>
                  <a:schemeClr val="bg1"/>
                </a:solidFill>
                <a:effectLst/>
                <a:latin typeface="Abadi" panose="020B0604020104020204" pitchFamily="34" charset="0"/>
                <a:ea typeface="Times New Roman" panose="02020603050405020304" pitchFamily="18" charset="0"/>
              </a:rPr>
              <a:t>sắt</a:t>
            </a:r>
            <a:r>
              <a:rPr lang="en-US" sz="3000" i="1" dirty="0">
                <a:solidFill>
                  <a:schemeClr val="bg1"/>
                </a:solidFill>
                <a:effectLst/>
                <a:latin typeface="Abadi" panose="020B0604020104020204" pitchFamily="34" charset="0"/>
                <a:ea typeface="Times New Roman" panose="02020603050405020304" pitchFamily="18" charset="0"/>
              </a:rPr>
              <a:t> ”</a:t>
            </a:r>
            <a:endParaRPr lang="en-US" sz="3000" dirty="0">
              <a:solidFill>
                <a:schemeClr val="bg1"/>
              </a:solidFill>
              <a:effectLst/>
              <a:latin typeface="Abadi" panose="020B0604020104020204" pitchFamily="34" charset="0"/>
              <a:ea typeface="Times New Roman" panose="02020603050405020304" pitchFamily="18" charset="0"/>
            </a:endParaRPr>
          </a:p>
          <a:p>
            <a:pPr marL="342900" marR="0" lvl="0" indent="-342900">
              <a:lnSpc>
                <a:spcPts val="1950"/>
              </a:lnSpc>
              <a:spcBef>
                <a:spcPts val="750"/>
              </a:spcBef>
              <a:spcAft>
                <a:spcPts val="1200"/>
              </a:spcAft>
              <a:buFont typeface="Wingdings" panose="05000000000000000000" pitchFamily="2" charset="2"/>
              <a:buChar char=""/>
            </a:pPr>
            <a:r>
              <a:rPr lang="en-US" sz="3000" b="1" dirty="0" err="1">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Hành</a:t>
            </a:r>
            <a:r>
              <a:rPr lang="en-US" sz="3000" b="1"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động</a:t>
            </a:r>
            <a:r>
              <a:rPr lang="en-US" sz="3000" b="1"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rất</a:t>
            </a:r>
            <a:r>
              <a:rPr lang="en-US" sz="3000" b="1"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cẩn</a:t>
            </a:r>
            <a:r>
              <a:rPr lang="en-US" sz="3000" b="1"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thận</a:t>
            </a:r>
            <a:r>
              <a:rPr lang="en-US" sz="3000" b="1"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và</a:t>
            </a:r>
            <a:r>
              <a:rPr lang="en-US" sz="3000" b="1"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 chu </a:t>
            </a:r>
            <a:r>
              <a:rPr lang="en-US" sz="3000" b="1" dirty="0" err="1">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đáo</a:t>
            </a:r>
            <a:r>
              <a:rPr lang="en-US" sz="3000" b="1"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 </a:t>
            </a:r>
            <a:endParaRPr lang="en-US" sz="3000"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750"/>
              </a:spcBef>
              <a:spcAft>
                <a:spcPts val="1200"/>
              </a:spcAft>
              <a:buFont typeface="Wingdings" panose="05000000000000000000" pitchFamily="2" charset="2"/>
              <a:buChar char=""/>
            </a:pPr>
            <a:r>
              <a:rPr lang="en-US" sz="3000" b="1" dirty="0" err="1">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Thể</a:t>
            </a:r>
            <a:r>
              <a:rPr lang="en-US" sz="3000" b="1"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hiện</a:t>
            </a:r>
            <a:r>
              <a:rPr lang="en-US" sz="3000" b="1"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sự</a:t>
            </a:r>
            <a:r>
              <a:rPr lang="en-US" sz="3000" b="1"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quan</a:t>
            </a:r>
            <a:r>
              <a:rPr lang="en-US" sz="3000" b="1"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tâm</a:t>
            </a:r>
            <a:r>
              <a:rPr lang="en-US" sz="3000" b="1"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 lo </a:t>
            </a:r>
            <a:r>
              <a:rPr lang="en-US" sz="3000" b="1" dirty="0" err="1">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lắng</a:t>
            </a:r>
            <a:r>
              <a:rPr lang="en-US" sz="3000" b="1"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như</a:t>
            </a:r>
            <a:r>
              <a:rPr lang="en-US" sz="3000" b="1"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tình</a:t>
            </a:r>
            <a:r>
              <a:rPr lang="en-US" sz="3000" b="1"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ruột</a:t>
            </a:r>
            <a:r>
              <a:rPr lang="en-US" sz="3000" b="1"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thịt</a:t>
            </a:r>
            <a:endParaRPr lang="en-US" sz="3000"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750"/>
              </a:spcBef>
              <a:spcAft>
                <a:spcPts val="1200"/>
              </a:spcAft>
              <a:buFont typeface="Wingdings" panose="05000000000000000000" pitchFamily="2" charset="2"/>
              <a:buChar char=""/>
            </a:pPr>
            <a:r>
              <a:rPr lang="en-US" sz="3000" b="1" dirty="0" err="1">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Tình</a:t>
            </a:r>
            <a:r>
              <a:rPr lang="en-US" sz="3000" b="1"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đồng</a:t>
            </a:r>
            <a:r>
              <a:rPr lang="en-US" sz="3000" b="1"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chí</a:t>
            </a:r>
            <a:r>
              <a:rPr lang="en-US" sz="3000" b="1"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bằng</a:t>
            </a:r>
            <a:r>
              <a:rPr lang="en-US" sz="3000" b="1"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tình</a:t>
            </a:r>
            <a:r>
              <a:rPr lang="en-US" sz="3000" b="1"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cảm</a:t>
            </a:r>
            <a:r>
              <a:rPr lang="en-US" sz="3000" b="1"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gia</a:t>
            </a:r>
            <a:r>
              <a:rPr lang="en-US" sz="3000" b="1"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rPr>
              <a:t>đình</a:t>
            </a:r>
            <a:endParaRPr lang="en-US" sz="3000" dirty="0">
              <a:solidFill>
                <a:schemeClr val="bg2">
                  <a:lumMod val="90000"/>
                </a:schemeClr>
              </a:solidFill>
              <a:effectLst/>
              <a:latin typeface="Abadi" panose="020B0604020104020204" pitchFamily="34" charset="0"/>
              <a:ea typeface="Calibri" panose="020F0502020204030204" pitchFamily="34" charset="0"/>
              <a:cs typeface="Times New Roman" panose="02020603050405020304" pitchFamily="18" charset="0"/>
            </a:endParaRPr>
          </a:p>
          <a:p>
            <a:endParaRPr lang="en-US" sz="3000" dirty="0"/>
          </a:p>
        </p:txBody>
      </p:sp>
    </p:spTree>
    <p:extLst>
      <p:ext uri="{BB962C8B-B14F-4D97-AF65-F5344CB8AC3E}">
        <p14:creationId xmlns:p14="http://schemas.microsoft.com/office/powerpoint/2010/main" val="289681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heel(1)">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anim calcmode="lin" valueType="num">
                                      <p:cBhvr>
                                        <p:cTn id="1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fade">
                                      <p:cBhvr>
                                        <p:cTn id="19" dur="1000"/>
                                        <p:tgtEl>
                                          <p:spTgt spid="11">
                                            <p:txEl>
                                              <p:pRg st="1" end="1"/>
                                            </p:txEl>
                                          </p:spTgt>
                                        </p:tgtEl>
                                      </p:cBhvr>
                                    </p:animEffect>
                                    <p:anim calcmode="lin" valueType="num">
                                      <p:cBhvr>
                                        <p:cTn id="20"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fade">
                                      <p:cBhvr>
                                        <p:cTn id="26" dur="1000"/>
                                        <p:tgtEl>
                                          <p:spTgt spid="11">
                                            <p:txEl>
                                              <p:pRg st="2" end="2"/>
                                            </p:txEl>
                                          </p:spTgt>
                                        </p:tgtEl>
                                      </p:cBhvr>
                                    </p:animEffect>
                                    <p:anim calcmode="lin" valueType="num">
                                      <p:cBhvr>
                                        <p:cTn id="27"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Effect transition="in" filter="fade">
                                      <p:cBhvr>
                                        <p:cTn id="31" dur="1000"/>
                                        <p:tgtEl>
                                          <p:spTgt spid="11">
                                            <p:txEl>
                                              <p:pRg st="3" end="3"/>
                                            </p:txEl>
                                          </p:spTgt>
                                        </p:tgtEl>
                                      </p:cBhvr>
                                    </p:animEffect>
                                    <p:anim calcmode="lin" valueType="num">
                                      <p:cBhvr>
                                        <p:cTn id="32"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11">
                                            <p:txEl>
                                              <p:pRg st="3" end="3"/>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
                                            <p:txEl>
                                              <p:pRg st="4" end="4"/>
                                            </p:txEl>
                                          </p:spTgt>
                                        </p:tgtEl>
                                        <p:attrNameLst>
                                          <p:attrName>style.visibility</p:attrName>
                                        </p:attrNameLst>
                                      </p:cBhvr>
                                      <p:to>
                                        <p:strVal val="visible"/>
                                      </p:to>
                                    </p:set>
                                    <p:animEffect transition="in" filter="fade">
                                      <p:cBhvr>
                                        <p:cTn id="36" dur="1000"/>
                                        <p:tgtEl>
                                          <p:spTgt spid="11">
                                            <p:txEl>
                                              <p:pRg st="4" end="4"/>
                                            </p:txEl>
                                          </p:spTgt>
                                        </p:tgtEl>
                                      </p:cBhvr>
                                    </p:animEffect>
                                    <p:anim calcmode="lin" valueType="num">
                                      <p:cBhvr>
                                        <p:cTn id="37"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11">
                                            <p:txEl>
                                              <p:pRg st="4" end="4"/>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1">
                                            <p:txEl>
                                              <p:pRg st="5" end="5"/>
                                            </p:txEl>
                                          </p:spTgt>
                                        </p:tgtEl>
                                        <p:attrNameLst>
                                          <p:attrName>style.visibility</p:attrName>
                                        </p:attrNameLst>
                                      </p:cBhvr>
                                      <p:to>
                                        <p:strVal val="visible"/>
                                      </p:to>
                                    </p:set>
                                    <p:animEffect transition="in" filter="fade">
                                      <p:cBhvr>
                                        <p:cTn id="41" dur="1000"/>
                                        <p:tgtEl>
                                          <p:spTgt spid="11">
                                            <p:txEl>
                                              <p:pRg st="5" end="5"/>
                                            </p:txEl>
                                          </p:spTgt>
                                        </p:tgtEl>
                                      </p:cBhvr>
                                    </p:animEffect>
                                    <p:anim calcmode="lin" valueType="num">
                                      <p:cBhvr>
                                        <p:cTn id="42"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11">
                                            <p:txEl>
                                              <p:pRg st="5" end="5"/>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
                                            <p:txEl>
                                              <p:pRg st="6" end="6"/>
                                            </p:txEl>
                                          </p:spTgt>
                                        </p:tgtEl>
                                        <p:attrNameLst>
                                          <p:attrName>style.visibility</p:attrName>
                                        </p:attrNameLst>
                                      </p:cBhvr>
                                      <p:to>
                                        <p:strVal val="visible"/>
                                      </p:to>
                                    </p:set>
                                    <p:animEffect transition="in" filter="fade">
                                      <p:cBhvr>
                                        <p:cTn id="46" dur="1000"/>
                                        <p:tgtEl>
                                          <p:spTgt spid="11">
                                            <p:txEl>
                                              <p:pRg st="6" end="6"/>
                                            </p:txEl>
                                          </p:spTgt>
                                        </p:tgtEl>
                                      </p:cBhvr>
                                    </p:animEffect>
                                    <p:anim calcmode="lin" valueType="num">
                                      <p:cBhvr>
                                        <p:cTn id="47"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1">
                                            <p:txEl>
                                              <p:pRg st="7" end="7"/>
                                            </p:txEl>
                                          </p:spTgt>
                                        </p:tgtEl>
                                        <p:attrNameLst>
                                          <p:attrName>style.visibility</p:attrName>
                                        </p:attrNameLst>
                                      </p:cBhvr>
                                      <p:to>
                                        <p:strVal val="visible"/>
                                      </p:to>
                                    </p:set>
                                    <p:animEffect transition="in" filter="fade">
                                      <p:cBhvr>
                                        <p:cTn id="53" dur="500"/>
                                        <p:tgtEl>
                                          <p:spTgt spid="11">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nodeType="clickEffect">
                                  <p:stCondLst>
                                    <p:cond delay="0"/>
                                  </p:stCondLst>
                                  <p:childTnLst>
                                    <p:set>
                                      <p:cBhvr>
                                        <p:cTn id="57" dur="1" fill="hold">
                                          <p:stCondLst>
                                            <p:cond delay="0"/>
                                          </p:stCondLst>
                                        </p:cTn>
                                        <p:tgtEl>
                                          <p:spTgt spid="11">
                                            <p:txEl>
                                              <p:pRg st="8" end="8"/>
                                            </p:txEl>
                                          </p:spTgt>
                                        </p:tgtEl>
                                        <p:attrNameLst>
                                          <p:attrName>style.visibility</p:attrName>
                                        </p:attrNameLst>
                                      </p:cBhvr>
                                      <p:to>
                                        <p:strVal val="visible"/>
                                      </p:to>
                                    </p:set>
                                    <p:animEffect transition="in" filter="wipe(down)">
                                      <p:cBhvr>
                                        <p:cTn id="58" dur="580">
                                          <p:stCondLst>
                                            <p:cond delay="0"/>
                                          </p:stCondLst>
                                        </p:cTn>
                                        <p:tgtEl>
                                          <p:spTgt spid="11">
                                            <p:txEl>
                                              <p:pRg st="8" end="8"/>
                                            </p:txEl>
                                          </p:spTgt>
                                        </p:tgtEl>
                                      </p:cBhvr>
                                    </p:animEffect>
                                    <p:anim calcmode="lin" valueType="num">
                                      <p:cBhvr>
                                        <p:cTn id="59" dur="1822" tmFilter="0,0; 0.14,0.36; 0.43,0.73; 0.71,0.91; 1.0,1.0">
                                          <p:stCondLst>
                                            <p:cond delay="0"/>
                                          </p:stCondLst>
                                        </p:cTn>
                                        <p:tgtEl>
                                          <p:spTgt spid="11">
                                            <p:txEl>
                                              <p:pRg st="8" end="8"/>
                                            </p:txEl>
                                          </p:spTgt>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1">
                                            <p:txEl>
                                              <p:pRg st="8" end="8"/>
                                            </p:txEl>
                                          </p:spTgt>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1">
                                            <p:txEl>
                                              <p:pRg st="8" end="8"/>
                                            </p:txEl>
                                          </p:spTgt>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1">
                                            <p:txEl>
                                              <p:pRg st="8" end="8"/>
                                            </p:txEl>
                                          </p:spTgt>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1">
                                            <p:txEl>
                                              <p:pRg st="8" end="8"/>
                                            </p:txEl>
                                          </p:spTgt>
                                        </p:tgtEl>
                                        <p:attrNameLst>
                                          <p:attrName>ppt_y</p:attrName>
                                        </p:attrNameLst>
                                      </p:cBhvr>
                                      <p:tavLst>
                                        <p:tav tm="0" fmla="#ppt_y-sin(pi*$)/81">
                                          <p:val>
                                            <p:fltVal val="0"/>
                                          </p:val>
                                        </p:tav>
                                        <p:tav tm="100000">
                                          <p:val>
                                            <p:fltVal val="1"/>
                                          </p:val>
                                        </p:tav>
                                      </p:tavLst>
                                    </p:anim>
                                    <p:animScale>
                                      <p:cBhvr>
                                        <p:cTn id="64" dur="26">
                                          <p:stCondLst>
                                            <p:cond delay="650"/>
                                          </p:stCondLst>
                                        </p:cTn>
                                        <p:tgtEl>
                                          <p:spTgt spid="11">
                                            <p:txEl>
                                              <p:pRg st="8" end="8"/>
                                            </p:txEl>
                                          </p:spTgt>
                                        </p:tgtEl>
                                      </p:cBhvr>
                                      <p:to x="100000" y="60000"/>
                                    </p:animScale>
                                    <p:animScale>
                                      <p:cBhvr>
                                        <p:cTn id="65" dur="166" decel="50000">
                                          <p:stCondLst>
                                            <p:cond delay="676"/>
                                          </p:stCondLst>
                                        </p:cTn>
                                        <p:tgtEl>
                                          <p:spTgt spid="11">
                                            <p:txEl>
                                              <p:pRg st="8" end="8"/>
                                            </p:txEl>
                                          </p:spTgt>
                                        </p:tgtEl>
                                      </p:cBhvr>
                                      <p:to x="100000" y="100000"/>
                                    </p:animScale>
                                    <p:animScale>
                                      <p:cBhvr>
                                        <p:cTn id="66" dur="26">
                                          <p:stCondLst>
                                            <p:cond delay="1312"/>
                                          </p:stCondLst>
                                        </p:cTn>
                                        <p:tgtEl>
                                          <p:spTgt spid="11">
                                            <p:txEl>
                                              <p:pRg st="8" end="8"/>
                                            </p:txEl>
                                          </p:spTgt>
                                        </p:tgtEl>
                                      </p:cBhvr>
                                      <p:to x="100000" y="80000"/>
                                    </p:animScale>
                                    <p:animScale>
                                      <p:cBhvr>
                                        <p:cTn id="67" dur="166" decel="50000">
                                          <p:stCondLst>
                                            <p:cond delay="1338"/>
                                          </p:stCondLst>
                                        </p:cTn>
                                        <p:tgtEl>
                                          <p:spTgt spid="11">
                                            <p:txEl>
                                              <p:pRg st="8" end="8"/>
                                            </p:txEl>
                                          </p:spTgt>
                                        </p:tgtEl>
                                      </p:cBhvr>
                                      <p:to x="100000" y="100000"/>
                                    </p:animScale>
                                    <p:animScale>
                                      <p:cBhvr>
                                        <p:cTn id="68" dur="26">
                                          <p:stCondLst>
                                            <p:cond delay="1642"/>
                                          </p:stCondLst>
                                        </p:cTn>
                                        <p:tgtEl>
                                          <p:spTgt spid="11">
                                            <p:txEl>
                                              <p:pRg st="8" end="8"/>
                                            </p:txEl>
                                          </p:spTgt>
                                        </p:tgtEl>
                                      </p:cBhvr>
                                      <p:to x="100000" y="90000"/>
                                    </p:animScale>
                                    <p:animScale>
                                      <p:cBhvr>
                                        <p:cTn id="69" dur="166" decel="50000">
                                          <p:stCondLst>
                                            <p:cond delay="1668"/>
                                          </p:stCondLst>
                                        </p:cTn>
                                        <p:tgtEl>
                                          <p:spTgt spid="11">
                                            <p:txEl>
                                              <p:pRg st="8" end="8"/>
                                            </p:txEl>
                                          </p:spTgt>
                                        </p:tgtEl>
                                      </p:cBhvr>
                                      <p:to x="100000" y="100000"/>
                                    </p:animScale>
                                    <p:animScale>
                                      <p:cBhvr>
                                        <p:cTn id="70" dur="26">
                                          <p:stCondLst>
                                            <p:cond delay="1808"/>
                                          </p:stCondLst>
                                        </p:cTn>
                                        <p:tgtEl>
                                          <p:spTgt spid="11">
                                            <p:txEl>
                                              <p:pRg st="8" end="8"/>
                                            </p:txEl>
                                          </p:spTgt>
                                        </p:tgtEl>
                                      </p:cBhvr>
                                      <p:to x="100000" y="95000"/>
                                    </p:animScale>
                                    <p:animScale>
                                      <p:cBhvr>
                                        <p:cTn id="71" dur="166" decel="50000">
                                          <p:stCondLst>
                                            <p:cond delay="1834"/>
                                          </p:stCondLst>
                                        </p:cTn>
                                        <p:tgtEl>
                                          <p:spTgt spid="11">
                                            <p:txEl>
                                              <p:pRg st="8" end="8"/>
                                            </p:txEl>
                                          </p:spTgt>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nodeType="clickEffect">
                                  <p:stCondLst>
                                    <p:cond delay="0"/>
                                  </p:stCondLst>
                                  <p:childTnLst>
                                    <p:set>
                                      <p:cBhvr>
                                        <p:cTn id="75" dur="1" fill="hold">
                                          <p:stCondLst>
                                            <p:cond delay="0"/>
                                          </p:stCondLst>
                                        </p:cTn>
                                        <p:tgtEl>
                                          <p:spTgt spid="11">
                                            <p:txEl>
                                              <p:pRg st="9" end="9"/>
                                            </p:txEl>
                                          </p:spTgt>
                                        </p:tgtEl>
                                        <p:attrNameLst>
                                          <p:attrName>style.visibility</p:attrName>
                                        </p:attrNameLst>
                                      </p:cBhvr>
                                      <p:to>
                                        <p:strVal val="visible"/>
                                      </p:to>
                                    </p:set>
                                    <p:animEffect transition="in" filter="wipe(down)">
                                      <p:cBhvr>
                                        <p:cTn id="76" dur="580">
                                          <p:stCondLst>
                                            <p:cond delay="0"/>
                                          </p:stCondLst>
                                        </p:cTn>
                                        <p:tgtEl>
                                          <p:spTgt spid="11">
                                            <p:txEl>
                                              <p:pRg st="9" end="9"/>
                                            </p:txEl>
                                          </p:spTgt>
                                        </p:tgtEl>
                                      </p:cBhvr>
                                    </p:animEffect>
                                    <p:anim calcmode="lin" valueType="num">
                                      <p:cBhvr>
                                        <p:cTn id="77" dur="1822" tmFilter="0,0; 0.14,0.36; 0.43,0.73; 0.71,0.91; 1.0,1.0">
                                          <p:stCondLst>
                                            <p:cond delay="0"/>
                                          </p:stCondLst>
                                        </p:cTn>
                                        <p:tgtEl>
                                          <p:spTgt spid="11">
                                            <p:txEl>
                                              <p:pRg st="9" end="9"/>
                                            </p:txEl>
                                          </p:spTgt>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1">
                                            <p:txEl>
                                              <p:pRg st="9" end="9"/>
                                            </p:txEl>
                                          </p:spTgt>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1">
                                            <p:txEl>
                                              <p:pRg st="9" end="9"/>
                                            </p:txEl>
                                          </p:spTgt>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1">
                                            <p:txEl>
                                              <p:pRg st="9" end="9"/>
                                            </p:txEl>
                                          </p:spTgt>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1">
                                            <p:txEl>
                                              <p:pRg st="9" end="9"/>
                                            </p:txEl>
                                          </p:spTgt>
                                        </p:tgtEl>
                                        <p:attrNameLst>
                                          <p:attrName>ppt_y</p:attrName>
                                        </p:attrNameLst>
                                      </p:cBhvr>
                                      <p:tavLst>
                                        <p:tav tm="0" fmla="#ppt_y-sin(pi*$)/81">
                                          <p:val>
                                            <p:fltVal val="0"/>
                                          </p:val>
                                        </p:tav>
                                        <p:tav tm="100000">
                                          <p:val>
                                            <p:fltVal val="1"/>
                                          </p:val>
                                        </p:tav>
                                      </p:tavLst>
                                    </p:anim>
                                    <p:animScale>
                                      <p:cBhvr>
                                        <p:cTn id="82" dur="26">
                                          <p:stCondLst>
                                            <p:cond delay="650"/>
                                          </p:stCondLst>
                                        </p:cTn>
                                        <p:tgtEl>
                                          <p:spTgt spid="11">
                                            <p:txEl>
                                              <p:pRg st="9" end="9"/>
                                            </p:txEl>
                                          </p:spTgt>
                                        </p:tgtEl>
                                      </p:cBhvr>
                                      <p:to x="100000" y="60000"/>
                                    </p:animScale>
                                    <p:animScale>
                                      <p:cBhvr>
                                        <p:cTn id="83" dur="166" decel="50000">
                                          <p:stCondLst>
                                            <p:cond delay="676"/>
                                          </p:stCondLst>
                                        </p:cTn>
                                        <p:tgtEl>
                                          <p:spTgt spid="11">
                                            <p:txEl>
                                              <p:pRg st="9" end="9"/>
                                            </p:txEl>
                                          </p:spTgt>
                                        </p:tgtEl>
                                      </p:cBhvr>
                                      <p:to x="100000" y="100000"/>
                                    </p:animScale>
                                    <p:animScale>
                                      <p:cBhvr>
                                        <p:cTn id="84" dur="26">
                                          <p:stCondLst>
                                            <p:cond delay="1312"/>
                                          </p:stCondLst>
                                        </p:cTn>
                                        <p:tgtEl>
                                          <p:spTgt spid="11">
                                            <p:txEl>
                                              <p:pRg st="9" end="9"/>
                                            </p:txEl>
                                          </p:spTgt>
                                        </p:tgtEl>
                                      </p:cBhvr>
                                      <p:to x="100000" y="80000"/>
                                    </p:animScale>
                                    <p:animScale>
                                      <p:cBhvr>
                                        <p:cTn id="85" dur="166" decel="50000">
                                          <p:stCondLst>
                                            <p:cond delay="1338"/>
                                          </p:stCondLst>
                                        </p:cTn>
                                        <p:tgtEl>
                                          <p:spTgt spid="11">
                                            <p:txEl>
                                              <p:pRg st="9" end="9"/>
                                            </p:txEl>
                                          </p:spTgt>
                                        </p:tgtEl>
                                      </p:cBhvr>
                                      <p:to x="100000" y="100000"/>
                                    </p:animScale>
                                    <p:animScale>
                                      <p:cBhvr>
                                        <p:cTn id="86" dur="26">
                                          <p:stCondLst>
                                            <p:cond delay="1642"/>
                                          </p:stCondLst>
                                        </p:cTn>
                                        <p:tgtEl>
                                          <p:spTgt spid="11">
                                            <p:txEl>
                                              <p:pRg st="9" end="9"/>
                                            </p:txEl>
                                          </p:spTgt>
                                        </p:tgtEl>
                                      </p:cBhvr>
                                      <p:to x="100000" y="90000"/>
                                    </p:animScale>
                                    <p:animScale>
                                      <p:cBhvr>
                                        <p:cTn id="87" dur="166" decel="50000">
                                          <p:stCondLst>
                                            <p:cond delay="1668"/>
                                          </p:stCondLst>
                                        </p:cTn>
                                        <p:tgtEl>
                                          <p:spTgt spid="11">
                                            <p:txEl>
                                              <p:pRg st="9" end="9"/>
                                            </p:txEl>
                                          </p:spTgt>
                                        </p:tgtEl>
                                      </p:cBhvr>
                                      <p:to x="100000" y="100000"/>
                                    </p:animScale>
                                    <p:animScale>
                                      <p:cBhvr>
                                        <p:cTn id="88" dur="26">
                                          <p:stCondLst>
                                            <p:cond delay="1808"/>
                                          </p:stCondLst>
                                        </p:cTn>
                                        <p:tgtEl>
                                          <p:spTgt spid="11">
                                            <p:txEl>
                                              <p:pRg st="9" end="9"/>
                                            </p:txEl>
                                          </p:spTgt>
                                        </p:tgtEl>
                                      </p:cBhvr>
                                      <p:to x="100000" y="95000"/>
                                    </p:animScale>
                                    <p:animScale>
                                      <p:cBhvr>
                                        <p:cTn id="89" dur="166" decel="50000">
                                          <p:stCondLst>
                                            <p:cond delay="1834"/>
                                          </p:stCondLst>
                                        </p:cTn>
                                        <p:tgtEl>
                                          <p:spTgt spid="11">
                                            <p:txEl>
                                              <p:pRg st="9" end="9"/>
                                            </p:txEl>
                                          </p:spTgt>
                                        </p:tgtEl>
                                      </p:cBhvr>
                                      <p:to x="100000" y="100000"/>
                                    </p:animScale>
                                  </p:childTnLst>
                                </p:cTn>
                              </p:par>
                            </p:childTnLst>
                          </p:cTn>
                        </p:par>
                      </p:childTnLst>
                    </p:cTn>
                  </p:par>
                  <p:par>
                    <p:cTn id="90" fill="hold">
                      <p:stCondLst>
                        <p:cond delay="indefinite"/>
                      </p:stCondLst>
                      <p:childTnLst>
                        <p:par>
                          <p:cTn id="91" fill="hold">
                            <p:stCondLst>
                              <p:cond delay="0"/>
                            </p:stCondLst>
                            <p:childTnLst>
                              <p:par>
                                <p:cTn id="92" presetID="26" presetClass="entr" presetSubtype="0" fill="hold" nodeType="clickEffect">
                                  <p:stCondLst>
                                    <p:cond delay="0"/>
                                  </p:stCondLst>
                                  <p:childTnLst>
                                    <p:set>
                                      <p:cBhvr>
                                        <p:cTn id="93" dur="1" fill="hold">
                                          <p:stCondLst>
                                            <p:cond delay="0"/>
                                          </p:stCondLst>
                                        </p:cTn>
                                        <p:tgtEl>
                                          <p:spTgt spid="11">
                                            <p:txEl>
                                              <p:pRg st="10" end="10"/>
                                            </p:txEl>
                                          </p:spTgt>
                                        </p:tgtEl>
                                        <p:attrNameLst>
                                          <p:attrName>style.visibility</p:attrName>
                                        </p:attrNameLst>
                                      </p:cBhvr>
                                      <p:to>
                                        <p:strVal val="visible"/>
                                      </p:to>
                                    </p:set>
                                    <p:animEffect transition="in" filter="wipe(down)">
                                      <p:cBhvr>
                                        <p:cTn id="94" dur="580">
                                          <p:stCondLst>
                                            <p:cond delay="0"/>
                                          </p:stCondLst>
                                        </p:cTn>
                                        <p:tgtEl>
                                          <p:spTgt spid="11">
                                            <p:txEl>
                                              <p:pRg st="10" end="10"/>
                                            </p:txEl>
                                          </p:spTgt>
                                        </p:tgtEl>
                                      </p:cBhvr>
                                    </p:animEffect>
                                    <p:anim calcmode="lin" valueType="num">
                                      <p:cBhvr>
                                        <p:cTn id="95" dur="1822" tmFilter="0,0; 0.14,0.36; 0.43,0.73; 0.71,0.91; 1.0,1.0">
                                          <p:stCondLst>
                                            <p:cond delay="0"/>
                                          </p:stCondLst>
                                        </p:cTn>
                                        <p:tgtEl>
                                          <p:spTgt spid="11">
                                            <p:txEl>
                                              <p:pRg st="10" end="10"/>
                                            </p:txEl>
                                          </p:spTgt>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11">
                                            <p:txEl>
                                              <p:pRg st="10" end="10"/>
                                            </p:txEl>
                                          </p:spTgt>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11">
                                            <p:txEl>
                                              <p:pRg st="10" end="10"/>
                                            </p:txEl>
                                          </p:spTgt>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11">
                                            <p:txEl>
                                              <p:pRg st="10" end="10"/>
                                            </p:txEl>
                                          </p:spTgt>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11">
                                            <p:txEl>
                                              <p:pRg st="10" end="10"/>
                                            </p:txEl>
                                          </p:spTgt>
                                        </p:tgtEl>
                                        <p:attrNameLst>
                                          <p:attrName>ppt_y</p:attrName>
                                        </p:attrNameLst>
                                      </p:cBhvr>
                                      <p:tavLst>
                                        <p:tav tm="0" fmla="#ppt_y-sin(pi*$)/81">
                                          <p:val>
                                            <p:fltVal val="0"/>
                                          </p:val>
                                        </p:tav>
                                        <p:tav tm="100000">
                                          <p:val>
                                            <p:fltVal val="1"/>
                                          </p:val>
                                        </p:tav>
                                      </p:tavLst>
                                    </p:anim>
                                    <p:animScale>
                                      <p:cBhvr>
                                        <p:cTn id="100" dur="26">
                                          <p:stCondLst>
                                            <p:cond delay="650"/>
                                          </p:stCondLst>
                                        </p:cTn>
                                        <p:tgtEl>
                                          <p:spTgt spid="11">
                                            <p:txEl>
                                              <p:pRg st="10" end="10"/>
                                            </p:txEl>
                                          </p:spTgt>
                                        </p:tgtEl>
                                      </p:cBhvr>
                                      <p:to x="100000" y="60000"/>
                                    </p:animScale>
                                    <p:animScale>
                                      <p:cBhvr>
                                        <p:cTn id="101" dur="166" decel="50000">
                                          <p:stCondLst>
                                            <p:cond delay="676"/>
                                          </p:stCondLst>
                                        </p:cTn>
                                        <p:tgtEl>
                                          <p:spTgt spid="11">
                                            <p:txEl>
                                              <p:pRg st="10" end="10"/>
                                            </p:txEl>
                                          </p:spTgt>
                                        </p:tgtEl>
                                      </p:cBhvr>
                                      <p:to x="100000" y="100000"/>
                                    </p:animScale>
                                    <p:animScale>
                                      <p:cBhvr>
                                        <p:cTn id="102" dur="26">
                                          <p:stCondLst>
                                            <p:cond delay="1312"/>
                                          </p:stCondLst>
                                        </p:cTn>
                                        <p:tgtEl>
                                          <p:spTgt spid="11">
                                            <p:txEl>
                                              <p:pRg st="10" end="10"/>
                                            </p:txEl>
                                          </p:spTgt>
                                        </p:tgtEl>
                                      </p:cBhvr>
                                      <p:to x="100000" y="80000"/>
                                    </p:animScale>
                                    <p:animScale>
                                      <p:cBhvr>
                                        <p:cTn id="103" dur="166" decel="50000">
                                          <p:stCondLst>
                                            <p:cond delay="1338"/>
                                          </p:stCondLst>
                                        </p:cTn>
                                        <p:tgtEl>
                                          <p:spTgt spid="11">
                                            <p:txEl>
                                              <p:pRg st="10" end="10"/>
                                            </p:txEl>
                                          </p:spTgt>
                                        </p:tgtEl>
                                      </p:cBhvr>
                                      <p:to x="100000" y="100000"/>
                                    </p:animScale>
                                    <p:animScale>
                                      <p:cBhvr>
                                        <p:cTn id="104" dur="26">
                                          <p:stCondLst>
                                            <p:cond delay="1642"/>
                                          </p:stCondLst>
                                        </p:cTn>
                                        <p:tgtEl>
                                          <p:spTgt spid="11">
                                            <p:txEl>
                                              <p:pRg st="10" end="10"/>
                                            </p:txEl>
                                          </p:spTgt>
                                        </p:tgtEl>
                                      </p:cBhvr>
                                      <p:to x="100000" y="90000"/>
                                    </p:animScale>
                                    <p:animScale>
                                      <p:cBhvr>
                                        <p:cTn id="105" dur="166" decel="50000">
                                          <p:stCondLst>
                                            <p:cond delay="1668"/>
                                          </p:stCondLst>
                                        </p:cTn>
                                        <p:tgtEl>
                                          <p:spTgt spid="11">
                                            <p:txEl>
                                              <p:pRg st="10" end="10"/>
                                            </p:txEl>
                                          </p:spTgt>
                                        </p:tgtEl>
                                      </p:cBhvr>
                                      <p:to x="100000" y="100000"/>
                                    </p:animScale>
                                    <p:animScale>
                                      <p:cBhvr>
                                        <p:cTn id="106" dur="26">
                                          <p:stCondLst>
                                            <p:cond delay="1808"/>
                                          </p:stCondLst>
                                        </p:cTn>
                                        <p:tgtEl>
                                          <p:spTgt spid="11">
                                            <p:txEl>
                                              <p:pRg st="10" end="10"/>
                                            </p:txEl>
                                          </p:spTgt>
                                        </p:tgtEl>
                                      </p:cBhvr>
                                      <p:to x="100000" y="95000"/>
                                    </p:animScale>
                                    <p:animScale>
                                      <p:cBhvr>
                                        <p:cTn id="107" dur="166" decel="50000">
                                          <p:stCondLst>
                                            <p:cond delay="1834"/>
                                          </p:stCondLst>
                                        </p:cTn>
                                        <p:tgtEl>
                                          <p:spTgt spid="11">
                                            <p:txEl>
                                              <p:pRg st="10" end="1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195230" y="259809"/>
            <a:ext cx="17897539" cy="9767382"/>
            <a:chOff x="0" y="0"/>
            <a:chExt cx="23863386" cy="13023176"/>
          </a:xfrm>
        </p:grpSpPr>
        <p:sp>
          <p:nvSpPr>
            <p:cNvPr id="3" name="Freeform 3"/>
            <p:cNvSpPr/>
            <p:nvPr/>
          </p:nvSpPr>
          <p:spPr>
            <a:xfrm flipV="1">
              <a:off x="0" y="0"/>
              <a:ext cx="3599132" cy="6511588"/>
            </a:xfrm>
            <a:custGeom>
              <a:avLst/>
              <a:gdLst/>
              <a:ahLst/>
              <a:cxnLst/>
              <a:rect l="l" t="t" r="r" b="b"/>
              <a:pathLst>
                <a:path w="3599132" h="6511588">
                  <a:moveTo>
                    <a:pt x="0" y="6511588"/>
                  </a:moveTo>
                  <a:lnTo>
                    <a:pt x="3599132" y="6511588"/>
                  </a:lnTo>
                  <a:lnTo>
                    <a:pt x="3599132" y="0"/>
                  </a:lnTo>
                  <a:lnTo>
                    <a:pt x="0" y="0"/>
                  </a:lnTo>
                  <a:lnTo>
                    <a:pt x="0" y="651158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4" name="Freeform 4"/>
            <p:cNvSpPr/>
            <p:nvPr/>
          </p:nvSpPr>
          <p:spPr>
            <a:xfrm flipH="1" flipV="1">
              <a:off x="20264253" y="0"/>
              <a:ext cx="3599132" cy="6511588"/>
            </a:xfrm>
            <a:custGeom>
              <a:avLst/>
              <a:gdLst/>
              <a:ahLst/>
              <a:cxnLst/>
              <a:rect l="l" t="t" r="r" b="b"/>
              <a:pathLst>
                <a:path w="3599132" h="6511588">
                  <a:moveTo>
                    <a:pt x="3599133" y="6511588"/>
                  </a:moveTo>
                  <a:lnTo>
                    <a:pt x="0" y="6511588"/>
                  </a:lnTo>
                  <a:lnTo>
                    <a:pt x="0" y="0"/>
                  </a:lnTo>
                  <a:lnTo>
                    <a:pt x="3599133" y="0"/>
                  </a:lnTo>
                  <a:lnTo>
                    <a:pt x="3599133" y="651158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0" y="6511588"/>
              <a:ext cx="3599132" cy="6511588"/>
            </a:xfrm>
            <a:custGeom>
              <a:avLst/>
              <a:gdLst/>
              <a:ahLst/>
              <a:cxnLst/>
              <a:rect l="l" t="t" r="r" b="b"/>
              <a:pathLst>
                <a:path w="3599132" h="6511588">
                  <a:moveTo>
                    <a:pt x="0" y="0"/>
                  </a:moveTo>
                  <a:lnTo>
                    <a:pt x="3599132" y="0"/>
                  </a:lnTo>
                  <a:lnTo>
                    <a:pt x="3599132" y="6511588"/>
                  </a:lnTo>
                  <a:lnTo>
                    <a:pt x="0" y="65115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20264253" y="6511588"/>
              <a:ext cx="3599132" cy="6511588"/>
            </a:xfrm>
            <a:custGeom>
              <a:avLst/>
              <a:gdLst/>
              <a:ahLst/>
              <a:cxnLst/>
              <a:rect l="l" t="t" r="r" b="b"/>
              <a:pathLst>
                <a:path w="3599132" h="6511588">
                  <a:moveTo>
                    <a:pt x="3599133" y="0"/>
                  </a:moveTo>
                  <a:lnTo>
                    <a:pt x="0" y="0"/>
                  </a:lnTo>
                  <a:lnTo>
                    <a:pt x="0" y="6511588"/>
                  </a:lnTo>
                  <a:lnTo>
                    <a:pt x="3599133" y="6511588"/>
                  </a:lnTo>
                  <a:lnTo>
                    <a:pt x="359913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8" name="TextBox 8"/>
          <p:cNvSpPr txBox="1"/>
          <p:nvPr/>
        </p:nvSpPr>
        <p:spPr>
          <a:xfrm>
            <a:off x="446673" y="975953"/>
            <a:ext cx="17394654" cy="1538883"/>
          </a:xfrm>
          <a:prstGeom prst="rect">
            <a:avLst/>
          </a:prstGeom>
        </p:spPr>
        <p:txBody>
          <a:bodyPr wrap="square" lIns="0" tIns="0" rIns="0" bIns="0" rtlCol="0" anchor="t">
            <a:spAutoFit/>
          </a:bodyPr>
          <a:lstStyle/>
          <a:p>
            <a:pPr algn="ctr">
              <a:lnSpc>
                <a:spcPts val="11999"/>
              </a:lnSpc>
              <a:spcBef>
                <a:spcPct val="0"/>
              </a:spcBef>
            </a:pPr>
            <a:r>
              <a:rPr lang="en-US" sz="9999" dirty="0">
                <a:solidFill>
                  <a:srgbClr val="FFF9F3"/>
                </a:solidFill>
                <a:latin typeface="Homemade Apple"/>
              </a:rPr>
              <a:t>2. </a:t>
            </a:r>
            <a:r>
              <a:rPr lang="en-US" sz="9999" dirty="0" err="1">
                <a:solidFill>
                  <a:srgbClr val="FFF9F3"/>
                </a:solidFill>
                <a:latin typeface="Homemade Apple"/>
              </a:rPr>
              <a:t>Nhân</a:t>
            </a:r>
            <a:r>
              <a:rPr lang="en-US" sz="9999" dirty="0">
                <a:solidFill>
                  <a:srgbClr val="FFF9F3"/>
                </a:solidFill>
                <a:latin typeface="Homemade Apple"/>
              </a:rPr>
              <a:t> </a:t>
            </a:r>
            <a:r>
              <a:rPr lang="en-US" sz="9999" dirty="0" err="1">
                <a:solidFill>
                  <a:srgbClr val="FFF9F3"/>
                </a:solidFill>
                <a:latin typeface="Homemade Apple"/>
              </a:rPr>
              <a:t>vật</a:t>
            </a:r>
            <a:r>
              <a:rPr lang="en-US" sz="9999" dirty="0">
                <a:solidFill>
                  <a:srgbClr val="FFF9F3"/>
                </a:solidFill>
                <a:latin typeface="Homemade Apple"/>
              </a:rPr>
              <a:t> </a:t>
            </a:r>
            <a:r>
              <a:rPr lang="en-US" sz="9999" dirty="0" err="1">
                <a:solidFill>
                  <a:srgbClr val="FFF9F3"/>
                </a:solidFill>
                <a:latin typeface="Homemade Apple"/>
              </a:rPr>
              <a:t>Phương</a:t>
            </a:r>
            <a:r>
              <a:rPr lang="en-US" sz="9999" dirty="0">
                <a:solidFill>
                  <a:srgbClr val="FFF9F3"/>
                </a:solidFill>
                <a:latin typeface="Homemade Apple"/>
              </a:rPr>
              <a:t> </a:t>
            </a:r>
            <a:r>
              <a:rPr lang="en-US" sz="9999" dirty="0" err="1">
                <a:solidFill>
                  <a:srgbClr val="FFF9F3"/>
                </a:solidFill>
                <a:latin typeface="Homemade Apple"/>
              </a:rPr>
              <a:t>Định</a:t>
            </a:r>
            <a:endParaRPr lang="en-US" sz="9999" dirty="0">
              <a:solidFill>
                <a:srgbClr val="FFF9F3"/>
              </a:solidFill>
              <a:latin typeface="Homemade Apple"/>
            </a:endParaRPr>
          </a:p>
        </p:txBody>
      </p:sp>
      <p:sp>
        <p:nvSpPr>
          <p:cNvPr id="10" name="TextBox 10"/>
          <p:cNvSpPr txBox="1"/>
          <p:nvPr/>
        </p:nvSpPr>
        <p:spPr>
          <a:xfrm>
            <a:off x="893346" y="2420683"/>
            <a:ext cx="5227232" cy="1513235"/>
          </a:xfrm>
          <a:prstGeom prst="rect">
            <a:avLst/>
          </a:prstGeom>
        </p:spPr>
        <p:txBody>
          <a:bodyPr lIns="0" tIns="0" rIns="0" bIns="0" rtlCol="0" anchor="t">
            <a:spAutoFit/>
          </a:bodyPr>
          <a:lstStyle/>
          <a:p>
            <a:pPr marL="0" lvl="0" indent="0" algn="ctr">
              <a:lnSpc>
                <a:spcPts val="5880"/>
              </a:lnSpc>
              <a:spcBef>
                <a:spcPct val="0"/>
              </a:spcBef>
            </a:pPr>
            <a:endParaRPr dirty="0"/>
          </a:p>
          <a:p>
            <a:pPr marL="0" lvl="0" indent="0" algn="ctr">
              <a:lnSpc>
                <a:spcPts val="5880"/>
              </a:lnSpc>
              <a:spcBef>
                <a:spcPct val="0"/>
              </a:spcBef>
            </a:pPr>
            <a:endParaRPr lang="en-US" sz="4200" u="none" dirty="0">
              <a:solidFill>
                <a:srgbClr val="FFF9F3"/>
              </a:solidFill>
              <a:latin typeface="Homemade Apple"/>
            </a:endParaRPr>
          </a:p>
        </p:txBody>
      </p:sp>
      <p:sp>
        <p:nvSpPr>
          <p:cNvPr id="7" name="Freeform 2">
            <a:extLst>
              <a:ext uri="{FF2B5EF4-FFF2-40B4-BE49-F238E27FC236}">
                <a16:creationId xmlns:a16="http://schemas.microsoft.com/office/drawing/2014/main" id="{44488CC9-C529-D4BB-EFB8-0B6D79D6837C}"/>
              </a:ext>
            </a:extLst>
          </p:cNvPr>
          <p:cNvSpPr/>
          <p:nvPr/>
        </p:nvSpPr>
        <p:spPr>
          <a:xfrm>
            <a:off x="14920431" y="8206147"/>
            <a:ext cx="3645323" cy="2209800"/>
          </a:xfrm>
          <a:custGeom>
            <a:avLst/>
            <a:gdLst/>
            <a:ahLst/>
            <a:cxnLst/>
            <a:rect l="l" t="t" r="r" b="b"/>
            <a:pathLst>
              <a:path w="9436523" h="5007684">
                <a:moveTo>
                  <a:pt x="0" y="0"/>
                </a:moveTo>
                <a:lnTo>
                  <a:pt x="9436523" y="0"/>
                </a:lnTo>
                <a:lnTo>
                  <a:pt x="9436523" y="5007684"/>
                </a:lnTo>
                <a:lnTo>
                  <a:pt x="0" y="50076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88E98597-52A0-E7BF-F5CB-5DC5039D68E2}"/>
              </a:ext>
            </a:extLst>
          </p:cNvPr>
          <p:cNvSpPr txBox="1"/>
          <p:nvPr/>
        </p:nvSpPr>
        <p:spPr>
          <a:xfrm>
            <a:off x="893346" y="2226040"/>
            <a:ext cx="16995450" cy="4272965"/>
          </a:xfrm>
          <a:prstGeom prst="rect">
            <a:avLst/>
          </a:prstGeom>
          <a:noFill/>
        </p:spPr>
        <p:txBody>
          <a:bodyPr wrap="square">
            <a:spAutoFit/>
          </a:bodyPr>
          <a:lstStyle/>
          <a:p>
            <a:pPr marL="0" marR="0">
              <a:spcBef>
                <a:spcPts val="750"/>
              </a:spcBef>
              <a:spcAft>
                <a:spcPts val="1200"/>
              </a:spcAft>
            </a:pPr>
            <a:r>
              <a:rPr lang="en-US" sz="3000" b="1" dirty="0">
                <a:solidFill>
                  <a:schemeClr val="accent2">
                    <a:lumMod val="20000"/>
                    <a:lumOff val="80000"/>
                  </a:schemeClr>
                </a:solidFill>
                <a:effectLst/>
                <a:latin typeface="Abadi" panose="020B0604020104020204" pitchFamily="34" charset="0"/>
                <a:ea typeface="Times New Roman" panose="02020603050405020304" pitchFamily="18" charset="0"/>
              </a:rPr>
              <a:t> * Tinh </a:t>
            </a:r>
            <a:r>
              <a:rPr lang="en-US" sz="3000" b="1" dirty="0" err="1">
                <a:solidFill>
                  <a:schemeClr val="accent2">
                    <a:lumMod val="20000"/>
                    <a:lumOff val="80000"/>
                  </a:schemeClr>
                </a:solidFill>
                <a:effectLst/>
                <a:latin typeface="Abadi" panose="020B0604020104020204" pitchFamily="34" charset="0"/>
                <a:ea typeface="Times New Roman" panose="02020603050405020304" pitchFamily="18" charset="0"/>
              </a:rPr>
              <a:t>thần</a:t>
            </a:r>
            <a:r>
              <a:rPr lang="en-US" sz="3000" b="1" dirty="0">
                <a:solidFill>
                  <a:schemeClr val="accent2">
                    <a:lumMod val="20000"/>
                    <a:lumOff val="80000"/>
                  </a:schemeClr>
                </a:solidFill>
                <a:effectLst/>
                <a:latin typeface="Abadi" panose="020B0604020104020204" pitchFamily="34" charset="0"/>
                <a:ea typeface="Times New Roman" panose="02020603050405020304" pitchFamily="18" charset="0"/>
              </a:rPr>
              <a:t> </a:t>
            </a:r>
            <a:r>
              <a:rPr lang="en-US" sz="3000" b="1" dirty="0" err="1">
                <a:solidFill>
                  <a:schemeClr val="accent2">
                    <a:lumMod val="20000"/>
                    <a:lumOff val="80000"/>
                  </a:schemeClr>
                </a:solidFill>
                <a:latin typeface="Abadi" panose="020B0604020104020204" pitchFamily="34" charset="0"/>
                <a:ea typeface="Times New Roman" panose="02020603050405020304" pitchFamily="18" charset="0"/>
              </a:rPr>
              <a:t>dũng</a:t>
            </a:r>
            <a:r>
              <a:rPr lang="en-US" sz="3000" b="1" dirty="0">
                <a:solidFill>
                  <a:schemeClr val="accent2">
                    <a:lumMod val="20000"/>
                    <a:lumOff val="80000"/>
                  </a:schemeClr>
                </a:solidFill>
                <a:effectLst/>
                <a:latin typeface="Abadi" panose="020B0604020104020204" pitchFamily="34" charset="0"/>
                <a:ea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Times New Roman" panose="02020603050405020304" pitchFamily="18" charset="0"/>
              </a:rPr>
              <a:t>cảm</a:t>
            </a:r>
            <a:r>
              <a:rPr lang="en-US" sz="3000" b="1" dirty="0">
                <a:solidFill>
                  <a:schemeClr val="accent2">
                    <a:lumMod val="20000"/>
                    <a:lumOff val="80000"/>
                  </a:schemeClr>
                </a:solidFill>
                <a:effectLst/>
                <a:latin typeface="Abadi" panose="020B0604020104020204" pitchFamily="34" charset="0"/>
                <a:ea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Times New Roman" panose="02020603050405020304" pitchFamily="18" charset="0"/>
              </a:rPr>
              <a:t>kháng</a:t>
            </a:r>
            <a:r>
              <a:rPr lang="en-US" sz="3000" b="1" dirty="0">
                <a:solidFill>
                  <a:schemeClr val="accent2">
                    <a:lumMod val="20000"/>
                    <a:lumOff val="80000"/>
                  </a:schemeClr>
                </a:solidFill>
                <a:effectLst/>
                <a:latin typeface="Abadi" panose="020B0604020104020204" pitchFamily="34" charset="0"/>
                <a:ea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Times New Roman" panose="02020603050405020304" pitchFamily="18" charset="0"/>
              </a:rPr>
              <a:t>chiến</a:t>
            </a:r>
            <a:r>
              <a:rPr lang="en-US" sz="3000" b="1" dirty="0">
                <a:solidFill>
                  <a:schemeClr val="accent2">
                    <a:lumMod val="20000"/>
                    <a:lumOff val="80000"/>
                  </a:schemeClr>
                </a:solidFill>
                <a:effectLst/>
                <a:latin typeface="Abadi" panose="020B0604020104020204" pitchFamily="34" charset="0"/>
                <a:ea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Times New Roman" panose="02020603050405020304" pitchFamily="18" charset="0"/>
              </a:rPr>
              <a:t>của</a:t>
            </a:r>
            <a:r>
              <a:rPr lang="en-US" sz="3000" b="1" dirty="0">
                <a:solidFill>
                  <a:schemeClr val="accent2">
                    <a:lumMod val="20000"/>
                    <a:lumOff val="80000"/>
                  </a:schemeClr>
                </a:solidFill>
                <a:effectLst/>
                <a:latin typeface="Abadi" panose="020B0604020104020204" pitchFamily="34" charset="0"/>
                <a:ea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Times New Roman" panose="02020603050405020304" pitchFamily="18" charset="0"/>
              </a:rPr>
              <a:t>một</a:t>
            </a:r>
            <a:r>
              <a:rPr lang="en-US" sz="3000" b="1" dirty="0">
                <a:solidFill>
                  <a:schemeClr val="accent2">
                    <a:lumMod val="20000"/>
                    <a:lumOff val="80000"/>
                  </a:schemeClr>
                </a:solidFill>
                <a:effectLst/>
                <a:latin typeface="Abadi" panose="020B0604020104020204" pitchFamily="34" charset="0"/>
                <a:ea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Times New Roman" panose="02020603050405020304" pitchFamily="18" charset="0"/>
              </a:rPr>
              <a:t>người</a:t>
            </a:r>
            <a:r>
              <a:rPr lang="en-US" sz="3000" b="1" dirty="0">
                <a:solidFill>
                  <a:schemeClr val="accent2">
                    <a:lumMod val="20000"/>
                    <a:lumOff val="80000"/>
                  </a:schemeClr>
                </a:solidFill>
                <a:effectLst/>
                <a:latin typeface="Abadi" panose="020B0604020104020204" pitchFamily="34" charset="0"/>
                <a:ea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Times New Roman" panose="02020603050405020304" pitchFamily="18" charset="0"/>
              </a:rPr>
              <a:t>lính</a:t>
            </a:r>
            <a:r>
              <a:rPr lang="en-US" sz="3000" b="1" dirty="0">
                <a:solidFill>
                  <a:schemeClr val="accent2">
                    <a:lumMod val="20000"/>
                    <a:lumOff val="80000"/>
                  </a:schemeClr>
                </a:solidFill>
                <a:effectLst/>
                <a:latin typeface="Abadi" panose="020B0604020104020204" pitchFamily="34" charset="0"/>
                <a:ea typeface="Times New Roman" panose="02020603050405020304" pitchFamily="18" charset="0"/>
              </a:rPr>
              <a:t>:</a:t>
            </a:r>
            <a:endParaRPr lang="en-US" sz="3000" dirty="0">
              <a:solidFill>
                <a:schemeClr val="accent2">
                  <a:lumMod val="20000"/>
                  <a:lumOff val="80000"/>
                </a:schemeClr>
              </a:solidFill>
              <a:effectLst/>
              <a:latin typeface="Abadi" panose="020B0604020104020204" pitchFamily="34" charset="0"/>
              <a:ea typeface="Times New Roman" panose="02020603050405020304" pitchFamily="18" charset="0"/>
            </a:endParaRPr>
          </a:p>
          <a:p>
            <a:pPr marL="0" marR="0">
              <a:spcBef>
                <a:spcPts val="750"/>
              </a:spcBef>
              <a:spcAft>
                <a:spcPts val="1200"/>
              </a:spcAft>
            </a:pP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Phương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Định</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là</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một</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cô</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gái</a:t>
            </a:r>
            <a:r>
              <a:rPr lang="en-US" sz="3000" dirty="0">
                <a:solidFill>
                  <a:schemeClr val="bg1"/>
                </a:solidFill>
                <a:effectLst/>
                <a:latin typeface="Abadi" panose="020B0604020104020204" pitchFamily="34" charset="0"/>
                <a:ea typeface="Times New Roman" panose="02020603050405020304" pitchFamily="18" charset="0"/>
              </a:rPr>
              <a:t> Hà </a:t>
            </a:r>
            <a:r>
              <a:rPr lang="en-US" sz="3000" dirty="0" err="1">
                <a:solidFill>
                  <a:schemeClr val="bg1"/>
                </a:solidFill>
                <a:effectLst/>
                <a:latin typeface="Abadi" panose="020B0604020104020204" pitchFamily="34" charset="0"/>
                <a:ea typeface="Times New Roman" panose="02020603050405020304" pitchFamily="18" charset="0"/>
              </a:rPr>
              <a:t>Nội</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đã</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xung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phong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vào</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chiến</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trường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sẵn</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sàng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chiến</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đấu</a:t>
            </a:r>
            <a:r>
              <a:rPr lang="en-US" sz="3000" dirty="0">
                <a:solidFill>
                  <a:schemeClr val="bg1"/>
                </a:solidFill>
                <a:effectLst/>
                <a:latin typeface="Abadi" panose="020B0604020104020204" pitchFamily="34" charset="0"/>
                <a:ea typeface="Times New Roman" panose="02020603050405020304" pitchFamily="18" charset="0"/>
              </a:rPr>
              <a:t>, hi </a:t>
            </a:r>
            <a:r>
              <a:rPr lang="en-US" sz="3000" dirty="0" err="1">
                <a:solidFill>
                  <a:schemeClr val="bg1"/>
                </a:solidFill>
                <a:effectLst/>
                <a:latin typeface="Abadi" panose="020B0604020104020204" pitchFamily="34" charset="0"/>
                <a:ea typeface="Times New Roman" panose="02020603050405020304" pitchFamily="18" charset="0"/>
              </a:rPr>
              <a:t>sinh</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Bản</a:t>
            </a:r>
            <a:r>
              <a:rPr lang="en-US" sz="3000" dirty="0">
                <a:solidFill>
                  <a:schemeClr val="bg1"/>
                </a:solidFill>
                <a:effectLst/>
                <a:latin typeface="Abadi" panose="020B0604020104020204" pitchFamily="34" charset="0"/>
                <a:ea typeface="Times New Roman" panose="02020603050405020304" pitchFamily="18" charset="0"/>
              </a:rPr>
              <a:t> than </a:t>
            </a:r>
            <a:r>
              <a:rPr lang="en-US" sz="3000" dirty="0" err="1">
                <a:solidFill>
                  <a:schemeClr val="bg1"/>
                </a:solidFill>
                <a:effectLst/>
                <a:latin typeface="Abadi" panose="020B0604020104020204" pitchFamily="34" charset="0"/>
                <a:ea typeface="Times New Roman" panose="02020603050405020304" pitchFamily="18" charset="0"/>
              </a:rPr>
              <a:t>sự</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lên</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đường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ấy</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đã</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là</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một</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sự</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dũng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cảm</a:t>
            </a:r>
            <a:endParaRPr lang="en-US" sz="3000" dirty="0">
              <a:solidFill>
                <a:schemeClr val="bg1"/>
              </a:solidFill>
              <a:effectLst/>
              <a:latin typeface="Abadi" panose="020B0604020104020204" pitchFamily="34" charset="0"/>
              <a:ea typeface="Times New Roman" panose="02020603050405020304" pitchFamily="18" charset="0"/>
            </a:endParaRPr>
          </a:p>
          <a:p>
            <a:pPr marL="0" marR="0">
              <a:spcBef>
                <a:spcPts val="750"/>
              </a:spcBef>
              <a:spcAft>
                <a:spcPts val="1200"/>
              </a:spcAft>
            </a:pP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Sự</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dũng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cảm</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của</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Phương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Định</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thể</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hiện</a:t>
            </a:r>
            <a:r>
              <a:rPr lang="en-US" sz="3000" dirty="0">
                <a:solidFill>
                  <a:schemeClr val="bg1"/>
                </a:solidFill>
                <a:effectLst/>
                <a:latin typeface="Abadi" panose="020B0604020104020204" pitchFamily="34" charset="0"/>
                <a:ea typeface="Times New Roman" panose="02020603050405020304" pitchFamily="18" charset="0"/>
              </a:rPr>
              <a:t> ở </a:t>
            </a:r>
            <a:r>
              <a:rPr lang="en-US" sz="3000" dirty="0" err="1">
                <a:solidFill>
                  <a:schemeClr val="bg1"/>
                </a:solidFill>
                <a:effectLst/>
                <a:latin typeface="Abadi" panose="020B0604020104020204" pitchFamily="34" charset="0"/>
                <a:ea typeface="Times New Roman" panose="02020603050405020304" pitchFamily="18" charset="0"/>
              </a:rPr>
              <a:t>công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việc</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hằng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ngày</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của</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cô</a:t>
            </a:r>
            <a:r>
              <a:rPr lang="en-US" sz="3000" dirty="0">
                <a:solidFill>
                  <a:schemeClr val="bg1"/>
                </a:solidFill>
                <a:effectLst/>
                <a:latin typeface="Abadi" panose="020B0604020104020204" pitchFamily="34" charset="0"/>
                <a:ea typeface="Times New Roman" panose="02020603050405020304" pitchFamily="18" charset="0"/>
              </a:rPr>
              <a:t> ở </a:t>
            </a:r>
            <a:r>
              <a:rPr lang="en-US" sz="3000" dirty="0" err="1">
                <a:solidFill>
                  <a:schemeClr val="bg1"/>
                </a:solidFill>
                <a:effectLst/>
                <a:latin typeface="Abadi" panose="020B0604020104020204" pitchFamily="34" charset="0"/>
                <a:ea typeface="Times New Roman" panose="02020603050405020304" pitchFamily="18" charset="0"/>
              </a:rPr>
              <a:t>trên</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chiến</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trường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chạy</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trên</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cao</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điểm</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cả</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ngày</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lẫn</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đêm</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công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việc</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nguy</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hiểm</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gian</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khổ</a:t>
            </a:r>
            <a:endParaRPr lang="en-US" sz="3000" dirty="0">
              <a:solidFill>
                <a:schemeClr val="bg1"/>
              </a:solidFill>
              <a:effectLst/>
              <a:latin typeface="Abadi" panose="020B0604020104020204" pitchFamily="34" charset="0"/>
              <a:ea typeface="Times New Roman" panose="02020603050405020304" pitchFamily="18" charset="0"/>
            </a:endParaRPr>
          </a:p>
          <a:p>
            <a:pPr marL="342900" marR="0" lvl="0" indent="-342900">
              <a:spcBef>
                <a:spcPts val="750"/>
              </a:spcBef>
              <a:spcAft>
                <a:spcPts val="1200"/>
              </a:spcAft>
              <a:buFont typeface="Wingdings" panose="05000000000000000000" pitchFamily="2" charset="2"/>
              <a:buChar char=""/>
            </a:pP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Phương</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Định</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cùng</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với</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những</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đồng</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đội</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luôn</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hoàn</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thành</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xuất</a:t>
            </a:r>
            <a:r>
              <a:rPr lang="en-US" sz="3000" b="1"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rPr>
              <a:t>sắc</a:t>
            </a:r>
            <a:endParaRPr lang="en-US" sz="3000" dirty="0">
              <a:solidFill>
                <a:schemeClr val="accent2">
                  <a:lumMod val="20000"/>
                  <a:lumOff val="80000"/>
                </a:schemeClr>
              </a:solidFill>
              <a:effectLst/>
              <a:latin typeface="Abadi" panose="020B0604020104020204" pitchFamily="34" charset="0"/>
              <a:ea typeface="Calibri" panose="020F0502020204030204" pitchFamily="34" charset="0"/>
              <a:cs typeface="Times New Roman" panose="02020603050405020304" pitchFamily="18" charset="0"/>
            </a:endParaRPr>
          </a:p>
          <a:p>
            <a:pPr marL="0" marR="0">
              <a:spcBef>
                <a:spcPts val="750"/>
              </a:spcBef>
              <a:spcAft>
                <a:spcPts val="1200"/>
              </a:spcAft>
            </a:pPr>
            <a:endParaRPr lang="en-US" sz="2500" dirty="0"/>
          </a:p>
        </p:txBody>
      </p:sp>
      <p:sp>
        <p:nvSpPr>
          <p:cNvPr id="14" name="TextBox 13">
            <a:extLst>
              <a:ext uri="{FF2B5EF4-FFF2-40B4-BE49-F238E27FC236}">
                <a16:creationId xmlns:a16="http://schemas.microsoft.com/office/drawing/2014/main" id="{8CC48B81-CC10-40EF-3553-3A4704735A1D}"/>
              </a:ext>
            </a:extLst>
          </p:cNvPr>
          <p:cNvSpPr txBox="1"/>
          <p:nvPr/>
        </p:nvSpPr>
        <p:spPr>
          <a:xfrm>
            <a:off x="893346" y="5849691"/>
            <a:ext cx="14500073" cy="4811574"/>
          </a:xfrm>
          <a:prstGeom prst="rect">
            <a:avLst/>
          </a:prstGeom>
          <a:noFill/>
        </p:spPr>
        <p:txBody>
          <a:bodyPr wrap="square">
            <a:spAutoFit/>
          </a:bodyPr>
          <a:lstStyle/>
          <a:p>
            <a:pPr marL="0" marR="0">
              <a:spcBef>
                <a:spcPts val="750"/>
              </a:spcBef>
              <a:spcAft>
                <a:spcPts val="1200"/>
              </a:spcAft>
            </a:pPr>
            <a:r>
              <a:rPr lang="en-US" sz="3000" dirty="0">
                <a:solidFill>
                  <a:schemeClr val="bg1"/>
                </a:solidFill>
                <a:effectLst/>
                <a:latin typeface="Abadi" panose="020B0604020104020204" pitchFamily="34" charset="0"/>
                <a:ea typeface="Times New Roman" panose="02020603050405020304" pitchFamily="18" charset="0"/>
              </a:rPr>
              <a:t>-Trong </a:t>
            </a:r>
            <a:r>
              <a:rPr lang="en-US" sz="3000" dirty="0" err="1">
                <a:solidFill>
                  <a:schemeClr val="bg1"/>
                </a:solidFill>
                <a:effectLst/>
                <a:latin typeface="Abadi" panose="020B0604020104020204" pitchFamily="34" charset="0"/>
                <a:ea typeface="Times New Roman" panose="02020603050405020304" pitchFamily="18" charset="0"/>
              </a:rPr>
              <a:t>một</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lần</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phá</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bom</a:t>
            </a:r>
            <a:r>
              <a:rPr lang="en-US" sz="3000" dirty="0">
                <a:solidFill>
                  <a:schemeClr val="bg1"/>
                </a:solidFill>
                <a:effectLst/>
                <a:latin typeface="Abadi" panose="020B0604020104020204" pitchFamily="34" charset="0"/>
                <a:ea typeface="Times New Roman" panose="02020603050405020304" pitchFamily="18" charset="0"/>
              </a:rPr>
              <a:t>:</a:t>
            </a:r>
            <a:r>
              <a:rPr lang="en-US" sz="3000" dirty="0">
                <a:solidFill>
                  <a:schemeClr val="bg1"/>
                </a:solidFill>
                <a:latin typeface="Abadi" panose="020B0604020104020204" pitchFamily="34" charset="0"/>
                <a:ea typeface="Times New Roman" panose="02020603050405020304" pitchFamily="18" charset="0"/>
              </a:rPr>
              <a:t> </a:t>
            </a:r>
          </a:p>
          <a:p>
            <a:pPr marL="0" marR="0">
              <a:spcBef>
                <a:spcPts val="750"/>
              </a:spcBef>
              <a:spcAft>
                <a:spcPts val="1200"/>
              </a:spcAft>
            </a:pPr>
            <a:r>
              <a:rPr lang="en-US" sz="3000" dirty="0">
                <a:solidFill>
                  <a:schemeClr val="bg1"/>
                </a:solidFill>
                <a:effectLst/>
                <a:latin typeface="Abadi" panose="020B0604020104020204" pitchFamily="34" charset="0"/>
                <a:ea typeface="Times New Roman" panose="02020603050405020304" pitchFamily="18" charset="0"/>
              </a:rPr>
              <a:t>+ Quang </a:t>
            </a:r>
            <a:r>
              <a:rPr lang="en-US" sz="3000" dirty="0" err="1">
                <a:solidFill>
                  <a:schemeClr val="bg1"/>
                </a:solidFill>
                <a:effectLst/>
                <a:latin typeface="Abadi" panose="020B0604020104020204" pitchFamily="34" charset="0"/>
                <a:ea typeface="Times New Roman" panose="02020603050405020304" pitchFamily="18" charset="0"/>
              </a:rPr>
              <a:t>cảnh</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vắng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lằng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xơ</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xác</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đất</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nóng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khói</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đen</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che</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đi</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người</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từ</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xa</a:t>
            </a:r>
            <a:r>
              <a:rPr lang="en-US" sz="3000" dirty="0">
                <a:solidFill>
                  <a:schemeClr val="bg1"/>
                </a:solidFill>
                <a:effectLst/>
                <a:latin typeface="Abadi" panose="020B0604020104020204" pitchFamily="34" charset="0"/>
                <a:ea typeface="Times New Roman" panose="02020603050405020304" pitchFamily="18" charset="0"/>
              </a:rPr>
              <a:t> =&gt; </a:t>
            </a:r>
            <a:r>
              <a:rPr lang="en-US" sz="3000" dirty="0" err="1">
                <a:solidFill>
                  <a:schemeClr val="bg1"/>
                </a:solidFill>
                <a:effectLst/>
                <a:latin typeface="Abadi" panose="020B0604020104020204" pitchFamily="34" charset="0"/>
                <a:ea typeface="Times New Roman" panose="02020603050405020304" pitchFamily="18" charset="0"/>
              </a:rPr>
              <a:t>ẩn</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chứa</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sự</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nguy</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hiểm</a:t>
            </a:r>
            <a:endParaRPr lang="en-US" sz="3000" dirty="0">
              <a:solidFill>
                <a:schemeClr val="bg1"/>
              </a:solidFill>
              <a:effectLst/>
              <a:latin typeface="Abadi" panose="020B0604020104020204" pitchFamily="34" charset="0"/>
              <a:ea typeface="Times New Roman" panose="02020603050405020304" pitchFamily="18" charset="0"/>
            </a:endParaRPr>
          </a:p>
          <a:p>
            <a:pPr marL="0" marR="0">
              <a:spcBef>
                <a:spcPts val="750"/>
              </a:spcBef>
              <a:spcAft>
                <a:spcPts val="1200"/>
              </a:spcAft>
            </a:pPr>
            <a:r>
              <a:rPr lang="en-US" sz="3000" dirty="0">
                <a:solidFill>
                  <a:schemeClr val="bg1"/>
                </a:solidFill>
                <a:effectLst/>
                <a:latin typeface="Abadi" panose="020B0604020104020204" pitchFamily="34" charset="0"/>
                <a:ea typeface="Times New Roman" panose="02020603050405020304" pitchFamily="18" charset="0"/>
              </a:rPr>
              <a:t>   + </a:t>
            </a:r>
            <a:r>
              <a:rPr lang="en-US" sz="3000" dirty="0" err="1">
                <a:solidFill>
                  <a:schemeClr val="bg1"/>
                </a:solidFill>
                <a:effectLst/>
                <a:latin typeface="Abadi" panose="020B0604020104020204" pitchFamily="34" charset="0"/>
                <a:ea typeface="Times New Roman" panose="02020603050405020304" pitchFamily="18" charset="0"/>
              </a:rPr>
              <a:t>Tâm</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trạng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hành</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động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của</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Phương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Định</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khi</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phá</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bom</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Kiên</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cường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hiên</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ngang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giàu</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lòng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tự</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trọng</a:t>
            </a:r>
            <a:r>
              <a:rPr lang="en-US" sz="3000" dirty="0">
                <a:solidFill>
                  <a:schemeClr val="bg1"/>
                </a:solidFill>
                <a:effectLst/>
                <a:latin typeface="Abadi" panose="020B0604020104020204" pitchFamily="34" charset="0"/>
                <a:ea typeface="Times New Roman" panose="02020603050405020304" pitchFamily="18" charset="0"/>
              </a:rPr>
              <a:t> </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Tôi</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sẽ</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không</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đi</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khom</a:t>
            </a:r>
            <a:r>
              <a:rPr lang="en-US" sz="3000" i="1" dirty="0">
                <a:solidFill>
                  <a:schemeClr val="bg1"/>
                </a:solidFill>
                <a:effectLst/>
                <a:latin typeface="Abadi" panose="020B0604020104020204" pitchFamily="34" charset="0"/>
                <a:ea typeface="Times New Roman" panose="02020603050405020304" pitchFamily="18" charset="0"/>
              </a:rPr>
              <a:t>. ”</a:t>
            </a:r>
            <a:endParaRPr lang="en-US" sz="3000" dirty="0">
              <a:solidFill>
                <a:schemeClr val="bg1"/>
              </a:solidFill>
              <a:effectLst/>
              <a:latin typeface="Abadi" panose="020B0604020104020204" pitchFamily="34" charset="0"/>
              <a:ea typeface="Times New Roman" panose="02020603050405020304" pitchFamily="18" charset="0"/>
            </a:endParaRPr>
          </a:p>
          <a:p>
            <a:pPr marL="0" marR="0">
              <a:spcBef>
                <a:spcPts val="750"/>
              </a:spcBef>
              <a:spcAft>
                <a:spcPts val="1200"/>
              </a:spcAft>
            </a:pPr>
            <a:r>
              <a:rPr lang="en-US" sz="3000" dirty="0">
                <a:solidFill>
                  <a:schemeClr val="bg1"/>
                </a:solidFill>
                <a:effectLst/>
                <a:latin typeface="Abadi" panose="020B0604020104020204" pitchFamily="34" charset="0"/>
                <a:ea typeface="Times New Roman" panose="02020603050405020304" pitchFamily="18" charset="0"/>
              </a:rPr>
              <a:t>   + </a:t>
            </a:r>
            <a:r>
              <a:rPr lang="en-US" sz="3000" dirty="0" err="1">
                <a:solidFill>
                  <a:schemeClr val="bg1"/>
                </a:solidFill>
                <a:effectLst/>
                <a:latin typeface="Abadi" panose="020B0604020104020204" pitchFamily="34" charset="0"/>
                <a:ea typeface="Times New Roman" panose="02020603050405020304" pitchFamily="18" charset="0"/>
              </a:rPr>
              <a:t>Hành</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động</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phá</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bom</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cẩn</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thận</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tỉ</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mỉ</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dứt</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khoát</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thuần</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thục</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nhanh</a:t>
            </a:r>
            <a:r>
              <a:rPr lang="en-US" sz="3000" dirty="0">
                <a:solidFill>
                  <a:schemeClr val="bg1"/>
                </a:solidFill>
                <a:effectLst/>
                <a:latin typeface="Abadi" panose="020B0604020104020204" pitchFamily="34" charset="0"/>
                <a:ea typeface="Times New Roman" panose="02020603050405020304" pitchFamily="18" charset="0"/>
              </a:rPr>
              <a:t> </a:t>
            </a:r>
            <a:r>
              <a:rPr lang="en-US" sz="3000" dirty="0" err="1">
                <a:solidFill>
                  <a:schemeClr val="bg1"/>
                </a:solidFill>
                <a:effectLst/>
                <a:latin typeface="Abadi" panose="020B0604020104020204" pitchFamily="34" charset="0"/>
                <a:ea typeface="Times New Roman" panose="02020603050405020304" pitchFamily="18" charset="0"/>
              </a:rPr>
              <a:t>chóng</a:t>
            </a:r>
            <a:r>
              <a:rPr lang="en-US" sz="3000" dirty="0">
                <a:solidFill>
                  <a:schemeClr val="bg1"/>
                </a:solidFill>
                <a:effectLst/>
                <a:latin typeface="Abadi" panose="020B0604020104020204" pitchFamily="34" charset="0"/>
                <a:ea typeface="Times New Roman" panose="02020603050405020304" pitchFamily="18" charset="0"/>
              </a:rPr>
              <a:t>: </a:t>
            </a:r>
            <a:r>
              <a:rPr lang="en-US" sz="3000" i="1" dirty="0">
                <a:solidFill>
                  <a:schemeClr val="bg1"/>
                </a:solidFill>
                <a:effectLst/>
                <a:latin typeface="Abadi" panose="020B0604020104020204" pitchFamily="34" charset="0"/>
                <a:ea typeface="Times New Roman" panose="02020603050405020304" pitchFamily="18" charset="0"/>
              </a:rPr>
              <a:t>“</a:t>
            </a:r>
            <a:r>
              <a:rPr lang="en-US" sz="3000" i="1" dirty="0" err="1">
                <a:solidFill>
                  <a:schemeClr val="bg1"/>
                </a:solidFill>
                <a:effectLst/>
                <a:latin typeface="Abadi" panose="020B0604020104020204" pitchFamily="34" charset="0"/>
                <a:ea typeface="Times New Roman" panose="02020603050405020304" pitchFamily="18" charset="0"/>
              </a:rPr>
              <a:t>dùng</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xẻng</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nhỏ</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Tôi</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cẩn</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thận</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bỏ</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Tôi</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khỏa</a:t>
            </a:r>
            <a:r>
              <a:rPr lang="en-US" sz="3000" i="1" dirty="0">
                <a:solidFill>
                  <a:schemeClr val="bg1"/>
                </a:solidFill>
                <a:effectLst/>
                <a:latin typeface="Abadi" panose="020B0604020104020204" pitchFamily="34" charset="0"/>
                <a:ea typeface="Times New Roman" panose="02020603050405020304" pitchFamily="18" charset="0"/>
              </a:rPr>
              <a:t> </a:t>
            </a:r>
            <a:r>
              <a:rPr lang="en-US" sz="3000" i="1" dirty="0" err="1">
                <a:solidFill>
                  <a:schemeClr val="bg1"/>
                </a:solidFill>
                <a:effectLst/>
                <a:latin typeface="Abadi" panose="020B0604020104020204" pitchFamily="34" charset="0"/>
                <a:ea typeface="Times New Roman" panose="02020603050405020304" pitchFamily="18" charset="0"/>
              </a:rPr>
              <a:t>đất</a:t>
            </a:r>
            <a:r>
              <a:rPr lang="en-US" sz="3000" i="1" dirty="0">
                <a:solidFill>
                  <a:schemeClr val="bg1"/>
                </a:solidFill>
                <a:effectLst/>
                <a:latin typeface="Abadi" panose="020B0604020104020204" pitchFamily="34" charset="0"/>
                <a:ea typeface="Times New Roman" panose="02020603050405020304" pitchFamily="18" charset="0"/>
              </a:rPr>
              <a:t>…”</a:t>
            </a:r>
          </a:p>
          <a:p>
            <a:pPr marL="0" marR="0">
              <a:spcBef>
                <a:spcPts val="750"/>
              </a:spcBef>
              <a:spcAft>
                <a:spcPts val="1200"/>
              </a:spcAft>
            </a:pPr>
            <a:r>
              <a:rPr lang="en-US" sz="3000" dirty="0">
                <a:solidFill>
                  <a:srgbClr val="000000"/>
                </a:solidFill>
                <a:effectLst/>
                <a:latin typeface="Times New Roman" panose="02020603050405020304" pitchFamily="18" charset="0"/>
                <a:ea typeface="Times New Roman" panose="02020603050405020304" pitchFamily="18" charset="0"/>
              </a:rPr>
              <a:t>   </a:t>
            </a:r>
            <a:endParaRPr lang="en-US" sz="3000" dirty="0"/>
          </a:p>
        </p:txBody>
      </p:sp>
    </p:spTree>
    <p:extLst>
      <p:ext uri="{BB962C8B-B14F-4D97-AF65-F5344CB8AC3E}">
        <p14:creationId xmlns:p14="http://schemas.microsoft.com/office/powerpoint/2010/main" val="770028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additive="base">
                                        <p:cTn id="14"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500"/>
                                        <p:tgtEl>
                                          <p:spTgt spid="1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fade">
                                      <p:cBhvr>
                                        <p:cTn id="25" dur="500"/>
                                        <p:tgtEl>
                                          <p:spTgt spid="1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12">
                                            <p:txEl>
                                              <p:pRg st="3" end="3"/>
                                            </p:txEl>
                                          </p:spTgt>
                                        </p:tgtEl>
                                        <p:attrNameLst>
                                          <p:attrName>style.visibility</p:attrName>
                                        </p:attrNameLst>
                                      </p:cBhvr>
                                      <p:to>
                                        <p:strVal val="visible"/>
                                      </p:to>
                                    </p:set>
                                    <p:animEffect transition="in" filter="wipe(down)">
                                      <p:cBhvr>
                                        <p:cTn id="30" dur="580">
                                          <p:stCondLst>
                                            <p:cond delay="0"/>
                                          </p:stCondLst>
                                        </p:cTn>
                                        <p:tgtEl>
                                          <p:spTgt spid="12">
                                            <p:txEl>
                                              <p:pRg st="3" end="3"/>
                                            </p:txEl>
                                          </p:spTgt>
                                        </p:tgtEl>
                                      </p:cBhvr>
                                    </p:animEffect>
                                    <p:anim calcmode="lin" valueType="num">
                                      <p:cBhvr>
                                        <p:cTn id="31" dur="1822" tmFilter="0,0; 0.14,0.36; 0.43,0.73; 0.71,0.91; 1.0,1.0">
                                          <p:stCondLst>
                                            <p:cond delay="0"/>
                                          </p:stCondLst>
                                        </p:cTn>
                                        <p:tgtEl>
                                          <p:spTgt spid="12">
                                            <p:txEl>
                                              <p:pRg st="3" end="3"/>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2">
                                            <p:txEl>
                                              <p:pRg st="3" end="3"/>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2">
                                            <p:txEl>
                                              <p:pRg st="3" end="3"/>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2">
                                            <p:txEl>
                                              <p:pRg st="3" end="3"/>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2">
                                            <p:txEl>
                                              <p:pRg st="3" end="3"/>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12">
                                            <p:txEl>
                                              <p:pRg st="3" end="3"/>
                                            </p:txEl>
                                          </p:spTgt>
                                        </p:tgtEl>
                                      </p:cBhvr>
                                      <p:to x="100000" y="60000"/>
                                    </p:animScale>
                                    <p:animScale>
                                      <p:cBhvr>
                                        <p:cTn id="37" dur="166" decel="50000">
                                          <p:stCondLst>
                                            <p:cond delay="676"/>
                                          </p:stCondLst>
                                        </p:cTn>
                                        <p:tgtEl>
                                          <p:spTgt spid="12">
                                            <p:txEl>
                                              <p:pRg st="3" end="3"/>
                                            </p:txEl>
                                          </p:spTgt>
                                        </p:tgtEl>
                                      </p:cBhvr>
                                      <p:to x="100000" y="100000"/>
                                    </p:animScale>
                                    <p:animScale>
                                      <p:cBhvr>
                                        <p:cTn id="38" dur="26">
                                          <p:stCondLst>
                                            <p:cond delay="1312"/>
                                          </p:stCondLst>
                                        </p:cTn>
                                        <p:tgtEl>
                                          <p:spTgt spid="12">
                                            <p:txEl>
                                              <p:pRg st="3" end="3"/>
                                            </p:txEl>
                                          </p:spTgt>
                                        </p:tgtEl>
                                      </p:cBhvr>
                                      <p:to x="100000" y="80000"/>
                                    </p:animScale>
                                    <p:animScale>
                                      <p:cBhvr>
                                        <p:cTn id="39" dur="166" decel="50000">
                                          <p:stCondLst>
                                            <p:cond delay="1338"/>
                                          </p:stCondLst>
                                        </p:cTn>
                                        <p:tgtEl>
                                          <p:spTgt spid="12">
                                            <p:txEl>
                                              <p:pRg st="3" end="3"/>
                                            </p:txEl>
                                          </p:spTgt>
                                        </p:tgtEl>
                                      </p:cBhvr>
                                      <p:to x="100000" y="100000"/>
                                    </p:animScale>
                                    <p:animScale>
                                      <p:cBhvr>
                                        <p:cTn id="40" dur="26">
                                          <p:stCondLst>
                                            <p:cond delay="1642"/>
                                          </p:stCondLst>
                                        </p:cTn>
                                        <p:tgtEl>
                                          <p:spTgt spid="12">
                                            <p:txEl>
                                              <p:pRg st="3" end="3"/>
                                            </p:txEl>
                                          </p:spTgt>
                                        </p:tgtEl>
                                      </p:cBhvr>
                                      <p:to x="100000" y="90000"/>
                                    </p:animScale>
                                    <p:animScale>
                                      <p:cBhvr>
                                        <p:cTn id="41" dur="166" decel="50000">
                                          <p:stCondLst>
                                            <p:cond delay="1668"/>
                                          </p:stCondLst>
                                        </p:cTn>
                                        <p:tgtEl>
                                          <p:spTgt spid="12">
                                            <p:txEl>
                                              <p:pRg st="3" end="3"/>
                                            </p:txEl>
                                          </p:spTgt>
                                        </p:tgtEl>
                                      </p:cBhvr>
                                      <p:to x="100000" y="100000"/>
                                    </p:animScale>
                                    <p:animScale>
                                      <p:cBhvr>
                                        <p:cTn id="42" dur="26">
                                          <p:stCondLst>
                                            <p:cond delay="1808"/>
                                          </p:stCondLst>
                                        </p:cTn>
                                        <p:tgtEl>
                                          <p:spTgt spid="12">
                                            <p:txEl>
                                              <p:pRg st="3" end="3"/>
                                            </p:txEl>
                                          </p:spTgt>
                                        </p:tgtEl>
                                      </p:cBhvr>
                                      <p:to x="100000" y="95000"/>
                                    </p:animScale>
                                    <p:animScale>
                                      <p:cBhvr>
                                        <p:cTn id="43" dur="166" decel="50000">
                                          <p:stCondLst>
                                            <p:cond delay="1834"/>
                                          </p:stCondLst>
                                        </p:cTn>
                                        <p:tgtEl>
                                          <p:spTgt spid="12">
                                            <p:txEl>
                                              <p:pRg st="3" end="3"/>
                                            </p:txEl>
                                          </p:spTgt>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xEl>
                                              <p:pRg st="0" end="0"/>
                                            </p:txEl>
                                          </p:spTgt>
                                        </p:tgtEl>
                                        <p:attrNameLst>
                                          <p:attrName>style.visibility</p:attrName>
                                        </p:attrNameLst>
                                      </p:cBhvr>
                                      <p:to>
                                        <p:strVal val="visible"/>
                                      </p:to>
                                    </p:set>
                                    <p:animEffect transition="in" filter="fade">
                                      <p:cBhvr>
                                        <p:cTn id="48" dur="500"/>
                                        <p:tgtEl>
                                          <p:spTgt spid="14">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4">
                                            <p:txEl>
                                              <p:pRg st="1" end="1"/>
                                            </p:txEl>
                                          </p:spTgt>
                                        </p:tgtEl>
                                        <p:attrNameLst>
                                          <p:attrName>style.visibility</p:attrName>
                                        </p:attrNameLst>
                                      </p:cBhvr>
                                      <p:to>
                                        <p:strVal val="visible"/>
                                      </p:to>
                                    </p:set>
                                    <p:animEffect transition="in" filter="barn(inVertical)">
                                      <p:cBhvr>
                                        <p:cTn id="53" dur="500"/>
                                        <p:tgtEl>
                                          <p:spTgt spid="14">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4">
                                            <p:txEl>
                                              <p:pRg st="2" end="2"/>
                                            </p:txEl>
                                          </p:spTgt>
                                        </p:tgtEl>
                                        <p:attrNameLst>
                                          <p:attrName>style.visibility</p:attrName>
                                        </p:attrNameLst>
                                      </p:cBhvr>
                                      <p:to>
                                        <p:strVal val="visible"/>
                                      </p:to>
                                    </p:set>
                                    <p:animEffect transition="in" filter="barn(inVertical)">
                                      <p:cBhvr>
                                        <p:cTn id="58" dur="500"/>
                                        <p:tgtEl>
                                          <p:spTgt spid="14">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4">
                                            <p:txEl>
                                              <p:pRg st="3" end="3"/>
                                            </p:txEl>
                                          </p:spTgt>
                                        </p:tgtEl>
                                        <p:attrNameLst>
                                          <p:attrName>style.visibility</p:attrName>
                                        </p:attrNameLst>
                                      </p:cBhvr>
                                      <p:to>
                                        <p:strVal val="visible"/>
                                      </p:to>
                                    </p:set>
                                    <p:anim calcmode="lin" valueType="num">
                                      <p:cBhvr additive="base">
                                        <p:cTn id="63"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195230" y="259809"/>
            <a:ext cx="17897539" cy="9767382"/>
            <a:chOff x="0" y="0"/>
            <a:chExt cx="23863386" cy="13023176"/>
          </a:xfrm>
        </p:grpSpPr>
        <p:sp>
          <p:nvSpPr>
            <p:cNvPr id="3" name="Freeform 3"/>
            <p:cNvSpPr/>
            <p:nvPr/>
          </p:nvSpPr>
          <p:spPr>
            <a:xfrm flipV="1">
              <a:off x="0" y="0"/>
              <a:ext cx="3599132" cy="6511588"/>
            </a:xfrm>
            <a:custGeom>
              <a:avLst/>
              <a:gdLst/>
              <a:ahLst/>
              <a:cxnLst/>
              <a:rect l="l" t="t" r="r" b="b"/>
              <a:pathLst>
                <a:path w="3599132" h="6511588">
                  <a:moveTo>
                    <a:pt x="0" y="6511588"/>
                  </a:moveTo>
                  <a:lnTo>
                    <a:pt x="3599132" y="6511588"/>
                  </a:lnTo>
                  <a:lnTo>
                    <a:pt x="3599132" y="0"/>
                  </a:lnTo>
                  <a:lnTo>
                    <a:pt x="0" y="0"/>
                  </a:lnTo>
                  <a:lnTo>
                    <a:pt x="0" y="651158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4" name="Freeform 4"/>
            <p:cNvSpPr/>
            <p:nvPr/>
          </p:nvSpPr>
          <p:spPr>
            <a:xfrm flipH="1" flipV="1">
              <a:off x="20264253" y="0"/>
              <a:ext cx="3599132" cy="6511588"/>
            </a:xfrm>
            <a:custGeom>
              <a:avLst/>
              <a:gdLst/>
              <a:ahLst/>
              <a:cxnLst/>
              <a:rect l="l" t="t" r="r" b="b"/>
              <a:pathLst>
                <a:path w="3599132" h="6511588">
                  <a:moveTo>
                    <a:pt x="3599133" y="6511588"/>
                  </a:moveTo>
                  <a:lnTo>
                    <a:pt x="0" y="6511588"/>
                  </a:lnTo>
                  <a:lnTo>
                    <a:pt x="0" y="0"/>
                  </a:lnTo>
                  <a:lnTo>
                    <a:pt x="3599133" y="0"/>
                  </a:lnTo>
                  <a:lnTo>
                    <a:pt x="3599133" y="651158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0" y="6511588"/>
              <a:ext cx="3599132" cy="6511588"/>
            </a:xfrm>
            <a:custGeom>
              <a:avLst/>
              <a:gdLst/>
              <a:ahLst/>
              <a:cxnLst/>
              <a:rect l="l" t="t" r="r" b="b"/>
              <a:pathLst>
                <a:path w="3599132" h="6511588">
                  <a:moveTo>
                    <a:pt x="0" y="0"/>
                  </a:moveTo>
                  <a:lnTo>
                    <a:pt x="3599132" y="0"/>
                  </a:lnTo>
                  <a:lnTo>
                    <a:pt x="3599132" y="6511588"/>
                  </a:lnTo>
                  <a:lnTo>
                    <a:pt x="0" y="65115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20264253" y="6511588"/>
              <a:ext cx="3599132" cy="6511588"/>
            </a:xfrm>
            <a:custGeom>
              <a:avLst/>
              <a:gdLst/>
              <a:ahLst/>
              <a:cxnLst/>
              <a:rect l="l" t="t" r="r" b="b"/>
              <a:pathLst>
                <a:path w="3599132" h="6511588">
                  <a:moveTo>
                    <a:pt x="3599133" y="0"/>
                  </a:moveTo>
                  <a:lnTo>
                    <a:pt x="0" y="0"/>
                  </a:lnTo>
                  <a:lnTo>
                    <a:pt x="0" y="6511588"/>
                  </a:lnTo>
                  <a:lnTo>
                    <a:pt x="3599133" y="6511588"/>
                  </a:lnTo>
                  <a:lnTo>
                    <a:pt x="359913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8" name="TextBox 8"/>
          <p:cNvSpPr txBox="1"/>
          <p:nvPr/>
        </p:nvSpPr>
        <p:spPr>
          <a:xfrm>
            <a:off x="446673" y="975953"/>
            <a:ext cx="17394654" cy="1538883"/>
          </a:xfrm>
          <a:prstGeom prst="rect">
            <a:avLst/>
          </a:prstGeom>
        </p:spPr>
        <p:txBody>
          <a:bodyPr wrap="square" lIns="0" tIns="0" rIns="0" bIns="0" rtlCol="0" anchor="t">
            <a:spAutoFit/>
          </a:bodyPr>
          <a:lstStyle/>
          <a:p>
            <a:pPr algn="ctr">
              <a:lnSpc>
                <a:spcPts val="11999"/>
              </a:lnSpc>
              <a:spcBef>
                <a:spcPct val="0"/>
              </a:spcBef>
            </a:pPr>
            <a:r>
              <a:rPr lang="en-US" sz="9999" dirty="0">
                <a:solidFill>
                  <a:srgbClr val="FFF9F3"/>
                </a:solidFill>
                <a:latin typeface="Homemade Apple"/>
              </a:rPr>
              <a:t>2. </a:t>
            </a:r>
            <a:r>
              <a:rPr lang="en-US" sz="9999" dirty="0" err="1">
                <a:solidFill>
                  <a:srgbClr val="FFF9F3"/>
                </a:solidFill>
                <a:latin typeface="Homemade Apple"/>
              </a:rPr>
              <a:t>Nhân</a:t>
            </a:r>
            <a:r>
              <a:rPr lang="en-US" sz="9999" dirty="0">
                <a:solidFill>
                  <a:srgbClr val="FFF9F3"/>
                </a:solidFill>
                <a:latin typeface="Homemade Apple"/>
              </a:rPr>
              <a:t> </a:t>
            </a:r>
            <a:r>
              <a:rPr lang="en-US" sz="9999" dirty="0" err="1">
                <a:solidFill>
                  <a:srgbClr val="FFF9F3"/>
                </a:solidFill>
                <a:latin typeface="Homemade Apple"/>
              </a:rPr>
              <a:t>vật</a:t>
            </a:r>
            <a:r>
              <a:rPr lang="en-US" sz="9999" dirty="0">
                <a:solidFill>
                  <a:srgbClr val="FFF9F3"/>
                </a:solidFill>
                <a:latin typeface="Homemade Apple"/>
              </a:rPr>
              <a:t> </a:t>
            </a:r>
            <a:r>
              <a:rPr lang="en-US" sz="9999" dirty="0" err="1">
                <a:solidFill>
                  <a:srgbClr val="FFF9F3"/>
                </a:solidFill>
                <a:latin typeface="Homemade Apple"/>
              </a:rPr>
              <a:t>Phương</a:t>
            </a:r>
            <a:r>
              <a:rPr lang="en-US" sz="9999" dirty="0">
                <a:solidFill>
                  <a:srgbClr val="FFF9F3"/>
                </a:solidFill>
                <a:latin typeface="Homemade Apple"/>
              </a:rPr>
              <a:t> </a:t>
            </a:r>
            <a:r>
              <a:rPr lang="en-US" sz="9999" dirty="0" err="1">
                <a:solidFill>
                  <a:srgbClr val="FFF9F3"/>
                </a:solidFill>
                <a:latin typeface="Homemade Apple"/>
              </a:rPr>
              <a:t>Định</a:t>
            </a:r>
            <a:endParaRPr lang="en-US" sz="9999" dirty="0">
              <a:solidFill>
                <a:srgbClr val="FFF9F3"/>
              </a:solidFill>
              <a:latin typeface="Homemade Apple"/>
            </a:endParaRPr>
          </a:p>
        </p:txBody>
      </p:sp>
      <p:sp>
        <p:nvSpPr>
          <p:cNvPr id="10" name="TextBox 10"/>
          <p:cNvSpPr txBox="1"/>
          <p:nvPr/>
        </p:nvSpPr>
        <p:spPr>
          <a:xfrm>
            <a:off x="893346" y="2420683"/>
            <a:ext cx="5227232" cy="1513235"/>
          </a:xfrm>
          <a:prstGeom prst="rect">
            <a:avLst/>
          </a:prstGeom>
        </p:spPr>
        <p:txBody>
          <a:bodyPr lIns="0" tIns="0" rIns="0" bIns="0" rtlCol="0" anchor="t">
            <a:spAutoFit/>
          </a:bodyPr>
          <a:lstStyle/>
          <a:p>
            <a:pPr marL="0" lvl="0" indent="0" algn="ctr">
              <a:lnSpc>
                <a:spcPts val="5880"/>
              </a:lnSpc>
              <a:spcBef>
                <a:spcPct val="0"/>
              </a:spcBef>
            </a:pPr>
            <a:endParaRPr dirty="0"/>
          </a:p>
          <a:p>
            <a:pPr marL="0" lvl="0" indent="0" algn="ctr">
              <a:lnSpc>
                <a:spcPts val="5880"/>
              </a:lnSpc>
              <a:spcBef>
                <a:spcPct val="0"/>
              </a:spcBef>
            </a:pPr>
            <a:endParaRPr lang="en-US" sz="4200" u="none" dirty="0">
              <a:solidFill>
                <a:srgbClr val="FFF9F3"/>
              </a:solidFill>
              <a:latin typeface="Homemade Apple"/>
            </a:endParaRPr>
          </a:p>
        </p:txBody>
      </p:sp>
      <p:sp>
        <p:nvSpPr>
          <p:cNvPr id="7" name="Freeform 2">
            <a:extLst>
              <a:ext uri="{FF2B5EF4-FFF2-40B4-BE49-F238E27FC236}">
                <a16:creationId xmlns:a16="http://schemas.microsoft.com/office/drawing/2014/main" id="{44488CC9-C529-D4BB-EFB8-0B6D79D6837C}"/>
              </a:ext>
            </a:extLst>
          </p:cNvPr>
          <p:cNvSpPr/>
          <p:nvPr/>
        </p:nvSpPr>
        <p:spPr>
          <a:xfrm>
            <a:off x="14642677" y="8077200"/>
            <a:ext cx="3645323" cy="2209800"/>
          </a:xfrm>
          <a:custGeom>
            <a:avLst/>
            <a:gdLst/>
            <a:ahLst/>
            <a:cxnLst/>
            <a:rect l="l" t="t" r="r" b="b"/>
            <a:pathLst>
              <a:path w="9436523" h="5007684">
                <a:moveTo>
                  <a:pt x="0" y="0"/>
                </a:moveTo>
                <a:lnTo>
                  <a:pt x="9436523" y="0"/>
                </a:lnTo>
                <a:lnTo>
                  <a:pt x="9436523" y="5007684"/>
                </a:lnTo>
                <a:lnTo>
                  <a:pt x="0" y="50076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119DF756-3915-5287-6BD2-E00E8F4573C4}"/>
              </a:ext>
            </a:extLst>
          </p:cNvPr>
          <p:cNvSpPr txBox="1"/>
          <p:nvPr/>
        </p:nvSpPr>
        <p:spPr>
          <a:xfrm>
            <a:off x="1134287" y="2418869"/>
            <a:ext cx="16019425" cy="8434617"/>
          </a:xfrm>
          <a:prstGeom prst="rect">
            <a:avLst/>
          </a:prstGeom>
          <a:noFill/>
        </p:spPr>
        <p:txBody>
          <a:bodyPr wrap="square" rtlCol="0">
            <a:spAutoFit/>
          </a:bodyPr>
          <a:lstStyle/>
          <a:p>
            <a:pPr marL="0" marR="0">
              <a:spcBef>
                <a:spcPts val="750"/>
              </a:spcBef>
              <a:spcAft>
                <a:spcPts val="1200"/>
              </a:spcAft>
            </a:pPr>
            <a:r>
              <a:rPr lang="en-US" sz="3000" b="1" dirty="0">
                <a:solidFill>
                  <a:schemeClr val="bg2">
                    <a:lumMod val="25000"/>
                  </a:schemeClr>
                </a:solidFill>
                <a:effectLst/>
                <a:latin typeface="Abadi" panose="020B0604020104020204" pitchFamily="34" charset="0"/>
                <a:ea typeface="Times New Roman" panose="02020603050405020304" pitchFamily="18" charset="0"/>
              </a:rPr>
              <a:t>* </a:t>
            </a:r>
            <a:r>
              <a:rPr lang="en-US" sz="3000" b="1" dirty="0" err="1">
                <a:solidFill>
                  <a:schemeClr val="bg2">
                    <a:lumMod val="25000"/>
                  </a:schemeClr>
                </a:solidFill>
                <a:effectLst/>
                <a:latin typeface="Abadi" panose="020B0604020104020204" pitchFamily="34" charset="0"/>
                <a:ea typeface="Times New Roman" panose="02020603050405020304" pitchFamily="18" charset="0"/>
              </a:rPr>
              <a:t>Sẵn</a:t>
            </a:r>
            <a:r>
              <a:rPr lang="en-US" sz="3000" b="1" dirty="0">
                <a:solidFill>
                  <a:schemeClr val="bg2">
                    <a:lumMod val="25000"/>
                  </a:schemeClr>
                </a:solidFill>
                <a:effectLst/>
                <a:latin typeface="Abadi" panose="020B0604020104020204" pitchFamily="34" charset="0"/>
                <a:ea typeface="Times New Roman" panose="02020603050405020304" pitchFamily="18" charset="0"/>
              </a:rPr>
              <a:t> </a:t>
            </a:r>
            <a:r>
              <a:rPr lang="en-US" sz="3000" b="1" dirty="0" err="1">
                <a:solidFill>
                  <a:schemeClr val="bg2">
                    <a:lumMod val="25000"/>
                  </a:schemeClr>
                </a:solidFill>
                <a:effectLst/>
                <a:latin typeface="Abadi" panose="020B0604020104020204" pitchFamily="34" charset="0"/>
                <a:ea typeface="Times New Roman" panose="02020603050405020304" pitchFamily="18" charset="0"/>
              </a:rPr>
              <a:t>sàng</a:t>
            </a:r>
            <a:r>
              <a:rPr lang="en-US" sz="3000" b="1" dirty="0">
                <a:solidFill>
                  <a:schemeClr val="bg2">
                    <a:lumMod val="25000"/>
                  </a:schemeClr>
                </a:solidFill>
                <a:effectLst/>
                <a:latin typeface="Abadi" panose="020B0604020104020204" pitchFamily="34" charset="0"/>
                <a:ea typeface="Times New Roman" panose="02020603050405020304" pitchFamily="18" charset="0"/>
              </a:rPr>
              <a:t> </a:t>
            </a:r>
            <a:r>
              <a:rPr lang="en-US" sz="3000" b="1" dirty="0" err="1">
                <a:solidFill>
                  <a:schemeClr val="bg2">
                    <a:lumMod val="25000"/>
                  </a:schemeClr>
                </a:solidFill>
                <a:effectLst/>
                <a:latin typeface="Abadi" panose="020B0604020104020204" pitchFamily="34" charset="0"/>
                <a:ea typeface="Times New Roman" panose="02020603050405020304" pitchFamily="18" charset="0"/>
              </a:rPr>
              <a:t>chiến</a:t>
            </a:r>
            <a:r>
              <a:rPr lang="en-US" sz="3000" b="1" dirty="0">
                <a:solidFill>
                  <a:schemeClr val="bg2">
                    <a:lumMod val="25000"/>
                  </a:schemeClr>
                </a:solidFill>
                <a:effectLst/>
                <a:latin typeface="Abadi" panose="020B0604020104020204" pitchFamily="34" charset="0"/>
                <a:ea typeface="Times New Roman" panose="02020603050405020304" pitchFamily="18" charset="0"/>
              </a:rPr>
              <a:t> </a:t>
            </a:r>
            <a:r>
              <a:rPr lang="en-US" sz="3000" b="1" dirty="0" err="1">
                <a:solidFill>
                  <a:schemeClr val="bg2">
                    <a:lumMod val="25000"/>
                  </a:schemeClr>
                </a:solidFill>
                <a:effectLst/>
                <a:latin typeface="Abadi" panose="020B0604020104020204" pitchFamily="34" charset="0"/>
                <a:ea typeface="Times New Roman" panose="02020603050405020304" pitchFamily="18" charset="0"/>
              </a:rPr>
              <a:t>đấu</a:t>
            </a:r>
            <a:r>
              <a:rPr lang="en-US" sz="3000" b="1" dirty="0">
                <a:solidFill>
                  <a:schemeClr val="bg2">
                    <a:lumMod val="25000"/>
                  </a:schemeClr>
                </a:solidFill>
                <a:effectLst/>
                <a:latin typeface="Abadi" panose="020B0604020104020204" pitchFamily="34" charset="0"/>
                <a:ea typeface="Times New Roman" panose="02020603050405020304" pitchFamily="18" charset="0"/>
              </a:rPr>
              <a:t>, </a:t>
            </a:r>
            <a:r>
              <a:rPr lang="en-US" sz="3000" b="1" dirty="0" err="1">
                <a:solidFill>
                  <a:schemeClr val="bg2">
                    <a:lumMod val="25000"/>
                  </a:schemeClr>
                </a:solidFill>
                <a:effectLst/>
                <a:latin typeface="Abadi" panose="020B0604020104020204" pitchFamily="34" charset="0"/>
                <a:ea typeface="Times New Roman" panose="02020603050405020304" pitchFamily="18" charset="0"/>
              </a:rPr>
              <a:t>sẵn</a:t>
            </a:r>
            <a:r>
              <a:rPr lang="en-US" sz="3000" b="1" dirty="0">
                <a:solidFill>
                  <a:schemeClr val="bg2">
                    <a:lumMod val="25000"/>
                  </a:schemeClr>
                </a:solidFill>
                <a:effectLst/>
                <a:latin typeface="Abadi" panose="020B0604020104020204" pitchFamily="34" charset="0"/>
                <a:ea typeface="Times New Roman" panose="02020603050405020304" pitchFamily="18" charset="0"/>
              </a:rPr>
              <a:t> </a:t>
            </a:r>
            <a:r>
              <a:rPr lang="en-US" sz="3000" b="1" dirty="0" err="1">
                <a:solidFill>
                  <a:schemeClr val="bg2">
                    <a:lumMod val="25000"/>
                  </a:schemeClr>
                </a:solidFill>
                <a:effectLst/>
                <a:latin typeface="Abadi" panose="020B0604020104020204" pitchFamily="34" charset="0"/>
                <a:ea typeface="Times New Roman" panose="02020603050405020304" pitchFamily="18" charset="0"/>
              </a:rPr>
              <a:t>sàng</a:t>
            </a:r>
            <a:r>
              <a:rPr lang="en-US" sz="3000" b="1" dirty="0">
                <a:solidFill>
                  <a:schemeClr val="bg2">
                    <a:lumMod val="25000"/>
                  </a:schemeClr>
                </a:solidFill>
                <a:effectLst/>
                <a:latin typeface="Abadi" panose="020B0604020104020204" pitchFamily="34" charset="0"/>
                <a:ea typeface="Times New Roman" panose="02020603050405020304" pitchFamily="18" charset="0"/>
              </a:rPr>
              <a:t> hi </a:t>
            </a:r>
            <a:r>
              <a:rPr lang="en-US" sz="3000" b="1" dirty="0" err="1">
                <a:solidFill>
                  <a:schemeClr val="bg2">
                    <a:lumMod val="25000"/>
                  </a:schemeClr>
                </a:solidFill>
                <a:effectLst/>
                <a:latin typeface="Abadi" panose="020B0604020104020204" pitchFamily="34" charset="0"/>
                <a:ea typeface="Times New Roman" panose="02020603050405020304" pitchFamily="18" charset="0"/>
              </a:rPr>
              <a:t>sinh</a:t>
            </a:r>
            <a:endParaRPr lang="en-US" sz="3000" b="1" dirty="0">
              <a:solidFill>
                <a:schemeClr val="bg2">
                  <a:lumMod val="25000"/>
                </a:schemeClr>
              </a:solidFill>
              <a:effectLst/>
              <a:latin typeface="Abadi" panose="020B0604020104020204" pitchFamily="34" charset="0"/>
              <a:ea typeface="Times New Roman" panose="02020603050405020304" pitchFamily="18" charset="0"/>
            </a:endParaRPr>
          </a:p>
          <a:p>
            <a:pPr marL="0" marR="0">
              <a:spcBef>
                <a:spcPts val="750"/>
              </a:spcBef>
              <a:spcAft>
                <a:spcPts val="1200"/>
              </a:spcAft>
            </a:pPr>
            <a:r>
              <a:rPr lang="en-US" sz="3000" i="1" dirty="0">
                <a:solidFill>
                  <a:schemeClr val="bg2">
                    <a:lumMod val="25000"/>
                  </a:schemeClr>
                </a:solidFill>
                <a:effectLst/>
                <a:latin typeface="Abadi" panose="020B0604020104020204" pitchFamily="34" charset="0"/>
                <a:ea typeface="Times New Roman" panose="02020603050405020304" pitchFamily="18" charset="0"/>
              </a:rPr>
              <a:t>“ </a:t>
            </a:r>
            <a:r>
              <a:rPr lang="en-US" sz="3000" i="1" dirty="0" err="1">
                <a:solidFill>
                  <a:schemeClr val="bg2">
                    <a:lumMod val="25000"/>
                  </a:schemeClr>
                </a:solidFill>
                <a:effectLst/>
                <a:latin typeface="Abadi" panose="020B0604020104020204" pitchFamily="34" charset="0"/>
                <a:ea typeface="Times New Roman" panose="02020603050405020304" pitchFamily="18" charset="0"/>
              </a:rPr>
              <a:t>Tôi</a:t>
            </a:r>
            <a:r>
              <a:rPr lang="en-US" sz="3000" i="1" dirty="0">
                <a:solidFill>
                  <a:schemeClr val="bg2">
                    <a:lumMod val="25000"/>
                  </a:schemeClr>
                </a:solidFill>
                <a:effectLst/>
                <a:latin typeface="Abadi" panose="020B0604020104020204" pitchFamily="34" charset="0"/>
                <a:ea typeface="Times New Roman" panose="02020603050405020304" pitchFamily="18" charset="0"/>
              </a:rPr>
              <a:t> </a:t>
            </a:r>
            <a:r>
              <a:rPr lang="en-US" sz="3000" i="1" dirty="0" err="1">
                <a:solidFill>
                  <a:schemeClr val="bg2">
                    <a:lumMod val="25000"/>
                  </a:schemeClr>
                </a:solidFill>
                <a:effectLst/>
                <a:latin typeface="Abadi" panose="020B0604020104020204" pitchFamily="34" charset="0"/>
                <a:ea typeface="Times New Roman" panose="02020603050405020304" pitchFamily="18" charset="0"/>
              </a:rPr>
              <a:t>có</a:t>
            </a:r>
            <a:r>
              <a:rPr lang="en-US" sz="3000" i="1" dirty="0">
                <a:solidFill>
                  <a:schemeClr val="bg2">
                    <a:lumMod val="25000"/>
                  </a:schemeClr>
                </a:solidFill>
                <a:effectLst/>
                <a:latin typeface="Abadi" panose="020B0604020104020204" pitchFamily="34" charset="0"/>
                <a:ea typeface="Times New Roman" panose="02020603050405020304" pitchFamily="18" charset="0"/>
              </a:rPr>
              <a:t> </a:t>
            </a:r>
            <a:r>
              <a:rPr lang="en-US" sz="3000" i="1" dirty="0" err="1">
                <a:solidFill>
                  <a:schemeClr val="bg2">
                    <a:lumMod val="25000"/>
                  </a:schemeClr>
                </a:solidFill>
                <a:effectLst/>
                <a:latin typeface="Abadi" panose="020B0604020104020204" pitchFamily="34" charset="0"/>
                <a:ea typeface="Times New Roman" panose="02020603050405020304" pitchFamily="18" charset="0"/>
              </a:rPr>
              <a:t>nghĩ</a:t>
            </a:r>
            <a:r>
              <a:rPr lang="en-US" sz="3000" i="1" dirty="0">
                <a:solidFill>
                  <a:schemeClr val="bg2">
                    <a:lumMod val="25000"/>
                  </a:schemeClr>
                </a:solidFill>
                <a:effectLst/>
                <a:latin typeface="Abadi" panose="020B0604020104020204" pitchFamily="34" charset="0"/>
                <a:ea typeface="Times New Roman" panose="02020603050405020304" pitchFamily="18" charset="0"/>
              </a:rPr>
              <a:t> </a:t>
            </a:r>
            <a:r>
              <a:rPr lang="en-US" sz="3000" i="1" dirty="0" err="1">
                <a:solidFill>
                  <a:schemeClr val="bg2">
                    <a:lumMod val="25000"/>
                  </a:schemeClr>
                </a:solidFill>
                <a:effectLst/>
                <a:latin typeface="Abadi" panose="020B0604020104020204" pitchFamily="34" charset="0"/>
                <a:ea typeface="Times New Roman" panose="02020603050405020304" pitchFamily="18" charset="0"/>
              </a:rPr>
              <a:t>tới</a:t>
            </a:r>
            <a:r>
              <a:rPr lang="en-US" sz="3000" i="1" dirty="0">
                <a:solidFill>
                  <a:schemeClr val="bg2">
                    <a:lumMod val="25000"/>
                  </a:schemeClr>
                </a:solidFill>
                <a:effectLst/>
                <a:latin typeface="Abadi" panose="020B0604020104020204" pitchFamily="34" charset="0"/>
                <a:ea typeface="Times New Roman" panose="02020603050405020304" pitchFamily="18" charset="0"/>
              </a:rPr>
              <a:t> </a:t>
            </a:r>
            <a:r>
              <a:rPr lang="en-US" sz="3000" i="1" dirty="0" err="1">
                <a:solidFill>
                  <a:schemeClr val="bg2">
                    <a:lumMod val="25000"/>
                  </a:schemeClr>
                </a:solidFill>
                <a:effectLst/>
                <a:latin typeface="Abadi" panose="020B0604020104020204" pitchFamily="34" charset="0"/>
                <a:ea typeface="Times New Roman" panose="02020603050405020304" pitchFamily="18" charset="0"/>
              </a:rPr>
              <a:t>cái</a:t>
            </a:r>
            <a:r>
              <a:rPr lang="en-US" sz="3000" i="1" dirty="0">
                <a:solidFill>
                  <a:schemeClr val="bg2">
                    <a:lumMod val="25000"/>
                  </a:schemeClr>
                </a:solidFill>
                <a:effectLst/>
                <a:latin typeface="Abadi" panose="020B0604020104020204" pitchFamily="34" charset="0"/>
                <a:ea typeface="Times New Roman" panose="02020603050405020304" pitchFamily="18" charset="0"/>
              </a:rPr>
              <a:t> </a:t>
            </a:r>
            <a:r>
              <a:rPr lang="en-US" sz="3000" i="1" dirty="0" err="1">
                <a:solidFill>
                  <a:schemeClr val="bg2">
                    <a:lumMod val="25000"/>
                  </a:schemeClr>
                </a:solidFill>
                <a:effectLst/>
                <a:latin typeface="Abadi" panose="020B0604020104020204" pitchFamily="34" charset="0"/>
                <a:ea typeface="Times New Roman" panose="02020603050405020304" pitchFamily="18" charset="0"/>
              </a:rPr>
              <a:t>chết</a:t>
            </a:r>
            <a:r>
              <a:rPr lang="en-US" sz="3000" i="1" dirty="0">
                <a:solidFill>
                  <a:schemeClr val="bg2">
                    <a:lumMod val="25000"/>
                  </a:schemeClr>
                </a:solidFill>
                <a:effectLst/>
                <a:latin typeface="Abadi" panose="020B0604020104020204" pitchFamily="34" charset="0"/>
                <a:ea typeface="Times New Roman" panose="02020603050405020304" pitchFamily="18" charset="0"/>
              </a:rPr>
              <a:t>. </a:t>
            </a:r>
            <a:r>
              <a:rPr lang="en-US" sz="3000" i="1" dirty="0" err="1">
                <a:solidFill>
                  <a:schemeClr val="bg2">
                    <a:lumMod val="25000"/>
                  </a:schemeClr>
                </a:solidFill>
                <a:effectLst/>
                <a:latin typeface="Abadi" panose="020B0604020104020204" pitchFamily="34" charset="0"/>
                <a:ea typeface="Times New Roman" panose="02020603050405020304" pitchFamily="18" charset="0"/>
              </a:rPr>
              <a:t>Nhưng</a:t>
            </a:r>
            <a:r>
              <a:rPr lang="en-US" sz="3000" i="1" dirty="0">
                <a:solidFill>
                  <a:schemeClr val="bg2">
                    <a:lumMod val="25000"/>
                  </a:schemeClr>
                </a:solidFill>
                <a:effectLst/>
                <a:latin typeface="Abadi" panose="020B0604020104020204" pitchFamily="34" charset="0"/>
                <a:ea typeface="Times New Roman" panose="02020603050405020304" pitchFamily="18" charset="0"/>
              </a:rPr>
              <a:t> </a:t>
            </a:r>
            <a:r>
              <a:rPr lang="en-US" sz="3000" i="1" dirty="0" err="1">
                <a:solidFill>
                  <a:schemeClr val="bg2">
                    <a:lumMod val="25000"/>
                  </a:schemeClr>
                </a:solidFill>
                <a:effectLst/>
                <a:latin typeface="Abadi" panose="020B0604020104020204" pitchFamily="34" charset="0"/>
                <a:ea typeface="Times New Roman" panose="02020603050405020304" pitchFamily="18" charset="0"/>
              </a:rPr>
              <a:t>một</a:t>
            </a:r>
            <a:r>
              <a:rPr lang="en-US" sz="3000" i="1" dirty="0">
                <a:solidFill>
                  <a:schemeClr val="bg2">
                    <a:lumMod val="25000"/>
                  </a:schemeClr>
                </a:solidFill>
                <a:effectLst/>
                <a:latin typeface="Abadi" panose="020B0604020104020204" pitchFamily="34" charset="0"/>
                <a:ea typeface="Times New Roman" panose="02020603050405020304" pitchFamily="18" charset="0"/>
              </a:rPr>
              <a:t> </a:t>
            </a:r>
            <a:r>
              <a:rPr lang="en-US" sz="3000" i="1" dirty="0" err="1">
                <a:solidFill>
                  <a:schemeClr val="bg2">
                    <a:lumMod val="25000"/>
                  </a:schemeClr>
                </a:solidFill>
                <a:effectLst/>
                <a:latin typeface="Abadi" panose="020B0604020104020204" pitchFamily="34" charset="0"/>
                <a:ea typeface="Times New Roman" panose="02020603050405020304" pitchFamily="18" charset="0"/>
              </a:rPr>
              <a:t>cái</a:t>
            </a:r>
            <a:r>
              <a:rPr lang="en-US" sz="3000" i="1" dirty="0">
                <a:solidFill>
                  <a:schemeClr val="bg2">
                    <a:lumMod val="25000"/>
                  </a:schemeClr>
                </a:solidFill>
                <a:effectLst/>
                <a:latin typeface="Abadi" panose="020B0604020104020204" pitchFamily="34" charset="0"/>
                <a:ea typeface="Times New Roman" panose="02020603050405020304" pitchFamily="18" charset="0"/>
              </a:rPr>
              <a:t> </a:t>
            </a:r>
            <a:r>
              <a:rPr lang="en-US" sz="3000" i="1" dirty="0" err="1">
                <a:solidFill>
                  <a:schemeClr val="bg2">
                    <a:lumMod val="25000"/>
                  </a:schemeClr>
                </a:solidFill>
                <a:effectLst/>
                <a:latin typeface="Abadi" panose="020B0604020104020204" pitchFamily="34" charset="0"/>
                <a:ea typeface="Times New Roman" panose="02020603050405020304" pitchFamily="18" charset="0"/>
              </a:rPr>
              <a:t>chết</a:t>
            </a:r>
            <a:r>
              <a:rPr lang="en-US" sz="3000" i="1" dirty="0">
                <a:solidFill>
                  <a:schemeClr val="bg2">
                    <a:lumMod val="25000"/>
                  </a:schemeClr>
                </a:solidFill>
                <a:effectLst/>
                <a:latin typeface="Abadi" panose="020B0604020104020204" pitchFamily="34" charset="0"/>
                <a:ea typeface="Times New Roman" panose="02020603050405020304" pitchFamily="18" charset="0"/>
              </a:rPr>
              <a:t> </a:t>
            </a:r>
            <a:r>
              <a:rPr lang="en-US" sz="3000" i="1" dirty="0" err="1">
                <a:solidFill>
                  <a:schemeClr val="bg2">
                    <a:lumMod val="25000"/>
                  </a:schemeClr>
                </a:solidFill>
                <a:effectLst/>
                <a:latin typeface="Abadi" panose="020B0604020104020204" pitchFamily="34" charset="0"/>
                <a:ea typeface="Times New Roman" panose="02020603050405020304" pitchFamily="18" charset="0"/>
              </a:rPr>
              <a:t>mờ</a:t>
            </a:r>
            <a:r>
              <a:rPr lang="en-US" sz="3000" i="1" dirty="0">
                <a:solidFill>
                  <a:schemeClr val="bg2">
                    <a:lumMod val="25000"/>
                  </a:schemeClr>
                </a:solidFill>
                <a:effectLst/>
                <a:latin typeface="Abadi" panose="020B0604020104020204" pitchFamily="34" charset="0"/>
                <a:ea typeface="Times New Roman" panose="02020603050405020304" pitchFamily="18" charset="0"/>
              </a:rPr>
              <a:t> </a:t>
            </a:r>
            <a:r>
              <a:rPr lang="en-US" sz="3000" i="1" dirty="0" err="1">
                <a:solidFill>
                  <a:schemeClr val="bg2">
                    <a:lumMod val="25000"/>
                  </a:schemeClr>
                </a:solidFill>
                <a:effectLst/>
                <a:latin typeface="Abadi" panose="020B0604020104020204" pitchFamily="34" charset="0"/>
                <a:ea typeface="Times New Roman" panose="02020603050405020304" pitchFamily="18" charset="0"/>
              </a:rPr>
              <a:t>nhạt</a:t>
            </a:r>
            <a:r>
              <a:rPr lang="en-US" sz="3000" i="1" dirty="0">
                <a:solidFill>
                  <a:schemeClr val="bg2">
                    <a:lumMod val="25000"/>
                  </a:schemeClr>
                </a:solidFill>
                <a:effectLst/>
                <a:latin typeface="Abadi" panose="020B0604020104020204" pitchFamily="34" charset="0"/>
                <a:ea typeface="Times New Roman" panose="02020603050405020304" pitchFamily="18" charset="0"/>
              </a:rPr>
              <a:t> </a:t>
            </a:r>
            <a:r>
              <a:rPr lang="en-US" sz="3000" i="1" dirty="0" err="1">
                <a:solidFill>
                  <a:schemeClr val="bg2">
                    <a:lumMod val="25000"/>
                  </a:schemeClr>
                </a:solidFill>
                <a:effectLst/>
                <a:latin typeface="Abadi" panose="020B0604020104020204" pitchFamily="34" charset="0"/>
                <a:ea typeface="Times New Roman" panose="02020603050405020304" pitchFamily="18" charset="0"/>
              </a:rPr>
              <a:t>không</a:t>
            </a:r>
            <a:r>
              <a:rPr lang="en-US" sz="3000" i="1" dirty="0">
                <a:solidFill>
                  <a:schemeClr val="bg2">
                    <a:lumMod val="25000"/>
                  </a:schemeClr>
                </a:solidFill>
                <a:effectLst/>
                <a:latin typeface="Abadi" panose="020B0604020104020204" pitchFamily="34" charset="0"/>
                <a:ea typeface="Times New Roman" panose="02020603050405020304" pitchFamily="18" charset="0"/>
              </a:rPr>
              <a:t> </a:t>
            </a:r>
            <a:r>
              <a:rPr lang="en-US" sz="3000" i="1" dirty="0" err="1">
                <a:solidFill>
                  <a:schemeClr val="bg2">
                    <a:lumMod val="25000"/>
                  </a:schemeClr>
                </a:solidFill>
                <a:effectLst/>
                <a:latin typeface="Abadi" panose="020B0604020104020204" pitchFamily="34" charset="0"/>
                <a:ea typeface="Times New Roman" panose="02020603050405020304" pitchFamily="18" charset="0"/>
              </a:rPr>
              <a:t>cụ</a:t>
            </a:r>
            <a:r>
              <a:rPr lang="en-US" sz="3000" i="1" dirty="0">
                <a:solidFill>
                  <a:schemeClr val="bg2">
                    <a:lumMod val="25000"/>
                  </a:schemeClr>
                </a:solidFill>
                <a:effectLst/>
                <a:latin typeface="Abadi" panose="020B0604020104020204" pitchFamily="34" charset="0"/>
                <a:ea typeface="Times New Roman" panose="02020603050405020304" pitchFamily="18" charset="0"/>
              </a:rPr>
              <a:t> </a:t>
            </a:r>
            <a:r>
              <a:rPr lang="en-US" sz="3000" i="1" dirty="0" err="1">
                <a:solidFill>
                  <a:schemeClr val="bg2">
                    <a:lumMod val="25000"/>
                  </a:schemeClr>
                </a:solidFill>
                <a:effectLst/>
                <a:latin typeface="Abadi" panose="020B0604020104020204" pitchFamily="34" charset="0"/>
                <a:ea typeface="Times New Roman" panose="02020603050405020304" pitchFamily="18" charset="0"/>
              </a:rPr>
              <a:t>thể</a:t>
            </a:r>
            <a:r>
              <a:rPr lang="en-US" sz="3000" i="1" dirty="0">
                <a:solidFill>
                  <a:schemeClr val="bg2">
                    <a:lumMod val="25000"/>
                  </a:schemeClr>
                </a:solidFill>
                <a:effectLst/>
                <a:latin typeface="Abadi" panose="020B0604020104020204" pitchFamily="34" charset="0"/>
                <a:ea typeface="Times New Roman" panose="02020603050405020304" pitchFamily="18" charset="0"/>
              </a:rPr>
              <a:t> ”</a:t>
            </a:r>
          </a:p>
          <a:p>
            <a:pPr marL="0" marR="0">
              <a:spcBef>
                <a:spcPts val="750"/>
              </a:spcBef>
              <a:spcAft>
                <a:spcPts val="1200"/>
              </a:spcAft>
            </a:pPr>
            <a:r>
              <a:rPr lang="en-US" sz="3000" b="1" dirty="0" err="1">
                <a:solidFill>
                  <a:schemeClr val="bg2">
                    <a:lumMod val="25000"/>
                  </a:schemeClr>
                </a:solidFill>
                <a:effectLst/>
                <a:latin typeface="Abadi" panose="020B0604020104020204" pitchFamily="34" charset="0"/>
                <a:ea typeface="Times New Roman" panose="02020603050405020304" pitchFamily="18" charset="0"/>
              </a:rPr>
              <a:t>Kết</a:t>
            </a:r>
            <a:r>
              <a:rPr lang="en-US" sz="3000" b="1" dirty="0">
                <a:solidFill>
                  <a:schemeClr val="bg2">
                    <a:lumMod val="25000"/>
                  </a:schemeClr>
                </a:solidFill>
                <a:effectLst/>
                <a:latin typeface="Abadi" panose="020B0604020104020204" pitchFamily="34" charset="0"/>
                <a:ea typeface="Times New Roman" panose="02020603050405020304" pitchFamily="18" charset="0"/>
              </a:rPr>
              <a:t> </a:t>
            </a:r>
            <a:r>
              <a:rPr lang="en-US" sz="3000" b="1" dirty="0" err="1">
                <a:solidFill>
                  <a:schemeClr val="bg2">
                    <a:lumMod val="25000"/>
                  </a:schemeClr>
                </a:solidFill>
                <a:effectLst/>
                <a:latin typeface="Abadi" panose="020B0604020104020204" pitchFamily="34" charset="0"/>
                <a:ea typeface="Times New Roman" panose="02020603050405020304" pitchFamily="18" charset="0"/>
              </a:rPr>
              <a:t>quả</a:t>
            </a:r>
            <a:r>
              <a:rPr lang="en-US" sz="3000" dirty="0">
                <a:solidFill>
                  <a:schemeClr val="bg2">
                    <a:lumMod val="25000"/>
                  </a:schemeClr>
                </a:solidFill>
                <a:effectLst/>
                <a:latin typeface="Abadi" panose="020B0604020104020204" pitchFamily="34" charset="0"/>
                <a:ea typeface="Times New Roman" panose="02020603050405020304" pitchFamily="18" charset="0"/>
              </a:rPr>
              <a:t>: Bom </a:t>
            </a:r>
            <a:r>
              <a:rPr lang="en-US" sz="3000" dirty="0" err="1">
                <a:solidFill>
                  <a:schemeClr val="bg2">
                    <a:lumMod val="25000"/>
                  </a:schemeClr>
                </a:solidFill>
                <a:effectLst/>
                <a:latin typeface="Abadi" panose="020B0604020104020204" pitchFamily="34" charset="0"/>
                <a:ea typeface="Times New Roman" panose="02020603050405020304" pitchFamily="18" charset="0"/>
              </a:rPr>
              <a:t>đã</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được</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phá</a:t>
            </a:r>
            <a:endParaRPr lang="en-US" sz="3000" dirty="0">
              <a:solidFill>
                <a:schemeClr val="bg2">
                  <a:lumMod val="25000"/>
                </a:schemeClr>
              </a:solidFill>
              <a:effectLst/>
              <a:latin typeface="Abadi" panose="020B0604020104020204" pitchFamily="34" charset="0"/>
              <a:ea typeface="Times New Roman" panose="02020603050405020304" pitchFamily="18" charset="0"/>
            </a:endParaRPr>
          </a:p>
          <a:p>
            <a:pPr marL="342900" marR="0" lvl="0" indent="-342900">
              <a:spcBef>
                <a:spcPts val="750"/>
              </a:spcBef>
              <a:spcAft>
                <a:spcPts val="1200"/>
              </a:spcAft>
              <a:buFont typeface="Wingdings" panose="05000000000000000000" pitchFamily="2" charset="2"/>
              <a:buChar char=""/>
            </a:pPr>
            <a:r>
              <a:rPr lang="en-US" sz="3000" b="1" dirty="0">
                <a:solidFill>
                  <a:schemeClr val="accent3">
                    <a:lumMod val="50000"/>
                  </a:schemeClr>
                </a:solidFill>
                <a:effectLst/>
                <a:latin typeface="Abadi" panose="020B0604020104020204" pitchFamily="34" charset="0"/>
                <a:ea typeface="Calibri" panose="020F0502020204030204" pitchFamily="34" charset="0"/>
                <a:cs typeface="Times New Roman" panose="02020603050405020304" pitchFamily="18" charset="0"/>
              </a:rPr>
              <a:t>Tinh </a:t>
            </a:r>
            <a:r>
              <a:rPr lang="en-US" sz="3000" b="1" dirty="0" err="1">
                <a:solidFill>
                  <a:schemeClr val="accent3">
                    <a:lumMod val="50000"/>
                  </a:schemeClr>
                </a:solidFill>
                <a:effectLst/>
                <a:latin typeface="Abadi" panose="020B0604020104020204" pitchFamily="34" charset="0"/>
                <a:ea typeface="Calibri" panose="020F0502020204030204" pitchFamily="34" charset="0"/>
                <a:cs typeface="Times New Roman" panose="02020603050405020304" pitchFamily="18" charset="0"/>
              </a:rPr>
              <a:t>thần</a:t>
            </a:r>
            <a:r>
              <a:rPr lang="en-US" sz="3000" b="1" dirty="0">
                <a:solidFill>
                  <a:schemeClr val="accent3">
                    <a:lumMod val="5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3">
                    <a:lumMod val="50000"/>
                  </a:schemeClr>
                </a:solidFill>
                <a:effectLst/>
                <a:latin typeface="Abadi" panose="020B0604020104020204" pitchFamily="34" charset="0"/>
                <a:ea typeface="Calibri" panose="020F0502020204030204" pitchFamily="34" charset="0"/>
                <a:cs typeface="Times New Roman" panose="02020603050405020304" pitchFamily="18" charset="0"/>
              </a:rPr>
              <a:t>dũng</a:t>
            </a:r>
            <a:r>
              <a:rPr lang="en-US" sz="3000" b="1" dirty="0">
                <a:solidFill>
                  <a:schemeClr val="accent3">
                    <a:lumMod val="5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3">
                    <a:lumMod val="50000"/>
                  </a:schemeClr>
                </a:solidFill>
                <a:effectLst/>
                <a:latin typeface="Abadi" panose="020B0604020104020204" pitchFamily="34" charset="0"/>
                <a:ea typeface="Calibri" panose="020F0502020204030204" pitchFamily="34" charset="0"/>
                <a:cs typeface="Times New Roman" panose="02020603050405020304" pitchFamily="18" charset="0"/>
              </a:rPr>
              <a:t>cảm</a:t>
            </a:r>
            <a:r>
              <a:rPr lang="en-US" sz="3000" b="1" dirty="0">
                <a:solidFill>
                  <a:schemeClr val="accent3">
                    <a:lumMod val="5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3">
                    <a:lumMod val="50000"/>
                  </a:schemeClr>
                </a:solidFill>
                <a:effectLst/>
                <a:latin typeface="Abadi" panose="020B0604020104020204" pitchFamily="34" charset="0"/>
                <a:ea typeface="Calibri" panose="020F0502020204030204" pitchFamily="34" charset="0"/>
                <a:cs typeface="Times New Roman" panose="02020603050405020304" pitchFamily="18" charset="0"/>
              </a:rPr>
              <a:t>vô</a:t>
            </a:r>
            <a:r>
              <a:rPr lang="en-US" sz="3000" b="1" dirty="0">
                <a:solidFill>
                  <a:schemeClr val="accent3">
                    <a:lumMod val="50000"/>
                  </a:schemeClr>
                </a:solidFill>
                <a:effectLst/>
                <a:latin typeface="Abadi" panose="020B0604020104020204" pitchFamily="34" charset="0"/>
                <a:ea typeface="Calibri" panose="020F0502020204030204" pitchFamily="34" charset="0"/>
                <a:cs typeface="Times New Roman" panose="02020603050405020304" pitchFamily="18" charset="0"/>
              </a:rPr>
              <a:t> song</a:t>
            </a:r>
            <a:endParaRPr lang="en-US" sz="3000" dirty="0">
              <a:solidFill>
                <a:schemeClr val="accent3">
                  <a:lumMod val="50000"/>
                </a:schemeClr>
              </a:solidFill>
              <a:effectLst/>
              <a:latin typeface="Abadi" panose="020B0604020104020204" pitchFamily="34" charset="0"/>
              <a:ea typeface="Calibri" panose="020F0502020204030204" pitchFamily="34" charset="0"/>
              <a:cs typeface="Times New Roman" panose="02020603050405020304" pitchFamily="18" charset="0"/>
            </a:endParaRPr>
          </a:p>
          <a:p>
            <a:pPr marL="342900" marR="0" lvl="0" indent="-342900">
              <a:spcBef>
                <a:spcPts val="750"/>
              </a:spcBef>
              <a:spcAft>
                <a:spcPts val="1200"/>
              </a:spcAft>
              <a:buFont typeface="Wingdings" panose="05000000000000000000" pitchFamily="2" charset="2"/>
              <a:buChar char=""/>
            </a:pPr>
            <a:r>
              <a:rPr lang="en-US" sz="3000" b="1" dirty="0" err="1">
                <a:solidFill>
                  <a:schemeClr val="accent3">
                    <a:lumMod val="50000"/>
                  </a:schemeClr>
                </a:solidFill>
                <a:effectLst/>
                <a:latin typeface="Abadi" panose="020B0604020104020204" pitchFamily="34" charset="0"/>
                <a:ea typeface="Calibri" panose="020F0502020204030204" pitchFamily="34" charset="0"/>
                <a:cs typeface="Times New Roman" panose="02020603050405020304" pitchFamily="18" charset="0"/>
              </a:rPr>
              <a:t>Vẻ</a:t>
            </a:r>
            <a:r>
              <a:rPr lang="en-US" sz="3000" b="1" dirty="0">
                <a:solidFill>
                  <a:schemeClr val="accent3">
                    <a:lumMod val="5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3">
                    <a:lumMod val="50000"/>
                  </a:schemeClr>
                </a:solidFill>
                <a:effectLst/>
                <a:latin typeface="Abadi" panose="020B0604020104020204" pitchFamily="34" charset="0"/>
                <a:ea typeface="Calibri" panose="020F0502020204030204" pitchFamily="34" charset="0"/>
                <a:cs typeface="Times New Roman" panose="02020603050405020304" pitchFamily="18" charset="0"/>
              </a:rPr>
              <a:t>đẹp</a:t>
            </a:r>
            <a:r>
              <a:rPr lang="en-US" sz="3000" b="1" dirty="0">
                <a:solidFill>
                  <a:schemeClr val="accent3">
                    <a:lumMod val="5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3">
                    <a:lumMod val="50000"/>
                  </a:schemeClr>
                </a:solidFill>
                <a:effectLst/>
                <a:latin typeface="Abadi" panose="020B0604020104020204" pitchFamily="34" charset="0"/>
                <a:ea typeface="Calibri" panose="020F0502020204030204" pitchFamily="34" charset="0"/>
                <a:cs typeface="Times New Roman" panose="02020603050405020304" pitchFamily="18" charset="0"/>
              </a:rPr>
              <a:t>anh</a:t>
            </a:r>
            <a:r>
              <a:rPr lang="en-US" sz="3000" b="1" dirty="0">
                <a:solidFill>
                  <a:schemeClr val="accent3">
                    <a:lumMod val="50000"/>
                  </a:schemeClr>
                </a:solidFill>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3">
                    <a:lumMod val="50000"/>
                  </a:schemeClr>
                </a:solidFill>
                <a:latin typeface="Abadi" panose="020B0604020104020204" pitchFamily="34" charset="0"/>
                <a:ea typeface="Calibri" panose="020F0502020204030204" pitchFamily="34" charset="0"/>
                <a:cs typeface="Times New Roman" panose="02020603050405020304" pitchFamily="18" charset="0"/>
              </a:rPr>
              <a:t>hùng</a:t>
            </a:r>
            <a:r>
              <a:rPr lang="en-US" sz="3000" b="1" dirty="0">
                <a:solidFill>
                  <a:schemeClr val="accent3">
                    <a:lumMod val="5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3">
                    <a:lumMod val="50000"/>
                  </a:schemeClr>
                </a:solidFill>
                <a:effectLst/>
                <a:latin typeface="Abadi" panose="020B0604020104020204" pitchFamily="34" charset="0"/>
                <a:ea typeface="Calibri" panose="020F0502020204030204" pitchFamily="34" charset="0"/>
                <a:cs typeface="Times New Roman" panose="02020603050405020304" pitchFamily="18" charset="0"/>
              </a:rPr>
              <a:t>của</a:t>
            </a:r>
            <a:r>
              <a:rPr lang="en-US" sz="3000" b="1" dirty="0">
                <a:solidFill>
                  <a:schemeClr val="accent3">
                    <a:lumMod val="5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3">
                    <a:lumMod val="50000"/>
                  </a:schemeClr>
                </a:solidFill>
                <a:effectLst/>
                <a:latin typeface="Abadi" panose="020B0604020104020204" pitchFamily="34" charset="0"/>
                <a:ea typeface="Calibri" panose="020F0502020204030204" pitchFamily="34" charset="0"/>
                <a:cs typeface="Times New Roman" panose="02020603050405020304" pitchFamily="18" charset="0"/>
              </a:rPr>
              <a:t>một</a:t>
            </a:r>
            <a:r>
              <a:rPr lang="en-US" sz="3000" b="1" dirty="0">
                <a:solidFill>
                  <a:schemeClr val="accent3">
                    <a:lumMod val="5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3">
                    <a:lumMod val="50000"/>
                  </a:schemeClr>
                </a:solidFill>
                <a:effectLst/>
                <a:latin typeface="Abadi" panose="020B0604020104020204" pitchFamily="34" charset="0"/>
                <a:ea typeface="Calibri" panose="020F0502020204030204" pitchFamily="34" charset="0"/>
                <a:cs typeface="Times New Roman" panose="02020603050405020304" pitchFamily="18" charset="0"/>
              </a:rPr>
              <a:t>người</a:t>
            </a:r>
            <a:r>
              <a:rPr lang="en-US" sz="3000" b="1" dirty="0">
                <a:solidFill>
                  <a:schemeClr val="accent3">
                    <a:lumMod val="5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accent3">
                    <a:lumMod val="50000"/>
                  </a:schemeClr>
                </a:solidFill>
                <a:effectLst/>
                <a:latin typeface="Abadi" panose="020B0604020104020204" pitchFamily="34" charset="0"/>
                <a:ea typeface="Calibri" panose="020F0502020204030204" pitchFamily="34" charset="0"/>
                <a:cs typeface="Times New Roman" panose="02020603050405020304" pitchFamily="18" charset="0"/>
              </a:rPr>
              <a:t>lính</a:t>
            </a:r>
            <a:endParaRPr lang="en-US" sz="3000" dirty="0">
              <a:solidFill>
                <a:schemeClr val="accent3">
                  <a:lumMod val="50000"/>
                </a:schemeClr>
              </a:solidFill>
              <a:effectLst/>
              <a:latin typeface="Abadi" panose="020B0604020104020204" pitchFamily="34" charset="0"/>
              <a:ea typeface="Calibri" panose="020F0502020204030204" pitchFamily="34" charset="0"/>
              <a:cs typeface="Times New Roman" panose="02020603050405020304" pitchFamily="18" charset="0"/>
            </a:endParaRPr>
          </a:p>
          <a:p>
            <a:pPr marL="0" marR="0">
              <a:spcBef>
                <a:spcPts val="750"/>
              </a:spcBef>
              <a:spcAft>
                <a:spcPts val="1200"/>
              </a:spcAft>
            </a:pPr>
            <a:r>
              <a:rPr lang="en-US" sz="3000" b="1" dirty="0">
                <a:solidFill>
                  <a:schemeClr val="bg2">
                    <a:lumMod val="10000"/>
                  </a:schemeClr>
                </a:solidFill>
                <a:effectLst/>
                <a:latin typeface="Abadi" panose="020B0604020104020204" pitchFamily="34" charset="0"/>
                <a:ea typeface="Times New Roman" panose="02020603050405020304" pitchFamily="18" charset="0"/>
              </a:rPr>
              <a:t>3. </a:t>
            </a:r>
            <a:r>
              <a:rPr lang="en-US" sz="3000" b="1" dirty="0" err="1">
                <a:solidFill>
                  <a:schemeClr val="bg2">
                    <a:lumMod val="10000"/>
                  </a:schemeClr>
                </a:solidFill>
                <a:effectLst/>
                <a:latin typeface="Abadi" panose="020B0604020104020204" pitchFamily="34" charset="0"/>
                <a:ea typeface="Times New Roman" panose="02020603050405020304" pitchFamily="18" charset="0"/>
              </a:rPr>
              <a:t>Tiểu</a:t>
            </a:r>
            <a:r>
              <a:rPr lang="en-US" sz="3000" b="1" dirty="0">
                <a:solidFill>
                  <a:schemeClr val="bg2">
                    <a:lumMod val="10000"/>
                  </a:schemeClr>
                </a:solidFill>
                <a:effectLst/>
                <a:latin typeface="Abadi" panose="020B0604020104020204" pitchFamily="34" charset="0"/>
                <a:ea typeface="Times New Roman" panose="02020603050405020304" pitchFamily="18" charset="0"/>
              </a:rPr>
              <a:t> </a:t>
            </a:r>
            <a:r>
              <a:rPr lang="en-US" sz="3000" b="1" dirty="0" err="1">
                <a:solidFill>
                  <a:schemeClr val="bg2">
                    <a:lumMod val="10000"/>
                  </a:schemeClr>
                </a:solidFill>
                <a:effectLst/>
                <a:latin typeface="Abadi" panose="020B0604020104020204" pitchFamily="34" charset="0"/>
                <a:ea typeface="Times New Roman" panose="02020603050405020304" pitchFamily="18" charset="0"/>
              </a:rPr>
              <a:t>kết</a:t>
            </a:r>
            <a:r>
              <a:rPr lang="en-US" sz="3000" b="1" dirty="0">
                <a:solidFill>
                  <a:schemeClr val="bg2">
                    <a:lumMod val="10000"/>
                  </a:schemeClr>
                </a:solidFill>
                <a:effectLst/>
                <a:latin typeface="Abadi" panose="020B0604020104020204" pitchFamily="34" charset="0"/>
                <a:ea typeface="Times New Roman" panose="02020603050405020304" pitchFamily="18" charset="0"/>
              </a:rPr>
              <a:t> </a:t>
            </a:r>
            <a:r>
              <a:rPr lang="en-US" sz="3000" b="1" dirty="0" err="1">
                <a:solidFill>
                  <a:schemeClr val="bg2">
                    <a:lumMod val="10000"/>
                  </a:schemeClr>
                </a:solidFill>
                <a:effectLst/>
                <a:latin typeface="Abadi" panose="020B0604020104020204" pitchFamily="34" charset="0"/>
                <a:ea typeface="Times New Roman" panose="02020603050405020304" pitchFamily="18" charset="0"/>
              </a:rPr>
              <a:t>về</a:t>
            </a:r>
            <a:r>
              <a:rPr lang="en-US" sz="3000" b="1" dirty="0">
                <a:solidFill>
                  <a:schemeClr val="bg2">
                    <a:lumMod val="10000"/>
                  </a:schemeClr>
                </a:solidFill>
                <a:effectLst/>
                <a:latin typeface="Abadi" panose="020B0604020104020204" pitchFamily="34" charset="0"/>
                <a:ea typeface="Times New Roman" panose="02020603050405020304" pitchFamily="18" charset="0"/>
              </a:rPr>
              <a:t> </a:t>
            </a:r>
            <a:r>
              <a:rPr lang="en-US" sz="3000" b="1" dirty="0" err="1">
                <a:solidFill>
                  <a:schemeClr val="bg2">
                    <a:lumMod val="10000"/>
                  </a:schemeClr>
                </a:solidFill>
                <a:effectLst/>
                <a:latin typeface="Abadi" panose="020B0604020104020204" pitchFamily="34" charset="0"/>
                <a:ea typeface="Times New Roman" panose="02020603050405020304" pitchFamily="18" charset="0"/>
              </a:rPr>
              <a:t>nhân</a:t>
            </a:r>
            <a:r>
              <a:rPr lang="en-US" sz="3000" b="1" dirty="0">
                <a:solidFill>
                  <a:schemeClr val="bg2">
                    <a:lumMod val="10000"/>
                  </a:schemeClr>
                </a:solidFill>
                <a:effectLst/>
                <a:latin typeface="Abadi" panose="020B0604020104020204" pitchFamily="34" charset="0"/>
                <a:ea typeface="Times New Roman" panose="02020603050405020304" pitchFamily="18" charset="0"/>
              </a:rPr>
              <a:t> </a:t>
            </a:r>
            <a:r>
              <a:rPr lang="en-US" sz="3000" b="1" dirty="0" err="1">
                <a:solidFill>
                  <a:schemeClr val="bg2">
                    <a:lumMod val="10000"/>
                  </a:schemeClr>
                </a:solidFill>
                <a:effectLst/>
                <a:latin typeface="Abadi" panose="020B0604020104020204" pitchFamily="34" charset="0"/>
                <a:ea typeface="Times New Roman" panose="02020603050405020304" pitchFamily="18" charset="0"/>
              </a:rPr>
              <a:t>vật</a:t>
            </a:r>
            <a:r>
              <a:rPr lang="en-US" sz="3000" b="1" dirty="0">
                <a:solidFill>
                  <a:schemeClr val="bg2">
                    <a:lumMod val="10000"/>
                  </a:schemeClr>
                </a:solidFill>
                <a:effectLst/>
                <a:latin typeface="Abadi" panose="020B0604020104020204" pitchFamily="34" charset="0"/>
                <a:ea typeface="Times New Roman" panose="02020603050405020304" pitchFamily="18" charset="0"/>
              </a:rPr>
              <a:t> </a:t>
            </a:r>
            <a:r>
              <a:rPr lang="en-US" sz="3000" b="1" dirty="0" err="1">
                <a:solidFill>
                  <a:schemeClr val="bg2">
                    <a:lumMod val="10000"/>
                  </a:schemeClr>
                </a:solidFill>
                <a:effectLst/>
                <a:latin typeface="Abadi" panose="020B0604020104020204" pitchFamily="34" charset="0"/>
                <a:ea typeface="Times New Roman" panose="02020603050405020304" pitchFamily="18" charset="0"/>
              </a:rPr>
              <a:t>Phương</a:t>
            </a:r>
            <a:r>
              <a:rPr lang="en-US" sz="3000" b="1" dirty="0">
                <a:solidFill>
                  <a:schemeClr val="bg2">
                    <a:lumMod val="10000"/>
                  </a:schemeClr>
                </a:solidFill>
                <a:effectLst/>
                <a:latin typeface="Abadi" panose="020B0604020104020204" pitchFamily="34" charset="0"/>
                <a:ea typeface="Times New Roman" panose="02020603050405020304" pitchFamily="18" charset="0"/>
              </a:rPr>
              <a:t> </a:t>
            </a:r>
            <a:r>
              <a:rPr lang="en-US" sz="3000" b="1" dirty="0" err="1">
                <a:solidFill>
                  <a:schemeClr val="bg2">
                    <a:lumMod val="10000"/>
                  </a:schemeClr>
                </a:solidFill>
                <a:effectLst/>
                <a:latin typeface="Abadi" panose="020B0604020104020204" pitchFamily="34" charset="0"/>
                <a:ea typeface="Times New Roman" panose="02020603050405020304" pitchFamily="18" charset="0"/>
              </a:rPr>
              <a:t>Định</a:t>
            </a:r>
            <a:r>
              <a:rPr lang="en-US" sz="3000" b="1" dirty="0">
                <a:solidFill>
                  <a:schemeClr val="bg2">
                    <a:lumMod val="10000"/>
                  </a:schemeClr>
                </a:solidFill>
                <a:effectLst/>
                <a:latin typeface="Abadi" panose="020B0604020104020204" pitchFamily="34" charset="0"/>
                <a:ea typeface="Times New Roman" panose="02020603050405020304" pitchFamily="18" charset="0"/>
              </a:rPr>
              <a:t>:</a:t>
            </a:r>
            <a:endParaRPr lang="en-US" sz="3000" dirty="0">
              <a:solidFill>
                <a:schemeClr val="bg2">
                  <a:lumMod val="10000"/>
                </a:schemeClr>
              </a:solidFill>
              <a:effectLst/>
              <a:latin typeface="Abadi" panose="020B0604020104020204" pitchFamily="34" charset="0"/>
              <a:ea typeface="Times New Roman" panose="02020603050405020304" pitchFamily="18" charset="0"/>
            </a:endParaRPr>
          </a:p>
          <a:p>
            <a:pPr marL="0" marR="0">
              <a:spcBef>
                <a:spcPts val="750"/>
              </a:spcBef>
              <a:spcAft>
                <a:spcPts val="1200"/>
              </a:spcAft>
            </a:pP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Nhân</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vật</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Phương</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Định</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được</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miêu</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tả</a:t>
            </a:r>
            <a:r>
              <a:rPr lang="en-US" sz="3000" dirty="0">
                <a:solidFill>
                  <a:schemeClr val="bg2">
                    <a:lumMod val="25000"/>
                  </a:schemeClr>
                </a:solidFill>
                <a:effectLst/>
                <a:latin typeface="Abadi" panose="020B0604020104020204" pitchFamily="34" charset="0"/>
                <a:ea typeface="Times New Roman" panose="02020603050405020304" pitchFamily="18" charset="0"/>
              </a:rPr>
              <a:t> ở </a:t>
            </a:r>
            <a:r>
              <a:rPr lang="en-US" sz="3000" dirty="0" err="1">
                <a:solidFill>
                  <a:schemeClr val="bg2">
                    <a:lumMod val="25000"/>
                  </a:schemeClr>
                </a:solidFill>
                <a:effectLst/>
                <a:latin typeface="Abadi" panose="020B0604020104020204" pitchFamily="34" charset="0"/>
                <a:ea typeface="Times New Roman" panose="02020603050405020304" pitchFamily="18" charset="0"/>
              </a:rPr>
              <a:t>các</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khía</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cạnh</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hoàn</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cảnh</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sống</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công</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việc</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tính</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cách</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phẩm</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chất</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tâm</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lí</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Nhân</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vật</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được</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đặt</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trong</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tình</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huống</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cụ</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thể</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đặc</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biệt</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là</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trong</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một</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cảnh</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phá</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bom</a:t>
            </a:r>
            <a:endParaRPr lang="en-US" sz="3000" dirty="0">
              <a:solidFill>
                <a:schemeClr val="bg2">
                  <a:lumMod val="25000"/>
                </a:schemeClr>
              </a:solidFill>
              <a:effectLst/>
              <a:latin typeface="Abadi" panose="020B0604020104020204" pitchFamily="34" charset="0"/>
              <a:ea typeface="Times New Roman" panose="02020603050405020304" pitchFamily="18" charset="0"/>
            </a:endParaRPr>
          </a:p>
          <a:p>
            <a:pPr marL="0" marR="0">
              <a:spcBef>
                <a:spcPts val="750"/>
              </a:spcBef>
              <a:spcAft>
                <a:spcPts val="1200"/>
              </a:spcAft>
            </a:pP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Phương</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Định</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là</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một</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đại</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diện</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tiêu</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biểu</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cho</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một</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thế</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hệ</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trẻ</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anh</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hùng</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trong</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thời</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kì</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kháng</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chiến</a:t>
            </a:r>
            <a:endParaRPr lang="en-US" sz="3000" dirty="0">
              <a:solidFill>
                <a:schemeClr val="bg2">
                  <a:lumMod val="25000"/>
                </a:schemeClr>
              </a:solidFill>
              <a:effectLst/>
              <a:latin typeface="Abadi" panose="020B0604020104020204" pitchFamily="34" charset="0"/>
              <a:ea typeface="Times New Roman" panose="02020603050405020304" pitchFamily="18" charset="0"/>
            </a:endParaRPr>
          </a:p>
          <a:p>
            <a:pPr marL="0" marR="0">
              <a:spcBef>
                <a:spcPts val="750"/>
              </a:spcBef>
              <a:spcAft>
                <a:spcPts val="1200"/>
              </a:spcAft>
            </a:pP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Nhà</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văn</a:t>
            </a:r>
            <a:r>
              <a:rPr lang="en-US" sz="3000" dirty="0">
                <a:solidFill>
                  <a:schemeClr val="bg2">
                    <a:lumMod val="25000"/>
                  </a:schemeClr>
                </a:solidFill>
                <a:effectLst/>
                <a:latin typeface="Abadi" panose="020B0604020104020204" pitchFamily="34" charset="0"/>
                <a:ea typeface="Times New Roman" panose="02020603050405020304" pitchFamily="18" charset="0"/>
              </a:rPr>
              <a:t> Lê Minh </a:t>
            </a:r>
            <a:r>
              <a:rPr lang="en-US" sz="3000" dirty="0" err="1">
                <a:solidFill>
                  <a:schemeClr val="bg2">
                    <a:lumMod val="25000"/>
                  </a:schemeClr>
                </a:solidFill>
                <a:effectLst/>
                <a:latin typeface="Abadi" panose="020B0604020104020204" pitchFamily="34" charset="0"/>
                <a:ea typeface="Times New Roman" panose="02020603050405020304" pitchFamily="18" charset="0"/>
              </a:rPr>
              <a:t>Khuê</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đã</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ngợi</a:t>
            </a:r>
            <a:r>
              <a:rPr lang="en-US" sz="3000" dirty="0">
                <a:solidFill>
                  <a:schemeClr val="bg2">
                    <a:lumMod val="25000"/>
                  </a:schemeClr>
                </a:solidFill>
                <a:effectLst/>
                <a:latin typeface="Abadi" panose="020B0604020104020204" pitchFamily="34" charset="0"/>
                <a:ea typeface="Times New Roman" panose="02020603050405020304" pitchFamily="18" charset="0"/>
              </a:rPr>
              <a:t> ca, </a:t>
            </a:r>
            <a:r>
              <a:rPr lang="en-US" sz="3000" dirty="0" err="1">
                <a:solidFill>
                  <a:schemeClr val="bg2">
                    <a:lumMod val="25000"/>
                  </a:schemeClr>
                </a:solidFill>
                <a:effectLst/>
                <a:latin typeface="Abadi" panose="020B0604020104020204" pitchFamily="34" charset="0"/>
                <a:ea typeface="Times New Roman" panose="02020603050405020304" pitchFamily="18" charset="0"/>
              </a:rPr>
              <a:t>khâm</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phục</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nhân</a:t>
            </a:r>
            <a:r>
              <a:rPr lang="en-US" sz="3000" dirty="0">
                <a:solidFill>
                  <a:schemeClr val="bg2">
                    <a:lumMod val="25000"/>
                  </a:schemeClr>
                </a:solidFill>
                <a:effectLst/>
                <a:latin typeface="Abadi" panose="020B0604020104020204" pitchFamily="34" charset="0"/>
                <a:ea typeface="Times New Roman" panose="02020603050405020304" pitchFamily="18" charset="0"/>
              </a:rPr>
              <a:t> </a:t>
            </a:r>
            <a:r>
              <a:rPr lang="en-US" sz="3000" dirty="0" err="1">
                <a:solidFill>
                  <a:schemeClr val="bg2">
                    <a:lumMod val="25000"/>
                  </a:schemeClr>
                </a:solidFill>
                <a:effectLst/>
                <a:latin typeface="Abadi" panose="020B0604020104020204" pitchFamily="34" charset="0"/>
                <a:ea typeface="Times New Roman" panose="02020603050405020304" pitchFamily="18" charset="0"/>
              </a:rPr>
              <a:t>vật</a:t>
            </a:r>
            <a:endParaRPr lang="en-US" sz="3000" dirty="0">
              <a:solidFill>
                <a:schemeClr val="bg2">
                  <a:lumMod val="25000"/>
                </a:schemeClr>
              </a:solidFill>
              <a:effectLst/>
              <a:latin typeface="Abadi" panose="020B0604020104020204" pitchFamily="34" charset="0"/>
              <a:ea typeface="Times New Roman" panose="02020603050405020304" pitchFamily="18" charset="0"/>
            </a:endParaRPr>
          </a:p>
          <a:p>
            <a:pPr marL="0" marR="0">
              <a:lnSpc>
                <a:spcPct val="107000"/>
              </a:lnSpc>
              <a:spcBef>
                <a:spcPts val="0"/>
              </a:spcBef>
              <a:spcAft>
                <a:spcPts val="800"/>
              </a:spcAft>
            </a:pPr>
            <a:endParaRPr lang="en-US" sz="3000" dirty="0">
              <a:solidFill>
                <a:schemeClr val="bg2">
                  <a:lumMod val="9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000" dirty="0"/>
          </a:p>
        </p:txBody>
      </p:sp>
    </p:spTree>
    <p:extLst>
      <p:ext uri="{BB962C8B-B14F-4D97-AF65-F5344CB8AC3E}">
        <p14:creationId xmlns:p14="http://schemas.microsoft.com/office/powerpoint/2010/main" val="289856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500"/>
                                        <p:tgtEl>
                                          <p:spTgt spid="1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 calcmode="lin" valueType="num">
                                      <p:cBhvr additive="base">
                                        <p:cTn id="2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animEffect transition="in" filter="wipe(down)">
                                      <p:cBhvr>
                                        <p:cTn id="29" dur="580">
                                          <p:stCondLst>
                                            <p:cond delay="0"/>
                                          </p:stCondLst>
                                        </p:cTn>
                                        <p:tgtEl>
                                          <p:spTgt spid="11">
                                            <p:txEl>
                                              <p:pRg st="3" end="3"/>
                                            </p:txEl>
                                          </p:spTgt>
                                        </p:tgtEl>
                                      </p:cBhvr>
                                    </p:animEffect>
                                    <p:anim calcmode="lin" valueType="num">
                                      <p:cBhvr>
                                        <p:cTn id="30" dur="1822" tmFilter="0,0; 0.14,0.36; 0.43,0.73; 0.71,0.91; 1.0,1.0">
                                          <p:stCondLst>
                                            <p:cond delay="0"/>
                                          </p:stCondLst>
                                        </p:cTn>
                                        <p:tgtEl>
                                          <p:spTgt spid="11">
                                            <p:txEl>
                                              <p:pRg st="3" end="3"/>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1">
                                            <p:txEl>
                                              <p:pRg st="3" end="3"/>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1">
                                            <p:txEl>
                                              <p:pRg st="3" end="3"/>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1">
                                            <p:txEl>
                                              <p:pRg st="3" end="3"/>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1">
                                            <p:txEl>
                                              <p:pRg st="3" end="3"/>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11">
                                            <p:txEl>
                                              <p:pRg st="3" end="3"/>
                                            </p:txEl>
                                          </p:spTgt>
                                        </p:tgtEl>
                                      </p:cBhvr>
                                      <p:to x="100000" y="60000"/>
                                    </p:animScale>
                                    <p:animScale>
                                      <p:cBhvr>
                                        <p:cTn id="36" dur="166" decel="50000">
                                          <p:stCondLst>
                                            <p:cond delay="676"/>
                                          </p:stCondLst>
                                        </p:cTn>
                                        <p:tgtEl>
                                          <p:spTgt spid="11">
                                            <p:txEl>
                                              <p:pRg st="3" end="3"/>
                                            </p:txEl>
                                          </p:spTgt>
                                        </p:tgtEl>
                                      </p:cBhvr>
                                      <p:to x="100000" y="100000"/>
                                    </p:animScale>
                                    <p:animScale>
                                      <p:cBhvr>
                                        <p:cTn id="37" dur="26">
                                          <p:stCondLst>
                                            <p:cond delay="1312"/>
                                          </p:stCondLst>
                                        </p:cTn>
                                        <p:tgtEl>
                                          <p:spTgt spid="11">
                                            <p:txEl>
                                              <p:pRg st="3" end="3"/>
                                            </p:txEl>
                                          </p:spTgt>
                                        </p:tgtEl>
                                      </p:cBhvr>
                                      <p:to x="100000" y="80000"/>
                                    </p:animScale>
                                    <p:animScale>
                                      <p:cBhvr>
                                        <p:cTn id="38" dur="166" decel="50000">
                                          <p:stCondLst>
                                            <p:cond delay="1338"/>
                                          </p:stCondLst>
                                        </p:cTn>
                                        <p:tgtEl>
                                          <p:spTgt spid="11">
                                            <p:txEl>
                                              <p:pRg st="3" end="3"/>
                                            </p:txEl>
                                          </p:spTgt>
                                        </p:tgtEl>
                                      </p:cBhvr>
                                      <p:to x="100000" y="100000"/>
                                    </p:animScale>
                                    <p:animScale>
                                      <p:cBhvr>
                                        <p:cTn id="39" dur="26">
                                          <p:stCondLst>
                                            <p:cond delay="1642"/>
                                          </p:stCondLst>
                                        </p:cTn>
                                        <p:tgtEl>
                                          <p:spTgt spid="11">
                                            <p:txEl>
                                              <p:pRg st="3" end="3"/>
                                            </p:txEl>
                                          </p:spTgt>
                                        </p:tgtEl>
                                      </p:cBhvr>
                                      <p:to x="100000" y="90000"/>
                                    </p:animScale>
                                    <p:animScale>
                                      <p:cBhvr>
                                        <p:cTn id="40" dur="166" decel="50000">
                                          <p:stCondLst>
                                            <p:cond delay="1668"/>
                                          </p:stCondLst>
                                        </p:cTn>
                                        <p:tgtEl>
                                          <p:spTgt spid="11">
                                            <p:txEl>
                                              <p:pRg st="3" end="3"/>
                                            </p:txEl>
                                          </p:spTgt>
                                        </p:tgtEl>
                                      </p:cBhvr>
                                      <p:to x="100000" y="100000"/>
                                    </p:animScale>
                                    <p:animScale>
                                      <p:cBhvr>
                                        <p:cTn id="41" dur="26">
                                          <p:stCondLst>
                                            <p:cond delay="1808"/>
                                          </p:stCondLst>
                                        </p:cTn>
                                        <p:tgtEl>
                                          <p:spTgt spid="11">
                                            <p:txEl>
                                              <p:pRg st="3" end="3"/>
                                            </p:txEl>
                                          </p:spTgt>
                                        </p:tgtEl>
                                      </p:cBhvr>
                                      <p:to x="100000" y="95000"/>
                                    </p:animScale>
                                    <p:animScale>
                                      <p:cBhvr>
                                        <p:cTn id="42" dur="166" decel="50000">
                                          <p:stCondLst>
                                            <p:cond delay="1834"/>
                                          </p:stCondLst>
                                        </p:cTn>
                                        <p:tgtEl>
                                          <p:spTgt spid="11">
                                            <p:txEl>
                                              <p:pRg st="3" end="3"/>
                                            </p:txEl>
                                          </p:spTgt>
                                        </p:tgtEl>
                                      </p:cBhvr>
                                      <p:to x="100000" y="100000"/>
                                    </p:animScale>
                                  </p:childTnLst>
                                </p:cTn>
                              </p:par>
                              <p:par>
                                <p:cTn id="43" presetID="26" presetClass="entr" presetSubtype="0" fill="hold" nodeType="withEffect">
                                  <p:stCondLst>
                                    <p:cond delay="0"/>
                                  </p:stCondLst>
                                  <p:childTnLst>
                                    <p:set>
                                      <p:cBhvr>
                                        <p:cTn id="44" dur="1" fill="hold">
                                          <p:stCondLst>
                                            <p:cond delay="0"/>
                                          </p:stCondLst>
                                        </p:cTn>
                                        <p:tgtEl>
                                          <p:spTgt spid="11">
                                            <p:txEl>
                                              <p:pRg st="4" end="4"/>
                                            </p:txEl>
                                          </p:spTgt>
                                        </p:tgtEl>
                                        <p:attrNameLst>
                                          <p:attrName>style.visibility</p:attrName>
                                        </p:attrNameLst>
                                      </p:cBhvr>
                                      <p:to>
                                        <p:strVal val="visible"/>
                                      </p:to>
                                    </p:set>
                                    <p:animEffect transition="in" filter="wipe(down)">
                                      <p:cBhvr>
                                        <p:cTn id="45" dur="580">
                                          <p:stCondLst>
                                            <p:cond delay="0"/>
                                          </p:stCondLst>
                                        </p:cTn>
                                        <p:tgtEl>
                                          <p:spTgt spid="11">
                                            <p:txEl>
                                              <p:pRg st="4" end="4"/>
                                            </p:txEl>
                                          </p:spTgt>
                                        </p:tgtEl>
                                      </p:cBhvr>
                                    </p:animEffect>
                                    <p:anim calcmode="lin" valueType="num">
                                      <p:cBhvr>
                                        <p:cTn id="46" dur="1822" tmFilter="0,0; 0.14,0.36; 0.43,0.73; 0.71,0.91; 1.0,1.0">
                                          <p:stCondLst>
                                            <p:cond delay="0"/>
                                          </p:stCondLst>
                                        </p:cTn>
                                        <p:tgtEl>
                                          <p:spTgt spid="11">
                                            <p:txEl>
                                              <p:pRg st="4" end="4"/>
                                            </p:txEl>
                                          </p:spTgt>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1">
                                            <p:txEl>
                                              <p:pRg st="4" end="4"/>
                                            </p:txEl>
                                          </p:spTgt>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1">
                                            <p:txEl>
                                              <p:pRg st="4" end="4"/>
                                            </p:txEl>
                                          </p:spTgt>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1">
                                            <p:txEl>
                                              <p:pRg st="4" end="4"/>
                                            </p:txEl>
                                          </p:spTgt>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1">
                                            <p:txEl>
                                              <p:pRg st="4" end="4"/>
                                            </p:txEl>
                                          </p:spTgt>
                                        </p:tgtEl>
                                        <p:attrNameLst>
                                          <p:attrName>ppt_y</p:attrName>
                                        </p:attrNameLst>
                                      </p:cBhvr>
                                      <p:tavLst>
                                        <p:tav tm="0" fmla="#ppt_y-sin(pi*$)/81">
                                          <p:val>
                                            <p:fltVal val="0"/>
                                          </p:val>
                                        </p:tav>
                                        <p:tav tm="100000">
                                          <p:val>
                                            <p:fltVal val="1"/>
                                          </p:val>
                                        </p:tav>
                                      </p:tavLst>
                                    </p:anim>
                                    <p:animScale>
                                      <p:cBhvr>
                                        <p:cTn id="51" dur="26">
                                          <p:stCondLst>
                                            <p:cond delay="650"/>
                                          </p:stCondLst>
                                        </p:cTn>
                                        <p:tgtEl>
                                          <p:spTgt spid="11">
                                            <p:txEl>
                                              <p:pRg st="4" end="4"/>
                                            </p:txEl>
                                          </p:spTgt>
                                        </p:tgtEl>
                                      </p:cBhvr>
                                      <p:to x="100000" y="60000"/>
                                    </p:animScale>
                                    <p:animScale>
                                      <p:cBhvr>
                                        <p:cTn id="52" dur="166" decel="50000">
                                          <p:stCondLst>
                                            <p:cond delay="676"/>
                                          </p:stCondLst>
                                        </p:cTn>
                                        <p:tgtEl>
                                          <p:spTgt spid="11">
                                            <p:txEl>
                                              <p:pRg st="4" end="4"/>
                                            </p:txEl>
                                          </p:spTgt>
                                        </p:tgtEl>
                                      </p:cBhvr>
                                      <p:to x="100000" y="100000"/>
                                    </p:animScale>
                                    <p:animScale>
                                      <p:cBhvr>
                                        <p:cTn id="53" dur="26">
                                          <p:stCondLst>
                                            <p:cond delay="1312"/>
                                          </p:stCondLst>
                                        </p:cTn>
                                        <p:tgtEl>
                                          <p:spTgt spid="11">
                                            <p:txEl>
                                              <p:pRg st="4" end="4"/>
                                            </p:txEl>
                                          </p:spTgt>
                                        </p:tgtEl>
                                      </p:cBhvr>
                                      <p:to x="100000" y="80000"/>
                                    </p:animScale>
                                    <p:animScale>
                                      <p:cBhvr>
                                        <p:cTn id="54" dur="166" decel="50000">
                                          <p:stCondLst>
                                            <p:cond delay="1338"/>
                                          </p:stCondLst>
                                        </p:cTn>
                                        <p:tgtEl>
                                          <p:spTgt spid="11">
                                            <p:txEl>
                                              <p:pRg st="4" end="4"/>
                                            </p:txEl>
                                          </p:spTgt>
                                        </p:tgtEl>
                                      </p:cBhvr>
                                      <p:to x="100000" y="100000"/>
                                    </p:animScale>
                                    <p:animScale>
                                      <p:cBhvr>
                                        <p:cTn id="55" dur="26">
                                          <p:stCondLst>
                                            <p:cond delay="1642"/>
                                          </p:stCondLst>
                                        </p:cTn>
                                        <p:tgtEl>
                                          <p:spTgt spid="11">
                                            <p:txEl>
                                              <p:pRg st="4" end="4"/>
                                            </p:txEl>
                                          </p:spTgt>
                                        </p:tgtEl>
                                      </p:cBhvr>
                                      <p:to x="100000" y="90000"/>
                                    </p:animScale>
                                    <p:animScale>
                                      <p:cBhvr>
                                        <p:cTn id="56" dur="166" decel="50000">
                                          <p:stCondLst>
                                            <p:cond delay="1668"/>
                                          </p:stCondLst>
                                        </p:cTn>
                                        <p:tgtEl>
                                          <p:spTgt spid="11">
                                            <p:txEl>
                                              <p:pRg st="4" end="4"/>
                                            </p:txEl>
                                          </p:spTgt>
                                        </p:tgtEl>
                                      </p:cBhvr>
                                      <p:to x="100000" y="100000"/>
                                    </p:animScale>
                                    <p:animScale>
                                      <p:cBhvr>
                                        <p:cTn id="57" dur="26">
                                          <p:stCondLst>
                                            <p:cond delay="1808"/>
                                          </p:stCondLst>
                                        </p:cTn>
                                        <p:tgtEl>
                                          <p:spTgt spid="11">
                                            <p:txEl>
                                              <p:pRg st="4" end="4"/>
                                            </p:txEl>
                                          </p:spTgt>
                                        </p:tgtEl>
                                      </p:cBhvr>
                                      <p:to x="100000" y="95000"/>
                                    </p:animScale>
                                    <p:animScale>
                                      <p:cBhvr>
                                        <p:cTn id="58" dur="166" decel="50000">
                                          <p:stCondLst>
                                            <p:cond delay="1834"/>
                                          </p:stCondLst>
                                        </p:cTn>
                                        <p:tgtEl>
                                          <p:spTgt spid="11">
                                            <p:txEl>
                                              <p:pRg st="4" end="4"/>
                                            </p:txEl>
                                          </p:spTgt>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1">
                                            <p:txEl>
                                              <p:pRg st="5" end="5"/>
                                            </p:txEl>
                                          </p:spTgt>
                                        </p:tgtEl>
                                        <p:attrNameLst>
                                          <p:attrName>style.visibility</p:attrName>
                                        </p:attrNameLst>
                                      </p:cBhvr>
                                      <p:to>
                                        <p:strVal val="visible"/>
                                      </p:to>
                                    </p:set>
                                    <p:animEffect transition="in" filter="fade">
                                      <p:cBhvr>
                                        <p:cTn id="63" dur="500"/>
                                        <p:tgtEl>
                                          <p:spTgt spid="11">
                                            <p:txEl>
                                              <p:pRg st="5" end="5"/>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1">
                                            <p:txEl>
                                              <p:pRg st="6" end="6"/>
                                            </p:txEl>
                                          </p:spTgt>
                                        </p:tgtEl>
                                        <p:attrNameLst>
                                          <p:attrName>style.visibility</p:attrName>
                                        </p:attrNameLst>
                                      </p:cBhvr>
                                      <p:to>
                                        <p:strVal val="visible"/>
                                      </p:to>
                                    </p:set>
                                    <p:animEffect transition="in" filter="fade">
                                      <p:cBhvr>
                                        <p:cTn id="68" dur="1000"/>
                                        <p:tgtEl>
                                          <p:spTgt spid="11">
                                            <p:txEl>
                                              <p:pRg st="6" end="6"/>
                                            </p:txEl>
                                          </p:spTgt>
                                        </p:tgtEl>
                                      </p:cBhvr>
                                    </p:animEffect>
                                    <p:anim calcmode="lin" valueType="num">
                                      <p:cBhvr>
                                        <p:cTn id="6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7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1">
                                            <p:txEl>
                                              <p:pRg st="7" end="7"/>
                                            </p:txEl>
                                          </p:spTgt>
                                        </p:tgtEl>
                                        <p:attrNameLst>
                                          <p:attrName>style.visibility</p:attrName>
                                        </p:attrNameLst>
                                      </p:cBhvr>
                                      <p:to>
                                        <p:strVal val="visible"/>
                                      </p:to>
                                    </p:set>
                                    <p:animEffect transition="in" filter="fade">
                                      <p:cBhvr>
                                        <p:cTn id="75" dur="500"/>
                                        <p:tgtEl>
                                          <p:spTgt spid="11">
                                            <p:txEl>
                                              <p:pRg st="7" end="7"/>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11">
                                            <p:txEl>
                                              <p:pRg st="8" end="8"/>
                                            </p:txEl>
                                          </p:spTgt>
                                        </p:tgtEl>
                                        <p:attrNameLst>
                                          <p:attrName>style.visibility</p:attrName>
                                        </p:attrNameLst>
                                      </p:cBhvr>
                                      <p:to>
                                        <p:strVal val="visible"/>
                                      </p:to>
                                    </p:set>
                                    <p:animEffect transition="in" filter="wipe(down)">
                                      <p:cBhvr>
                                        <p:cTn id="80"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D5340"/>
        </a:solidFill>
        <a:effectLst/>
      </p:bgPr>
    </p:bg>
    <p:spTree>
      <p:nvGrpSpPr>
        <p:cNvPr id="1" name=""/>
        <p:cNvGrpSpPr/>
        <p:nvPr/>
      </p:nvGrpSpPr>
      <p:grpSpPr>
        <a:xfrm>
          <a:off x="0" y="0"/>
          <a:ext cx="0" cy="0"/>
          <a:chOff x="0" y="0"/>
          <a:chExt cx="0" cy="0"/>
        </a:xfrm>
      </p:grpSpPr>
      <p:sp>
        <p:nvSpPr>
          <p:cNvPr id="2" name="TextBox 2"/>
          <p:cNvSpPr txBox="1"/>
          <p:nvPr/>
        </p:nvSpPr>
        <p:spPr>
          <a:xfrm>
            <a:off x="1028700" y="1133475"/>
            <a:ext cx="9577194" cy="1524000"/>
          </a:xfrm>
          <a:prstGeom prst="rect">
            <a:avLst/>
          </a:prstGeom>
        </p:spPr>
        <p:txBody>
          <a:bodyPr lIns="0" tIns="0" rIns="0" bIns="0" rtlCol="0" anchor="t">
            <a:spAutoFit/>
          </a:bodyPr>
          <a:lstStyle/>
          <a:p>
            <a:pPr algn="just">
              <a:lnSpc>
                <a:spcPts val="11999"/>
              </a:lnSpc>
              <a:spcBef>
                <a:spcPct val="0"/>
              </a:spcBef>
            </a:pPr>
            <a:r>
              <a:rPr lang="en-US" sz="9999" dirty="0">
                <a:solidFill>
                  <a:srgbClr val="FFF9F3"/>
                </a:solidFill>
                <a:latin typeface="Homemade Apple"/>
              </a:rPr>
              <a:t>4. </a:t>
            </a:r>
            <a:r>
              <a:rPr lang="en-US" sz="9999" dirty="0" err="1">
                <a:solidFill>
                  <a:srgbClr val="FFF9F3"/>
                </a:solidFill>
                <a:latin typeface="Homemade Apple"/>
              </a:rPr>
              <a:t>Nghệ</a:t>
            </a:r>
            <a:r>
              <a:rPr lang="en-US" sz="9999" dirty="0">
                <a:solidFill>
                  <a:srgbClr val="FFF9F3"/>
                </a:solidFill>
                <a:latin typeface="Homemade Apple"/>
              </a:rPr>
              <a:t> </a:t>
            </a:r>
            <a:r>
              <a:rPr lang="en-US" sz="9999" dirty="0" err="1">
                <a:solidFill>
                  <a:srgbClr val="FFF9F3"/>
                </a:solidFill>
                <a:latin typeface="Homemade Apple"/>
              </a:rPr>
              <a:t>thuật</a:t>
            </a:r>
            <a:endParaRPr lang="en-US" sz="9999" dirty="0">
              <a:solidFill>
                <a:srgbClr val="FFF9F3"/>
              </a:solidFill>
              <a:latin typeface="Homemade Apple"/>
            </a:endParaRPr>
          </a:p>
        </p:txBody>
      </p:sp>
      <p:sp>
        <p:nvSpPr>
          <p:cNvPr id="3" name="Freeform 3"/>
          <p:cNvSpPr/>
          <p:nvPr/>
        </p:nvSpPr>
        <p:spPr>
          <a:xfrm>
            <a:off x="195230" y="2583224"/>
            <a:ext cx="4114483" cy="7443967"/>
          </a:xfrm>
          <a:custGeom>
            <a:avLst/>
            <a:gdLst/>
            <a:ahLst/>
            <a:cxnLst/>
            <a:rect l="l" t="t" r="r" b="b"/>
            <a:pathLst>
              <a:path w="4114483" h="7443967">
                <a:moveTo>
                  <a:pt x="0" y="0"/>
                </a:moveTo>
                <a:lnTo>
                  <a:pt x="4114484" y="0"/>
                </a:lnTo>
                <a:lnTo>
                  <a:pt x="4114484" y="7443967"/>
                </a:lnTo>
                <a:lnTo>
                  <a:pt x="0" y="74439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H="1" flipV="1">
            <a:off x="13920770" y="119599"/>
            <a:ext cx="4172000" cy="7548027"/>
          </a:xfrm>
          <a:custGeom>
            <a:avLst/>
            <a:gdLst/>
            <a:ahLst/>
            <a:cxnLst/>
            <a:rect l="l" t="t" r="r" b="b"/>
            <a:pathLst>
              <a:path w="4172000" h="7548027">
                <a:moveTo>
                  <a:pt x="4172000" y="7548027"/>
                </a:moveTo>
                <a:lnTo>
                  <a:pt x="0" y="7548027"/>
                </a:lnTo>
                <a:lnTo>
                  <a:pt x="0" y="0"/>
                </a:lnTo>
                <a:lnTo>
                  <a:pt x="4172000" y="0"/>
                </a:lnTo>
                <a:lnTo>
                  <a:pt x="4172000" y="754802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947758" y="2583224"/>
            <a:ext cx="5617632" cy="6162933"/>
          </a:xfrm>
          <a:custGeom>
            <a:avLst/>
            <a:gdLst/>
            <a:ahLst/>
            <a:cxnLst/>
            <a:rect l="l" t="t" r="r" b="b"/>
            <a:pathLst>
              <a:path w="5617632" h="6162933">
                <a:moveTo>
                  <a:pt x="0" y="0"/>
                </a:moveTo>
                <a:lnTo>
                  <a:pt x="5617632" y="0"/>
                </a:lnTo>
                <a:lnTo>
                  <a:pt x="5617632" y="6162934"/>
                </a:lnTo>
                <a:lnTo>
                  <a:pt x="0" y="6162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09BCE3AC-C305-9938-989B-1DF5A3BD310D}"/>
              </a:ext>
            </a:extLst>
          </p:cNvPr>
          <p:cNvSpPr txBox="1"/>
          <p:nvPr/>
        </p:nvSpPr>
        <p:spPr>
          <a:xfrm>
            <a:off x="7315200" y="3682942"/>
            <a:ext cx="10449644" cy="4113947"/>
          </a:xfrm>
          <a:prstGeom prst="rect">
            <a:avLst/>
          </a:prstGeom>
          <a:noFill/>
        </p:spPr>
        <p:txBody>
          <a:bodyPr wrap="square" rtlCol="0">
            <a:spAutoFit/>
          </a:bodyPr>
          <a:lstStyle/>
          <a:p>
            <a:pPr marL="0" marR="0">
              <a:spcBef>
                <a:spcPts val="750"/>
              </a:spcBef>
              <a:spcAft>
                <a:spcPts val="1200"/>
              </a:spcAft>
            </a:pPr>
            <a:r>
              <a:rPr lang="en-US" sz="4000" dirty="0">
                <a:solidFill>
                  <a:schemeClr val="bg1"/>
                </a:solidFill>
                <a:effectLst/>
                <a:latin typeface="Abadi" panose="020B0604020104020204" pitchFamily="34" charset="0"/>
                <a:ea typeface="Times New Roman" panose="02020603050405020304" pitchFamily="18" charset="0"/>
              </a:rPr>
              <a:t>- </a:t>
            </a:r>
            <a:r>
              <a:rPr lang="en-US" sz="4000" dirty="0" err="1">
                <a:solidFill>
                  <a:schemeClr val="bg1"/>
                </a:solidFill>
                <a:effectLst/>
                <a:latin typeface="Abadi" panose="020B0604020104020204" pitchFamily="34" charset="0"/>
                <a:ea typeface="Times New Roman" panose="02020603050405020304" pitchFamily="18" charset="0"/>
              </a:rPr>
              <a:t>Nghệ</a:t>
            </a:r>
            <a:r>
              <a:rPr lang="en-US" sz="4000" dirty="0">
                <a:solidFill>
                  <a:schemeClr val="bg1"/>
                </a:solidFill>
                <a:effectLst/>
                <a:latin typeface="Abadi" panose="020B0604020104020204" pitchFamily="34" charset="0"/>
                <a:ea typeface="Times New Roman" panose="02020603050405020304" pitchFamily="18" charset="0"/>
              </a:rPr>
              <a:t> </a:t>
            </a:r>
            <a:r>
              <a:rPr lang="en-US" sz="4000" dirty="0" err="1">
                <a:solidFill>
                  <a:schemeClr val="bg1"/>
                </a:solidFill>
                <a:effectLst/>
                <a:latin typeface="Abadi" panose="020B0604020104020204" pitchFamily="34" charset="0"/>
                <a:ea typeface="Times New Roman" panose="02020603050405020304" pitchFamily="18" charset="0"/>
              </a:rPr>
              <a:t>thuật</a:t>
            </a:r>
            <a:r>
              <a:rPr lang="en-US" sz="4000" dirty="0">
                <a:solidFill>
                  <a:schemeClr val="bg1"/>
                </a:solidFill>
                <a:effectLst/>
                <a:latin typeface="Abadi" panose="020B0604020104020204" pitchFamily="34" charset="0"/>
                <a:ea typeface="Times New Roman" panose="02020603050405020304" pitchFamily="18" charset="0"/>
              </a:rPr>
              <a:t> </a:t>
            </a:r>
            <a:r>
              <a:rPr lang="en-US" sz="4000" dirty="0" err="1">
                <a:solidFill>
                  <a:schemeClr val="bg1"/>
                </a:solidFill>
                <a:effectLst/>
                <a:latin typeface="Abadi" panose="020B0604020104020204" pitchFamily="34" charset="0"/>
                <a:ea typeface="Times New Roman" panose="02020603050405020304" pitchFamily="18" charset="0"/>
              </a:rPr>
              <a:t>xây</a:t>
            </a:r>
            <a:r>
              <a:rPr lang="en-US" sz="4000" dirty="0">
                <a:solidFill>
                  <a:schemeClr val="bg1"/>
                </a:solidFill>
                <a:effectLst/>
                <a:latin typeface="Abadi" panose="020B0604020104020204" pitchFamily="34" charset="0"/>
                <a:ea typeface="Times New Roman" panose="02020603050405020304" pitchFamily="18" charset="0"/>
              </a:rPr>
              <a:t> </a:t>
            </a:r>
            <a:r>
              <a:rPr lang="en-US" sz="4000" dirty="0" err="1">
                <a:solidFill>
                  <a:schemeClr val="bg1"/>
                </a:solidFill>
                <a:effectLst/>
                <a:latin typeface="Abadi" panose="020B0604020104020204" pitchFamily="34" charset="0"/>
                <a:ea typeface="Times New Roman" panose="02020603050405020304" pitchFamily="18" charset="0"/>
              </a:rPr>
              <a:t>dựng</a:t>
            </a:r>
            <a:r>
              <a:rPr lang="en-US" sz="4000" dirty="0">
                <a:solidFill>
                  <a:schemeClr val="bg1"/>
                </a:solidFill>
                <a:effectLst/>
                <a:latin typeface="Abadi" panose="020B0604020104020204" pitchFamily="34" charset="0"/>
                <a:ea typeface="Times New Roman" panose="02020603050405020304" pitchFamily="18" charset="0"/>
              </a:rPr>
              <a:t> </a:t>
            </a:r>
            <a:r>
              <a:rPr lang="en-US" sz="4000" dirty="0" err="1">
                <a:solidFill>
                  <a:schemeClr val="bg1"/>
                </a:solidFill>
                <a:effectLst/>
                <a:latin typeface="Abadi" panose="020B0604020104020204" pitchFamily="34" charset="0"/>
                <a:ea typeface="Times New Roman" panose="02020603050405020304" pitchFamily="18" charset="0"/>
              </a:rPr>
              <a:t>nhân</a:t>
            </a:r>
            <a:r>
              <a:rPr lang="en-US" sz="4000" dirty="0">
                <a:solidFill>
                  <a:schemeClr val="bg1"/>
                </a:solidFill>
                <a:effectLst/>
                <a:latin typeface="Abadi" panose="020B0604020104020204" pitchFamily="34" charset="0"/>
                <a:ea typeface="Times New Roman" panose="02020603050405020304" pitchFamily="18" charset="0"/>
              </a:rPr>
              <a:t> </a:t>
            </a:r>
            <a:r>
              <a:rPr lang="en-US" sz="4000" dirty="0" err="1">
                <a:solidFill>
                  <a:schemeClr val="bg1"/>
                </a:solidFill>
                <a:effectLst/>
                <a:latin typeface="Abadi" panose="020B0604020104020204" pitchFamily="34" charset="0"/>
                <a:ea typeface="Times New Roman" panose="02020603050405020304" pitchFamily="18" charset="0"/>
              </a:rPr>
              <a:t>vật</a:t>
            </a:r>
            <a:endParaRPr lang="en-US" sz="4000" dirty="0">
              <a:solidFill>
                <a:schemeClr val="bg1"/>
              </a:solidFill>
              <a:effectLst/>
              <a:latin typeface="Abadi" panose="020B0604020104020204" pitchFamily="34" charset="0"/>
              <a:ea typeface="Times New Roman" panose="02020603050405020304" pitchFamily="18" charset="0"/>
            </a:endParaRPr>
          </a:p>
          <a:p>
            <a:pPr marL="0" marR="0">
              <a:spcBef>
                <a:spcPts val="750"/>
              </a:spcBef>
              <a:spcAft>
                <a:spcPts val="1200"/>
              </a:spcAft>
            </a:pPr>
            <a:r>
              <a:rPr lang="en-US" sz="4000" dirty="0">
                <a:solidFill>
                  <a:schemeClr val="bg1"/>
                </a:solidFill>
                <a:effectLst/>
                <a:latin typeface="Abadi" panose="020B0604020104020204" pitchFamily="34" charset="0"/>
                <a:ea typeface="Times New Roman" panose="02020603050405020304" pitchFamily="18" charset="0"/>
              </a:rPr>
              <a:t>- </a:t>
            </a:r>
            <a:r>
              <a:rPr lang="en-US" sz="4000" dirty="0" err="1">
                <a:solidFill>
                  <a:schemeClr val="bg1"/>
                </a:solidFill>
                <a:effectLst/>
                <a:latin typeface="Abadi" panose="020B0604020104020204" pitchFamily="34" charset="0"/>
                <a:ea typeface="Times New Roman" panose="02020603050405020304" pitchFamily="18" charset="0"/>
              </a:rPr>
              <a:t>Tạo</a:t>
            </a:r>
            <a:r>
              <a:rPr lang="en-US" sz="4000" dirty="0">
                <a:solidFill>
                  <a:schemeClr val="bg1"/>
                </a:solidFill>
                <a:effectLst/>
                <a:latin typeface="Abadi" panose="020B0604020104020204" pitchFamily="34" charset="0"/>
                <a:ea typeface="Times New Roman" panose="02020603050405020304" pitchFamily="18" charset="0"/>
              </a:rPr>
              <a:t> </a:t>
            </a:r>
            <a:r>
              <a:rPr lang="en-US" sz="4000" dirty="0" err="1">
                <a:solidFill>
                  <a:schemeClr val="bg1"/>
                </a:solidFill>
                <a:effectLst/>
                <a:latin typeface="Abadi" panose="020B0604020104020204" pitchFamily="34" charset="0"/>
                <a:ea typeface="Times New Roman" panose="02020603050405020304" pitchFamily="18" charset="0"/>
              </a:rPr>
              <a:t>tình</a:t>
            </a:r>
            <a:r>
              <a:rPr lang="en-US" sz="4000" dirty="0">
                <a:solidFill>
                  <a:schemeClr val="bg1"/>
                </a:solidFill>
                <a:effectLst/>
                <a:latin typeface="Abadi" panose="020B0604020104020204" pitchFamily="34" charset="0"/>
                <a:ea typeface="Times New Roman" panose="02020603050405020304" pitchFamily="18" charset="0"/>
              </a:rPr>
              <a:t> </a:t>
            </a:r>
            <a:r>
              <a:rPr lang="en-US" sz="4000" dirty="0" err="1">
                <a:solidFill>
                  <a:schemeClr val="bg1"/>
                </a:solidFill>
                <a:effectLst/>
                <a:latin typeface="Abadi" panose="020B0604020104020204" pitchFamily="34" charset="0"/>
                <a:ea typeface="Times New Roman" panose="02020603050405020304" pitchFamily="18" charset="0"/>
              </a:rPr>
              <a:t>huống</a:t>
            </a:r>
            <a:r>
              <a:rPr lang="en-US" sz="4000" dirty="0">
                <a:solidFill>
                  <a:schemeClr val="bg1"/>
                </a:solidFill>
                <a:effectLst/>
                <a:latin typeface="Abadi" panose="020B0604020104020204" pitchFamily="34" charset="0"/>
                <a:ea typeface="Times New Roman" panose="02020603050405020304" pitchFamily="18" charset="0"/>
              </a:rPr>
              <a:t> </a:t>
            </a:r>
            <a:r>
              <a:rPr lang="en-US" sz="4000" dirty="0" err="1">
                <a:solidFill>
                  <a:schemeClr val="bg1"/>
                </a:solidFill>
                <a:effectLst/>
                <a:latin typeface="Abadi" panose="020B0604020104020204" pitchFamily="34" charset="0"/>
                <a:ea typeface="Times New Roman" panose="02020603050405020304" pitchFamily="18" charset="0"/>
              </a:rPr>
              <a:t>đặc</a:t>
            </a:r>
            <a:r>
              <a:rPr lang="en-US" sz="4000" dirty="0">
                <a:solidFill>
                  <a:schemeClr val="bg1"/>
                </a:solidFill>
                <a:effectLst/>
                <a:latin typeface="Abadi" panose="020B0604020104020204" pitchFamily="34" charset="0"/>
                <a:ea typeface="Times New Roman" panose="02020603050405020304" pitchFamily="18" charset="0"/>
              </a:rPr>
              <a:t> </a:t>
            </a:r>
            <a:r>
              <a:rPr lang="en-US" sz="4000" dirty="0" err="1">
                <a:solidFill>
                  <a:schemeClr val="bg1"/>
                </a:solidFill>
                <a:effectLst/>
                <a:latin typeface="Abadi" panose="020B0604020104020204" pitchFamily="34" charset="0"/>
                <a:ea typeface="Times New Roman" panose="02020603050405020304" pitchFamily="18" charset="0"/>
              </a:rPr>
              <a:t>sắc</a:t>
            </a:r>
            <a:r>
              <a:rPr lang="en-US" sz="4000" dirty="0">
                <a:solidFill>
                  <a:schemeClr val="bg1"/>
                </a:solidFill>
                <a:effectLst/>
                <a:latin typeface="Abadi" panose="020B0604020104020204" pitchFamily="34" charset="0"/>
                <a:ea typeface="Times New Roman" panose="02020603050405020304" pitchFamily="18" charset="0"/>
              </a:rPr>
              <a:t>, </a:t>
            </a:r>
            <a:r>
              <a:rPr lang="en-US" sz="4000" dirty="0" err="1">
                <a:solidFill>
                  <a:schemeClr val="bg1"/>
                </a:solidFill>
                <a:effectLst/>
                <a:latin typeface="Abadi" panose="020B0604020104020204" pitchFamily="34" charset="0"/>
                <a:ea typeface="Times New Roman" panose="02020603050405020304" pitchFamily="18" charset="0"/>
              </a:rPr>
              <a:t>lựa</a:t>
            </a:r>
            <a:r>
              <a:rPr lang="en-US" sz="4000" dirty="0">
                <a:solidFill>
                  <a:schemeClr val="bg1"/>
                </a:solidFill>
                <a:effectLst/>
                <a:latin typeface="Abadi" panose="020B0604020104020204" pitchFamily="34" charset="0"/>
                <a:ea typeface="Times New Roman" panose="02020603050405020304" pitchFamily="18" charset="0"/>
              </a:rPr>
              <a:t> </a:t>
            </a:r>
            <a:r>
              <a:rPr lang="en-US" sz="4000" dirty="0" err="1">
                <a:solidFill>
                  <a:schemeClr val="bg1"/>
                </a:solidFill>
                <a:effectLst/>
                <a:latin typeface="Abadi" panose="020B0604020104020204" pitchFamily="34" charset="0"/>
                <a:ea typeface="Times New Roman" panose="02020603050405020304" pitchFamily="18" charset="0"/>
              </a:rPr>
              <a:t>chọn</a:t>
            </a:r>
            <a:r>
              <a:rPr lang="en-US" sz="4000" dirty="0">
                <a:solidFill>
                  <a:schemeClr val="bg1"/>
                </a:solidFill>
                <a:effectLst/>
                <a:latin typeface="Abadi" panose="020B0604020104020204" pitchFamily="34" charset="0"/>
                <a:ea typeface="Times New Roman" panose="02020603050405020304" pitchFamily="18" charset="0"/>
              </a:rPr>
              <a:t> chi </a:t>
            </a:r>
            <a:r>
              <a:rPr lang="en-US" sz="4000" dirty="0" err="1">
                <a:solidFill>
                  <a:schemeClr val="bg1"/>
                </a:solidFill>
                <a:effectLst/>
                <a:latin typeface="Abadi" panose="020B0604020104020204" pitchFamily="34" charset="0"/>
                <a:ea typeface="Times New Roman" panose="02020603050405020304" pitchFamily="18" charset="0"/>
              </a:rPr>
              <a:t>tiết</a:t>
            </a:r>
            <a:r>
              <a:rPr lang="en-US" sz="4000" dirty="0">
                <a:solidFill>
                  <a:schemeClr val="bg1"/>
                </a:solidFill>
                <a:effectLst/>
                <a:latin typeface="Abadi" panose="020B0604020104020204" pitchFamily="34" charset="0"/>
                <a:ea typeface="Times New Roman" panose="02020603050405020304" pitchFamily="18" charset="0"/>
              </a:rPr>
              <a:t> </a:t>
            </a:r>
            <a:r>
              <a:rPr lang="en-US" sz="4000" dirty="0" err="1">
                <a:solidFill>
                  <a:schemeClr val="bg1"/>
                </a:solidFill>
                <a:effectLst/>
                <a:latin typeface="Abadi" panose="020B0604020104020204" pitchFamily="34" charset="0"/>
                <a:ea typeface="Times New Roman" panose="02020603050405020304" pitchFamily="18" charset="0"/>
              </a:rPr>
              <a:t>tiêu</a:t>
            </a:r>
            <a:r>
              <a:rPr lang="en-US" sz="4000" dirty="0">
                <a:solidFill>
                  <a:schemeClr val="bg1"/>
                </a:solidFill>
                <a:effectLst/>
                <a:latin typeface="Abadi" panose="020B0604020104020204" pitchFamily="34" charset="0"/>
                <a:ea typeface="Times New Roman" panose="02020603050405020304" pitchFamily="18" charset="0"/>
              </a:rPr>
              <a:t> </a:t>
            </a:r>
            <a:r>
              <a:rPr lang="en-US" sz="4000" dirty="0" err="1">
                <a:solidFill>
                  <a:schemeClr val="bg1"/>
                </a:solidFill>
                <a:effectLst/>
                <a:latin typeface="Abadi" panose="020B0604020104020204" pitchFamily="34" charset="0"/>
                <a:ea typeface="Times New Roman" panose="02020603050405020304" pitchFamily="18" charset="0"/>
              </a:rPr>
              <a:t>biểu</a:t>
            </a:r>
            <a:endParaRPr lang="en-US" sz="4000" dirty="0">
              <a:solidFill>
                <a:schemeClr val="bg1"/>
              </a:solidFill>
              <a:effectLst/>
              <a:latin typeface="Abadi" panose="020B0604020104020204" pitchFamily="34" charset="0"/>
              <a:ea typeface="Times New Roman" panose="02020603050405020304" pitchFamily="18" charset="0"/>
            </a:endParaRPr>
          </a:p>
          <a:p>
            <a:pPr marL="0" marR="0">
              <a:spcBef>
                <a:spcPts val="750"/>
              </a:spcBef>
              <a:spcAft>
                <a:spcPts val="1200"/>
              </a:spcAft>
            </a:pPr>
            <a:r>
              <a:rPr lang="en-US" sz="4000" dirty="0">
                <a:solidFill>
                  <a:schemeClr val="bg1"/>
                </a:solidFill>
                <a:effectLst/>
                <a:latin typeface="Abadi" panose="020B0604020104020204" pitchFamily="34" charset="0"/>
                <a:ea typeface="Times New Roman" panose="02020603050405020304" pitchFamily="18" charset="0"/>
              </a:rPr>
              <a:t>- </a:t>
            </a:r>
            <a:r>
              <a:rPr lang="en-US" sz="4000" dirty="0" err="1">
                <a:solidFill>
                  <a:schemeClr val="bg1"/>
                </a:solidFill>
                <a:effectLst/>
                <a:latin typeface="Abadi" panose="020B0604020104020204" pitchFamily="34" charset="0"/>
                <a:ea typeface="Times New Roman" panose="02020603050405020304" pitchFamily="18" charset="0"/>
              </a:rPr>
              <a:t>Ngôn</a:t>
            </a:r>
            <a:r>
              <a:rPr lang="en-US" sz="4000" dirty="0">
                <a:solidFill>
                  <a:schemeClr val="bg1"/>
                </a:solidFill>
                <a:effectLst/>
                <a:latin typeface="Abadi" panose="020B0604020104020204" pitchFamily="34" charset="0"/>
                <a:ea typeface="Times New Roman" panose="02020603050405020304" pitchFamily="18" charset="0"/>
              </a:rPr>
              <a:t> </a:t>
            </a:r>
            <a:r>
              <a:rPr lang="en-US" sz="4000" dirty="0" err="1">
                <a:solidFill>
                  <a:schemeClr val="bg1"/>
                </a:solidFill>
                <a:effectLst/>
                <a:latin typeface="Abadi" panose="020B0604020104020204" pitchFamily="34" charset="0"/>
                <a:ea typeface="Times New Roman" panose="02020603050405020304" pitchFamily="18" charset="0"/>
              </a:rPr>
              <a:t>ngữ</a:t>
            </a:r>
            <a:r>
              <a:rPr lang="en-US" sz="4000" dirty="0">
                <a:solidFill>
                  <a:schemeClr val="bg1"/>
                </a:solidFill>
                <a:effectLst/>
                <a:latin typeface="Abadi" panose="020B0604020104020204" pitchFamily="34" charset="0"/>
                <a:ea typeface="Times New Roman" panose="02020603050405020304" pitchFamily="18" charset="0"/>
              </a:rPr>
              <a:t> </a:t>
            </a:r>
            <a:r>
              <a:rPr lang="en-US" sz="4000" dirty="0" err="1">
                <a:solidFill>
                  <a:schemeClr val="bg1"/>
                </a:solidFill>
                <a:effectLst/>
                <a:latin typeface="Abadi" panose="020B0604020104020204" pitchFamily="34" charset="0"/>
                <a:ea typeface="Times New Roman" panose="02020603050405020304" pitchFamily="18" charset="0"/>
              </a:rPr>
              <a:t>truyện</a:t>
            </a:r>
            <a:r>
              <a:rPr lang="en-US" sz="4000" dirty="0">
                <a:solidFill>
                  <a:schemeClr val="bg1"/>
                </a:solidFill>
                <a:effectLst/>
                <a:latin typeface="Abadi" panose="020B0604020104020204" pitchFamily="34" charset="0"/>
                <a:ea typeface="Times New Roman" panose="02020603050405020304" pitchFamily="18" charset="0"/>
              </a:rPr>
              <a:t>: </a:t>
            </a:r>
            <a:r>
              <a:rPr lang="en-US" sz="4000" dirty="0" err="1">
                <a:solidFill>
                  <a:schemeClr val="bg1"/>
                </a:solidFill>
                <a:effectLst/>
                <a:latin typeface="Abadi" panose="020B0604020104020204" pitchFamily="34" charset="0"/>
                <a:ea typeface="Times New Roman" panose="02020603050405020304" pitchFamily="18" charset="0"/>
              </a:rPr>
              <a:t>trong</a:t>
            </a:r>
            <a:r>
              <a:rPr lang="en-US" sz="4000" dirty="0">
                <a:solidFill>
                  <a:schemeClr val="bg1"/>
                </a:solidFill>
                <a:effectLst/>
                <a:latin typeface="Abadi" panose="020B0604020104020204" pitchFamily="34" charset="0"/>
                <a:ea typeface="Times New Roman" panose="02020603050405020304" pitchFamily="18" charset="0"/>
              </a:rPr>
              <a:t> </a:t>
            </a:r>
            <a:r>
              <a:rPr lang="en-US" sz="4000" dirty="0" err="1">
                <a:solidFill>
                  <a:schemeClr val="bg1"/>
                </a:solidFill>
                <a:effectLst/>
                <a:latin typeface="Abadi" panose="020B0604020104020204" pitchFamily="34" charset="0"/>
                <a:ea typeface="Times New Roman" panose="02020603050405020304" pitchFamily="18" charset="0"/>
              </a:rPr>
              <a:t>sáng</a:t>
            </a:r>
            <a:r>
              <a:rPr lang="en-US" sz="4000" dirty="0">
                <a:solidFill>
                  <a:schemeClr val="bg1"/>
                </a:solidFill>
                <a:effectLst/>
                <a:latin typeface="Abadi" panose="020B0604020104020204" pitchFamily="34" charset="0"/>
                <a:ea typeface="Times New Roman" panose="02020603050405020304" pitchFamily="18" charset="0"/>
              </a:rPr>
              <a:t>, </a:t>
            </a:r>
            <a:r>
              <a:rPr lang="en-US" sz="4000" dirty="0" err="1">
                <a:solidFill>
                  <a:schemeClr val="bg1"/>
                </a:solidFill>
                <a:effectLst/>
                <a:latin typeface="Abadi" panose="020B0604020104020204" pitchFamily="34" charset="0"/>
                <a:ea typeface="Times New Roman" panose="02020603050405020304" pitchFamily="18" charset="0"/>
              </a:rPr>
              <a:t>mộc</a:t>
            </a:r>
            <a:r>
              <a:rPr lang="en-US" sz="4000" dirty="0">
                <a:solidFill>
                  <a:schemeClr val="bg1"/>
                </a:solidFill>
                <a:effectLst/>
                <a:latin typeface="Abadi" panose="020B0604020104020204" pitchFamily="34" charset="0"/>
                <a:ea typeface="Times New Roman" panose="02020603050405020304" pitchFamily="18" charset="0"/>
              </a:rPr>
              <a:t> </a:t>
            </a:r>
            <a:r>
              <a:rPr lang="en-US" sz="4000" dirty="0" err="1">
                <a:solidFill>
                  <a:schemeClr val="bg1"/>
                </a:solidFill>
                <a:effectLst/>
                <a:latin typeface="Abadi" panose="020B0604020104020204" pitchFamily="34" charset="0"/>
                <a:ea typeface="Times New Roman" panose="02020603050405020304" pitchFamily="18" charset="0"/>
              </a:rPr>
              <a:t>mạc</a:t>
            </a:r>
            <a:r>
              <a:rPr lang="en-US" sz="4000" dirty="0">
                <a:solidFill>
                  <a:schemeClr val="bg1"/>
                </a:solidFill>
                <a:effectLst/>
                <a:latin typeface="Abadi" panose="020B0604020104020204" pitchFamily="34" charset="0"/>
                <a:ea typeface="Times New Roman" panose="02020603050405020304" pitchFamily="18" charset="0"/>
              </a:rPr>
              <a:t>, </a:t>
            </a:r>
            <a:r>
              <a:rPr lang="en-US" sz="4000" dirty="0" err="1">
                <a:solidFill>
                  <a:schemeClr val="bg1"/>
                </a:solidFill>
                <a:effectLst/>
                <a:latin typeface="Abadi" panose="020B0604020104020204" pitchFamily="34" charset="0"/>
                <a:ea typeface="Times New Roman" panose="02020603050405020304" pitchFamily="18" charset="0"/>
              </a:rPr>
              <a:t>giản</a:t>
            </a:r>
            <a:r>
              <a:rPr lang="en-US" sz="4000" dirty="0">
                <a:solidFill>
                  <a:schemeClr val="bg1"/>
                </a:solidFill>
                <a:effectLst/>
                <a:latin typeface="Abadi" panose="020B0604020104020204" pitchFamily="34" charset="0"/>
                <a:ea typeface="Times New Roman" panose="02020603050405020304" pitchFamily="18" charset="0"/>
              </a:rPr>
              <a:t> </a:t>
            </a:r>
            <a:r>
              <a:rPr lang="en-US" sz="4000" dirty="0" err="1">
                <a:solidFill>
                  <a:schemeClr val="bg1"/>
                </a:solidFill>
                <a:effectLst/>
                <a:latin typeface="Abadi" panose="020B0604020104020204" pitchFamily="34" charset="0"/>
                <a:ea typeface="Times New Roman" panose="02020603050405020304" pitchFamily="18" charset="0"/>
              </a:rPr>
              <a:t>dị</a:t>
            </a:r>
            <a:endParaRPr lang="en-US" sz="4000" dirty="0">
              <a:solidFill>
                <a:schemeClr val="bg1"/>
              </a:solidFill>
              <a:effectLst/>
              <a:latin typeface="Abadi" panose="020B0604020104020204" pitchFamily="34" charset="0"/>
              <a:ea typeface="Times New Roman" panose="02020603050405020304" pitchFamily="18" charset="0"/>
            </a:endParaRPr>
          </a:p>
          <a:p>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wipe(down)">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 calcmode="lin" valueType="num">
                                      <p:cBhvr additive="base">
                                        <p:cTn id="24"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D5340"/>
        </a:solidFill>
        <a:effectLst/>
      </p:bgPr>
    </p:bg>
    <p:spTree>
      <p:nvGrpSpPr>
        <p:cNvPr id="1" name=""/>
        <p:cNvGrpSpPr/>
        <p:nvPr/>
      </p:nvGrpSpPr>
      <p:grpSpPr>
        <a:xfrm>
          <a:off x="0" y="0"/>
          <a:ext cx="0" cy="0"/>
          <a:chOff x="0" y="0"/>
          <a:chExt cx="0" cy="0"/>
        </a:xfrm>
      </p:grpSpPr>
      <p:sp>
        <p:nvSpPr>
          <p:cNvPr id="2" name="TextBox 2"/>
          <p:cNvSpPr txBox="1"/>
          <p:nvPr/>
        </p:nvSpPr>
        <p:spPr>
          <a:xfrm>
            <a:off x="1752600" y="1409700"/>
            <a:ext cx="8207733" cy="3077766"/>
          </a:xfrm>
          <a:prstGeom prst="rect">
            <a:avLst/>
          </a:prstGeom>
        </p:spPr>
        <p:txBody>
          <a:bodyPr wrap="square" lIns="0" tIns="0" rIns="0" bIns="0" rtlCol="0" anchor="t">
            <a:spAutoFit/>
          </a:bodyPr>
          <a:lstStyle/>
          <a:p>
            <a:pPr marL="0" lvl="0" indent="0" algn="l">
              <a:lnSpc>
                <a:spcPts val="11999"/>
              </a:lnSpc>
              <a:spcBef>
                <a:spcPct val="0"/>
              </a:spcBef>
            </a:pPr>
            <a:r>
              <a:rPr lang="en-US" sz="9999" dirty="0" err="1">
                <a:solidFill>
                  <a:srgbClr val="FFF9F3"/>
                </a:solidFill>
                <a:latin typeface="Homemade Apple"/>
              </a:rPr>
              <a:t>Nội</a:t>
            </a:r>
            <a:r>
              <a:rPr lang="en-US" sz="9999" dirty="0">
                <a:solidFill>
                  <a:srgbClr val="FFF9F3"/>
                </a:solidFill>
                <a:latin typeface="Homemade Apple"/>
              </a:rPr>
              <a:t> Dung </a:t>
            </a:r>
            <a:r>
              <a:rPr lang="en-US" sz="9999" dirty="0" err="1">
                <a:solidFill>
                  <a:srgbClr val="FFF9F3"/>
                </a:solidFill>
                <a:latin typeface="Homemade Apple"/>
              </a:rPr>
              <a:t>Bài</a:t>
            </a:r>
            <a:r>
              <a:rPr lang="en-US" sz="9999" dirty="0">
                <a:solidFill>
                  <a:srgbClr val="FFF9F3"/>
                </a:solidFill>
                <a:latin typeface="Homemade Apple"/>
              </a:rPr>
              <a:t> </a:t>
            </a:r>
            <a:r>
              <a:rPr lang="en-US" sz="9999" dirty="0" err="1">
                <a:solidFill>
                  <a:srgbClr val="FFF9F3"/>
                </a:solidFill>
                <a:latin typeface="Homemade Apple"/>
              </a:rPr>
              <a:t>Học</a:t>
            </a:r>
            <a:endParaRPr lang="en-US" sz="9999" dirty="0">
              <a:solidFill>
                <a:srgbClr val="FFF9F3"/>
              </a:solidFill>
              <a:latin typeface="Homemade Apple"/>
            </a:endParaRPr>
          </a:p>
        </p:txBody>
      </p:sp>
      <p:sp>
        <p:nvSpPr>
          <p:cNvPr id="3" name="TextBox 3"/>
          <p:cNvSpPr txBox="1"/>
          <p:nvPr/>
        </p:nvSpPr>
        <p:spPr>
          <a:xfrm>
            <a:off x="8686800" y="704360"/>
            <a:ext cx="8519872" cy="10626307"/>
          </a:xfrm>
          <a:prstGeom prst="rect">
            <a:avLst/>
          </a:prstGeom>
        </p:spPr>
        <p:txBody>
          <a:bodyPr wrap="square" lIns="0" tIns="0" rIns="0" bIns="0" rtlCol="0" anchor="t">
            <a:spAutoFit/>
          </a:bodyPr>
          <a:lstStyle/>
          <a:p>
            <a:pPr marL="906780" lvl="1" indent="-453390">
              <a:lnSpc>
                <a:spcPts val="8400"/>
              </a:lnSpc>
              <a:buFont typeface="Arial"/>
              <a:buChar char="•"/>
            </a:pPr>
            <a:r>
              <a:rPr lang="en-US" sz="4200" dirty="0">
                <a:solidFill>
                  <a:srgbClr val="FFF9F3"/>
                </a:solidFill>
                <a:latin typeface="Kollektif"/>
              </a:rPr>
              <a:t>I. TÌM HIỂU CHUNG</a:t>
            </a:r>
          </a:p>
          <a:p>
            <a:pPr marL="453390" lvl="1">
              <a:lnSpc>
                <a:spcPts val="8400"/>
              </a:lnSpc>
            </a:pPr>
            <a:r>
              <a:rPr lang="en-US" sz="4200" dirty="0">
                <a:solidFill>
                  <a:srgbClr val="FFF9F3"/>
                </a:solidFill>
                <a:latin typeface="Kollektif"/>
              </a:rPr>
              <a:t>     1. </a:t>
            </a:r>
            <a:r>
              <a:rPr lang="en-US" sz="4200" dirty="0" err="1">
                <a:solidFill>
                  <a:srgbClr val="FFF9F3"/>
                </a:solidFill>
                <a:latin typeface="Kollektif"/>
              </a:rPr>
              <a:t>Tác</a:t>
            </a:r>
            <a:r>
              <a:rPr lang="en-US" sz="4200" dirty="0">
                <a:solidFill>
                  <a:srgbClr val="FFF9F3"/>
                </a:solidFill>
                <a:latin typeface="Kollektif"/>
              </a:rPr>
              <a:t> </a:t>
            </a:r>
            <a:r>
              <a:rPr lang="en-US" sz="4200" dirty="0" err="1">
                <a:solidFill>
                  <a:srgbClr val="FFF9F3"/>
                </a:solidFill>
                <a:latin typeface="Kollektif"/>
              </a:rPr>
              <a:t>giả</a:t>
            </a:r>
            <a:endParaRPr lang="en-US" sz="4200" dirty="0">
              <a:solidFill>
                <a:srgbClr val="FFF9F3"/>
              </a:solidFill>
              <a:latin typeface="Kollektif"/>
            </a:endParaRPr>
          </a:p>
          <a:p>
            <a:pPr marL="453390" lvl="1">
              <a:lnSpc>
                <a:spcPts val="8400"/>
              </a:lnSpc>
            </a:pPr>
            <a:r>
              <a:rPr lang="en-US" sz="4200" dirty="0">
                <a:solidFill>
                  <a:srgbClr val="FFF9F3"/>
                </a:solidFill>
                <a:latin typeface="Kollektif"/>
              </a:rPr>
              <a:t>     2. </a:t>
            </a:r>
            <a:r>
              <a:rPr lang="en-US" sz="4200" dirty="0" err="1">
                <a:solidFill>
                  <a:srgbClr val="FFF9F3"/>
                </a:solidFill>
                <a:latin typeface="Kollektif"/>
              </a:rPr>
              <a:t>Tác</a:t>
            </a:r>
            <a:r>
              <a:rPr lang="en-US" sz="4200" dirty="0">
                <a:solidFill>
                  <a:srgbClr val="FFF9F3"/>
                </a:solidFill>
                <a:latin typeface="Kollektif"/>
              </a:rPr>
              <a:t> </a:t>
            </a:r>
            <a:r>
              <a:rPr lang="en-US" sz="4200" dirty="0" err="1">
                <a:solidFill>
                  <a:srgbClr val="FFF9F3"/>
                </a:solidFill>
                <a:latin typeface="Kollektif"/>
              </a:rPr>
              <a:t>phẩm</a:t>
            </a:r>
            <a:endParaRPr lang="en-US" sz="4200" dirty="0">
              <a:solidFill>
                <a:srgbClr val="FFF9F3"/>
              </a:solidFill>
              <a:latin typeface="Kollektif"/>
            </a:endParaRPr>
          </a:p>
          <a:p>
            <a:pPr marL="906780" lvl="1" indent="-453390">
              <a:lnSpc>
                <a:spcPts val="8400"/>
              </a:lnSpc>
              <a:buFont typeface="Arial"/>
              <a:buChar char="•"/>
            </a:pPr>
            <a:r>
              <a:rPr lang="en-US" sz="4200" dirty="0">
                <a:solidFill>
                  <a:srgbClr val="FFF9F3"/>
                </a:solidFill>
                <a:latin typeface="Kollektif"/>
              </a:rPr>
              <a:t>II. ĐỌC-HIỂU VĂN BẢN</a:t>
            </a:r>
          </a:p>
          <a:p>
            <a:pPr marL="453390" lvl="1">
              <a:lnSpc>
                <a:spcPts val="8400"/>
              </a:lnSpc>
            </a:pPr>
            <a:r>
              <a:rPr lang="en-US" sz="4200" dirty="0">
                <a:solidFill>
                  <a:srgbClr val="FFF9F3"/>
                </a:solidFill>
                <a:latin typeface="Kollektif"/>
              </a:rPr>
              <a:t>     1.</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dirty="0" err="1">
                <a:solidFill>
                  <a:schemeClr val="bg1"/>
                </a:solidFill>
                <a:effectLst/>
                <a:latin typeface="Kollektif" panose="020B0604020202020204" charset="0"/>
                <a:ea typeface="Calibri" panose="020F0502020204030204" pitchFamily="34" charset="0"/>
                <a:cs typeface="Times New Roman" panose="02020603050405020304" pitchFamily="18" charset="0"/>
              </a:rPr>
              <a:t>Hình</a:t>
            </a:r>
            <a:r>
              <a:rPr lang="en-US" sz="3500" b="1" dirty="0">
                <a:solidFill>
                  <a:schemeClr val="bg1"/>
                </a:solidFill>
                <a:effectLst/>
                <a:latin typeface="Kollektif" panose="020B0604020202020204" charset="0"/>
                <a:ea typeface="Calibri" panose="020F0502020204030204" pitchFamily="34" charset="0"/>
                <a:cs typeface="Times New Roman" panose="02020603050405020304" pitchFamily="18" charset="0"/>
              </a:rPr>
              <a:t> </a:t>
            </a:r>
            <a:r>
              <a:rPr lang="en-US" sz="3500" b="1" dirty="0" err="1">
                <a:solidFill>
                  <a:schemeClr val="bg1"/>
                </a:solidFill>
                <a:effectLst/>
                <a:latin typeface="Kollektif" panose="020B0604020202020204" charset="0"/>
                <a:ea typeface="Calibri" panose="020F0502020204030204" pitchFamily="34" charset="0"/>
                <a:cs typeface="Times New Roman" panose="02020603050405020304" pitchFamily="18" charset="0"/>
              </a:rPr>
              <a:t>tượng</a:t>
            </a:r>
            <a:r>
              <a:rPr lang="en-US" sz="3500" b="1" dirty="0">
                <a:solidFill>
                  <a:schemeClr val="bg1"/>
                </a:solidFill>
                <a:effectLst/>
                <a:latin typeface="Kollektif" panose="020B0604020202020204" charset="0"/>
                <a:ea typeface="Calibri" panose="020F0502020204030204" pitchFamily="34" charset="0"/>
                <a:cs typeface="Times New Roman" panose="02020603050405020304" pitchFamily="18" charset="0"/>
              </a:rPr>
              <a:t> </a:t>
            </a:r>
            <a:r>
              <a:rPr lang="en-US" sz="3500" b="1" dirty="0" err="1">
                <a:solidFill>
                  <a:schemeClr val="bg1"/>
                </a:solidFill>
                <a:effectLst/>
                <a:latin typeface="Kollektif" panose="020B0604020202020204" charset="0"/>
                <a:ea typeface="Calibri" panose="020F0502020204030204" pitchFamily="34" charset="0"/>
                <a:cs typeface="Times New Roman" panose="02020603050405020304" pitchFamily="18" charset="0"/>
              </a:rPr>
              <a:t>những</a:t>
            </a:r>
            <a:r>
              <a:rPr lang="en-US" sz="3500" b="1" dirty="0">
                <a:solidFill>
                  <a:schemeClr val="bg1"/>
                </a:solidFill>
                <a:effectLst/>
                <a:latin typeface="Kollektif" panose="020B0604020202020204" charset="0"/>
                <a:ea typeface="Calibri" panose="020F0502020204030204" pitchFamily="34" charset="0"/>
                <a:cs typeface="Times New Roman" panose="02020603050405020304" pitchFamily="18" charset="0"/>
              </a:rPr>
              <a:t> </a:t>
            </a:r>
            <a:r>
              <a:rPr lang="en-US" sz="3500" b="1" dirty="0" err="1">
                <a:solidFill>
                  <a:schemeClr val="bg1"/>
                </a:solidFill>
                <a:effectLst/>
                <a:latin typeface="Kollektif" panose="020B0604020202020204" charset="0"/>
                <a:ea typeface="Calibri" panose="020F0502020204030204" pitchFamily="34" charset="0"/>
                <a:cs typeface="Times New Roman" panose="02020603050405020304" pitchFamily="18" charset="0"/>
              </a:rPr>
              <a:t>cô</a:t>
            </a:r>
            <a:r>
              <a:rPr lang="en-US" sz="3500" b="1" dirty="0">
                <a:solidFill>
                  <a:schemeClr val="bg1"/>
                </a:solidFill>
                <a:effectLst/>
                <a:latin typeface="Kollektif" panose="020B0604020202020204" charset="0"/>
                <a:ea typeface="Calibri" panose="020F0502020204030204" pitchFamily="34" charset="0"/>
                <a:cs typeface="Times New Roman" panose="02020603050405020304" pitchFamily="18" charset="0"/>
              </a:rPr>
              <a:t> </a:t>
            </a:r>
            <a:r>
              <a:rPr lang="en-US" sz="3500" b="1" dirty="0" err="1">
                <a:solidFill>
                  <a:schemeClr val="bg1"/>
                </a:solidFill>
                <a:effectLst/>
                <a:latin typeface="Kollektif" panose="020B0604020202020204" charset="0"/>
                <a:ea typeface="Calibri" panose="020F0502020204030204" pitchFamily="34" charset="0"/>
                <a:cs typeface="Times New Roman" panose="02020603050405020304" pitchFamily="18" charset="0"/>
              </a:rPr>
              <a:t>gái</a:t>
            </a:r>
            <a:r>
              <a:rPr lang="en-US" sz="3500" b="1" dirty="0">
                <a:solidFill>
                  <a:schemeClr val="bg1"/>
                </a:solidFill>
                <a:effectLst/>
                <a:latin typeface="Kollektif" panose="020B0604020202020204" charset="0"/>
                <a:ea typeface="Calibri" panose="020F0502020204030204" pitchFamily="34" charset="0"/>
                <a:cs typeface="Times New Roman" panose="02020603050405020304" pitchFamily="18" charset="0"/>
              </a:rPr>
              <a:t> </a:t>
            </a:r>
            <a:r>
              <a:rPr lang="en-US" sz="3500" b="1" dirty="0" err="1">
                <a:solidFill>
                  <a:schemeClr val="bg1"/>
                </a:solidFill>
                <a:effectLst/>
                <a:latin typeface="Kollektif" panose="020B0604020202020204" charset="0"/>
                <a:ea typeface="Calibri" panose="020F0502020204030204" pitchFamily="34" charset="0"/>
                <a:cs typeface="Times New Roman" panose="02020603050405020304" pitchFamily="18" charset="0"/>
              </a:rPr>
              <a:t>thanh</a:t>
            </a:r>
            <a:r>
              <a:rPr lang="en-US" sz="3500" b="1" dirty="0">
                <a:solidFill>
                  <a:schemeClr val="bg1"/>
                </a:solidFill>
                <a:effectLst/>
                <a:latin typeface="Kollektif" panose="020B0604020202020204" charset="0"/>
                <a:ea typeface="Calibri" panose="020F0502020204030204" pitchFamily="34" charset="0"/>
                <a:cs typeface="Times New Roman" panose="02020603050405020304" pitchFamily="18" charset="0"/>
              </a:rPr>
              <a:t> </a:t>
            </a:r>
            <a:r>
              <a:rPr lang="en-US" sz="3500" b="1" dirty="0" err="1">
                <a:solidFill>
                  <a:schemeClr val="bg1"/>
                </a:solidFill>
                <a:effectLst/>
                <a:latin typeface="Kollektif" panose="020B0604020202020204" charset="0"/>
                <a:ea typeface="Calibri" panose="020F0502020204030204" pitchFamily="34" charset="0"/>
                <a:cs typeface="Times New Roman" panose="02020603050405020304" pitchFamily="18" charset="0"/>
              </a:rPr>
              <a:t>niên</a:t>
            </a:r>
            <a:r>
              <a:rPr lang="en-US" sz="3500" b="1" dirty="0">
                <a:solidFill>
                  <a:schemeClr val="bg1"/>
                </a:solidFill>
                <a:effectLst/>
                <a:latin typeface="Kollektif" panose="020B0604020202020204" charset="0"/>
                <a:ea typeface="Calibri" panose="020F0502020204030204" pitchFamily="34" charset="0"/>
                <a:cs typeface="Times New Roman" panose="02020603050405020304" pitchFamily="18" charset="0"/>
              </a:rPr>
              <a:t> </a:t>
            </a:r>
            <a:r>
              <a:rPr lang="en-US" sz="3500" b="1" dirty="0" err="1">
                <a:solidFill>
                  <a:schemeClr val="bg1"/>
                </a:solidFill>
                <a:effectLst/>
                <a:latin typeface="Kollektif" panose="020B0604020202020204" charset="0"/>
                <a:ea typeface="Calibri" panose="020F0502020204030204" pitchFamily="34" charset="0"/>
                <a:cs typeface="Times New Roman" panose="02020603050405020304" pitchFamily="18" charset="0"/>
              </a:rPr>
              <a:t>xung</a:t>
            </a:r>
            <a:r>
              <a:rPr lang="en-US" sz="3500" b="1" dirty="0">
                <a:solidFill>
                  <a:schemeClr val="bg1"/>
                </a:solidFill>
                <a:effectLst/>
                <a:latin typeface="Kollektif" panose="020B0604020202020204" charset="0"/>
                <a:ea typeface="Calibri" panose="020F0502020204030204" pitchFamily="34" charset="0"/>
                <a:cs typeface="Times New Roman" panose="02020603050405020304" pitchFamily="18" charset="0"/>
              </a:rPr>
              <a:t> </a:t>
            </a:r>
            <a:r>
              <a:rPr lang="en-US" sz="3500" b="1" dirty="0" err="1">
                <a:solidFill>
                  <a:schemeClr val="bg1"/>
                </a:solidFill>
                <a:effectLst/>
                <a:latin typeface="Kollektif" panose="020B0604020202020204" charset="0"/>
                <a:ea typeface="Calibri" panose="020F0502020204030204" pitchFamily="34" charset="0"/>
                <a:cs typeface="Times New Roman" panose="02020603050405020304" pitchFamily="18" charset="0"/>
              </a:rPr>
              <a:t>phong</a:t>
            </a:r>
            <a:r>
              <a:rPr lang="en-US" sz="3500" b="1" dirty="0">
                <a:solidFill>
                  <a:schemeClr val="bg1"/>
                </a:solidFill>
                <a:effectLst/>
                <a:latin typeface="Kollektif" panose="020B0604020202020204" charset="0"/>
                <a:ea typeface="Calibri" panose="020F0502020204030204" pitchFamily="34" charset="0"/>
                <a:cs typeface="Times New Roman" panose="02020603050405020304" pitchFamily="18" charset="0"/>
              </a:rPr>
              <a:t> – </a:t>
            </a:r>
            <a:r>
              <a:rPr lang="en-US" sz="3500" b="1" dirty="0" err="1">
                <a:solidFill>
                  <a:schemeClr val="bg1"/>
                </a:solidFill>
                <a:effectLst/>
                <a:latin typeface="Kollektif" panose="020B0604020202020204" charset="0"/>
                <a:ea typeface="Calibri" panose="020F0502020204030204" pitchFamily="34" charset="0"/>
                <a:cs typeface="Times New Roman" panose="02020603050405020304" pitchFamily="18" charset="0"/>
              </a:rPr>
              <a:t>tổ</a:t>
            </a:r>
            <a:r>
              <a:rPr lang="en-US" sz="3500" b="1" dirty="0">
                <a:solidFill>
                  <a:schemeClr val="bg1"/>
                </a:solidFill>
                <a:effectLst/>
                <a:latin typeface="Kollektif" panose="020B0604020202020204" charset="0"/>
                <a:ea typeface="Calibri" panose="020F0502020204030204" pitchFamily="34" charset="0"/>
                <a:cs typeface="Times New Roman" panose="02020603050405020304" pitchFamily="18" charset="0"/>
              </a:rPr>
              <a:t> </a:t>
            </a:r>
            <a:r>
              <a:rPr lang="en-US" sz="3500" b="1" dirty="0" err="1">
                <a:solidFill>
                  <a:schemeClr val="bg1"/>
                </a:solidFill>
                <a:effectLst/>
                <a:latin typeface="Kollektif" panose="020B0604020202020204" charset="0"/>
                <a:ea typeface="Calibri" panose="020F0502020204030204" pitchFamily="34" charset="0"/>
                <a:cs typeface="Times New Roman" panose="02020603050405020304" pitchFamily="18" charset="0"/>
              </a:rPr>
              <a:t>trinh</a:t>
            </a:r>
            <a:r>
              <a:rPr lang="en-US" sz="3500" b="1" dirty="0">
                <a:solidFill>
                  <a:schemeClr val="bg1"/>
                </a:solidFill>
                <a:effectLst/>
                <a:latin typeface="Kollektif" panose="020B0604020202020204" charset="0"/>
                <a:ea typeface="Calibri" panose="020F0502020204030204" pitchFamily="34" charset="0"/>
                <a:cs typeface="Times New Roman" panose="02020603050405020304" pitchFamily="18" charset="0"/>
              </a:rPr>
              <a:t> </a:t>
            </a:r>
            <a:r>
              <a:rPr lang="en-US" sz="3500" b="1" dirty="0" err="1">
                <a:solidFill>
                  <a:schemeClr val="bg1"/>
                </a:solidFill>
                <a:effectLst/>
                <a:latin typeface="Kollektif" panose="020B0604020202020204" charset="0"/>
                <a:ea typeface="Calibri" panose="020F0502020204030204" pitchFamily="34" charset="0"/>
                <a:cs typeface="Times New Roman" panose="02020603050405020304" pitchFamily="18" charset="0"/>
              </a:rPr>
              <a:t>sát</a:t>
            </a:r>
            <a:r>
              <a:rPr lang="en-US" sz="3500" b="1" dirty="0">
                <a:solidFill>
                  <a:schemeClr val="bg1"/>
                </a:solidFill>
                <a:effectLst/>
                <a:latin typeface="Kollektif" panose="020B0604020202020204" charset="0"/>
                <a:ea typeface="Calibri" panose="020F0502020204030204" pitchFamily="34" charset="0"/>
                <a:cs typeface="Times New Roman" panose="02020603050405020304" pitchFamily="18" charset="0"/>
              </a:rPr>
              <a:t> </a:t>
            </a:r>
            <a:r>
              <a:rPr lang="en-US" sz="3500" b="1" dirty="0" err="1">
                <a:solidFill>
                  <a:schemeClr val="bg1"/>
                </a:solidFill>
                <a:effectLst/>
                <a:latin typeface="Kollektif" panose="020B0604020202020204" charset="0"/>
                <a:ea typeface="Calibri" panose="020F0502020204030204" pitchFamily="34" charset="0"/>
                <a:cs typeface="Times New Roman" panose="02020603050405020304" pitchFamily="18" charset="0"/>
              </a:rPr>
              <a:t>mặt</a:t>
            </a:r>
            <a:r>
              <a:rPr lang="en-US" sz="3500" b="1" dirty="0">
                <a:solidFill>
                  <a:schemeClr val="bg1"/>
                </a:solidFill>
                <a:effectLst/>
                <a:latin typeface="Kollektif" panose="020B0604020202020204" charset="0"/>
                <a:ea typeface="Calibri" panose="020F0502020204030204" pitchFamily="34" charset="0"/>
                <a:cs typeface="Times New Roman" panose="02020603050405020304" pitchFamily="18" charset="0"/>
              </a:rPr>
              <a:t> </a:t>
            </a:r>
            <a:r>
              <a:rPr lang="en-US" sz="3500" b="1" dirty="0" err="1">
                <a:solidFill>
                  <a:schemeClr val="bg1"/>
                </a:solidFill>
                <a:effectLst/>
                <a:latin typeface="Kollektif" panose="020B0604020202020204" charset="0"/>
                <a:ea typeface="Calibri" panose="020F0502020204030204" pitchFamily="34" charset="0"/>
                <a:cs typeface="Times New Roman" panose="02020603050405020304" pitchFamily="18" charset="0"/>
              </a:rPr>
              <a:t>đường</a:t>
            </a:r>
            <a:endParaRPr lang="en-US" sz="3500" b="1" dirty="0">
              <a:solidFill>
                <a:schemeClr val="bg1"/>
              </a:solidFill>
              <a:effectLst/>
              <a:latin typeface="Kollektif" panose="020B0604020202020204" charset="0"/>
              <a:ea typeface="Calibri" panose="020F0502020204030204" pitchFamily="34" charset="0"/>
              <a:cs typeface="Times New Roman" panose="02020603050405020304" pitchFamily="18" charset="0"/>
            </a:endParaRPr>
          </a:p>
          <a:p>
            <a:pPr marL="453390" lvl="1">
              <a:lnSpc>
                <a:spcPts val="8400"/>
              </a:lnSpc>
            </a:pPr>
            <a:r>
              <a:rPr lang="en-US" sz="3500" b="1" dirty="0">
                <a:solidFill>
                  <a:schemeClr val="bg1"/>
                </a:solidFill>
                <a:latin typeface="Kollektif" panose="020B0604020202020204" charset="0"/>
                <a:ea typeface="Calibri" panose="020F0502020204030204" pitchFamily="34" charset="0"/>
                <a:cs typeface="Times New Roman" panose="02020603050405020304" pitchFamily="18" charset="0"/>
              </a:rPr>
              <a:t>      2. </a:t>
            </a:r>
            <a:r>
              <a:rPr lang="en-US" sz="3500" b="1" dirty="0" err="1">
                <a:solidFill>
                  <a:schemeClr val="bg1"/>
                </a:solidFill>
                <a:effectLst/>
                <a:latin typeface="Kollektif" panose="020B0604020202020204" charset="0"/>
                <a:ea typeface="Calibri" panose="020F0502020204030204" pitchFamily="34" charset="0"/>
                <a:cs typeface="Times New Roman" panose="02020603050405020304" pitchFamily="18" charset="0"/>
              </a:rPr>
              <a:t>Nhân</a:t>
            </a:r>
            <a:r>
              <a:rPr lang="en-US" sz="3500" b="1" dirty="0">
                <a:solidFill>
                  <a:schemeClr val="bg1"/>
                </a:solidFill>
                <a:effectLst/>
                <a:latin typeface="Kollektif" panose="020B0604020202020204" charset="0"/>
                <a:ea typeface="Calibri" panose="020F0502020204030204" pitchFamily="34" charset="0"/>
                <a:cs typeface="Times New Roman" panose="02020603050405020304" pitchFamily="18" charset="0"/>
              </a:rPr>
              <a:t> </a:t>
            </a:r>
            <a:r>
              <a:rPr lang="en-US" sz="3500" b="1" dirty="0" err="1">
                <a:solidFill>
                  <a:schemeClr val="bg1"/>
                </a:solidFill>
                <a:effectLst/>
                <a:latin typeface="Kollektif" panose="020B0604020202020204" charset="0"/>
                <a:ea typeface="Calibri" panose="020F0502020204030204" pitchFamily="34" charset="0"/>
                <a:cs typeface="Times New Roman" panose="02020603050405020304" pitchFamily="18" charset="0"/>
              </a:rPr>
              <a:t>vật</a:t>
            </a:r>
            <a:r>
              <a:rPr lang="en-US" sz="3500" b="1" dirty="0">
                <a:solidFill>
                  <a:schemeClr val="bg1"/>
                </a:solidFill>
                <a:effectLst/>
                <a:latin typeface="Kollektif" panose="020B0604020202020204" charset="0"/>
                <a:ea typeface="Calibri" panose="020F0502020204030204" pitchFamily="34" charset="0"/>
                <a:cs typeface="Times New Roman" panose="02020603050405020304" pitchFamily="18" charset="0"/>
              </a:rPr>
              <a:t> </a:t>
            </a:r>
            <a:r>
              <a:rPr lang="en-US" sz="3500" b="1" dirty="0" err="1">
                <a:solidFill>
                  <a:schemeClr val="bg1"/>
                </a:solidFill>
                <a:effectLst/>
                <a:latin typeface="Kollektif" panose="020B0604020202020204" charset="0"/>
                <a:ea typeface="Calibri" panose="020F0502020204030204" pitchFamily="34" charset="0"/>
                <a:cs typeface="Times New Roman" panose="02020603050405020304" pitchFamily="18" charset="0"/>
              </a:rPr>
              <a:t>Phương</a:t>
            </a:r>
            <a:r>
              <a:rPr lang="en-US" sz="3500" b="1" dirty="0">
                <a:solidFill>
                  <a:schemeClr val="bg1"/>
                </a:solidFill>
                <a:effectLst/>
                <a:latin typeface="Kollektif" panose="020B0604020202020204" charset="0"/>
                <a:ea typeface="Calibri" panose="020F0502020204030204" pitchFamily="34" charset="0"/>
                <a:cs typeface="Times New Roman" panose="02020603050405020304" pitchFamily="18" charset="0"/>
              </a:rPr>
              <a:t> </a:t>
            </a:r>
            <a:r>
              <a:rPr lang="en-US" sz="3500" b="1" dirty="0" err="1">
                <a:solidFill>
                  <a:schemeClr val="bg1"/>
                </a:solidFill>
                <a:effectLst/>
                <a:latin typeface="Kollektif" panose="020B0604020202020204" charset="0"/>
                <a:ea typeface="Calibri" panose="020F0502020204030204" pitchFamily="34" charset="0"/>
                <a:cs typeface="Times New Roman" panose="02020603050405020304" pitchFamily="18" charset="0"/>
              </a:rPr>
              <a:t>Định</a:t>
            </a:r>
            <a:endParaRPr lang="en-US" sz="3500" b="1" dirty="0">
              <a:solidFill>
                <a:schemeClr val="bg1"/>
              </a:solidFill>
              <a:effectLst/>
              <a:latin typeface="Kollektif" panose="020B0604020202020204" charset="0"/>
              <a:ea typeface="Calibri" panose="020F0502020204030204" pitchFamily="34" charset="0"/>
              <a:cs typeface="Times New Roman" panose="02020603050405020304" pitchFamily="18" charset="0"/>
            </a:endParaRPr>
          </a:p>
          <a:p>
            <a:pPr marL="906780" lvl="1" indent="-453390">
              <a:lnSpc>
                <a:spcPts val="8400"/>
              </a:lnSpc>
              <a:buFont typeface="Arial"/>
              <a:buChar char="•"/>
            </a:pPr>
            <a:r>
              <a:rPr lang="en-US" sz="3500" b="1" dirty="0">
                <a:solidFill>
                  <a:schemeClr val="bg1"/>
                </a:solidFill>
                <a:latin typeface="Kollektif" panose="020B0604020202020204" charset="0"/>
                <a:ea typeface="Calibri" panose="020F0502020204030204" pitchFamily="34" charset="0"/>
                <a:cs typeface="Times New Roman" panose="02020603050405020304" pitchFamily="18" charset="0"/>
              </a:rPr>
              <a:t>III. TỔNG KẾT</a:t>
            </a:r>
            <a:endParaRPr lang="en-US" sz="3500" dirty="0">
              <a:solidFill>
                <a:schemeClr val="bg1"/>
              </a:solidFill>
              <a:effectLst/>
              <a:latin typeface="Kollektif" panose="020B0604020202020204" charset="0"/>
              <a:ea typeface="Calibri" panose="020F0502020204030204" pitchFamily="34" charset="0"/>
              <a:cs typeface="Times New Roman" panose="02020603050405020304" pitchFamily="18" charset="0"/>
            </a:endParaRPr>
          </a:p>
          <a:p>
            <a:pPr marL="906780" lvl="1" indent="-453390">
              <a:lnSpc>
                <a:spcPts val="8400"/>
              </a:lnSpc>
              <a:buFont typeface="Arial"/>
              <a:buChar char="•"/>
            </a:pPr>
            <a:endParaRPr lang="en-US" sz="3500" dirty="0">
              <a:solidFill>
                <a:schemeClr val="bg1"/>
              </a:solidFill>
              <a:effectLst/>
              <a:latin typeface="Kollektif" panose="020B0604020202020204" charset="0"/>
              <a:ea typeface="Calibri" panose="020F0502020204030204" pitchFamily="34" charset="0"/>
              <a:cs typeface="Times New Roman" panose="02020603050405020304" pitchFamily="18" charset="0"/>
            </a:endParaRPr>
          </a:p>
          <a:p>
            <a:pPr marL="906780" lvl="1" indent="-453390" algn="l">
              <a:lnSpc>
                <a:spcPts val="8400"/>
              </a:lnSpc>
              <a:buFont typeface="Arial"/>
              <a:buChar char="•"/>
            </a:pPr>
            <a:endParaRPr lang="en-US" sz="4200" dirty="0">
              <a:solidFill>
                <a:srgbClr val="FFF9F3"/>
              </a:solidFill>
              <a:latin typeface="Kollektif"/>
            </a:endParaRPr>
          </a:p>
        </p:txBody>
      </p:sp>
      <p:sp>
        <p:nvSpPr>
          <p:cNvPr id="4" name="Freeform 4"/>
          <p:cNvSpPr/>
          <p:nvPr/>
        </p:nvSpPr>
        <p:spPr>
          <a:xfrm flipV="1">
            <a:off x="195230" y="259809"/>
            <a:ext cx="2699349" cy="4883691"/>
          </a:xfrm>
          <a:custGeom>
            <a:avLst/>
            <a:gdLst/>
            <a:ahLst/>
            <a:cxnLst/>
            <a:rect l="l" t="t" r="r" b="b"/>
            <a:pathLst>
              <a:path w="2699349" h="4883691">
                <a:moveTo>
                  <a:pt x="0" y="4883691"/>
                </a:moveTo>
                <a:lnTo>
                  <a:pt x="2699350" y="4883691"/>
                </a:lnTo>
                <a:lnTo>
                  <a:pt x="2699350" y="0"/>
                </a:lnTo>
                <a:lnTo>
                  <a:pt x="0" y="0"/>
                </a:lnTo>
                <a:lnTo>
                  <a:pt x="0" y="488369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H="1" flipV="1">
            <a:off x="15393420" y="259809"/>
            <a:ext cx="2699349" cy="4883691"/>
          </a:xfrm>
          <a:custGeom>
            <a:avLst/>
            <a:gdLst/>
            <a:ahLst/>
            <a:cxnLst/>
            <a:rect l="l" t="t" r="r" b="b"/>
            <a:pathLst>
              <a:path w="2699349" h="4883691">
                <a:moveTo>
                  <a:pt x="2699350" y="4883691"/>
                </a:moveTo>
                <a:lnTo>
                  <a:pt x="0" y="4883691"/>
                </a:lnTo>
                <a:lnTo>
                  <a:pt x="0" y="0"/>
                </a:lnTo>
                <a:lnTo>
                  <a:pt x="2699350" y="0"/>
                </a:lnTo>
                <a:lnTo>
                  <a:pt x="2699350" y="488369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95230" y="5143500"/>
            <a:ext cx="2699349" cy="4883691"/>
          </a:xfrm>
          <a:custGeom>
            <a:avLst/>
            <a:gdLst/>
            <a:ahLst/>
            <a:cxnLst/>
            <a:rect l="l" t="t" r="r" b="b"/>
            <a:pathLst>
              <a:path w="2699349" h="4883691">
                <a:moveTo>
                  <a:pt x="0" y="0"/>
                </a:moveTo>
                <a:lnTo>
                  <a:pt x="2699350" y="0"/>
                </a:lnTo>
                <a:lnTo>
                  <a:pt x="2699350" y="4883691"/>
                </a:lnTo>
                <a:lnTo>
                  <a:pt x="0" y="48836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flipH="1">
            <a:off x="15393420" y="5143500"/>
            <a:ext cx="2699349" cy="4883691"/>
          </a:xfrm>
          <a:custGeom>
            <a:avLst/>
            <a:gdLst/>
            <a:ahLst/>
            <a:cxnLst/>
            <a:rect l="l" t="t" r="r" b="b"/>
            <a:pathLst>
              <a:path w="2699349" h="4883691">
                <a:moveTo>
                  <a:pt x="2699350" y="0"/>
                </a:moveTo>
                <a:lnTo>
                  <a:pt x="0" y="0"/>
                </a:lnTo>
                <a:lnTo>
                  <a:pt x="0" y="4883691"/>
                </a:lnTo>
                <a:lnTo>
                  <a:pt x="2699350" y="4883691"/>
                </a:lnTo>
                <a:lnTo>
                  <a:pt x="269935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357729" y="4363817"/>
            <a:ext cx="7786271" cy="3221529"/>
          </a:xfrm>
          <a:custGeom>
            <a:avLst/>
            <a:gdLst/>
            <a:ahLst/>
            <a:cxnLst/>
            <a:rect l="l" t="t" r="r" b="b"/>
            <a:pathLst>
              <a:path w="7786271" h="3221529">
                <a:moveTo>
                  <a:pt x="0" y="0"/>
                </a:moveTo>
                <a:lnTo>
                  <a:pt x="7786271" y="0"/>
                </a:lnTo>
                <a:lnTo>
                  <a:pt x="7786271" y="3221528"/>
                </a:lnTo>
                <a:lnTo>
                  <a:pt x="0" y="32215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wipe(down)">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barn(inVertical)">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wheel(1)">
                                      <p:cBhvr>
                                        <p:cTn id="46"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195230" y="259809"/>
            <a:ext cx="17897539" cy="9767382"/>
            <a:chOff x="0" y="0"/>
            <a:chExt cx="23863386" cy="13023176"/>
          </a:xfrm>
        </p:grpSpPr>
        <p:sp>
          <p:nvSpPr>
            <p:cNvPr id="3" name="Freeform 3"/>
            <p:cNvSpPr/>
            <p:nvPr/>
          </p:nvSpPr>
          <p:spPr>
            <a:xfrm flipV="1">
              <a:off x="0" y="0"/>
              <a:ext cx="3599132" cy="6511588"/>
            </a:xfrm>
            <a:custGeom>
              <a:avLst/>
              <a:gdLst/>
              <a:ahLst/>
              <a:cxnLst/>
              <a:rect l="l" t="t" r="r" b="b"/>
              <a:pathLst>
                <a:path w="3599132" h="6511588">
                  <a:moveTo>
                    <a:pt x="0" y="6511588"/>
                  </a:moveTo>
                  <a:lnTo>
                    <a:pt x="3599132" y="6511588"/>
                  </a:lnTo>
                  <a:lnTo>
                    <a:pt x="3599132" y="0"/>
                  </a:lnTo>
                  <a:lnTo>
                    <a:pt x="0" y="0"/>
                  </a:lnTo>
                  <a:lnTo>
                    <a:pt x="0" y="651158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H="1" flipV="1">
              <a:off x="20264253" y="0"/>
              <a:ext cx="3599132" cy="6511588"/>
            </a:xfrm>
            <a:custGeom>
              <a:avLst/>
              <a:gdLst/>
              <a:ahLst/>
              <a:cxnLst/>
              <a:rect l="l" t="t" r="r" b="b"/>
              <a:pathLst>
                <a:path w="3599132" h="6511588">
                  <a:moveTo>
                    <a:pt x="3599133" y="6511588"/>
                  </a:moveTo>
                  <a:lnTo>
                    <a:pt x="0" y="6511588"/>
                  </a:lnTo>
                  <a:lnTo>
                    <a:pt x="0" y="0"/>
                  </a:lnTo>
                  <a:lnTo>
                    <a:pt x="3599133" y="0"/>
                  </a:lnTo>
                  <a:lnTo>
                    <a:pt x="3599133" y="651158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0" y="6511588"/>
              <a:ext cx="3599132" cy="6511588"/>
            </a:xfrm>
            <a:custGeom>
              <a:avLst/>
              <a:gdLst/>
              <a:ahLst/>
              <a:cxnLst/>
              <a:rect l="l" t="t" r="r" b="b"/>
              <a:pathLst>
                <a:path w="3599132" h="6511588">
                  <a:moveTo>
                    <a:pt x="0" y="0"/>
                  </a:moveTo>
                  <a:lnTo>
                    <a:pt x="3599132" y="0"/>
                  </a:lnTo>
                  <a:lnTo>
                    <a:pt x="3599132" y="6511588"/>
                  </a:lnTo>
                  <a:lnTo>
                    <a:pt x="0" y="65115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20264253" y="6511588"/>
              <a:ext cx="3599132" cy="6511588"/>
            </a:xfrm>
            <a:custGeom>
              <a:avLst/>
              <a:gdLst/>
              <a:ahLst/>
              <a:cxnLst/>
              <a:rect l="l" t="t" r="r" b="b"/>
              <a:pathLst>
                <a:path w="3599132" h="6511588">
                  <a:moveTo>
                    <a:pt x="3599133" y="0"/>
                  </a:moveTo>
                  <a:lnTo>
                    <a:pt x="0" y="0"/>
                  </a:lnTo>
                  <a:lnTo>
                    <a:pt x="0" y="6511588"/>
                  </a:lnTo>
                  <a:lnTo>
                    <a:pt x="3599133" y="6511588"/>
                  </a:lnTo>
                  <a:lnTo>
                    <a:pt x="359913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8" name="TextBox 8"/>
          <p:cNvSpPr txBox="1"/>
          <p:nvPr/>
        </p:nvSpPr>
        <p:spPr>
          <a:xfrm>
            <a:off x="2119595" y="665061"/>
            <a:ext cx="14048810" cy="1524000"/>
          </a:xfrm>
          <a:prstGeom prst="rect">
            <a:avLst/>
          </a:prstGeom>
        </p:spPr>
        <p:txBody>
          <a:bodyPr lIns="0" tIns="0" rIns="0" bIns="0" rtlCol="0" anchor="t">
            <a:spAutoFit/>
          </a:bodyPr>
          <a:lstStyle/>
          <a:p>
            <a:pPr algn="ctr">
              <a:lnSpc>
                <a:spcPts val="11999"/>
              </a:lnSpc>
              <a:spcBef>
                <a:spcPct val="0"/>
              </a:spcBef>
            </a:pPr>
            <a:r>
              <a:rPr lang="en-US" sz="9999" dirty="0">
                <a:solidFill>
                  <a:schemeClr val="accent2">
                    <a:lumMod val="50000"/>
                  </a:schemeClr>
                </a:solidFill>
                <a:latin typeface="Baguet Script" panose="00000500000000000000" pitchFamily="2" charset="0"/>
              </a:rPr>
              <a:t>III. TỔNG KẾT</a:t>
            </a:r>
          </a:p>
        </p:txBody>
      </p:sp>
      <p:sp>
        <p:nvSpPr>
          <p:cNvPr id="18" name="TextBox 17">
            <a:extLst>
              <a:ext uri="{FF2B5EF4-FFF2-40B4-BE49-F238E27FC236}">
                <a16:creationId xmlns:a16="http://schemas.microsoft.com/office/drawing/2014/main" id="{769B0802-C645-9C18-BB3E-647ED42AAC66}"/>
              </a:ext>
            </a:extLst>
          </p:cNvPr>
          <p:cNvSpPr txBox="1"/>
          <p:nvPr/>
        </p:nvSpPr>
        <p:spPr>
          <a:xfrm>
            <a:off x="1257300" y="1967374"/>
            <a:ext cx="15773400" cy="7663636"/>
          </a:xfrm>
          <a:prstGeom prst="rect">
            <a:avLst/>
          </a:prstGeom>
          <a:noFill/>
        </p:spPr>
        <p:txBody>
          <a:bodyPr wrap="square">
            <a:spAutoFit/>
          </a:bodyPr>
          <a:lstStyle/>
          <a:p>
            <a:pPr marL="0" marR="0">
              <a:spcBef>
                <a:spcPts val="750"/>
              </a:spcBef>
              <a:spcAft>
                <a:spcPts val="1200"/>
              </a:spcAft>
            </a:pPr>
            <a:r>
              <a:rPr lang="en-US" sz="3600" b="1" dirty="0">
                <a:solidFill>
                  <a:schemeClr val="accent2">
                    <a:lumMod val="50000"/>
                  </a:schemeClr>
                </a:solidFill>
                <a:effectLst/>
                <a:latin typeface="Bahnschrift SemiLight Condensed" panose="020B0502040204020203" pitchFamily="34" charset="0"/>
                <a:ea typeface="Times New Roman" panose="02020603050405020304" pitchFamily="18" charset="0"/>
              </a:rPr>
              <a:t>1. </a:t>
            </a:r>
            <a:r>
              <a:rPr lang="en-US" sz="3600" b="1" dirty="0" err="1">
                <a:solidFill>
                  <a:schemeClr val="accent2">
                    <a:lumMod val="50000"/>
                  </a:schemeClr>
                </a:solidFill>
                <a:effectLst/>
                <a:latin typeface="Bahnschrift SemiLight Condensed" panose="020B0502040204020203" pitchFamily="34" charset="0"/>
                <a:ea typeface="Times New Roman" panose="02020603050405020304" pitchFamily="18" charset="0"/>
              </a:rPr>
              <a:t>Nghệ</a:t>
            </a:r>
            <a:r>
              <a:rPr lang="en-US" sz="3600" b="1" dirty="0">
                <a:solidFill>
                  <a:schemeClr val="accent2">
                    <a:lumMod val="50000"/>
                  </a:schemeClr>
                </a:solidFill>
                <a:effectLst/>
                <a:latin typeface="Bahnschrift SemiLight Condensed" panose="020B0502040204020203" pitchFamily="34" charset="0"/>
                <a:ea typeface="Times New Roman" panose="02020603050405020304" pitchFamily="18" charset="0"/>
              </a:rPr>
              <a:t> </a:t>
            </a:r>
            <a:r>
              <a:rPr lang="en-US" sz="3600" b="1" dirty="0" err="1">
                <a:solidFill>
                  <a:schemeClr val="accent2">
                    <a:lumMod val="50000"/>
                  </a:schemeClr>
                </a:solidFill>
                <a:effectLst/>
                <a:latin typeface="Bahnschrift SemiLight Condensed" panose="020B0502040204020203" pitchFamily="34" charset="0"/>
                <a:ea typeface="Times New Roman" panose="02020603050405020304" pitchFamily="18" charset="0"/>
              </a:rPr>
              <a:t>thuật</a:t>
            </a:r>
            <a:r>
              <a:rPr lang="en-US" sz="3600" b="1" dirty="0">
                <a:solidFill>
                  <a:schemeClr val="accent2">
                    <a:lumMod val="50000"/>
                  </a:schemeClr>
                </a:solidFill>
                <a:effectLst/>
                <a:latin typeface="Bahnschrift SemiLight Condensed" panose="020B0502040204020203" pitchFamily="34" charset="0"/>
                <a:ea typeface="Times New Roman" panose="02020603050405020304" pitchFamily="18" charset="0"/>
              </a:rPr>
              <a:t>:</a:t>
            </a:r>
            <a:endParaRPr lang="en-US" sz="3600" dirty="0">
              <a:solidFill>
                <a:schemeClr val="accent2">
                  <a:lumMod val="50000"/>
                </a:schemeClr>
              </a:solidFill>
              <a:effectLst/>
              <a:latin typeface="Bahnschrift SemiLight Condensed" panose="020B0502040204020203" pitchFamily="34" charset="0"/>
              <a:ea typeface="Times New Roman" panose="02020603050405020304" pitchFamily="18" charset="0"/>
            </a:endParaRPr>
          </a:p>
          <a:p>
            <a:pPr marL="0" marR="0">
              <a:spcBef>
                <a:spcPts val="750"/>
              </a:spcBef>
              <a:spcAft>
                <a:spcPts val="1200"/>
              </a:spcAft>
            </a:pPr>
            <a:r>
              <a:rPr lang="en-US" sz="3400" dirty="0" err="1">
                <a:solidFill>
                  <a:srgbClr val="000000"/>
                </a:solidFill>
                <a:effectLst/>
                <a:latin typeface="Bahnschrift SemiLight Condensed" panose="020B0502040204020203" pitchFamily="34" charset="0"/>
                <a:ea typeface="Times New Roman" panose="02020603050405020304" pitchFamily="18" charset="0"/>
              </a:rPr>
              <a:t>Những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ngôi</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sao</a:t>
            </a:r>
            <a:r>
              <a:rPr lang="en-US" sz="3400" dirty="0">
                <a:solidFill>
                  <a:srgbClr val="000000"/>
                </a:solidFill>
                <a:effectLst/>
                <a:latin typeface="Bahnschrift SemiLight Condensed" panose="020B0502040204020203" pitchFamily="34" charset="0"/>
                <a:ea typeface="Times New Roman" panose="02020603050405020304" pitchFamily="18" charset="0"/>
              </a:rPr>
              <a:t> xa </a:t>
            </a:r>
            <a:r>
              <a:rPr lang="en-US" sz="3400" dirty="0" err="1">
                <a:solidFill>
                  <a:srgbClr val="000000"/>
                </a:solidFill>
                <a:effectLst/>
                <a:latin typeface="Bahnschrift SemiLight Condensed" panose="020B0502040204020203" pitchFamily="34" charset="0"/>
                <a:ea typeface="Times New Roman" panose="02020603050405020304" pitchFamily="18" charset="0"/>
              </a:rPr>
              <a:t>xôi</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là</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truyện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ngắn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đặc</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sắc</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trong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cách</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nhà</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văn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tạo</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tình</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huống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truyện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ngoài</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ra</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tác</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giả</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cũng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rất</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thành</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công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trong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nghệ</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thuật</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xây</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dựng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nhân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vật</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nhất</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là</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miêu</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tả</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tâm</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lí</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nhân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vật</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Đặc</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biệt</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nhất</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chính</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là</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ngôn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ngữ</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truyện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đó</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là</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ngôn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ngữ</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sinh</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động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tự</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nhiên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trong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sáng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có</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nhiều</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giọng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điệu</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khi</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kể</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về</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chuyện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vì</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tác</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giả</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chọn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người</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kể</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là</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nhân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vật</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Phương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Định-xưng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tôi</a:t>
            </a:r>
            <a:r>
              <a:rPr lang="en-US" sz="3400" dirty="0">
                <a:solidFill>
                  <a:srgbClr val="000000"/>
                </a:solidFill>
                <a:effectLst/>
                <a:latin typeface="Bahnschrift SemiLight Condensed" panose="020B0502040204020203" pitchFamily="34" charset="0"/>
                <a:ea typeface="Times New Roman" panose="02020603050405020304" pitchFamily="18" charset="0"/>
              </a:rPr>
              <a:t>'' ở </a:t>
            </a:r>
            <a:r>
              <a:rPr lang="en-US" sz="3400" dirty="0" err="1">
                <a:solidFill>
                  <a:srgbClr val="000000"/>
                </a:solidFill>
                <a:effectLst/>
                <a:latin typeface="Bahnschrift SemiLight Condensed" panose="020B0502040204020203" pitchFamily="34" charset="0"/>
                <a:ea typeface="Times New Roman" panose="02020603050405020304" pitchFamily="18" charset="0"/>
              </a:rPr>
              <a:t>ngôi</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thứ</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nhất</a:t>
            </a:r>
            <a:r>
              <a:rPr lang="en-US" sz="3400" dirty="0">
                <a:solidFill>
                  <a:srgbClr val="000000"/>
                </a:solidFill>
                <a:effectLst/>
                <a:latin typeface="Bahnschrift SemiLight Condensed" panose="020B0502040204020203" pitchFamily="34" charset="0"/>
                <a:ea typeface="Times New Roman" panose="02020603050405020304" pitchFamily="18" charset="0"/>
              </a:rPr>
              <a:t> ... </a:t>
            </a:r>
            <a:r>
              <a:rPr lang="en-US" sz="3400" dirty="0" err="1">
                <a:solidFill>
                  <a:srgbClr val="000000"/>
                </a:solidFill>
                <a:effectLst/>
                <a:latin typeface="Bahnschrift SemiLight Condensed" panose="020B0502040204020203" pitchFamily="34" charset="0"/>
                <a:ea typeface="Times New Roman" panose="02020603050405020304" pitchFamily="18" charset="0"/>
              </a:rPr>
              <a:t>Tất</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cả</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đó</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đã</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giúp</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nhà</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văn</a:t>
            </a:r>
            <a:r>
              <a:rPr lang="en-US" sz="3400" dirty="0">
                <a:solidFill>
                  <a:srgbClr val="000000"/>
                </a:solidFill>
                <a:effectLst/>
                <a:latin typeface="Bahnschrift SemiLight Condensed" panose="020B0502040204020203" pitchFamily="34" charset="0"/>
                <a:ea typeface="Times New Roman" panose="02020603050405020304" pitchFamily="18" charset="0"/>
              </a:rPr>
              <a:t> Lê Minh </a:t>
            </a:r>
            <a:r>
              <a:rPr lang="en-US" sz="3400" dirty="0" err="1">
                <a:solidFill>
                  <a:srgbClr val="000000"/>
                </a:solidFill>
                <a:effectLst/>
                <a:latin typeface="Bahnschrift SemiLight Condensed" panose="020B0502040204020203" pitchFamily="34" charset="0"/>
                <a:ea typeface="Times New Roman" panose="02020603050405020304" pitchFamily="18" charset="0"/>
              </a:rPr>
              <a:t>Khuê</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khắc</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họa</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được</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vẻ</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đẹp</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của</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nhân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vật</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Phương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Định</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một</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vì</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sao</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sáng</a:t>
            </a:r>
            <a:r>
              <a:rPr lang="en-US" sz="3400" dirty="0">
                <a:solidFill>
                  <a:srgbClr val="000000"/>
                </a:solidFill>
                <a:effectLst/>
                <a:latin typeface="Bahnschrift SemiLight Condensed" panose="020B0502040204020203" pitchFamily="34" charset="0"/>
                <a:ea typeface="Times New Roman" panose="02020603050405020304" pitchFamily="18" charset="0"/>
              </a:rPr>
              <a:t> lung </a:t>
            </a:r>
            <a:r>
              <a:rPr lang="en-US" sz="3400" dirty="0" err="1">
                <a:solidFill>
                  <a:srgbClr val="000000"/>
                </a:solidFill>
                <a:effectLst/>
                <a:latin typeface="Bahnschrift SemiLight Condensed" panose="020B0502040204020203" pitchFamily="34" charset="0"/>
                <a:ea typeface="Times New Roman" panose="02020603050405020304" pitchFamily="18" charset="0"/>
              </a:rPr>
              <a:t>linh</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rạng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ngời</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nổi</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lên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giữa</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hiện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thực</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khốc</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liệt</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của</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chiến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tranh</a:t>
            </a:r>
            <a:r>
              <a:rPr lang="en-US" sz="3400" dirty="0">
                <a:solidFill>
                  <a:srgbClr val="000000"/>
                </a:solidFill>
                <a:effectLst/>
                <a:latin typeface="Bahnschrift SemiLight Condensed" panose="020B0502040204020203" pitchFamily="34" charset="0"/>
                <a:ea typeface="Times New Roman" panose="02020603050405020304" pitchFamily="18" charset="0"/>
              </a:rPr>
              <a:t>.</a:t>
            </a:r>
            <a:endParaRPr lang="en-US" sz="3400" dirty="0">
              <a:effectLst/>
              <a:latin typeface="Bahnschrift SemiLight Condensed" panose="020B0502040204020203" pitchFamily="34" charset="0"/>
              <a:ea typeface="Times New Roman" panose="02020603050405020304" pitchFamily="18" charset="0"/>
            </a:endParaRPr>
          </a:p>
          <a:p>
            <a:pPr marL="0" marR="0">
              <a:spcBef>
                <a:spcPts val="750"/>
              </a:spcBef>
              <a:spcAft>
                <a:spcPts val="1200"/>
              </a:spcAft>
            </a:pPr>
            <a:r>
              <a:rPr lang="en-US" sz="3600" b="1" dirty="0">
                <a:solidFill>
                  <a:schemeClr val="accent2">
                    <a:lumMod val="50000"/>
                  </a:schemeClr>
                </a:solidFill>
                <a:effectLst/>
                <a:latin typeface="Bahnschrift SemiLight Condensed" panose="020B0502040204020203" pitchFamily="34" charset="0"/>
                <a:ea typeface="Times New Roman" panose="02020603050405020304" pitchFamily="18" charset="0"/>
              </a:rPr>
              <a:t>2. </a:t>
            </a:r>
            <a:r>
              <a:rPr lang="en-US" sz="3600" b="1" dirty="0" err="1">
                <a:solidFill>
                  <a:schemeClr val="accent2">
                    <a:lumMod val="50000"/>
                  </a:schemeClr>
                </a:solidFill>
                <a:effectLst/>
                <a:latin typeface="Bahnschrift SemiLight Condensed" panose="020B0502040204020203" pitchFamily="34" charset="0"/>
                <a:ea typeface="Times New Roman" panose="02020603050405020304" pitchFamily="18" charset="0"/>
              </a:rPr>
              <a:t>Nội</a:t>
            </a:r>
            <a:r>
              <a:rPr lang="en-US" sz="3600" b="1" dirty="0">
                <a:solidFill>
                  <a:schemeClr val="accent2">
                    <a:lumMod val="50000"/>
                  </a:schemeClr>
                </a:solidFill>
                <a:effectLst/>
                <a:latin typeface="Bahnschrift SemiLight Condensed" panose="020B0502040204020203" pitchFamily="34" charset="0"/>
                <a:ea typeface="Times New Roman" panose="02020603050405020304" pitchFamily="18" charset="0"/>
              </a:rPr>
              <a:t> dung:</a:t>
            </a:r>
            <a:endParaRPr lang="en-US" sz="3600" dirty="0">
              <a:solidFill>
                <a:schemeClr val="accent2">
                  <a:lumMod val="50000"/>
                </a:schemeClr>
              </a:solidFill>
              <a:effectLst/>
              <a:latin typeface="Bahnschrift SemiLight Condensed" panose="020B0502040204020203" pitchFamily="34" charset="0"/>
              <a:ea typeface="Times New Roman" panose="02020603050405020304" pitchFamily="18" charset="0"/>
            </a:endParaRPr>
          </a:p>
          <a:p>
            <a:pPr marL="0" marR="0">
              <a:spcBef>
                <a:spcPts val="750"/>
              </a:spcBef>
              <a:spcAft>
                <a:spcPts val="1200"/>
              </a:spcAft>
            </a:pPr>
            <a:r>
              <a:rPr lang="en-US" sz="3400" dirty="0" err="1">
                <a:solidFill>
                  <a:srgbClr val="000000"/>
                </a:solidFill>
                <a:effectLst/>
                <a:latin typeface="Bahnschrift SemiLight Condensed" panose="020B0502040204020203" pitchFamily="34" charset="0"/>
                <a:ea typeface="Times New Roman" panose="02020603050405020304" pitchFamily="18" charset="0"/>
              </a:rPr>
              <a:t>Truyện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Những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ngôi</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sao</a:t>
            </a:r>
            <a:r>
              <a:rPr lang="en-US" sz="3400" dirty="0">
                <a:solidFill>
                  <a:srgbClr val="000000"/>
                </a:solidFill>
                <a:effectLst/>
                <a:latin typeface="Bahnschrift SemiLight Condensed" panose="020B0502040204020203" pitchFamily="34" charset="0"/>
                <a:ea typeface="Times New Roman" panose="02020603050405020304" pitchFamily="18" charset="0"/>
              </a:rPr>
              <a:t> xa </a:t>
            </a:r>
            <a:r>
              <a:rPr lang="en-US" sz="3400" dirty="0" err="1">
                <a:solidFill>
                  <a:srgbClr val="000000"/>
                </a:solidFill>
                <a:effectLst/>
                <a:latin typeface="Bahnschrift SemiLight Condensed" panose="020B0502040204020203" pitchFamily="34" charset="0"/>
                <a:ea typeface="Times New Roman" panose="02020603050405020304" pitchFamily="18" charset="0"/>
              </a:rPr>
              <a:t>xôi</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của</a:t>
            </a:r>
            <a:r>
              <a:rPr lang="en-US" sz="3400" dirty="0">
                <a:solidFill>
                  <a:srgbClr val="000000"/>
                </a:solidFill>
                <a:effectLst/>
                <a:latin typeface="Bahnschrift SemiLight Condensed" panose="020B0502040204020203" pitchFamily="34" charset="0"/>
                <a:ea typeface="Times New Roman" panose="02020603050405020304" pitchFamily="18" charset="0"/>
              </a:rPr>
              <a:t> Lê Minh </a:t>
            </a:r>
            <a:r>
              <a:rPr lang="en-US" sz="3400" dirty="0" err="1">
                <a:solidFill>
                  <a:srgbClr val="000000"/>
                </a:solidFill>
                <a:effectLst/>
                <a:latin typeface="Bahnschrift SemiLight Condensed" panose="020B0502040204020203" pitchFamily="34" charset="0"/>
                <a:ea typeface="Times New Roman" panose="02020603050405020304" pitchFamily="18" charset="0"/>
              </a:rPr>
              <a:t>Khuê</a:t>
            </a:r>
            <a:r>
              <a:rPr lang="en-US" sz="3400" dirty="0">
                <a:solidFill>
                  <a:srgbClr val="000000"/>
                </a:solidFill>
                <a:effectLst/>
                <a:latin typeface="Bahnschrift SemiLight Condensed" panose="020B0502040204020203" pitchFamily="34" charset="0"/>
                <a:ea typeface="Times New Roman" panose="02020603050405020304" pitchFamily="18" charset="0"/>
              </a:rPr>
              <a:t> ca </a:t>
            </a:r>
            <a:r>
              <a:rPr lang="en-US" sz="3400" dirty="0" err="1">
                <a:solidFill>
                  <a:srgbClr val="000000"/>
                </a:solidFill>
                <a:effectLst/>
                <a:latin typeface="Bahnschrift SemiLight Condensed" panose="020B0502040204020203" pitchFamily="34" charset="0"/>
                <a:ea typeface="Times New Roman" panose="02020603050405020304" pitchFamily="18" charset="0"/>
              </a:rPr>
              <a:t>ngợi</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vè</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đẹp</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tâm</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hồn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của</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ba</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cô</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gái</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thanh</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niên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xung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phong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trong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hoàn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cảnh</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chiến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tranh</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ác</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liệt</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tâm</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hồn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trong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sáng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mơ</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mộng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tinh</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thần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dũng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cảm</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cuộc</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sống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chiến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đấu</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đầy</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gian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khổ</a:t>
            </a:r>
            <a:r>
              <a:rPr lang="en-US" sz="3400" dirty="0">
                <a:solidFill>
                  <a:srgbClr val="000000"/>
                </a:solidFill>
                <a:effectLst/>
                <a:latin typeface="Bahnschrift SemiLight Condensed" panose="020B0502040204020203" pitchFamily="34" charset="0"/>
                <a:ea typeface="Times New Roman" panose="02020603050405020304" pitchFamily="18" charset="0"/>
              </a:rPr>
              <a:t>, hi </a:t>
            </a:r>
            <a:r>
              <a:rPr lang="en-US" sz="3400" dirty="0" err="1">
                <a:solidFill>
                  <a:srgbClr val="000000"/>
                </a:solidFill>
                <a:effectLst/>
                <a:latin typeface="Bahnschrift SemiLight Condensed" panose="020B0502040204020203" pitchFamily="34" charset="0"/>
                <a:ea typeface="Times New Roman" panose="02020603050405020304" pitchFamily="18" charset="0"/>
              </a:rPr>
              <a:t>sinh</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nhưng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rất</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hồn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nhiên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lạc</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quan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của</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những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cô</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gái</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thanh</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niên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xung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phong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trên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tuyến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đường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Trường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Sơn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Đó</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chính</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là</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hình</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ảnh</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đẹp</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tiêu</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biểu</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về</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thế</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hệ</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trẻ</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Việt</a:t>
            </a:r>
            <a:r>
              <a:rPr lang="en-US" sz="3400" dirty="0">
                <a:solidFill>
                  <a:srgbClr val="000000"/>
                </a:solidFill>
                <a:effectLst/>
                <a:latin typeface="Bahnschrift SemiLight Condensed" panose="020B0502040204020203" pitchFamily="34" charset="0"/>
                <a:ea typeface="Times New Roman" panose="02020603050405020304" pitchFamily="18" charset="0"/>
              </a:rPr>
              <a:t> Nam </a:t>
            </a:r>
            <a:r>
              <a:rPr lang="en-US" sz="3400" dirty="0" err="1">
                <a:solidFill>
                  <a:srgbClr val="000000"/>
                </a:solidFill>
                <a:effectLst/>
                <a:latin typeface="Bahnschrift SemiLight Condensed" panose="020B0502040204020203" pitchFamily="34" charset="0"/>
                <a:ea typeface="Times New Roman" panose="02020603050405020304" pitchFamily="18" charset="0"/>
              </a:rPr>
              <a:t>trong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thời</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kì</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kháng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chiến</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chống</a:t>
            </a:r>
            <a:r>
              <a:rPr lang="en-US" sz="3400" dirty="0">
                <a:solidFill>
                  <a:srgbClr val="000000"/>
                </a:solidFill>
                <a:effectLst/>
                <a:latin typeface="Bahnschrift SemiLight Condensed" panose="020B0502040204020203" pitchFamily="34" charset="0"/>
                <a:ea typeface="Times New Roman" panose="02020603050405020304" pitchFamily="18" charset="0"/>
              </a:rPr>
              <a:t> </a:t>
            </a:r>
            <a:r>
              <a:rPr lang="en-US" sz="3400" dirty="0" err="1">
                <a:solidFill>
                  <a:srgbClr val="000000"/>
                </a:solidFill>
                <a:effectLst/>
                <a:latin typeface="Bahnschrift SemiLight Condensed" panose="020B0502040204020203" pitchFamily="34" charset="0"/>
                <a:ea typeface="Times New Roman" panose="02020603050405020304" pitchFamily="18" charset="0"/>
              </a:rPr>
              <a:t>Mĩ</a:t>
            </a:r>
            <a:r>
              <a:rPr lang="en-US" sz="3400" dirty="0">
                <a:solidFill>
                  <a:srgbClr val="000000"/>
                </a:solidFill>
                <a:effectLst/>
                <a:latin typeface="Bahnschrift SemiLight Condensed" panose="020B0502040204020203" pitchFamily="34" charset="0"/>
                <a:ea typeface="Times New Roman" panose="02020603050405020304" pitchFamily="18" charset="0"/>
              </a:rPr>
              <a:t>.</a:t>
            </a:r>
            <a:endParaRPr lang="en-US" sz="3400" dirty="0">
              <a:effectLst/>
              <a:latin typeface="Bahnschrift SemiLight Condensed" panose="020B0502040204020203" pitchFamily="34" charset="0"/>
              <a:ea typeface="Times New Roman" panose="02020603050405020304" pitchFamily="18" charset="0"/>
            </a:endParaRPr>
          </a:p>
        </p:txBody>
      </p:sp>
      <p:sp>
        <p:nvSpPr>
          <p:cNvPr id="19" name="Freeform 3">
            <a:extLst>
              <a:ext uri="{FF2B5EF4-FFF2-40B4-BE49-F238E27FC236}">
                <a16:creationId xmlns:a16="http://schemas.microsoft.com/office/drawing/2014/main" id="{646046BF-5CA5-CE98-B7A2-BE18DB468089}"/>
              </a:ext>
            </a:extLst>
          </p:cNvPr>
          <p:cNvSpPr/>
          <p:nvPr/>
        </p:nvSpPr>
        <p:spPr>
          <a:xfrm>
            <a:off x="2514600" y="9105900"/>
            <a:ext cx="4252386" cy="2870776"/>
          </a:xfrm>
          <a:custGeom>
            <a:avLst/>
            <a:gdLst/>
            <a:ahLst/>
            <a:cxnLst/>
            <a:rect l="l" t="t" r="r" b="b"/>
            <a:pathLst>
              <a:path w="9171601" h="3963997">
                <a:moveTo>
                  <a:pt x="0" y="0"/>
                </a:moveTo>
                <a:lnTo>
                  <a:pt x="9171601" y="0"/>
                </a:lnTo>
                <a:lnTo>
                  <a:pt x="9171601" y="3963997"/>
                </a:lnTo>
                <a:lnTo>
                  <a:pt x="0" y="3963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wipe(down)">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fade">
                                      <p:cBhvr>
                                        <p:cTn id="22" dur="500"/>
                                        <p:tgtEl>
                                          <p:spTgt spid="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animEffect transition="in" filter="wheel(1)">
                                      <p:cBhvr>
                                        <p:cTn id="27" dur="20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Freeform 2"/>
          <p:cNvSpPr/>
          <p:nvPr/>
        </p:nvSpPr>
        <p:spPr>
          <a:xfrm>
            <a:off x="11643421" y="7748624"/>
            <a:ext cx="6670232" cy="2563753"/>
          </a:xfrm>
          <a:custGeom>
            <a:avLst/>
            <a:gdLst/>
            <a:ahLst/>
            <a:cxnLst/>
            <a:rect l="l" t="t" r="r" b="b"/>
            <a:pathLst>
              <a:path w="6670232" h="2563753">
                <a:moveTo>
                  <a:pt x="0" y="0"/>
                </a:moveTo>
                <a:lnTo>
                  <a:pt x="6670232" y="0"/>
                </a:lnTo>
                <a:lnTo>
                  <a:pt x="6670232" y="2563753"/>
                </a:lnTo>
                <a:lnTo>
                  <a:pt x="0" y="2563753"/>
                </a:lnTo>
                <a:lnTo>
                  <a:pt x="0" y="0"/>
                </a:lnTo>
                <a:close/>
              </a:path>
            </a:pathLst>
          </a:custGeom>
          <a:blipFill>
            <a:blip r:embed="rId2">
              <a:extLst>
                <a:ext uri="{96DAC541-7B7A-43D3-8B79-37D633B846F1}">
                  <asvg:svgBlip xmlns:asvg="http://schemas.microsoft.com/office/drawing/2016/SVG/main" r:embed="rId3"/>
                </a:ext>
              </a:extLst>
            </a:blip>
            <a:stretch>
              <a:fillRect r="-47356" b="-78254"/>
            </a:stretch>
          </a:blipFill>
        </p:spPr>
        <p:txBody>
          <a:bodyPr/>
          <a:lstStyle/>
          <a:p>
            <a:endParaRPr lang="en-US"/>
          </a:p>
        </p:txBody>
      </p:sp>
      <p:sp>
        <p:nvSpPr>
          <p:cNvPr id="3" name="Freeform 3"/>
          <p:cNvSpPr/>
          <p:nvPr/>
        </p:nvSpPr>
        <p:spPr>
          <a:xfrm>
            <a:off x="-2090367" y="4533900"/>
            <a:ext cx="10260499" cy="8307549"/>
          </a:xfrm>
          <a:custGeom>
            <a:avLst/>
            <a:gdLst/>
            <a:ahLst/>
            <a:cxnLst/>
            <a:rect l="l" t="t" r="r" b="b"/>
            <a:pathLst>
              <a:path w="10260499" h="8307549">
                <a:moveTo>
                  <a:pt x="0" y="0"/>
                </a:moveTo>
                <a:lnTo>
                  <a:pt x="10260499" y="0"/>
                </a:lnTo>
                <a:lnTo>
                  <a:pt x="10260499" y="8307549"/>
                </a:lnTo>
                <a:lnTo>
                  <a:pt x="0" y="83075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58213" y="259809"/>
            <a:ext cx="2699349" cy="4883691"/>
          </a:xfrm>
          <a:custGeom>
            <a:avLst/>
            <a:gdLst/>
            <a:ahLst/>
            <a:cxnLst/>
            <a:rect l="l" t="t" r="r" b="b"/>
            <a:pathLst>
              <a:path w="2699349" h="4883691">
                <a:moveTo>
                  <a:pt x="0" y="4883691"/>
                </a:moveTo>
                <a:lnTo>
                  <a:pt x="2699349" y="4883691"/>
                </a:lnTo>
                <a:lnTo>
                  <a:pt x="2699349" y="0"/>
                </a:lnTo>
                <a:lnTo>
                  <a:pt x="0" y="0"/>
                </a:lnTo>
                <a:lnTo>
                  <a:pt x="0" y="4883691"/>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flipV="1">
            <a:off x="15356403" y="259809"/>
            <a:ext cx="2699349" cy="4883691"/>
          </a:xfrm>
          <a:custGeom>
            <a:avLst/>
            <a:gdLst/>
            <a:ahLst/>
            <a:cxnLst/>
            <a:rect l="l" t="t" r="r" b="b"/>
            <a:pathLst>
              <a:path w="2699349" h="4883691">
                <a:moveTo>
                  <a:pt x="2699349" y="4883691"/>
                </a:moveTo>
                <a:lnTo>
                  <a:pt x="0" y="4883691"/>
                </a:lnTo>
                <a:lnTo>
                  <a:pt x="0" y="0"/>
                </a:lnTo>
                <a:lnTo>
                  <a:pt x="2699349" y="0"/>
                </a:lnTo>
                <a:lnTo>
                  <a:pt x="2699349" y="4883691"/>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flipH="1">
            <a:off x="13482703" y="3432839"/>
            <a:ext cx="5084010" cy="6600786"/>
          </a:xfrm>
          <a:custGeom>
            <a:avLst/>
            <a:gdLst/>
            <a:ahLst/>
            <a:cxnLst/>
            <a:rect l="l" t="t" r="r" b="b"/>
            <a:pathLst>
              <a:path w="5084010" h="6600786">
                <a:moveTo>
                  <a:pt x="5084010" y="0"/>
                </a:moveTo>
                <a:lnTo>
                  <a:pt x="0" y="0"/>
                </a:lnTo>
                <a:lnTo>
                  <a:pt x="0" y="6600786"/>
                </a:lnTo>
                <a:lnTo>
                  <a:pt x="5084010" y="6600786"/>
                </a:lnTo>
                <a:lnTo>
                  <a:pt x="508401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TextBox 7"/>
          <p:cNvSpPr txBox="1"/>
          <p:nvPr/>
        </p:nvSpPr>
        <p:spPr>
          <a:xfrm>
            <a:off x="2011332" y="519937"/>
            <a:ext cx="14265333" cy="1231106"/>
          </a:xfrm>
          <a:prstGeom prst="rect">
            <a:avLst/>
          </a:prstGeom>
        </p:spPr>
        <p:txBody>
          <a:bodyPr lIns="0" tIns="0" rIns="0" bIns="0" rtlCol="0" anchor="t">
            <a:spAutoFit/>
          </a:bodyPr>
          <a:lstStyle/>
          <a:p>
            <a:pPr marL="0" lvl="0" indent="0" algn="ctr">
              <a:lnSpc>
                <a:spcPts val="9600"/>
              </a:lnSpc>
              <a:spcBef>
                <a:spcPct val="0"/>
              </a:spcBef>
            </a:pPr>
            <a:r>
              <a:rPr lang="en-US" sz="8000" dirty="0">
                <a:solidFill>
                  <a:schemeClr val="bg2"/>
                </a:solidFill>
                <a:latin typeface="Brush Script MT" panose="03060802040406070304" pitchFamily="66" charset="0"/>
              </a:rPr>
              <a:t>3.GHI NHỚ</a:t>
            </a:r>
            <a:endParaRPr lang="en-US" sz="8000" u="none" dirty="0">
              <a:solidFill>
                <a:schemeClr val="bg2"/>
              </a:solidFill>
              <a:latin typeface="Brush Script MT" panose="03060802040406070304" pitchFamily="66" charset="0"/>
            </a:endParaRPr>
          </a:p>
        </p:txBody>
      </p:sp>
      <p:sp>
        <p:nvSpPr>
          <p:cNvPr id="11" name="TextBox 10">
            <a:extLst>
              <a:ext uri="{FF2B5EF4-FFF2-40B4-BE49-F238E27FC236}">
                <a16:creationId xmlns:a16="http://schemas.microsoft.com/office/drawing/2014/main" id="{B6E2C77D-28B1-1406-35A3-FE206DE383BA}"/>
              </a:ext>
            </a:extLst>
          </p:cNvPr>
          <p:cNvSpPr txBox="1"/>
          <p:nvPr/>
        </p:nvSpPr>
        <p:spPr>
          <a:xfrm>
            <a:off x="3599966" y="1750073"/>
            <a:ext cx="11756437" cy="4983159"/>
          </a:xfrm>
          <a:prstGeom prst="rect">
            <a:avLst/>
          </a:prstGeom>
          <a:noFill/>
        </p:spPr>
        <p:txBody>
          <a:bodyPr wrap="square">
            <a:spAutoFit/>
          </a:bodyPr>
          <a:lstStyle/>
          <a:p>
            <a:pPr marL="0" marR="0">
              <a:lnSpc>
                <a:spcPct val="115000"/>
              </a:lnSpc>
              <a:spcBef>
                <a:spcPts val="0"/>
              </a:spcBef>
              <a:spcAft>
                <a:spcPts val="0"/>
              </a:spcAft>
            </a:pPr>
            <a:r>
              <a:rPr lang="en-US" sz="3100" b="1" dirty="0">
                <a:solidFill>
                  <a:schemeClr val="bg2"/>
                </a:solidFill>
                <a:latin typeface="Arial" panose="020B0604020202020204" pitchFamily="34" charset="0"/>
                <a:ea typeface="Arial" panose="020B0604020202020204" pitchFamily="34" charset="0"/>
              </a:rPr>
              <a:t>-</a:t>
            </a:r>
            <a:r>
              <a:rPr lang="vi-VN" sz="3100" b="1" dirty="0">
                <a:solidFill>
                  <a:schemeClr val="bg2"/>
                </a:solidFill>
                <a:effectLst/>
                <a:latin typeface="Arial" panose="020B0604020202020204" pitchFamily="34" charset="0"/>
                <a:ea typeface="Arial" panose="020B0604020202020204" pitchFamily="34" charset="0"/>
              </a:rPr>
              <a:t> </a:t>
            </a:r>
            <a:r>
              <a:rPr lang="vi-VN" sz="3100" dirty="0">
                <a:solidFill>
                  <a:schemeClr val="bg2"/>
                </a:solidFill>
                <a:effectLst/>
                <a:latin typeface="Arial" panose="020B0604020202020204" pitchFamily="34" charset="0"/>
                <a:ea typeface="Arial" panose="020B0604020202020204" pitchFamily="34" charset="0"/>
              </a:rPr>
              <a:t>Truyện Những ngôi sao xa xôi của Lê Minh Khuê đã làm nổi bật tâm hồn trong sáng, mơ mộng, tinh thần dũng cảm, cuộc sống chiến đấu đầy gian khổ, hi sinh nhưng rất hồn nhiên, lạc quan của những cô gái thanh niên xung phong trên tuyến đường Trường Sơn. Đó chính là hình ảnh đẹp, tiêu biểu về thế hệ trẻ Việt Nam trong thời kì kháng chiến chống Mĩ.</a:t>
            </a:r>
            <a:endParaRPr lang="en-US" sz="3100" dirty="0">
              <a:solidFill>
                <a:schemeClr val="bg2"/>
              </a:solidFill>
              <a:effectLst/>
              <a:latin typeface="Abadi" panose="020B0604020104020204" pitchFamily="34" charset="0"/>
              <a:ea typeface="Arial" panose="020B0604020202020204" pitchFamily="34" charset="0"/>
            </a:endParaRPr>
          </a:p>
          <a:p>
            <a:pPr marL="0" marR="0">
              <a:lnSpc>
                <a:spcPct val="115000"/>
              </a:lnSpc>
              <a:spcBef>
                <a:spcPts val="0"/>
              </a:spcBef>
              <a:spcAft>
                <a:spcPts val="0"/>
              </a:spcAft>
            </a:pPr>
            <a:r>
              <a:rPr lang="en-US" sz="3100" b="1" dirty="0">
                <a:solidFill>
                  <a:schemeClr val="bg2"/>
                </a:solidFill>
                <a:latin typeface="Arial" panose="020B0604020202020204" pitchFamily="34" charset="0"/>
                <a:ea typeface="Arial" panose="020B0604020202020204" pitchFamily="34" charset="0"/>
              </a:rPr>
              <a:t>-</a:t>
            </a:r>
            <a:r>
              <a:rPr lang="vi-VN" sz="3100" b="1" dirty="0">
                <a:solidFill>
                  <a:schemeClr val="bg2"/>
                </a:solidFill>
                <a:effectLst/>
                <a:latin typeface="Arial" panose="020B0604020202020204" pitchFamily="34" charset="0"/>
                <a:ea typeface="Arial" panose="020B0604020202020204" pitchFamily="34" charset="0"/>
              </a:rPr>
              <a:t> </a:t>
            </a:r>
            <a:r>
              <a:rPr lang="vi-VN" sz="3100" dirty="0">
                <a:solidFill>
                  <a:schemeClr val="bg2"/>
                </a:solidFill>
                <a:effectLst/>
                <a:latin typeface="Arial" panose="020B0604020202020204" pitchFamily="34" charset="0"/>
                <a:ea typeface="Arial" panose="020B0604020202020204" pitchFamily="34" charset="0"/>
              </a:rPr>
              <a:t>Truyện sử dụng vai kể là nhân vật chính, có cách kể chuyện tự nhiên, ngôn ngữ sinh động, trẻ trung và đặc biệt thành công về nghệ thuật miêu tả tâm lí nhân vật.</a:t>
            </a:r>
            <a:endParaRPr lang="en-US" sz="3100" dirty="0">
              <a:solidFill>
                <a:schemeClr val="bg2"/>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83913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barn(inVertical)">
                                      <p:cBhvr>
                                        <p:cTn id="14" dur="500"/>
                                        <p:tgtEl>
                                          <p:spTgt spid="1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circle(in)">
                                      <p:cBhvr>
                                        <p:cTn id="19" dur="2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D5340"/>
        </a:solidFill>
        <a:effectLst/>
      </p:bgPr>
    </p:bg>
    <p:spTree>
      <p:nvGrpSpPr>
        <p:cNvPr id="1" name=""/>
        <p:cNvGrpSpPr/>
        <p:nvPr/>
      </p:nvGrpSpPr>
      <p:grpSpPr>
        <a:xfrm>
          <a:off x="0" y="0"/>
          <a:ext cx="0" cy="0"/>
          <a:chOff x="0" y="0"/>
          <a:chExt cx="0" cy="0"/>
        </a:xfrm>
      </p:grpSpPr>
      <p:sp>
        <p:nvSpPr>
          <p:cNvPr id="2" name="Freeform 2"/>
          <p:cNvSpPr/>
          <p:nvPr/>
        </p:nvSpPr>
        <p:spPr>
          <a:xfrm>
            <a:off x="9282370" y="5523939"/>
            <a:ext cx="9436523" cy="5007684"/>
          </a:xfrm>
          <a:custGeom>
            <a:avLst/>
            <a:gdLst/>
            <a:ahLst/>
            <a:cxnLst/>
            <a:rect l="l" t="t" r="r" b="b"/>
            <a:pathLst>
              <a:path w="9436523" h="5007684">
                <a:moveTo>
                  <a:pt x="0" y="0"/>
                </a:moveTo>
                <a:lnTo>
                  <a:pt x="9436523" y="0"/>
                </a:lnTo>
                <a:lnTo>
                  <a:pt x="9436523" y="5007684"/>
                </a:lnTo>
                <a:lnTo>
                  <a:pt x="0" y="50076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357807" y="6997124"/>
            <a:ext cx="9171601" cy="3963997"/>
          </a:xfrm>
          <a:custGeom>
            <a:avLst/>
            <a:gdLst/>
            <a:ahLst/>
            <a:cxnLst/>
            <a:rect l="l" t="t" r="r" b="b"/>
            <a:pathLst>
              <a:path w="9171601" h="3963997">
                <a:moveTo>
                  <a:pt x="0" y="0"/>
                </a:moveTo>
                <a:lnTo>
                  <a:pt x="9171601" y="0"/>
                </a:lnTo>
                <a:lnTo>
                  <a:pt x="9171601" y="3963997"/>
                </a:lnTo>
                <a:lnTo>
                  <a:pt x="0" y="3963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4368639" y="5773403"/>
            <a:ext cx="8965677" cy="5661832"/>
          </a:xfrm>
          <a:custGeom>
            <a:avLst/>
            <a:gdLst/>
            <a:ahLst/>
            <a:cxnLst/>
            <a:rect l="l" t="t" r="r" b="b"/>
            <a:pathLst>
              <a:path w="8965677" h="5661832">
                <a:moveTo>
                  <a:pt x="8965677" y="0"/>
                </a:moveTo>
                <a:lnTo>
                  <a:pt x="0" y="0"/>
                </a:lnTo>
                <a:lnTo>
                  <a:pt x="0" y="5661832"/>
                </a:lnTo>
                <a:lnTo>
                  <a:pt x="8965677" y="5661832"/>
                </a:lnTo>
                <a:lnTo>
                  <a:pt x="896567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1514974" y="1796522"/>
            <a:ext cx="15258052" cy="2314575"/>
          </a:xfrm>
          <a:prstGeom prst="rect">
            <a:avLst/>
          </a:prstGeom>
        </p:spPr>
        <p:txBody>
          <a:bodyPr lIns="0" tIns="0" rIns="0" bIns="0" rtlCol="0" anchor="t">
            <a:spAutoFit/>
          </a:bodyPr>
          <a:lstStyle/>
          <a:p>
            <a:pPr algn="ctr">
              <a:lnSpc>
                <a:spcPts val="18000"/>
              </a:lnSpc>
            </a:pPr>
            <a:r>
              <a:rPr lang="en-US" sz="15000" spc="-240" dirty="0">
                <a:solidFill>
                  <a:srgbClr val="FFF9F3"/>
                </a:solidFill>
                <a:latin typeface="Homemade Apple"/>
              </a:rPr>
              <a:t>Thank you</a:t>
            </a:r>
          </a:p>
        </p:txBody>
      </p:sp>
      <p:sp>
        <p:nvSpPr>
          <p:cNvPr id="6" name="TextBox 6"/>
          <p:cNvSpPr txBox="1"/>
          <p:nvPr/>
        </p:nvSpPr>
        <p:spPr>
          <a:xfrm>
            <a:off x="2091329" y="3853361"/>
            <a:ext cx="14031307" cy="676275"/>
          </a:xfrm>
          <a:prstGeom prst="rect">
            <a:avLst/>
          </a:prstGeom>
        </p:spPr>
        <p:txBody>
          <a:bodyPr lIns="0" tIns="0" rIns="0" bIns="0" rtlCol="0" anchor="t">
            <a:spAutoFit/>
          </a:bodyPr>
          <a:lstStyle/>
          <a:p>
            <a:pPr algn="ctr">
              <a:lnSpc>
                <a:spcPts val="5280"/>
              </a:lnSpc>
              <a:spcBef>
                <a:spcPct val="0"/>
              </a:spcBef>
            </a:pPr>
            <a:r>
              <a:rPr lang="en-US" sz="4400" dirty="0">
                <a:solidFill>
                  <a:srgbClr val="FFF9F3"/>
                </a:solidFill>
                <a:latin typeface="Kollektif Bold"/>
              </a:rPr>
              <a:t>for listening!</a:t>
            </a:r>
          </a:p>
        </p:txBody>
      </p:sp>
      <p:sp>
        <p:nvSpPr>
          <p:cNvPr id="7" name="Freeform 7"/>
          <p:cNvSpPr/>
          <p:nvPr/>
        </p:nvSpPr>
        <p:spPr>
          <a:xfrm flipV="1">
            <a:off x="158213" y="259809"/>
            <a:ext cx="2699349" cy="4883691"/>
          </a:xfrm>
          <a:custGeom>
            <a:avLst/>
            <a:gdLst/>
            <a:ahLst/>
            <a:cxnLst/>
            <a:rect l="l" t="t" r="r" b="b"/>
            <a:pathLst>
              <a:path w="2699349" h="4883691">
                <a:moveTo>
                  <a:pt x="0" y="4883691"/>
                </a:moveTo>
                <a:lnTo>
                  <a:pt x="2699349" y="4883691"/>
                </a:lnTo>
                <a:lnTo>
                  <a:pt x="2699349" y="0"/>
                </a:lnTo>
                <a:lnTo>
                  <a:pt x="0" y="0"/>
                </a:lnTo>
                <a:lnTo>
                  <a:pt x="0" y="4883691"/>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flipH="1" flipV="1">
            <a:off x="15356403" y="259809"/>
            <a:ext cx="2699349" cy="4883691"/>
          </a:xfrm>
          <a:custGeom>
            <a:avLst/>
            <a:gdLst/>
            <a:ahLst/>
            <a:cxnLst/>
            <a:rect l="l" t="t" r="r" b="b"/>
            <a:pathLst>
              <a:path w="2699349" h="4883691">
                <a:moveTo>
                  <a:pt x="2699349" y="4883691"/>
                </a:moveTo>
                <a:lnTo>
                  <a:pt x="0" y="4883691"/>
                </a:lnTo>
                <a:lnTo>
                  <a:pt x="0" y="0"/>
                </a:lnTo>
                <a:lnTo>
                  <a:pt x="2699349" y="0"/>
                </a:lnTo>
                <a:lnTo>
                  <a:pt x="2699349" y="4883691"/>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down)">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B8742"/>
        </a:solidFill>
        <a:effectLst/>
      </p:bgPr>
    </p:bg>
    <p:spTree>
      <p:nvGrpSpPr>
        <p:cNvPr id="1" name=""/>
        <p:cNvGrpSpPr/>
        <p:nvPr/>
      </p:nvGrpSpPr>
      <p:grpSpPr>
        <a:xfrm>
          <a:off x="0" y="0"/>
          <a:ext cx="0" cy="0"/>
          <a:chOff x="0" y="0"/>
          <a:chExt cx="0" cy="0"/>
        </a:xfrm>
      </p:grpSpPr>
      <p:sp>
        <p:nvSpPr>
          <p:cNvPr id="2" name="Freeform 2"/>
          <p:cNvSpPr/>
          <p:nvPr/>
        </p:nvSpPr>
        <p:spPr>
          <a:xfrm>
            <a:off x="11643421" y="7748624"/>
            <a:ext cx="6670232" cy="2563753"/>
          </a:xfrm>
          <a:custGeom>
            <a:avLst/>
            <a:gdLst/>
            <a:ahLst/>
            <a:cxnLst/>
            <a:rect l="l" t="t" r="r" b="b"/>
            <a:pathLst>
              <a:path w="6670232" h="2563753">
                <a:moveTo>
                  <a:pt x="0" y="0"/>
                </a:moveTo>
                <a:lnTo>
                  <a:pt x="6670232" y="0"/>
                </a:lnTo>
                <a:lnTo>
                  <a:pt x="6670232" y="2563753"/>
                </a:lnTo>
                <a:lnTo>
                  <a:pt x="0" y="2563753"/>
                </a:lnTo>
                <a:lnTo>
                  <a:pt x="0" y="0"/>
                </a:lnTo>
                <a:close/>
              </a:path>
            </a:pathLst>
          </a:custGeom>
          <a:blipFill>
            <a:blip r:embed="rId2">
              <a:extLst>
                <a:ext uri="{96DAC541-7B7A-43D3-8B79-37D633B846F1}">
                  <asvg:svgBlip xmlns:asvg="http://schemas.microsoft.com/office/drawing/2016/SVG/main" r:embed="rId3"/>
                </a:ext>
              </a:extLst>
            </a:blip>
            <a:stretch>
              <a:fillRect r="-47356" b="-78254"/>
            </a:stretch>
          </a:blipFill>
        </p:spPr>
        <p:txBody>
          <a:bodyPr/>
          <a:lstStyle/>
          <a:p>
            <a:endParaRPr lang="en-US"/>
          </a:p>
        </p:txBody>
      </p:sp>
      <p:sp>
        <p:nvSpPr>
          <p:cNvPr id="3" name="Freeform 3"/>
          <p:cNvSpPr/>
          <p:nvPr/>
        </p:nvSpPr>
        <p:spPr>
          <a:xfrm>
            <a:off x="-2272688" y="4876726"/>
            <a:ext cx="10260499" cy="8307549"/>
          </a:xfrm>
          <a:custGeom>
            <a:avLst/>
            <a:gdLst/>
            <a:ahLst/>
            <a:cxnLst/>
            <a:rect l="l" t="t" r="r" b="b"/>
            <a:pathLst>
              <a:path w="10260499" h="8307549">
                <a:moveTo>
                  <a:pt x="0" y="0"/>
                </a:moveTo>
                <a:lnTo>
                  <a:pt x="10260499" y="0"/>
                </a:lnTo>
                <a:lnTo>
                  <a:pt x="10260499" y="8307549"/>
                </a:lnTo>
                <a:lnTo>
                  <a:pt x="0" y="83075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58213" y="259809"/>
            <a:ext cx="2699349" cy="4883691"/>
          </a:xfrm>
          <a:custGeom>
            <a:avLst/>
            <a:gdLst/>
            <a:ahLst/>
            <a:cxnLst/>
            <a:rect l="l" t="t" r="r" b="b"/>
            <a:pathLst>
              <a:path w="2699349" h="4883691">
                <a:moveTo>
                  <a:pt x="0" y="4883691"/>
                </a:moveTo>
                <a:lnTo>
                  <a:pt x="2699349" y="4883691"/>
                </a:lnTo>
                <a:lnTo>
                  <a:pt x="2699349" y="0"/>
                </a:lnTo>
                <a:lnTo>
                  <a:pt x="0" y="0"/>
                </a:lnTo>
                <a:lnTo>
                  <a:pt x="0" y="4883691"/>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flipV="1">
            <a:off x="15356403" y="259809"/>
            <a:ext cx="2699349" cy="4883691"/>
          </a:xfrm>
          <a:custGeom>
            <a:avLst/>
            <a:gdLst/>
            <a:ahLst/>
            <a:cxnLst/>
            <a:rect l="l" t="t" r="r" b="b"/>
            <a:pathLst>
              <a:path w="2699349" h="4883691">
                <a:moveTo>
                  <a:pt x="2699349" y="4883691"/>
                </a:moveTo>
                <a:lnTo>
                  <a:pt x="0" y="4883691"/>
                </a:lnTo>
                <a:lnTo>
                  <a:pt x="0" y="0"/>
                </a:lnTo>
                <a:lnTo>
                  <a:pt x="2699349" y="0"/>
                </a:lnTo>
                <a:lnTo>
                  <a:pt x="2699349" y="4883691"/>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flipH="1">
            <a:off x="13482703" y="3432839"/>
            <a:ext cx="5084010" cy="6600786"/>
          </a:xfrm>
          <a:custGeom>
            <a:avLst/>
            <a:gdLst/>
            <a:ahLst/>
            <a:cxnLst/>
            <a:rect l="l" t="t" r="r" b="b"/>
            <a:pathLst>
              <a:path w="5084010" h="6600786">
                <a:moveTo>
                  <a:pt x="5084010" y="0"/>
                </a:moveTo>
                <a:lnTo>
                  <a:pt x="0" y="0"/>
                </a:lnTo>
                <a:lnTo>
                  <a:pt x="0" y="6600786"/>
                </a:lnTo>
                <a:lnTo>
                  <a:pt x="5084010" y="6600786"/>
                </a:lnTo>
                <a:lnTo>
                  <a:pt x="508401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TextBox 7"/>
          <p:cNvSpPr txBox="1"/>
          <p:nvPr/>
        </p:nvSpPr>
        <p:spPr>
          <a:xfrm>
            <a:off x="2011334" y="3413789"/>
            <a:ext cx="14265333" cy="1231106"/>
          </a:xfrm>
          <a:prstGeom prst="rect">
            <a:avLst/>
          </a:prstGeom>
        </p:spPr>
        <p:txBody>
          <a:bodyPr lIns="0" tIns="0" rIns="0" bIns="0" rtlCol="0" anchor="t">
            <a:spAutoFit/>
          </a:bodyPr>
          <a:lstStyle/>
          <a:p>
            <a:pPr marL="0" lvl="0" indent="0" algn="ctr">
              <a:lnSpc>
                <a:spcPts val="9600"/>
              </a:lnSpc>
              <a:spcBef>
                <a:spcPct val="0"/>
              </a:spcBef>
            </a:pPr>
            <a:r>
              <a:rPr lang="en-US" sz="8000" dirty="0">
                <a:solidFill>
                  <a:srgbClr val="FFF9F3"/>
                </a:solidFill>
                <a:latin typeface="Brush Script MT" panose="03060802040406070304" pitchFamily="66" charset="0"/>
              </a:rPr>
              <a:t>I.TÌM HIỂU CHUNG</a:t>
            </a:r>
            <a:endParaRPr lang="en-US" sz="8000" u="none" dirty="0">
              <a:solidFill>
                <a:srgbClr val="FFF9F3"/>
              </a:solidFill>
              <a:latin typeface="Brush Script MT" panose="03060802040406070304" pitchFamily="66" charset="0"/>
            </a:endParaRPr>
          </a:p>
        </p:txBody>
      </p:sp>
      <p:sp>
        <p:nvSpPr>
          <p:cNvPr id="8" name="Freeform 8"/>
          <p:cNvSpPr/>
          <p:nvPr/>
        </p:nvSpPr>
        <p:spPr>
          <a:xfrm>
            <a:off x="8444612" y="2009303"/>
            <a:ext cx="1398775" cy="966336"/>
          </a:xfrm>
          <a:custGeom>
            <a:avLst/>
            <a:gdLst/>
            <a:ahLst/>
            <a:cxnLst/>
            <a:rect l="l" t="t" r="r" b="b"/>
            <a:pathLst>
              <a:path w="1398775" h="966336">
                <a:moveTo>
                  <a:pt x="0" y="0"/>
                </a:moveTo>
                <a:lnTo>
                  <a:pt x="1398776" y="0"/>
                </a:lnTo>
                <a:lnTo>
                  <a:pt x="1398776" y="966336"/>
                </a:lnTo>
                <a:lnTo>
                  <a:pt x="0" y="9663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TextBox 9"/>
          <p:cNvSpPr txBox="1"/>
          <p:nvPr/>
        </p:nvSpPr>
        <p:spPr>
          <a:xfrm>
            <a:off x="5129923" y="5196485"/>
            <a:ext cx="8028151" cy="1000274"/>
          </a:xfrm>
          <a:prstGeom prst="rect">
            <a:avLst/>
          </a:prstGeom>
        </p:spPr>
        <p:txBody>
          <a:bodyPr lIns="0" tIns="0" rIns="0" bIns="0" rtlCol="0" anchor="t">
            <a:spAutoFit/>
          </a:bodyPr>
          <a:lstStyle/>
          <a:p>
            <a:pPr marL="0" lvl="0" indent="0" algn="ctr">
              <a:lnSpc>
                <a:spcPts val="3919"/>
              </a:lnSpc>
              <a:spcBef>
                <a:spcPct val="0"/>
              </a:spcBef>
            </a:pPr>
            <a:r>
              <a:rPr lang="en-US" sz="3500" u="none" dirty="0">
                <a:solidFill>
                  <a:srgbClr val="FFF9F3"/>
                </a:solidFill>
                <a:latin typeface="Kollektif"/>
              </a:rPr>
              <a:t>1.Tác </a:t>
            </a:r>
            <a:r>
              <a:rPr lang="en-US" sz="3500" u="none" dirty="0" err="1">
                <a:solidFill>
                  <a:srgbClr val="FFF9F3"/>
                </a:solidFill>
                <a:latin typeface="Kollektif"/>
              </a:rPr>
              <a:t>giả</a:t>
            </a:r>
            <a:endParaRPr lang="en-US" sz="3500" u="none" dirty="0">
              <a:solidFill>
                <a:srgbClr val="FFF9F3"/>
              </a:solidFill>
              <a:latin typeface="Kollektif"/>
            </a:endParaRPr>
          </a:p>
          <a:p>
            <a:pPr marL="0" lvl="0" indent="0" algn="ctr">
              <a:lnSpc>
                <a:spcPts val="3919"/>
              </a:lnSpc>
              <a:spcBef>
                <a:spcPct val="0"/>
              </a:spcBef>
            </a:pPr>
            <a:r>
              <a:rPr lang="en-US" sz="3500" dirty="0">
                <a:solidFill>
                  <a:srgbClr val="FFF9F3"/>
                </a:solidFill>
                <a:latin typeface="Kollektif"/>
              </a:rPr>
              <a:t>2.Tác </a:t>
            </a:r>
            <a:r>
              <a:rPr lang="en-US" sz="3500" dirty="0" err="1">
                <a:solidFill>
                  <a:srgbClr val="FFF9F3"/>
                </a:solidFill>
                <a:latin typeface="Kollektif"/>
              </a:rPr>
              <a:t>phẩm</a:t>
            </a:r>
            <a:endParaRPr lang="en-US" sz="3500" u="none" dirty="0">
              <a:solidFill>
                <a:srgbClr val="FFF9F3"/>
              </a:solidFill>
              <a:latin typeface="Kollektif"/>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1000"/>
                                        <p:tgtEl>
                                          <p:spTgt spid="9">
                                            <p:txEl>
                                              <p:pRg st="0" end="0"/>
                                            </p:txEl>
                                          </p:spTgt>
                                        </p:tgtEl>
                                      </p:cBhvr>
                                    </p:animEffect>
                                    <p:anim calcmode="lin" valueType="num">
                                      <p:cBhvr>
                                        <p:cTn id="2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1000"/>
                                        <p:tgtEl>
                                          <p:spTgt spid="9">
                                            <p:txEl>
                                              <p:pRg st="1" end="1"/>
                                            </p:txEl>
                                          </p:spTgt>
                                        </p:tgtEl>
                                      </p:cBhvr>
                                    </p:animEffect>
                                    <p:anim calcmode="lin" valueType="num">
                                      <p:cBhvr>
                                        <p:cTn id="2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66B57"/>
        </a:solidFill>
        <a:effectLst/>
      </p:bgPr>
    </p:bg>
    <p:spTree>
      <p:nvGrpSpPr>
        <p:cNvPr id="1" name=""/>
        <p:cNvGrpSpPr/>
        <p:nvPr/>
      </p:nvGrpSpPr>
      <p:grpSpPr>
        <a:xfrm>
          <a:off x="0" y="0"/>
          <a:ext cx="0" cy="0"/>
          <a:chOff x="0" y="0"/>
          <a:chExt cx="0" cy="0"/>
        </a:xfrm>
      </p:grpSpPr>
      <p:sp>
        <p:nvSpPr>
          <p:cNvPr id="2" name="Freeform 2"/>
          <p:cNvSpPr/>
          <p:nvPr/>
        </p:nvSpPr>
        <p:spPr>
          <a:xfrm rot="5400000" flipV="1">
            <a:off x="14080202" y="-725356"/>
            <a:ext cx="2699349" cy="4883691"/>
          </a:xfrm>
          <a:custGeom>
            <a:avLst/>
            <a:gdLst/>
            <a:ahLst/>
            <a:cxnLst/>
            <a:rect l="l" t="t" r="r" b="b"/>
            <a:pathLst>
              <a:path w="2699349" h="4883691">
                <a:moveTo>
                  <a:pt x="0" y="4883691"/>
                </a:moveTo>
                <a:lnTo>
                  <a:pt x="2699349" y="4883691"/>
                </a:lnTo>
                <a:lnTo>
                  <a:pt x="2699349" y="0"/>
                </a:lnTo>
                <a:lnTo>
                  <a:pt x="0" y="0"/>
                </a:lnTo>
                <a:lnTo>
                  <a:pt x="0" y="488369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H="1" flipV="1">
            <a:off x="1508451" y="-721662"/>
            <a:ext cx="2699349" cy="4883691"/>
          </a:xfrm>
          <a:custGeom>
            <a:avLst/>
            <a:gdLst/>
            <a:ahLst/>
            <a:cxnLst/>
            <a:rect l="l" t="t" r="r" b="b"/>
            <a:pathLst>
              <a:path w="2699349" h="4883691">
                <a:moveTo>
                  <a:pt x="2699349" y="4883691"/>
                </a:moveTo>
                <a:lnTo>
                  <a:pt x="0" y="4883691"/>
                </a:lnTo>
                <a:lnTo>
                  <a:pt x="0" y="0"/>
                </a:lnTo>
                <a:lnTo>
                  <a:pt x="2699349" y="0"/>
                </a:lnTo>
                <a:lnTo>
                  <a:pt x="2699349" y="488369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6060" y="1185942"/>
            <a:ext cx="18344060" cy="9126435"/>
          </a:xfrm>
          <a:custGeom>
            <a:avLst/>
            <a:gdLst/>
            <a:ahLst/>
            <a:cxnLst/>
            <a:rect l="l" t="t" r="r" b="b"/>
            <a:pathLst>
              <a:path w="18344060" h="9126435">
                <a:moveTo>
                  <a:pt x="0" y="0"/>
                </a:moveTo>
                <a:lnTo>
                  <a:pt x="18344060" y="0"/>
                </a:lnTo>
                <a:lnTo>
                  <a:pt x="18344060" y="9126435"/>
                </a:lnTo>
                <a:lnTo>
                  <a:pt x="0" y="9126435"/>
                </a:lnTo>
                <a:lnTo>
                  <a:pt x="0" y="0"/>
                </a:lnTo>
                <a:close/>
              </a:path>
            </a:pathLst>
          </a:custGeom>
          <a:blipFill>
            <a:blip r:embed="rId4">
              <a:extLst>
                <a:ext uri="{96DAC541-7B7A-43D3-8B79-37D633B846F1}">
                  <asvg:svgBlip xmlns:asvg="http://schemas.microsoft.com/office/drawing/2016/SVG/main" r:embed="rId5"/>
                </a:ext>
              </a:extLst>
            </a:blip>
            <a:stretch>
              <a:fillRect l="-2482" r="-2785" b="-32591"/>
            </a:stretch>
          </a:blipFill>
        </p:spPr>
        <p:txBody>
          <a:bodyPr/>
          <a:lstStyle/>
          <a:p>
            <a:endParaRPr lang="en-US"/>
          </a:p>
        </p:txBody>
      </p:sp>
      <p:grpSp>
        <p:nvGrpSpPr>
          <p:cNvPr id="10" name="Group 10"/>
          <p:cNvGrpSpPr/>
          <p:nvPr/>
        </p:nvGrpSpPr>
        <p:grpSpPr>
          <a:xfrm>
            <a:off x="1783309" y="2358350"/>
            <a:ext cx="15544800" cy="7322767"/>
            <a:chOff x="0" y="-44257"/>
            <a:chExt cx="3133810" cy="4032690"/>
          </a:xfrm>
        </p:grpSpPr>
        <p:sp>
          <p:nvSpPr>
            <p:cNvPr id="11" name="Freeform 11"/>
            <p:cNvSpPr/>
            <p:nvPr/>
          </p:nvSpPr>
          <p:spPr>
            <a:xfrm>
              <a:off x="0" y="-44257"/>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FFF9F3">
                <a:alpha val="60000"/>
              </a:srgbClr>
            </a:solidFill>
          </p:spPr>
          <p:txBody>
            <a:bodyPr/>
            <a:lstStyle/>
            <a:p>
              <a:endParaRPr lang="en-US" dirty="0"/>
            </a:p>
          </p:txBody>
        </p:sp>
      </p:grpSp>
      <p:sp>
        <p:nvSpPr>
          <p:cNvPr id="25" name="TextBox 25"/>
          <p:cNvSpPr txBox="1"/>
          <p:nvPr/>
        </p:nvSpPr>
        <p:spPr>
          <a:xfrm>
            <a:off x="2068856" y="629379"/>
            <a:ext cx="14094227" cy="1524000"/>
          </a:xfrm>
          <a:prstGeom prst="rect">
            <a:avLst/>
          </a:prstGeom>
        </p:spPr>
        <p:txBody>
          <a:bodyPr lIns="0" tIns="0" rIns="0" bIns="0" rtlCol="0" anchor="t">
            <a:spAutoFit/>
          </a:bodyPr>
          <a:lstStyle/>
          <a:p>
            <a:pPr marL="0" lvl="0" indent="0" algn="ctr">
              <a:lnSpc>
                <a:spcPts val="11999"/>
              </a:lnSpc>
              <a:spcBef>
                <a:spcPct val="0"/>
              </a:spcBef>
            </a:pPr>
            <a:r>
              <a:rPr lang="en-US" sz="9999" dirty="0" err="1">
                <a:solidFill>
                  <a:srgbClr val="FFF9F3"/>
                </a:solidFill>
                <a:latin typeface="Baguet Script" panose="00000500000000000000" pitchFamily="2" charset="0"/>
                <a:cs typeface="Forte Forward" panose="020F0502020204030204" pitchFamily="2" charset="0"/>
              </a:rPr>
              <a:t>I.Tác</a:t>
            </a:r>
            <a:r>
              <a:rPr lang="en-US" sz="9999" dirty="0">
                <a:solidFill>
                  <a:srgbClr val="FFF9F3"/>
                </a:solidFill>
                <a:latin typeface="Baguet Script" panose="00000500000000000000" pitchFamily="2" charset="0"/>
                <a:cs typeface="Forte Forward" panose="020F0502020204030204" pitchFamily="2" charset="0"/>
              </a:rPr>
              <a:t> </a:t>
            </a:r>
            <a:r>
              <a:rPr lang="en-US" sz="9999" dirty="0" err="1">
                <a:solidFill>
                  <a:srgbClr val="FFF9F3"/>
                </a:solidFill>
                <a:latin typeface="Baguet Script" panose="00000500000000000000" pitchFamily="2" charset="0"/>
                <a:cs typeface="Forte Forward" panose="020F0502020204030204" pitchFamily="2" charset="0"/>
              </a:rPr>
              <a:t>Giả</a:t>
            </a:r>
            <a:endParaRPr lang="en-US" sz="9999" dirty="0">
              <a:solidFill>
                <a:srgbClr val="FFF9F3"/>
              </a:solidFill>
              <a:latin typeface="Baguet Script" panose="00000500000000000000" pitchFamily="2" charset="0"/>
              <a:cs typeface="Forte Forward" panose="020F0502020204030204" pitchFamily="2" charset="0"/>
            </a:endParaRPr>
          </a:p>
        </p:txBody>
      </p:sp>
      <p:sp>
        <p:nvSpPr>
          <p:cNvPr id="27" name="TextBox 26">
            <a:extLst>
              <a:ext uri="{FF2B5EF4-FFF2-40B4-BE49-F238E27FC236}">
                <a16:creationId xmlns:a16="http://schemas.microsoft.com/office/drawing/2014/main" id="{27D1A166-F1C4-BFD4-83F1-F029AEE3BAE4}"/>
              </a:ext>
            </a:extLst>
          </p:cNvPr>
          <p:cNvSpPr txBox="1"/>
          <p:nvPr/>
        </p:nvSpPr>
        <p:spPr>
          <a:xfrm>
            <a:off x="2300497" y="2857500"/>
            <a:ext cx="14510424" cy="6613477"/>
          </a:xfrm>
          <a:prstGeom prst="rect">
            <a:avLst/>
          </a:prstGeom>
          <a:noFill/>
        </p:spPr>
        <p:txBody>
          <a:bodyPr wrap="square">
            <a:spAutoFit/>
          </a:bodyPr>
          <a:lstStyle/>
          <a:p>
            <a:pPr marL="0" marR="0">
              <a:lnSpc>
                <a:spcPct val="107000"/>
              </a:lnSpc>
              <a:spcBef>
                <a:spcPts val="0"/>
              </a:spcBef>
              <a:spcAft>
                <a:spcPts val="800"/>
              </a:spcAft>
            </a:pP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Lê Minh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Khuê</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là</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một</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trong</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những</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nhà</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văn</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tiêu</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biểu</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của</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nền</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văn</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học</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hiện</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đại</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Việt</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Nam.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Năm</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1965,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bà</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gia</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nhập</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Thanh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niên</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xung</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phong</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chống</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Mỹ</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và</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bắt</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đầu</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viết</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văn</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vào</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đầu</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những</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năm</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70</a:t>
            </a:r>
          </a:p>
          <a:p>
            <a:pPr marL="0" marR="0">
              <a:lnSpc>
                <a:spcPct val="107000"/>
              </a:lnSpc>
              <a:spcBef>
                <a:spcPts val="0"/>
              </a:spcBef>
              <a:spcAft>
                <a:spcPts val="800"/>
              </a:spcAft>
            </a:pP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Ngoài</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việc</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viết</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văn</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bà</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còn</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từng</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làm</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phóng</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viên</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cho</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báo</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đài</a:t>
            </a:r>
            <a:endPar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000" b="1"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Phong </a:t>
            </a:r>
            <a:r>
              <a:rPr lang="en-US" sz="3000" b="1"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cách</a:t>
            </a:r>
            <a:r>
              <a:rPr lang="en-US" sz="3000" b="1"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sáng</a:t>
            </a:r>
            <a:r>
              <a:rPr lang="en-US" sz="3000" b="1"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tác</a:t>
            </a:r>
            <a:r>
              <a:rPr lang="en-US" sz="3000" b="1"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Là</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một</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nhà</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văn</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chuyên</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viết</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truyện</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ngắn</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với</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một</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ngòi</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bút</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giàu</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nữ</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tính</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cùng</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với</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những</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nét</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miêu</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tả</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tinh</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tế</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và</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đặc</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sắc</a:t>
            </a:r>
            <a:endPar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Trước</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năm</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1975,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truyện</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ngắn</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của</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bà</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thường</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hướng</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về</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chiến</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tranh</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chủ</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yếu</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xoay</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quanh</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cuộc</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sống</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chiến</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đầu</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của</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tuổi</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trẻ</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trên</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tuyến</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đường</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Trường</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Sơn</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chống</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Mỹ</a:t>
            </a:r>
            <a:endPar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 Sau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năm</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1975,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tác</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phẩm</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của</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bà</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bám</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sát</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những</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chuyển</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biến</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của</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đời</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sống</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xã</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hội</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và</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con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người</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trên</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tinh</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thần</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đổi</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mới</a:t>
            </a:r>
            <a:endPar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Một</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số</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tác</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phẩm</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của</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bà</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Cao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điểm</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mùa</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hạ</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Đoạn</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kết</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Một</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chiều</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xa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thành</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rgbClr val="420A0A"/>
                </a:solidFill>
                <a:effectLst/>
                <a:latin typeface="Abadi" panose="020B0604020104020204" pitchFamily="34" charset="0"/>
                <a:ea typeface="Calibri" panose="020F0502020204030204" pitchFamily="34" charset="0"/>
                <a:cs typeface="Times New Roman" panose="02020603050405020304" pitchFamily="18" charset="0"/>
              </a:rPr>
              <a:t>phố</a:t>
            </a:r>
            <a:r>
              <a:rPr lang="en-US" sz="3000" dirty="0">
                <a:solidFill>
                  <a:srgbClr val="420A0A"/>
                </a:solidFill>
                <a:effectLst/>
                <a:latin typeface="Abadi" panose="020B0604020104020204" pitchFamily="34" charset="0"/>
                <a:ea typeface="Calibri" panose="020F0502020204030204" pitchFamily="34" charset="0"/>
                <a:cs typeface="Times New Roman" panose="02020603050405020304" pitchFamily="18" charset="0"/>
              </a:rPr>
              <a:t>,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7">
                                            <p:txEl>
                                              <p:pRg st="0" end="0"/>
                                            </p:txEl>
                                          </p:spTgt>
                                        </p:tgtEl>
                                        <p:attrNameLst>
                                          <p:attrName>style.visibility</p:attrName>
                                        </p:attrNameLst>
                                      </p:cBhvr>
                                      <p:to>
                                        <p:strVal val="visible"/>
                                      </p:to>
                                    </p:set>
                                    <p:anim calcmode="lin" valueType="num">
                                      <p:cBhvr additive="base">
                                        <p:cTn id="14"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7">
                                            <p:txEl>
                                              <p:pRg st="1" end="1"/>
                                            </p:txEl>
                                          </p:spTgt>
                                        </p:tgtEl>
                                        <p:attrNameLst>
                                          <p:attrName>style.visibility</p:attrName>
                                        </p:attrNameLst>
                                      </p:cBhvr>
                                      <p:to>
                                        <p:strVal val="visible"/>
                                      </p:to>
                                    </p:set>
                                    <p:animEffect transition="in" filter="wipe(down)">
                                      <p:cBhvr>
                                        <p:cTn id="20" dur="500"/>
                                        <p:tgtEl>
                                          <p:spTgt spid="2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
                                            <p:txEl>
                                              <p:pRg st="2" end="2"/>
                                            </p:txEl>
                                          </p:spTgt>
                                        </p:tgtEl>
                                        <p:attrNameLst>
                                          <p:attrName>style.visibility</p:attrName>
                                        </p:attrNameLst>
                                      </p:cBhvr>
                                      <p:to>
                                        <p:strVal val="visible"/>
                                      </p:to>
                                    </p:set>
                                    <p:animEffect transition="in" filter="fade">
                                      <p:cBhvr>
                                        <p:cTn id="25" dur="500"/>
                                        <p:tgtEl>
                                          <p:spTgt spid="2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7">
                                            <p:txEl>
                                              <p:pRg st="3" end="3"/>
                                            </p:txEl>
                                          </p:spTgt>
                                        </p:tgtEl>
                                        <p:attrNameLst>
                                          <p:attrName>style.visibility</p:attrName>
                                        </p:attrNameLst>
                                      </p:cBhvr>
                                      <p:to>
                                        <p:strVal val="visible"/>
                                      </p:to>
                                    </p:set>
                                    <p:animEffect transition="in" filter="fade">
                                      <p:cBhvr>
                                        <p:cTn id="30" dur="1000"/>
                                        <p:tgtEl>
                                          <p:spTgt spid="27">
                                            <p:txEl>
                                              <p:pRg st="3" end="3"/>
                                            </p:txEl>
                                          </p:spTgt>
                                        </p:tgtEl>
                                      </p:cBhvr>
                                    </p:animEffect>
                                    <p:anim calcmode="lin" valueType="num">
                                      <p:cBhvr>
                                        <p:cTn id="31" dur="1000" fill="hold"/>
                                        <p:tgtEl>
                                          <p:spTgt spid="27">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2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7">
                                            <p:txEl>
                                              <p:pRg st="4" end="4"/>
                                            </p:txEl>
                                          </p:spTgt>
                                        </p:tgtEl>
                                        <p:attrNameLst>
                                          <p:attrName>style.visibility</p:attrName>
                                        </p:attrNameLst>
                                      </p:cBhvr>
                                      <p:to>
                                        <p:strVal val="visible"/>
                                      </p:to>
                                    </p:set>
                                    <p:animEffect transition="in" filter="fade">
                                      <p:cBhvr>
                                        <p:cTn id="37" dur="1000"/>
                                        <p:tgtEl>
                                          <p:spTgt spid="27">
                                            <p:txEl>
                                              <p:pRg st="4" end="4"/>
                                            </p:txEl>
                                          </p:spTgt>
                                        </p:tgtEl>
                                      </p:cBhvr>
                                    </p:animEffect>
                                    <p:anim calcmode="lin" valueType="num">
                                      <p:cBhvr>
                                        <p:cTn id="38" dur="1000" fill="hold"/>
                                        <p:tgtEl>
                                          <p:spTgt spid="27">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2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7">
                                            <p:txEl>
                                              <p:pRg st="5" end="5"/>
                                            </p:txEl>
                                          </p:spTgt>
                                        </p:tgtEl>
                                        <p:attrNameLst>
                                          <p:attrName>style.visibility</p:attrName>
                                        </p:attrNameLst>
                                      </p:cBhvr>
                                      <p:to>
                                        <p:strVal val="visible"/>
                                      </p:to>
                                    </p:set>
                                    <p:anim calcmode="lin" valueType="num">
                                      <p:cBhvr additive="base">
                                        <p:cTn id="44" dur="500" fill="hold"/>
                                        <p:tgtEl>
                                          <p:spTgt spid="27">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7">
                                            <p:txEl>
                                              <p:pRg st="6" end="6"/>
                                            </p:txEl>
                                          </p:spTgt>
                                        </p:tgtEl>
                                        <p:attrNameLst>
                                          <p:attrName>style.visibility</p:attrName>
                                        </p:attrNameLst>
                                      </p:cBhvr>
                                      <p:to>
                                        <p:strVal val="visible"/>
                                      </p:to>
                                    </p:set>
                                    <p:animEffect transition="in" filter="fade">
                                      <p:cBhvr>
                                        <p:cTn id="50" dur="1000"/>
                                        <p:tgtEl>
                                          <p:spTgt spid="27">
                                            <p:txEl>
                                              <p:pRg st="6" end="6"/>
                                            </p:txEl>
                                          </p:spTgt>
                                        </p:tgtEl>
                                      </p:cBhvr>
                                    </p:animEffect>
                                    <p:anim calcmode="lin" valueType="num">
                                      <p:cBhvr>
                                        <p:cTn id="51" dur="1000" fill="hold"/>
                                        <p:tgtEl>
                                          <p:spTgt spid="27">
                                            <p:txEl>
                                              <p:pRg st="6" end="6"/>
                                            </p:txEl>
                                          </p:spTgt>
                                        </p:tgtEl>
                                        <p:attrNameLst>
                                          <p:attrName>ppt_x</p:attrName>
                                        </p:attrNameLst>
                                      </p:cBhvr>
                                      <p:tavLst>
                                        <p:tav tm="0">
                                          <p:val>
                                            <p:strVal val="#ppt_x"/>
                                          </p:val>
                                        </p:tav>
                                        <p:tav tm="100000">
                                          <p:val>
                                            <p:strVal val="#ppt_x"/>
                                          </p:val>
                                        </p:tav>
                                      </p:tavLst>
                                    </p:anim>
                                    <p:anim calcmode="lin" valueType="num">
                                      <p:cBhvr>
                                        <p:cTn id="52" dur="1000" fill="hold"/>
                                        <p:tgtEl>
                                          <p:spTgt spid="2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5" name="Group 5"/>
          <p:cNvGrpSpPr/>
          <p:nvPr/>
        </p:nvGrpSpPr>
        <p:grpSpPr>
          <a:xfrm>
            <a:off x="573792" y="1406072"/>
            <a:ext cx="17140416" cy="7474856"/>
            <a:chOff x="-263697" y="-1405024"/>
            <a:chExt cx="3404088" cy="4598260"/>
          </a:xfrm>
          <a:solidFill>
            <a:schemeClr val="bg2">
              <a:lumMod val="50000"/>
            </a:schemeClr>
          </a:solidFill>
        </p:grpSpPr>
        <p:sp>
          <p:nvSpPr>
            <p:cNvPr id="6" name="Freeform 6"/>
            <p:cNvSpPr/>
            <p:nvPr/>
          </p:nvSpPr>
          <p:spPr>
            <a:xfrm>
              <a:off x="-263697" y="-1405024"/>
              <a:ext cx="3404088" cy="459826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grpFill/>
          </p:spPr>
          <p:txBody>
            <a:bodyPr/>
            <a:lstStyle/>
            <a:p>
              <a:endParaRPr lang="en-US" dirty="0"/>
            </a:p>
          </p:txBody>
        </p:sp>
      </p:grpSp>
      <p:pic>
        <p:nvPicPr>
          <p:cNvPr id="1026" name="Picture 2" descr="Lê Minh Khuê – Wikipedia tiếng Việt">
            <a:extLst>
              <a:ext uri="{FF2B5EF4-FFF2-40B4-BE49-F238E27FC236}">
                <a16:creationId xmlns:a16="http://schemas.microsoft.com/office/drawing/2014/main" id="{7BDDD9F4-E05B-E8FF-EF8C-817B88D4E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0" y="2114965"/>
            <a:ext cx="4648200" cy="571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 name="TextBox 27">
            <a:extLst>
              <a:ext uri="{FF2B5EF4-FFF2-40B4-BE49-F238E27FC236}">
                <a16:creationId xmlns:a16="http://schemas.microsoft.com/office/drawing/2014/main" id="{E71F3078-6DE5-6817-D8A2-D4E7AAEA33A9}"/>
              </a:ext>
            </a:extLst>
          </p:cNvPr>
          <p:cNvSpPr txBox="1"/>
          <p:nvPr/>
        </p:nvSpPr>
        <p:spPr>
          <a:xfrm>
            <a:off x="1602756" y="2275058"/>
            <a:ext cx="10360644" cy="5632311"/>
          </a:xfrm>
          <a:prstGeom prst="rect">
            <a:avLst/>
          </a:prstGeom>
          <a:noFill/>
        </p:spPr>
        <p:txBody>
          <a:bodyPr wrap="square">
            <a:spAutoFit/>
          </a:bodyPr>
          <a:lstStyle/>
          <a:p>
            <a:pPr algn="l"/>
            <a:r>
              <a:rPr lang="vi-VN" sz="3000" b="0" i="0" dirty="0">
                <a:solidFill>
                  <a:schemeClr val="tx1">
                    <a:lumMod val="95000"/>
                    <a:lumOff val="5000"/>
                  </a:schemeClr>
                </a:solidFill>
                <a:effectLst/>
                <a:latin typeface="Arial" panose="020B0604020202020204" pitchFamily="34" charset="0"/>
              </a:rPr>
              <a:t>Lê Minh Khuê chuyên viết truyện ngắn và truyện vừa. Truyện của bà được dịch và xuất bản tại các nước </a:t>
            </a:r>
            <a:r>
              <a:rPr lang="vi-VN" sz="3000" b="0" i="0" u="none" strike="noStrike" dirty="0">
                <a:solidFill>
                  <a:schemeClr val="tx2">
                    <a:lumMod val="50000"/>
                  </a:schemeClr>
                </a:solidFill>
                <a:effectLst/>
                <a:latin typeface="Arial" panose="020B0604020202020204" pitchFamily="34" charset="0"/>
                <a:hlinkClick r:id="rId3" tooltip="Hoa Kỳ">
                  <a:extLst>
                    <a:ext uri="{A12FA001-AC4F-418D-AE19-62706E023703}">
                      <ahyp:hlinkClr xmlns:ahyp="http://schemas.microsoft.com/office/drawing/2018/hyperlinkcolor" val="tx"/>
                    </a:ext>
                  </a:extLst>
                </a:hlinkClick>
              </a:rPr>
              <a:t>Hoa Kỳ</a:t>
            </a:r>
            <a:r>
              <a:rPr lang="vi-VN" sz="3000" b="0" i="0" dirty="0">
                <a:solidFill>
                  <a:schemeClr val="tx2">
                    <a:lumMod val="50000"/>
                  </a:schemeClr>
                </a:solidFill>
                <a:effectLst/>
                <a:latin typeface="Arial" panose="020B0604020202020204" pitchFamily="34" charset="0"/>
              </a:rPr>
              <a:t>, </a:t>
            </a:r>
            <a:r>
              <a:rPr lang="vi-VN" sz="3000" b="0" i="0" u="none" strike="noStrike" dirty="0">
                <a:solidFill>
                  <a:schemeClr val="tx2">
                    <a:lumMod val="50000"/>
                  </a:schemeClr>
                </a:solidFill>
                <a:effectLst/>
                <a:latin typeface="Arial" panose="020B0604020202020204" pitchFamily="34" charset="0"/>
                <a:hlinkClick r:id="rId4" tooltip="Đức">
                  <a:extLst>
                    <a:ext uri="{A12FA001-AC4F-418D-AE19-62706E023703}">
                      <ahyp:hlinkClr xmlns:ahyp="http://schemas.microsoft.com/office/drawing/2018/hyperlinkcolor" val="tx"/>
                    </a:ext>
                  </a:extLst>
                </a:hlinkClick>
              </a:rPr>
              <a:t>Đức</a:t>
            </a:r>
            <a:r>
              <a:rPr lang="vi-VN" sz="3000" b="0" i="0" dirty="0">
                <a:solidFill>
                  <a:schemeClr val="tx2">
                    <a:lumMod val="50000"/>
                  </a:schemeClr>
                </a:solidFill>
                <a:effectLst/>
                <a:latin typeface="Arial" panose="020B0604020202020204" pitchFamily="34" charset="0"/>
              </a:rPr>
              <a:t>, </a:t>
            </a:r>
            <a:r>
              <a:rPr lang="vi-VN" sz="3000" b="0" i="0" u="none" strike="noStrike" dirty="0">
                <a:solidFill>
                  <a:schemeClr val="tx2">
                    <a:lumMod val="50000"/>
                  </a:schemeClr>
                </a:solidFill>
                <a:effectLst/>
                <a:latin typeface="Arial" panose="020B0604020202020204" pitchFamily="34" charset="0"/>
                <a:hlinkClick r:id="rId5" tooltip="Thụy Điển">
                  <a:extLst>
                    <a:ext uri="{A12FA001-AC4F-418D-AE19-62706E023703}">
                      <ahyp:hlinkClr xmlns:ahyp="http://schemas.microsoft.com/office/drawing/2018/hyperlinkcolor" val="tx"/>
                    </a:ext>
                  </a:extLst>
                </a:hlinkClick>
              </a:rPr>
              <a:t>Thụy Điển</a:t>
            </a:r>
            <a:r>
              <a:rPr lang="vi-VN" sz="3000" b="0" i="0" dirty="0">
                <a:solidFill>
                  <a:schemeClr val="bg2">
                    <a:lumMod val="25000"/>
                  </a:schemeClr>
                </a:solidFill>
                <a:effectLst/>
                <a:latin typeface="Arial" panose="020B0604020202020204" pitchFamily="34" charset="0"/>
              </a:rPr>
              <a:t>,</a:t>
            </a:r>
            <a:r>
              <a:rPr lang="vi-VN" sz="3000" b="0" i="0" dirty="0">
                <a:solidFill>
                  <a:schemeClr val="tx2">
                    <a:lumMod val="50000"/>
                  </a:schemeClr>
                </a:solidFill>
                <a:effectLst/>
                <a:latin typeface="Arial" panose="020B0604020202020204" pitchFamily="34" charset="0"/>
              </a:rPr>
              <a:t> </a:t>
            </a:r>
            <a:r>
              <a:rPr lang="vi-VN" sz="3000" b="0" i="0" u="none" strike="noStrike" dirty="0">
                <a:solidFill>
                  <a:schemeClr val="tx2">
                    <a:lumMod val="50000"/>
                  </a:schemeClr>
                </a:solidFill>
                <a:effectLst/>
                <a:latin typeface="Arial" panose="020B0604020202020204" pitchFamily="34" charset="0"/>
                <a:hlinkClick r:id="rId6" tooltip="Ý">
                  <a:extLst>
                    <a:ext uri="{A12FA001-AC4F-418D-AE19-62706E023703}">
                      <ahyp:hlinkClr xmlns:ahyp="http://schemas.microsoft.com/office/drawing/2018/hyperlinkcolor" val="tx"/>
                    </a:ext>
                  </a:extLst>
                </a:hlinkClick>
              </a:rPr>
              <a:t>Ý</a:t>
            </a:r>
            <a:r>
              <a:rPr lang="vi-VN" sz="3000" b="0" i="0" dirty="0">
                <a:solidFill>
                  <a:schemeClr val="tx2">
                    <a:lumMod val="50000"/>
                  </a:schemeClr>
                </a:solidFill>
                <a:effectLst/>
                <a:latin typeface="Arial" panose="020B0604020202020204" pitchFamily="34" charset="0"/>
              </a:rPr>
              <a:t> </a:t>
            </a:r>
            <a:r>
              <a:rPr lang="vi-VN" sz="3000" b="0" i="0" dirty="0">
                <a:solidFill>
                  <a:schemeClr val="bg2">
                    <a:lumMod val="25000"/>
                  </a:schemeClr>
                </a:solidFill>
                <a:effectLst/>
                <a:latin typeface="Arial" panose="020B0604020202020204" pitchFamily="34" charset="0"/>
              </a:rPr>
              <a:t>và </a:t>
            </a:r>
            <a:r>
              <a:rPr lang="vi-VN" sz="3000" b="0" i="0" u="none" strike="noStrike" dirty="0">
                <a:solidFill>
                  <a:schemeClr val="tx2">
                    <a:lumMod val="50000"/>
                  </a:schemeClr>
                </a:solidFill>
                <a:effectLst/>
                <a:latin typeface="Arial" panose="020B0604020202020204" pitchFamily="34" charset="0"/>
                <a:hlinkClick r:id="rId7" tooltip="Hàn Quốc">
                  <a:extLst>
                    <a:ext uri="{A12FA001-AC4F-418D-AE19-62706E023703}">
                      <ahyp:hlinkClr xmlns:ahyp="http://schemas.microsoft.com/office/drawing/2018/hyperlinkcolor" val="tx"/>
                    </a:ext>
                  </a:extLst>
                </a:hlinkClick>
              </a:rPr>
              <a:t>Hàn Quốc</a:t>
            </a:r>
            <a:r>
              <a:rPr lang="vi-VN" sz="3000" b="0" i="0" dirty="0">
                <a:solidFill>
                  <a:schemeClr val="bg2">
                    <a:lumMod val="25000"/>
                  </a:schemeClr>
                </a:solidFill>
                <a:effectLst/>
                <a:latin typeface="Arial" panose="020B0604020202020204" pitchFamily="34" charset="0"/>
              </a:rPr>
              <a:t>.</a:t>
            </a:r>
            <a:endParaRPr lang="en-US" sz="3000" b="0" i="0" dirty="0">
              <a:solidFill>
                <a:schemeClr val="bg2">
                  <a:lumMod val="25000"/>
                </a:schemeClr>
              </a:solidFill>
              <a:effectLst/>
              <a:latin typeface="Arial" panose="020B0604020202020204" pitchFamily="34" charset="0"/>
            </a:endParaRPr>
          </a:p>
          <a:p>
            <a:pPr algn="l"/>
            <a:endParaRPr lang="vi-VN" sz="3000" b="0" i="0" dirty="0">
              <a:solidFill>
                <a:schemeClr val="bg2">
                  <a:lumMod val="25000"/>
                </a:schemeClr>
              </a:solidFill>
              <a:effectLst/>
              <a:latin typeface="Arial" panose="020B0604020202020204" pitchFamily="34" charset="0"/>
            </a:endParaRPr>
          </a:p>
          <a:p>
            <a:pPr algn="l"/>
            <a:r>
              <a:rPr lang="vi-VN" sz="3000" b="0" i="0" dirty="0">
                <a:solidFill>
                  <a:schemeClr val="tx1">
                    <a:lumMod val="95000"/>
                    <a:lumOff val="5000"/>
                  </a:schemeClr>
                </a:solidFill>
                <a:effectLst/>
                <a:latin typeface="Arial" panose="020B0604020202020204" pitchFamily="34" charset="0"/>
              </a:rPr>
              <a:t>Bên cạnh việc viết văn, Lê Minh Khuê từng là phóng viên báo </a:t>
            </a:r>
            <a:r>
              <a:rPr lang="vi-VN" sz="3000" b="0" i="1" u="none" strike="noStrike" dirty="0">
                <a:solidFill>
                  <a:schemeClr val="tx2">
                    <a:lumMod val="50000"/>
                  </a:schemeClr>
                </a:solidFill>
                <a:effectLst/>
                <a:latin typeface="Arial" panose="020B0604020202020204" pitchFamily="34" charset="0"/>
                <a:hlinkClick r:id="rId8" tooltip="Tiền phong (báo)">
                  <a:extLst>
                    <a:ext uri="{A12FA001-AC4F-418D-AE19-62706E023703}">
                      <ahyp:hlinkClr xmlns:ahyp="http://schemas.microsoft.com/office/drawing/2018/hyperlinkcolor" val="tx"/>
                    </a:ext>
                  </a:extLst>
                </a:hlinkClick>
              </a:rPr>
              <a:t>Tiền phong</a:t>
            </a:r>
            <a:r>
              <a:rPr lang="vi-VN" sz="3000" b="0" i="0" u="none" strike="noStrike" dirty="0">
                <a:solidFill>
                  <a:schemeClr val="bg2">
                    <a:lumMod val="25000"/>
                  </a:schemeClr>
                </a:solidFill>
                <a:effectLst/>
                <a:latin typeface="Arial" panose="020B0604020202020204" pitchFamily="34" charset="0"/>
                <a:hlinkClick r:id="rId8" tooltip="Tiền phong (báo)">
                  <a:extLst>
                    <a:ext uri="{A12FA001-AC4F-418D-AE19-62706E023703}">
                      <ahyp:hlinkClr xmlns:ahyp="http://schemas.microsoft.com/office/drawing/2018/hyperlinkcolor" val="tx"/>
                    </a:ext>
                  </a:extLst>
                </a:hlinkClick>
              </a:rPr>
              <a:t>,</a:t>
            </a:r>
            <a:r>
              <a:rPr lang="vi-VN" sz="3000" b="0" i="0" dirty="0">
                <a:solidFill>
                  <a:schemeClr val="bg2">
                    <a:lumMod val="25000"/>
                  </a:schemeClr>
                </a:solidFill>
                <a:effectLst/>
                <a:latin typeface="Arial" panose="020B0604020202020204" pitchFamily="34" charset="0"/>
              </a:rPr>
              <a:t> </a:t>
            </a:r>
            <a:r>
              <a:rPr lang="vi-VN" sz="3000" b="0" i="0" dirty="0">
                <a:solidFill>
                  <a:schemeClr val="tx1">
                    <a:lumMod val="95000"/>
                    <a:lumOff val="5000"/>
                  </a:schemeClr>
                </a:solidFill>
                <a:effectLst/>
                <a:latin typeface="Arial" panose="020B0604020202020204" pitchFamily="34" charset="0"/>
              </a:rPr>
              <a:t>phóng viên Đài Phát thanh Giải phóng, phóng viên </a:t>
            </a:r>
            <a:r>
              <a:rPr lang="vi-VN" sz="3000" b="0" i="0" u="none" strike="noStrike" dirty="0">
                <a:solidFill>
                  <a:schemeClr val="tx2">
                    <a:lumMod val="50000"/>
                  </a:schemeClr>
                </a:solidFill>
                <a:effectLst/>
                <a:latin typeface="Arial" panose="020B0604020202020204" pitchFamily="34" charset="0"/>
                <a:hlinkClick r:id="rId9" tooltip="Đài Truyền hình Việt Nam">
                  <a:extLst>
                    <a:ext uri="{A12FA001-AC4F-418D-AE19-62706E023703}">
                      <ahyp:hlinkClr xmlns:ahyp="http://schemas.microsoft.com/office/drawing/2018/hyperlinkcolor" val="tx"/>
                    </a:ext>
                  </a:extLst>
                </a:hlinkClick>
              </a:rPr>
              <a:t>Đài Truyền hình Việt Nam</a:t>
            </a:r>
            <a:r>
              <a:rPr lang="vi-VN" sz="3000" b="0" i="0" dirty="0">
                <a:solidFill>
                  <a:schemeClr val="bg2">
                    <a:lumMod val="25000"/>
                  </a:schemeClr>
                </a:solidFill>
                <a:effectLst/>
                <a:latin typeface="Arial" panose="020B0604020202020204" pitchFamily="34" charset="0"/>
              </a:rPr>
              <a:t>, </a:t>
            </a:r>
            <a:r>
              <a:rPr lang="vi-VN" sz="3000" b="0" i="0" dirty="0">
                <a:solidFill>
                  <a:schemeClr val="tx1">
                    <a:lumMod val="95000"/>
                    <a:lumOff val="5000"/>
                  </a:schemeClr>
                </a:solidFill>
                <a:effectLst/>
                <a:latin typeface="Arial" panose="020B0604020202020204" pitchFamily="34" charset="0"/>
              </a:rPr>
              <a:t>biên tập viên Nhà xuất bản Hội Nhà văn từ 1978 đến khi nghỉ hưu.</a:t>
            </a:r>
            <a:endParaRPr lang="en-US" sz="3000" b="0" i="0" dirty="0">
              <a:solidFill>
                <a:schemeClr val="tx1">
                  <a:lumMod val="95000"/>
                  <a:lumOff val="5000"/>
                </a:schemeClr>
              </a:solidFill>
              <a:effectLst/>
              <a:latin typeface="Arial" panose="020B0604020202020204" pitchFamily="34" charset="0"/>
            </a:endParaRPr>
          </a:p>
          <a:p>
            <a:pPr algn="l"/>
            <a:endParaRPr lang="vi-VN" sz="3000" b="0" i="0" dirty="0">
              <a:solidFill>
                <a:schemeClr val="tx1">
                  <a:lumMod val="95000"/>
                  <a:lumOff val="5000"/>
                </a:schemeClr>
              </a:solidFill>
              <a:effectLst/>
              <a:latin typeface="Arial" panose="020B0604020202020204" pitchFamily="34" charset="0"/>
            </a:endParaRPr>
          </a:p>
          <a:p>
            <a:pPr algn="l"/>
            <a:r>
              <a:rPr lang="vi-VN" sz="3000" b="0" i="0" dirty="0">
                <a:solidFill>
                  <a:schemeClr val="tx1">
                    <a:lumMod val="95000"/>
                    <a:lumOff val="5000"/>
                  </a:schemeClr>
                </a:solidFill>
                <a:effectLst/>
                <a:latin typeface="Arial" panose="020B0604020202020204" pitchFamily="34" charset="0"/>
              </a:rPr>
              <a:t>Bà có tên trong </a:t>
            </a:r>
            <a:r>
              <a:rPr lang="vi-VN" sz="3000" b="0" i="0" u="none" strike="noStrike" dirty="0">
                <a:solidFill>
                  <a:schemeClr val="tx2">
                    <a:lumMod val="50000"/>
                  </a:schemeClr>
                </a:solidFill>
                <a:effectLst/>
                <a:latin typeface="Arial" panose="020B0604020202020204" pitchFamily="34" charset="0"/>
                <a:hlinkClick r:id="rId10" tooltip="Từ điển Tiểu sử Văn học (trang không tồn tại)">
                  <a:extLst>
                    <a:ext uri="{A12FA001-AC4F-418D-AE19-62706E023703}">
                      <ahyp:hlinkClr xmlns:ahyp="http://schemas.microsoft.com/office/drawing/2018/hyperlinkcolor" val="tx"/>
                    </a:ext>
                  </a:extLst>
                </a:hlinkClick>
              </a:rPr>
              <a:t>Từ điển Tiểu sử Văn học</a:t>
            </a:r>
            <a:r>
              <a:rPr lang="vi-VN" sz="3000" b="0" i="0" dirty="0">
                <a:solidFill>
                  <a:schemeClr val="tx2">
                    <a:lumMod val="50000"/>
                  </a:schemeClr>
                </a:solidFill>
                <a:effectLst/>
                <a:latin typeface="Arial" panose="020B0604020202020204" pitchFamily="34" charset="0"/>
              </a:rPr>
              <a:t> </a:t>
            </a:r>
            <a:r>
              <a:rPr lang="vi-VN" sz="3000" b="0" i="0" dirty="0">
                <a:solidFill>
                  <a:schemeClr val="tx1">
                    <a:lumMod val="95000"/>
                    <a:lumOff val="5000"/>
                  </a:schemeClr>
                </a:solidFill>
                <a:effectLst/>
                <a:latin typeface="Arial" panose="020B0604020202020204" pitchFamily="34" charset="0"/>
              </a:rPr>
              <a:t>phần </a:t>
            </a:r>
            <a:r>
              <a:rPr lang="vi-VN" sz="3000" b="0" i="1" dirty="0">
                <a:solidFill>
                  <a:schemeClr val="tx1">
                    <a:lumMod val="95000"/>
                    <a:lumOff val="5000"/>
                  </a:schemeClr>
                </a:solidFill>
                <a:effectLst/>
                <a:latin typeface="Arial" panose="020B0604020202020204" pitchFamily="34" charset="0"/>
              </a:rPr>
              <a:t>Southeast Asian Writers</a:t>
            </a:r>
            <a:r>
              <a:rPr lang="vi-VN" sz="3000" b="0" i="0" dirty="0">
                <a:solidFill>
                  <a:schemeClr val="tx1">
                    <a:lumMod val="95000"/>
                    <a:lumOff val="5000"/>
                  </a:schemeClr>
                </a:solidFill>
                <a:effectLst/>
                <a:latin typeface="Arial" panose="020B0604020202020204" pitchFamily="34" charset="0"/>
              </a:rPr>
              <a:t> (các nhà văn </a:t>
            </a:r>
            <a:r>
              <a:rPr lang="vi-VN" sz="3000" b="0" i="0" u="none" strike="noStrike" dirty="0">
                <a:solidFill>
                  <a:schemeClr val="tx1">
                    <a:lumMod val="95000"/>
                    <a:lumOff val="5000"/>
                  </a:schemeClr>
                </a:solidFill>
                <a:effectLst/>
                <a:latin typeface="Arial" panose="020B0604020202020204" pitchFamily="34" charset="0"/>
                <a:hlinkClick r:id="rId11" tooltip="Đông Nam Á">
                  <a:extLst>
                    <a:ext uri="{A12FA001-AC4F-418D-AE19-62706E023703}">
                      <ahyp:hlinkClr xmlns:ahyp="http://schemas.microsoft.com/office/drawing/2018/hyperlinkcolor" val="tx"/>
                    </a:ext>
                  </a:extLst>
                </a:hlinkClick>
              </a:rPr>
              <a:t>Đông Nam Á</a:t>
            </a:r>
            <a:r>
              <a:rPr lang="vi-VN" sz="3000" b="0" i="0" dirty="0">
                <a:solidFill>
                  <a:schemeClr val="tx1">
                    <a:lumMod val="95000"/>
                    <a:lumOff val="5000"/>
                  </a:schemeClr>
                </a:solidFill>
                <a:effectLst/>
                <a:latin typeface="Arial" panose="020B0604020202020204" pitchFamily="34" charset="0"/>
              </a:rPr>
              <a:t>) cùng với 5 nhà văn Việt Nam</a:t>
            </a:r>
            <a:r>
              <a:rPr lang="en-US" sz="3000" b="0" i="0" dirty="0">
                <a:solidFill>
                  <a:schemeClr val="tx1">
                    <a:lumMod val="95000"/>
                    <a:lumOff val="5000"/>
                  </a:schemeClr>
                </a:solidFill>
                <a:effectLst/>
                <a:latin typeface="Arial" panose="020B0604020202020204" pitchFamily="34" charset="0"/>
              </a:rPr>
              <a:t> </a:t>
            </a:r>
            <a:r>
              <a:rPr lang="en-US" sz="3000" b="0" i="0" dirty="0" err="1">
                <a:solidFill>
                  <a:schemeClr val="tx1">
                    <a:lumMod val="95000"/>
                    <a:lumOff val="5000"/>
                  </a:schemeClr>
                </a:solidFill>
                <a:effectLst/>
                <a:latin typeface="Arial" panose="020B0604020202020204" pitchFamily="34" charset="0"/>
              </a:rPr>
              <a:t>khác</a:t>
            </a:r>
            <a:r>
              <a:rPr lang="en-US" sz="3000" b="0" i="0" dirty="0">
                <a:solidFill>
                  <a:schemeClr val="tx1">
                    <a:lumMod val="95000"/>
                    <a:lumOff val="5000"/>
                  </a:schemeClr>
                </a:solidFill>
                <a:effectLst/>
                <a:latin typeface="Arial" panose="020B0604020202020204" pitchFamily="34" charset="0"/>
              </a:rPr>
              <a:t>.</a:t>
            </a:r>
            <a:endParaRPr lang="vi-VN" sz="3000" b="0" i="0" dirty="0">
              <a:solidFill>
                <a:schemeClr val="tx1">
                  <a:lumMod val="95000"/>
                  <a:lumOff val="5000"/>
                </a:schemeClr>
              </a:solidFill>
              <a:effectLst/>
              <a:latin typeface="Arial" panose="020B0604020202020204" pitchFamily="34" charset="0"/>
            </a:endParaRPr>
          </a:p>
        </p:txBody>
      </p:sp>
      <p:sp>
        <p:nvSpPr>
          <p:cNvPr id="29" name="TextBox 28">
            <a:extLst>
              <a:ext uri="{FF2B5EF4-FFF2-40B4-BE49-F238E27FC236}">
                <a16:creationId xmlns:a16="http://schemas.microsoft.com/office/drawing/2014/main" id="{9AF245E4-E4A0-4A70-9048-B9A3742C31EA}"/>
              </a:ext>
            </a:extLst>
          </p:cNvPr>
          <p:cNvSpPr txBox="1"/>
          <p:nvPr/>
        </p:nvSpPr>
        <p:spPr>
          <a:xfrm>
            <a:off x="5753100" y="386060"/>
            <a:ext cx="6781800" cy="861774"/>
          </a:xfrm>
          <a:prstGeom prst="rect">
            <a:avLst/>
          </a:prstGeom>
          <a:noFill/>
        </p:spPr>
        <p:txBody>
          <a:bodyPr wrap="square" rtlCol="0">
            <a:spAutoFit/>
          </a:bodyPr>
          <a:lstStyle/>
          <a:p>
            <a:pPr algn="ctr"/>
            <a:r>
              <a:rPr lang="en-US" sz="5000" dirty="0">
                <a:solidFill>
                  <a:schemeClr val="bg2">
                    <a:lumMod val="25000"/>
                  </a:schemeClr>
                </a:solidFill>
                <a:latin typeface="Baguet Script" panose="00000500000000000000" pitchFamily="2" charset="0"/>
              </a:rPr>
              <a:t>MỞ RỘNG VỀ TÁC GIẢ</a:t>
            </a:r>
          </a:p>
        </p:txBody>
      </p:sp>
      <p:sp>
        <p:nvSpPr>
          <p:cNvPr id="30" name="Freeform 7">
            <a:extLst>
              <a:ext uri="{FF2B5EF4-FFF2-40B4-BE49-F238E27FC236}">
                <a16:creationId xmlns:a16="http://schemas.microsoft.com/office/drawing/2014/main" id="{CC079FB7-C4AB-C245-2624-85A1D7ECDEF6}"/>
              </a:ext>
            </a:extLst>
          </p:cNvPr>
          <p:cNvSpPr/>
          <p:nvPr/>
        </p:nvSpPr>
        <p:spPr>
          <a:xfrm flipV="1">
            <a:off x="762000" y="1406072"/>
            <a:ext cx="2699349" cy="4883691"/>
          </a:xfrm>
          <a:custGeom>
            <a:avLst/>
            <a:gdLst/>
            <a:ahLst/>
            <a:cxnLst/>
            <a:rect l="l" t="t" r="r" b="b"/>
            <a:pathLst>
              <a:path w="2699349" h="4883691">
                <a:moveTo>
                  <a:pt x="0" y="4883691"/>
                </a:moveTo>
                <a:lnTo>
                  <a:pt x="2699349" y="4883691"/>
                </a:lnTo>
                <a:lnTo>
                  <a:pt x="2699349" y="0"/>
                </a:lnTo>
                <a:lnTo>
                  <a:pt x="0" y="0"/>
                </a:lnTo>
                <a:lnTo>
                  <a:pt x="0" y="4883691"/>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1" name="Freeform 5">
            <a:extLst>
              <a:ext uri="{FF2B5EF4-FFF2-40B4-BE49-F238E27FC236}">
                <a16:creationId xmlns:a16="http://schemas.microsoft.com/office/drawing/2014/main" id="{8C224A33-5A01-806B-4686-9C6C146CFF77}"/>
              </a:ext>
            </a:extLst>
          </p:cNvPr>
          <p:cNvSpPr/>
          <p:nvPr/>
        </p:nvSpPr>
        <p:spPr>
          <a:xfrm flipH="1" flipV="1">
            <a:off x="14826651" y="1406072"/>
            <a:ext cx="2699349" cy="4883691"/>
          </a:xfrm>
          <a:custGeom>
            <a:avLst/>
            <a:gdLst/>
            <a:ahLst/>
            <a:cxnLst/>
            <a:rect l="l" t="t" r="r" b="b"/>
            <a:pathLst>
              <a:path w="2699349" h="4883691">
                <a:moveTo>
                  <a:pt x="2699349" y="4883691"/>
                </a:moveTo>
                <a:lnTo>
                  <a:pt x="0" y="4883691"/>
                </a:lnTo>
                <a:lnTo>
                  <a:pt x="0" y="0"/>
                </a:lnTo>
                <a:lnTo>
                  <a:pt x="2699349" y="0"/>
                </a:lnTo>
                <a:lnTo>
                  <a:pt x="2699349" y="4883691"/>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666888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fade">
                                      <p:cBhvr>
                                        <p:cTn id="12" dur="500"/>
                                        <p:tgtEl>
                                          <p:spTgt spid="2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8">
                                            <p:txEl>
                                              <p:pRg st="2" end="2"/>
                                            </p:txEl>
                                          </p:spTgt>
                                        </p:tgtEl>
                                        <p:attrNameLst>
                                          <p:attrName>style.visibility</p:attrName>
                                        </p:attrNameLst>
                                      </p:cBhvr>
                                      <p:to>
                                        <p:strVal val="visible"/>
                                      </p:to>
                                    </p:set>
                                    <p:animEffect transition="in" filter="wipe(down)">
                                      <p:cBhvr>
                                        <p:cTn id="17" dur="500"/>
                                        <p:tgtEl>
                                          <p:spTgt spid="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8">
                                            <p:txEl>
                                              <p:pRg st="4" end="4"/>
                                            </p:txEl>
                                          </p:spTgt>
                                        </p:tgtEl>
                                        <p:attrNameLst>
                                          <p:attrName>style.visibility</p:attrName>
                                        </p:attrNameLst>
                                      </p:cBhvr>
                                      <p:to>
                                        <p:strVal val="visible"/>
                                      </p:to>
                                    </p:set>
                                    <p:animEffect transition="in" filter="fade">
                                      <p:cBhvr>
                                        <p:cTn id="22" dur="1000"/>
                                        <p:tgtEl>
                                          <p:spTgt spid="28">
                                            <p:txEl>
                                              <p:pRg st="4" end="4"/>
                                            </p:txEl>
                                          </p:spTgt>
                                        </p:tgtEl>
                                      </p:cBhvr>
                                    </p:animEffect>
                                    <p:anim calcmode="lin" valueType="num">
                                      <p:cBhvr>
                                        <p:cTn id="23" dur="1000" fill="hold"/>
                                        <p:tgtEl>
                                          <p:spTgt spid="28">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2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Freeform 2"/>
          <p:cNvSpPr/>
          <p:nvPr/>
        </p:nvSpPr>
        <p:spPr>
          <a:xfrm rot="5400000" flipV="1">
            <a:off x="14080200" y="-671184"/>
            <a:ext cx="2699349" cy="4883691"/>
          </a:xfrm>
          <a:custGeom>
            <a:avLst/>
            <a:gdLst/>
            <a:ahLst/>
            <a:cxnLst/>
            <a:rect l="l" t="t" r="r" b="b"/>
            <a:pathLst>
              <a:path w="2699349" h="4883691">
                <a:moveTo>
                  <a:pt x="0" y="4883691"/>
                </a:moveTo>
                <a:lnTo>
                  <a:pt x="2699349" y="4883691"/>
                </a:lnTo>
                <a:lnTo>
                  <a:pt x="2699349" y="0"/>
                </a:lnTo>
                <a:lnTo>
                  <a:pt x="0" y="0"/>
                </a:lnTo>
                <a:lnTo>
                  <a:pt x="0" y="488369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H="1" flipV="1">
            <a:off x="1508451" y="-671184"/>
            <a:ext cx="2699349" cy="4883691"/>
          </a:xfrm>
          <a:custGeom>
            <a:avLst/>
            <a:gdLst/>
            <a:ahLst/>
            <a:cxnLst/>
            <a:rect l="l" t="t" r="r" b="b"/>
            <a:pathLst>
              <a:path w="2699349" h="4883691">
                <a:moveTo>
                  <a:pt x="2699349" y="4883691"/>
                </a:moveTo>
                <a:lnTo>
                  <a:pt x="0" y="4883691"/>
                </a:lnTo>
                <a:lnTo>
                  <a:pt x="0" y="0"/>
                </a:lnTo>
                <a:lnTo>
                  <a:pt x="2699349" y="0"/>
                </a:lnTo>
                <a:lnTo>
                  <a:pt x="2699349" y="488369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6060" y="1185942"/>
            <a:ext cx="18344060" cy="9126435"/>
          </a:xfrm>
          <a:custGeom>
            <a:avLst/>
            <a:gdLst/>
            <a:ahLst/>
            <a:cxnLst/>
            <a:rect l="l" t="t" r="r" b="b"/>
            <a:pathLst>
              <a:path w="18344060" h="9126435">
                <a:moveTo>
                  <a:pt x="0" y="0"/>
                </a:moveTo>
                <a:lnTo>
                  <a:pt x="18344060" y="0"/>
                </a:lnTo>
                <a:lnTo>
                  <a:pt x="18344060" y="9126435"/>
                </a:lnTo>
                <a:lnTo>
                  <a:pt x="0" y="9126435"/>
                </a:lnTo>
                <a:lnTo>
                  <a:pt x="0" y="0"/>
                </a:lnTo>
                <a:close/>
              </a:path>
            </a:pathLst>
          </a:custGeom>
          <a:blipFill>
            <a:blip r:embed="rId4">
              <a:extLst>
                <a:ext uri="{96DAC541-7B7A-43D3-8B79-37D633B846F1}">
                  <asvg:svgBlip xmlns:asvg="http://schemas.microsoft.com/office/drawing/2016/SVG/main" r:embed="rId5"/>
                </a:ext>
              </a:extLst>
            </a:blip>
            <a:stretch>
              <a:fillRect l="-2482" r="-2785" b="-32591"/>
            </a:stretch>
          </a:blipFill>
        </p:spPr>
        <p:txBody>
          <a:bodyPr/>
          <a:lstStyle/>
          <a:p>
            <a:endParaRPr lang="en-US"/>
          </a:p>
        </p:txBody>
      </p:sp>
      <p:sp>
        <p:nvSpPr>
          <p:cNvPr id="25" name="TextBox 25"/>
          <p:cNvSpPr txBox="1"/>
          <p:nvPr/>
        </p:nvSpPr>
        <p:spPr>
          <a:xfrm>
            <a:off x="2096887" y="765846"/>
            <a:ext cx="14094227" cy="1524000"/>
          </a:xfrm>
          <a:prstGeom prst="rect">
            <a:avLst/>
          </a:prstGeom>
        </p:spPr>
        <p:txBody>
          <a:bodyPr lIns="0" tIns="0" rIns="0" bIns="0" rtlCol="0" anchor="t">
            <a:spAutoFit/>
          </a:bodyPr>
          <a:lstStyle/>
          <a:p>
            <a:pPr marL="0" lvl="0" indent="0" algn="ctr">
              <a:lnSpc>
                <a:spcPts val="11999"/>
              </a:lnSpc>
              <a:spcBef>
                <a:spcPct val="0"/>
              </a:spcBef>
            </a:pPr>
            <a:r>
              <a:rPr lang="en-US" sz="9999" dirty="0">
                <a:solidFill>
                  <a:srgbClr val="FFF9F3"/>
                </a:solidFill>
                <a:latin typeface="Baguet Script" panose="00000500000000000000" pitchFamily="2" charset="0"/>
              </a:rPr>
              <a:t>2. </a:t>
            </a:r>
            <a:r>
              <a:rPr lang="en-US" sz="9999" dirty="0" err="1">
                <a:solidFill>
                  <a:srgbClr val="FFF9F3"/>
                </a:solidFill>
                <a:latin typeface="Baguet Script" panose="00000500000000000000" pitchFamily="2" charset="0"/>
              </a:rPr>
              <a:t>Tác</a:t>
            </a:r>
            <a:r>
              <a:rPr lang="en-US" sz="9999" dirty="0">
                <a:solidFill>
                  <a:srgbClr val="FFF9F3"/>
                </a:solidFill>
                <a:latin typeface="Baguet Script" panose="00000500000000000000" pitchFamily="2" charset="0"/>
              </a:rPr>
              <a:t> </a:t>
            </a:r>
            <a:r>
              <a:rPr lang="en-US" sz="9999" dirty="0" err="1">
                <a:solidFill>
                  <a:srgbClr val="FFF9F3"/>
                </a:solidFill>
                <a:latin typeface="Baguet Script" panose="00000500000000000000" pitchFamily="2" charset="0"/>
              </a:rPr>
              <a:t>phẩm</a:t>
            </a:r>
            <a:endParaRPr lang="en-US" sz="9999" dirty="0">
              <a:solidFill>
                <a:srgbClr val="FFF9F3"/>
              </a:solidFill>
              <a:latin typeface="Baguet Script" panose="00000500000000000000" pitchFamily="2" charset="0"/>
            </a:endParaRPr>
          </a:p>
        </p:txBody>
      </p:sp>
      <p:sp>
        <p:nvSpPr>
          <p:cNvPr id="30" name="Freeform 11">
            <a:extLst>
              <a:ext uri="{FF2B5EF4-FFF2-40B4-BE49-F238E27FC236}">
                <a16:creationId xmlns:a16="http://schemas.microsoft.com/office/drawing/2014/main" id="{C855713D-AFB4-3F14-CD7D-F8A55A4FFCC5}"/>
              </a:ext>
            </a:extLst>
          </p:cNvPr>
          <p:cNvSpPr/>
          <p:nvPr/>
        </p:nvSpPr>
        <p:spPr>
          <a:xfrm>
            <a:off x="1748659" y="2289846"/>
            <a:ext cx="15544800" cy="7322767"/>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FFF9F3">
              <a:alpha val="60000"/>
            </a:srgbClr>
          </a:solidFill>
        </p:spPr>
        <p:txBody>
          <a:bodyPr/>
          <a:lstStyle/>
          <a:p>
            <a:endParaRPr lang="en-US" dirty="0"/>
          </a:p>
        </p:txBody>
      </p:sp>
      <p:sp>
        <p:nvSpPr>
          <p:cNvPr id="32" name="TextBox 31">
            <a:extLst>
              <a:ext uri="{FF2B5EF4-FFF2-40B4-BE49-F238E27FC236}">
                <a16:creationId xmlns:a16="http://schemas.microsoft.com/office/drawing/2014/main" id="{408DB736-31C7-A33A-2D08-056BD044C2B8}"/>
              </a:ext>
            </a:extLst>
          </p:cNvPr>
          <p:cNvSpPr txBox="1"/>
          <p:nvPr/>
        </p:nvSpPr>
        <p:spPr>
          <a:xfrm>
            <a:off x="2405118" y="2543245"/>
            <a:ext cx="14231882" cy="6815968"/>
          </a:xfrm>
          <a:prstGeom prst="rect">
            <a:avLst/>
          </a:prstGeom>
          <a:noFill/>
        </p:spPr>
        <p:txBody>
          <a:bodyPr wrap="square">
            <a:spAutoFit/>
          </a:bodyPr>
          <a:lstStyle/>
          <a:p>
            <a:pPr marL="0" marR="0">
              <a:lnSpc>
                <a:spcPct val="107000"/>
              </a:lnSpc>
              <a:spcBef>
                <a:spcPts val="0"/>
              </a:spcBef>
              <a:spcAft>
                <a:spcPts val="800"/>
              </a:spcAft>
            </a:pPr>
            <a:r>
              <a:rPr lang="en-US" sz="3000" b="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Hoàn </a:t>
            </a:r>
            <a:r>
              <a:rPr lang="en-US" sz="3000" b="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cảnh</a:t>
            </a:r>
            <a:r>
              <a:rPr lang="en-US" sz="3000" b="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sáng</a:t>
            </a:r>
            <a:r>
              <a:rPr lang="en-US" sz="3000" b="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tác</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truyện</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ngắn</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Những</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ngôi</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sao</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xa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xôi</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được</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viết</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năm</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1971,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lúc</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cuộc</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kháng</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chiến</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chống</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Mĩ</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diễn</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ra</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vô</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cùng</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ác</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liệt</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lúc</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đó</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tác</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giả</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từng</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là</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chiến</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sĩ</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thanh</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niên</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xung</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phong</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ở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Trường</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Sơn</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Thuộc</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thể</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loại</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truyện</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ngắn</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PTBĐ: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tự</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sự</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miêu</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tả</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biểu</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cảm</a:t>
            </a:r>
            <a:endPar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000" b="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Bố</a:t>
            </a:r>
            <a:r>
              <a:rPr lang="en-US" sz="3000" b="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cục</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3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phần</a:t>
            </a:r>
            <a:endPar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000" b="1" u="sng"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Phần</a:t>
            </a:r>
            <a:r>
              <a:rPr lang="en-US" sz="3000" b="1" u="sng"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1</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Từ</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đầu</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ngôi</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sao</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trên</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mũ</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Hoàn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cảnh</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sống</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và</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làm</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việc</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của</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tổ</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trinh</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sát</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mặt</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đường</a:t>
            </a:r>
            <a:endPar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000" b="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Phần</a:t>
            </a:r>
            <a:r>
              <a:rPr lang="en-US" sz="3000" b="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2</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Tiếp</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tự</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bịa</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ra</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nữa</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Một</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lần</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phá</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bom</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Nho</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bị</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thương</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cả</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tổ</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chăm</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sóc</a:t>
            </a:r>
            <a:endPar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000" b="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Phần</a:t>
            </a:r>
            <a:r>
              <a:rPr lang="en-US" sz="3000" b="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3</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Phần</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còn</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lại</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Sau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phút</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hiểm</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nguy</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niềm</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vui</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của</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cả</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tổ</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với</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cơn</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mưa</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bất</a:t>
            </a:r>
            <a:r>
              <a:rPr lang="en-US"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chợt</a:t>
            </a:r>
            <a:endPar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Tình</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huống</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truyện</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SG" sz="3000" b="1"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TH1: </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Khi </a:t>
            </a:r>
            <a:r>
              <a:rPr lang="en-SG"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Phương</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SG"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Định</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SG"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đi</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SG"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phá</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SG"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bom</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sym typeface="Wingdings" panose="05000000000000000000" pitchFamily="2" charset="2"/>
              </a:rPr>
              <a:t></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SG"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Bộc</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SG"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lộ</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SG"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tinh</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SG"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thần</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SG"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trách</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SG"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nhiệm</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SG"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lòng</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SG"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dũng</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SG"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cảm</a:t>
            </a:r>
            <a:endPar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SG" sz="3000" b="1"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TH2: </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Chi </a:t>
            </a:r>
            <a:r>
              <a:rPr lang="en-SG"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tiết</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c</a:t>
            </a:r>
            <a:r>
              <a:rPr lang="vi-VN" sz="30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ơ</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n m</a:t>
            </a:r>
            <a:r>
              <a:rPr lang="vi-VN" sz="30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ư</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a </a:t>
            </a:r>
            <a:r>
              <a:rPr lang="en-SG"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đá</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sym typeface="Wingdings" panose="05000000000000000000" pitchFamily="2" charset="2"/>
              </a:rPr>
              <a:t></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SG"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Bộc</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SG"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lộ</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SG"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tâm</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SG"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hồn</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SG"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trong</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SG"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sáng</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SG"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hồn</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SG"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nhiên</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SG"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lạc</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SG"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quan</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SG"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yêu</a:t>
            </a:r>
            <a:r>
              <a:rPr lang="en-SG" sz="3000" i="1"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SG" sz="3000" i="1"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đời</a:t>
            </a:r>
            <a:endPar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5787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
                                            <p:txEl>
                                              <p:pRg st="0" end="0"/>
                                            </p:txEl>
                                          </p:spTgt>
                                        </p:tgtEl>
                                        <p:attrNameLst>
                                          <p:attrName>style.visibility</p:attrName>
                                        </p:attrNameLst>
                                      </p:cBhvr>
                                      <p:to>
                                        <p:strVal val="visible"/>
                                      </p:to>
                                    </p:set>
                                    <p:anim calcmode="lin" valueType="num">
                                      <p:cBhvr additive="base">
                                        <p:cTn id="13"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2">
                                            <p:txEl>
                                              <p:pRg st="1" end="1"/>
                                            </p:txEl>
                                          </p:spTgt>
                                        </p:tgtEl>
                                        <p:attrNameLst>
                                          <p:attrName>style.visibility</p:attrName>
                                        </p:attrNameLst>
                                      </p:cBhvr>
                                      <p:to>
                                        <p:strVal val="visible"/>
                                      </p:to>
                                    </p:set>
                                    <p:animEffect transition="in" filter="wipe(down)">
                                      <p:cBhvr>
                                        <p:cTn id="19" dur="500"/>
                                        <p:tgtEl>
                                          <p:spTgt spid="3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2">
                                            <p:txEl>
                                              <p:pRg st="2" end="2"/>
                                            </p:txEl>
                                          </p:spTgt>
                                        </p:tgtEl>
                                        <p:attrNameLst>
                                          <p:attrName>style.visibility</p:attrName>
                                        </p:attrNameLst>
                                      </p:cBhvr>
                                      <p:to>
                                        <p:strVal val="visible"/>
                                      </p:to>
                                    </p:set>
                                    <p:animEffect transition="in" filter="fade">
                                      <p:cBhvr>
                                        <p:cTn id="24" dur="1000"/>
                                        <p:tgtEl>
                                          <p:spTgt spid="32">
                                            <p:txEl>
                                              <p:pRg st="2" end="2"/>
                                            </p:txEl>
                                          </p:spTgt>
                                        </p:tgtEl>
                                      </p:cBhvr>
                                    </p:animEffect>
                                    <p:anim calcmode="lin" valueType="num">
                                      <p:cBhvr>
                                        <p:cTn id="25" dur="1000" fill="hold"/>
                                        <p:tgtEl>
                                          <p:spTgt spid="32">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2">
                                            <p:txEl>
                                              <p:pRg st="3" end="3"/>
                                            </p:txEl>
                                          </p:spTgt>
                                        </p:tgtEl>
                                        <p:attrNameLst>
                                          <p:attrName>style.visibility</p:attrName>
                                        </p:attrNameLst>
                                      </p:cBhvr>
                                      <p:to>
                                        <p:strVal val="visible"/>
                                      </p:to>
                                    </p:set>
                                    <p:animEffect transition="in" filter="barn(inVertical)">
                                      <p:cBhvr>
                                        <p:cTn id="31" dur="500"/>
                                        <p:tgtEl>
                                          <p:spTgt spid="32">
                                            <p:txEl>
                                              <p:pRg st="3" end="3"/>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2">
                                            <p:txEl>
                                              <p:pRg st="4" end="4"/>
                                            </p:txEl>
                                          </p:spTgt>
                                        </p:tgtEl>
                                        <p:attrNameLst>
                                          <p:attrName>style.visibility</p:attrName>
                                        </p:attrNameLst>
                                      </p:cBhvr>
                                      <p:to>
                                        <p:strVal val="visible"/>
                                      </p:to>
                                    </p:set>
                                    <p:animEffect transition="in" filter="barn(inVertical)">
                                      <p:cBhvr>
                                        <p:cTn id="34" dur="500"/>
                                        <p:tgtEl>
                                          <p:spTgt spid="32">
                                            <p:txEl>
                                              <p:pRg st="4" end="4"/>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32">
                                            <p:txEl>
                                              <p:pRg st="5" end="5"/>
                                            </p:txEl>
                                          </p:spTgt>
                                        </p:tgtEl>
                                        <p:attrNameLst>
                                          <p:attrName>style.visibility</p:attrName>
                                        </p:attrNameLst>
                                      </p:cBhvr>
                                      <p:to>
                                        <p:strVal val="visible"/>
                                      </p:to>
                                    </p:set>
                                    <p:animEffect transition="in" filter="barn(inVertical)">
                                      <p:cBhvr>
                                        <p:cTn id="37" dur="500"/>
                                        <p:tgtEl>
                                          <p:spTgt spid="3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2">
                                            <p:txEl>
                                              <p:pRg st="6" end="6"/>
                                            </p:txEl>
                                          </p:spTgt>
                                        </p:tgtEl>
                                        <p:attrNameLst>
                                          <p:attrName>style.visibility</p:attrName>
                                        </p:attrNameLst>
                                      </p:cBhvr>
                                      <p:to>
                                        <p:strVal val="visible"/>
                                      </p:to>
                                    </p:set>
                                    <p:animEffect transition="in" filter="fade">
                                      <p:cBhvr>
                                        <p:cTn id="42" dur="1000"/>
                                        <p:tgtEl>
                                          <p:spTgt spid="32">
                                            <p:txEl>
                                              <p:pRg st="6" end="6"/>
                                            </p:txEl>
                                          </p:spTgt>
                                        </p:tgtEl>
                                      </p:cBhvr>
                                    </p:animEffect>
                                    <p:anim calcmode="lin" valueType="num">
                                      <p:cBhvr>
                                        <p:cTn id="43" dur="1000" fill="hold"/>
                                        <p:tgtEl>
                                          <p:spTgt spid="32">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2">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2">
                                            <p:txEl>
                                              <p:pRg st="7" end="7"/>
                                            </p:txEl>
                                          </p:spTgt>
                                        </p:tgtEl>
                                        <p:attrNameLst>
                                          <p:attrName>style.visibility</p:attrName>
                                        </p:attrNameLst>
                                      </p:cBhvr>
                                      <p:to>
                                        <p:strVal val="visible"/>
                                      </p:to>
                                    </p:set>
                                    <p:animEffect transition="in" filter="fade">
                                      <p:cBhvr>
                                        <p:cTn id="47" dur="1000"/>
                                        <p:tgtEl>
                                          <p:spTgt spid="32">
                                            <p:txEl>
                                              <p:pRg st="7" end="7"/>
                                            </p:txEl>
                                          </p:spTgt>
                                        </p:tgtEl>
                                      </p:cBhvr>
                                    </p:animEffect>
                                    <p:anim calcmode="lin" valueType="num">
                                      <p:cBhvr>
                                        <p:cTn id="48" dur="1000" fill="hold"/>
                                        <p:tgtEl>
                                          <p:spTgt spid="32">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2">
                                            <p:txEl>
                                              <p:pRg st="7" end="7"/>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2">
                                            <p:txEl>
                                              <p:pRg st="8" end="8"/>
                                            </p:txEl>
                                          </p:spTgt>
                                        </p:tgtEl>
                                        <p:attrNameLst>
                                          <p:attrName>style.visibility</p:attrName>
                                        </p:attrNameLst>
                                      </p:cBhvr>
                                      <p:to>
                                        <p:strVal val="visible"/>
                                      </p:to>
                                    </p:set>
                                    <p:animEffect transition="in" filter="fade">
                                      <p:cBhvr>
                                        <p:cTn id="52" dur="1000"/>
                                        <p:tgtEl>
                                          <p:spTgt spid="32">
                                            <p:txEl>
                                              <p:pRg st="8" end="8"/>
                                            </p:txEl>
                                          </p:spTgt>
                                        </p:tgtEl>
                                      </p:cBhvr>
                                    </p:animEffect>
                                    <p:anim calcmode="lin" valueType="num">
                                      <p:cBhvr>
                                        <p:cTn id="53" dur="1000" fill="hold"/>
                                        <p:tgtEl>
                                          <p:spTgt spid="32">
                                            <p:txEl>
                                              <p:pRg st="8" end="8"/>
                                            </p:txEl>
                                          </p:spTgt>
                                        </p:tgtEl>
                                        <p:attrNameLst>
                                          <p:attrName>ppt_x</p:attrName>
                                        </p:attrNameLst>
                                      </p:cBhvr>
                                      <p:tavLst>
                                        <p:tav tm="0">
                                          <p:val>
                                            <p:strVal val="#ppt_x"/>
                                          </p:val>
                                        </p:tav>
                                        <p:tav tm="100000">
                                          <p:val>
                                            <p:strVal val="#ppt_x"/>
                                          </p:val>
                                        </p:tav>
                                      </p:tavLst>
                                    </p:anim>
                                    <p:anim calcmode="lin" valueType="num">
                                      <p:cBhvr>
                                        <p:cTn id="54" dur="1000" fill="hold"/>
                                        <p:tgtEl>
                                          <p:spTgt spid="3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Freeform 2"/>
          <p:cNvSpPr/>
          <p:nvPr/>
        </p:nvSpPr>
        <p:spPr>
          <a:xfrm rot="5400000" flipV="1">
            <a:off x="14080200" y="-671184"/>
            <a:ext cx="2699349" cy="4883691"/>
          </a:xfrm>
          <a:custGeom>
            <a:avLst/>
            <a:gdLst/>
            <a:ahLst/>
            <a:cxnLst/>
            <a:rect l="l" t="t" r="r" b="b"/>
            <a:pathLst>
              <a:path w="2699349" h="4883691">
                <a:moveTo>
                  <a:pt x="0" y="4883691"/>
                </a:moveTo>
                <a:lnTo>
                  <a:pt x="2699349" y="4883691"/>
                </a:lnTo>
                <a:lnTo>
                  <a:pt x="2699349" y="0"/>
                </a:lnTo>
                <a:lnTo>
                  <a:pt x="0" y="0"/>
                </a:lnTo>
                <a:lnTo>
                  <a:pt x="0" y="488369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H="1" flipV="1">
            <a:off x="1508451" y="-671184"/>
            <a:ext cx="2699349" cy="4883691"/>
          </a:xfrm>
          <a:custGeom>
            <a:avLst/>
            <a:gdLst/>
            <a:ahLst/>
            <a:cxnLst/>
            <a:rect l="l" t="t" r="r" b="b"/>
            <a:pathLst>
              <a:path w="2699349" h="4883691">
                <a:moveTo>
                  <a:pt x="2699349" y="4883691"/>
                </a:moveTo>
                <a:lnTo>
                  <a:pt x="0" y="4883691"/>
                </a:lnTo>
                <a:lnTo>
                  <a:pt x="0" y="0"/>
                </a:lnTo>
                <a:lnTo>
                  <a:pt x="2699349" y="0"/>
                </a:lnTo>
                <a:lnTo>
                  <a:pt x="2699349" y="488369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6060" y="1185942"/>
            <a:ext cx="18344060" cy="9126435"/>
          </a:xfrm>
          <a:custGeom>
            <a:avLst/>
            <a:gdLst/>
            <a:ahLst/>
            <a:cxnLst/>
            <a:rect l="l" t="t" r="r" b="b"/>
            <a:pathLst>
              <a:path w="18344060" h="9126435">
                <a:moveTo>
                  <a:pt x="0" y="0"/>
                </a:moveTo>
                <a:lnTo>
                  <a:pt x="18344060" y="0"/>
                </a:lnTo>
                <a:lnTo>
                  <a:pt x="18344060" y="9126435"/>
                </a:lnTo>
                <a:lnTo>
                  <a:pt x="0" y="9126435"/>
                </a:lnTo>
                <a:lnTo>
                  <a:pt x="0" y="0"/>
                </a:lnTo>
                <a:close/>
              </a:path>
            </a:pathLst>
          </a:custGeom>
          <a:blipFill>
            <a:blip r:embed="rId4">
              <a:extLst>
                <a:ext uri="{96DAC541-7B7A-43D3-8B79-37D633B846F1}">
                  <asvg:svgBlip xmlns:asvg="http://schemas.microsoft.com/office/drawing/2016/SVG/main" r:embed="rId5"/>
                </a:ext>
              </a:extLst>
            </a:blip>
            <a:stretch>
              <a:fillRect l="-2482" r="-2785" b="-32591"/>
            </a:stretch>
          </a:blipFill>
        </p:spPr>
        <p:txBody>
          <a:bodyPr/>
          <a:lstStyle/>
          <a:p>
            <a:endParaRPr lang="en-US"/>
          </a:p>
        </p:txBody>
      </p:sp>
      <p:sp>
        <p:nvSpPr>
          <p:cNvPr id="25" name="TextBox 25"/>
          <p:cNvSpPr txBox="1"/>
          <p:nvPr/>
        </p:nvSpPr>
        <p:spPr>
          <a:xfrm>
            <a:off x="2096887" y="765846"/>
            <a:ext cx="14094227" cy="1524000"/>
          </a:xfrm>
          <a:prstGeom prst="rect">
            <a:avLst/>
          </a:prstGeom>
        </p:spPr>
        <p:txBody>
          <a:bodyPr lIns="0" tIns="0" rIns="0" bIns="0" rtlCol="0" anchor="t">
            <a:spAutoFit/>
          </a:bodyPr>
          <a:lstStyle/>
          <a:p>
            <a:pPr marL="0" lvl="0" indent="0" algn="ctr">
              <a:lnSpc>
                <a:spcPts val="11999"/>
              </a:lnSpc>
              <a:spcBef>
                <a:spcPct val="0"/>
              </a:spcBef>
            </a:pPr>
            <a:r>
              <a:rPr lang="en-US" sz="9999" dirty="0">
                <a:solidFill>
                  <a:srgbClr val="FFF9F3"/>
                </a:solidFill>
                <a:latin typeface="Baguet Script" panose="00000500000000000000" pitchFamily="2" charset="0"/>
              </a:rPr>
              <a:t>2. </a:t>
            </a:r>
            <a:r>
              <a:rPr lang="en-US" sz="9999" dirty="0" err="1">
                <a:solidFill>
                  <a:srgbClr val="FFF9F3"/>
                </a:solidFill>
                <a:latin typeface="Baguet Script" panose="00000500000000000000" pitchFamily="2" charset="0"/>
              </a:rPr>
              <a:t>Tác</a:t>
            </a:r>
            <a:r>
              <a:rPr lang="en-US" sz="9999" dirty="0">
                <a:solidFill>
                  <a:srgbClr val="FFF9F3"/>
                </a:solidFill>
                <a:latin typeface="Baguet Script" panose="00000500000000000000" pitchFamily="2" charset="0"/>
              </a:rPr>
              <a:t> </a:t>
            </a:r>
            <a:r>
              <a:rPr lang="en-US" sz="9999" dirty="0" err="1">
                <a:solidFill>
                  <a:srgbClr val="FFF9F3"/>
                </a:solidFill>
                <a:latin typeface="Baguet Script" panose="00000500000000000000" pitchFamily="2" charset="0"/>
              </a:rPr>
              <a:t>phẩm</a:t>
            </a:r>
            <a:endParaRPr lang="en-US" sz="9999" dirty="0">
              <a:solidFill>
                <a:srgbClr val="FFF9F3"/>
              </a:solidFill>
              <a:latin typeface="Baguet Script" panose="00000500000000000000" pitchFamily="2" charset="0"/>
            </a:endParaRPr>
          </a:p>
        </p:txBody>
      </p:sp>
      <p:sp>
        <p:nvSpPr>
          <p:cNvPr id="30" name="Freeform 11">
            <a:extLst>
              <a:ext uri="{FF2B5EF4-FFF2-40B4-BE49-F238E27FC236}">
                <a16:creationId xmlns:a16="http://schemas.microsoft.com/office/drawing/2014/main" id="{C855713D-AFB4-3F14-CD7D-F8A55A4FFCC5}"/>
              </a:ext>
            </a:extLst>
          </p:cNvPr>
          <p:cNvSpPr/>
          <p:nvPr/>
        </p:nvSpPr>
        <p:spPr>
          <a:xfrm>
            <a:off x="1748659" y="2225022"/>
            <a:ext cx="15544800" cy="7322767"/>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FFF9F3">
              <a:alpha val="60000"/>
            </a:srgbClr>
          </a:solidFill>
        </p:spPr>
        <p:txBody>
          <a:bodyPr/>
          <a:lstStyle/>
          <a:p>
            <a:endParaRPr lang="en-US" dirty="0"/>
          </a:p>
        </p:txBody>
      </p:sp>
      <p:sp>
        <p:nvSpPr>
          <p:cNvPr id="32" name="TextBox 31">
            <a:extLst>
              <a:ext uri="{FF2B5EF4-FFF2-40B4-BE49-F238E27FC236}">
                <a16:creationId xmlns:a16="http://schemas.microsoft.com/office/drawing/2014/main" id="{408DB736-31C7-A33A-2D08-056BD044C2B8}"/>
              </a:ext>
            </a:extLst>
          </p:cNvPr>
          <p:cNvSpPr txBox="1"/>
          <p:nvPr/>
        </p:nvSpPr>
        <p:spPr>
          <a:xfrm>
            <a:off x="2282059" y="3307849"/>
            <a:ext cx="14478000" cy="4882619"/>
          </a:xfrm>
          <a:prstGeom prst="rect">
            <a:avLst/>
          </a:prstGeom>
          <a:noFill/>
        </p:spPr>
        <p:txBody>
          <a:bodyPr wrap="square">
            <a:spAutoFit/>
          </a:bodyPr>
          <a:lstStyle/>
          <a:p>
            <a:pPr marL="0" marR="0">
              <a:lnSpc>
                <a:spcPct val="107000"/>
              </a:lnSpc>
              <a:spcBef>
                <a:spcPts val="0"/>
              </a:spcBef>
              <a:spcAft>
                <a:spcPts val="800"/>
              </a:spcAft>
            </a:pPr>
            <a:r>
              <a:rPr lang="en-US" sz="4000" b="1" i="1" u="sng"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-Ý </a:t>
            </a:r>
            <a:r>
              <a:rPr lang="en-US" sz="4000" b="1" i="1" u="sng"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nghĩa</a:t>
            </a:r>
            <a:r>
              <a:rPr lang="en-US" sz="4000" b="1" i="1" u="sng"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4000" b="1" i="1" u="sng"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nhan</a:t>
            </a:r>
            <a:r>
              <a:rPr lang="en-US" sz="4000" b="1" i="1" u="sng"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4000" b="1" i="1" u="sng"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đề</a:t>
            </a:r>
            <a:r>
              <a:rPr lang="en-US" sz="4000" b="1" i="1" u="sng"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vi-VN" sz="3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hững</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ngôi</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sao</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xa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xôi</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a:t>
            </a:r>
            <a:r>
              <a:rPr lang="vi-VN" sz="3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chỉ những ngôi sao tỏa sáng lấp lánh trên bầu trời đêm. Đó chính là biểu tượng cho vẻ đẹp vĩnh hằng của vũ trụ. </a:t>
            </a:r>
            <a:endPar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vi-VN" sz="3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Đặt trong nội dung câu chuyện, </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a:t>
            </a:r>
            <a:r>
              <a:rPr lang="vi-VN" sz="3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hững</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ngôi</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sao</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xa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xôi</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a:t>
            </a:r>
            <a:r>
              <a:rPr lang="vi-VN" sz="3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trở thành hình ảnh ẩn dụ chỉ những cô gái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thanh</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niên</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xung</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phong</a:t>
            </a:r>
            <a:r>
              <a:rPr lang="vi-VN" sz="3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nơi núi rừng Trường Sơn xa xôi. Họ như những ngôi sao lặng lẽ tỏa sáng cho thế hệ trẻ noi theo. Họ chính là biểu tượng về phẩm chất cách</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vi-VN" sz="3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mạng, tâm hồn trong sáng, hồn nhiên, lạc quan, đầy trẻ trung, mơ mộng.  </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a:t>
            </a:r>
            <a:r>
              <a:rPr lang="vi-VN" sz="3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hững</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ngôi</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sao</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 xa </a:t>
            </a:r>
            <a:r>
              <a:rPr lang="en-US" sz="3000" dirty="0" err="1">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xôi</a:t>
            </a:r>
            <a:r>
              <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rPr>
              <a:t>”</a:t>
            </a:r>
            <a:r>
              <a:rPr lang="vi-VN" sz="3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còn giúp thể hiện chủ đề tác phẩm. Đây là một nhan đề mang nét đặc trưng của văn học thời kì kháng chiến chống Mĩ cứu nước. </a:t>
            </a:r>
            <a:endParaRPr lang="en-US" sz="3000" dirty="0">
              <a:solidFill>
                <a:schemeClr val="bg2">
                  <a:lumMod val="10000"/>
                </a:schemeClr>
              </a:solidFill>
              <a:effectLst/>
              <a:latin typeface="Abadi" panose="020B06040201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1748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 calcmode="lin" valueType="num">
                                      <p:cBhvr additive="base">
                                        <p:cTn id="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2">
                                            <p:txEl>
                                              <p:pRg st="1" end="1"/>
                                            </p:txEl>
                                          </p:spTgt>
                                        </p:tgtEl>
                                        <p:attrNameLst>
                                          <p:attrName>style.visibility</p:attrName>
                                        </p:attrNameLst>
                                      </p:cBhvr>
                                      <p:to>
                                        <p:strVal val="visible"/>
                                      </p:to>
                                    </p:set>
                                    <p:animEffect transition="in" filter="barn(inVertical)">
                                      <p:cBhvr>
                                        <p:cTn id="13" dur="500"/>
                                        <p:tgtEl>
                                          <p:spTgt spid="3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2">
                                            <p:txEl>
                                              <p:pRg st="2" end="2"/>
                                            </p:txEl>
                                          </p:spTgt>
                                        </p:tgtEl>
                                        <p:attrNameLst>
                                          <p:attrName>style.visibility</p:attrName>
                                        </p:attrNameLst>
                                      </p:cBhvr>
                                      <p:to>
                                        <p:strVal val="visible"/>
                                      </p:to>
                                    </p:set>
                                    <p:animEffect transition="in" filter="wipe(down)">
                                      <p:cBhvr>
                                        <p:cTn id="1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7A15B"/>
        </a:solidFill>
        <a:effectLst/>
      </p:bgPr>
    </p:bg>
    <p:spTree>
      <p:nvGrpSpPr>
        <p:cNvPr id="1" name=""/>
        <p:cNvGrpSpPr/>
        <p:nvPr/>
      </p:nvGrpSpPr>
      <p:grpSpPr>
        <a:xfrm>
          <a:off x="0" y="0"/>
          <a:ext cx="0" cy="0"/>
          <a:chOff x="0" y="0"/>
          <a:chExt cx="0" cy="0"/>
        </a:xfrm>
      </p:grpSpPr>
      <p:sp>
        <p:nvSpPr>
          <p:cNvPr id="2" name="Freeform 2"/>
          <p:cNvSpPr/>
          <p:nvPr/>
        </p:nvSpPr>
        <p:spPr>
          <a:xfrm flipH="1" flipV="1">
            <a:off x="12773913" y="301908"/>
            <a:ext cx="5319073" cy="9623322"/>
          </a:xfrm>
          <a:custGeom>
            <a:avLst/>
            <a:gdLst/>
            <a:ahLst/>
            <a:cxnLst/>
            <a:rect l="l" t="t" r="r" b="b"/>
            <a:pathLst>
              <a:path w="5319073" h="9623322">
                <a:moveTo>
                  <a:pt x="5319072" y="9623322"/>
                </a:moveTo>
                <a:lnTo>
                  <a:pt x="0" y="9623322"/>
                </a:lnTo>
                <a:lnTo>
                  <a:pt x="0" y="0"/>
                </a:lnTo>
                <a:lnTo>
                  <a:pt x="5319072" y="0"/>
                </a:lnTo>
                <a:lnTo>
                  <a:pt x="5319072" y="962332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535990" y="5385435"/>
            <a:ext cx="11216020" cy="5250052"/>
          </a:xfrm>
          <a:custGeom>
            <a:avLst/>
            <a:gdLst/>
            <a:ahLst/>
            <a:cxnLst/>
            <a:rect l="l" t="t" r="r" b="b"/>
            <a:pathLst>
              <a:path w="11216020" h="5250052">
                <a:moveTo>
                  <a:pt x="0" y="0"/>
                </a:moveTo>
                <a:lnTo>
                  <a:pt x="11216020" y="0"/>
                </a:lnTo>
                <a:lnTo>
                  <a:pt x="11216020" y="5250052"/>
                </a:lnTo>
                <a:lnTo>
                  <a:pt x="0" y="52500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252524" y="301908"/>
            <a:ext cx="5352160" cy="9683185"/>
          </a:xfrm>
          <a:custGeom>
            <a:avLst/>
            <a:gdLst/>
            <a:ahLst/>
            <a:cxnLst/>
            <a:rect l="l" t="t" r="r" b="b"/>
            <a:pathLst>
              <a:path w="5352160" h="9683185">
                <a:moveTo>
                  <a:pt x="0" y="9683184"/>
                </a:moveTo>
                <a:lnTo>
                  <a:pt x="5352160" y="9683184"/>
                </a:lnTo>
                <a:lnTo>
                  <a:pt x="5352160" y="0"/>
                </a:lnTo>
                <a:lnTo>
                  <a:pt x="0" y="0"/>
                </a:lnTo>
                <a:lnTo>
                  <a:pt x="0" y="968318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3477933" y="2338512"/>
            <a:ext cx="11274077" cy="3077766"/>
          </a:xfrm>
          <a:prstGeom prst="rect">
            <a:avLst/>
          </a:prstGeom>
        </p:spPr>
        <p:txBody>
          <a:bodyPr lIns="0" tIns="0" rIns="0" bIns="0" rtlCol="0" anchor="t">
            <a:spAutoFit/>
          </a:bodyPr>
          <a:lstStyle/>
          <a:p>
            <a:pPr algn="ctr">
              <a:lnSpc>
                <a:spcPts val="11999"/>
              </a:lnSpc>
              <a:spcBef>
                <a:spcPct val="0"/>
              </a:spcBef>
            </a:pPr>
            <a:r>
              <a:rPr lang="en-US" sz="9999" dirty="0">
                <a:solidFill>
                  <a:srgbClr val="453C2A"/>
                </a:solidFill>
                <a:latin typeface="Baguet Script" panose="00000500000000000000" pitchFamily="2" charset="0"/>
              </a:rPr>
              <a:t>II.ĐỌC-HIỂU VĂN BẢN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5F885801-CC17-457E-FF47-9E90E1F1946C}"/>
              </a:ext>
            </a:extLst>
          </p:cNvPr>
          <p:cNvSpPr/>
          <p:nvPr/>
        </p:nvSpPr>
        <p:spPr>
          <a:xfrm flipV="1">
            <a:off x="252524" y="423828"/>
            <a:ext cx="5352160" cy="9683185"/>
          </a:xfrm>
          <a:custGeom>
            <a:avLst/>
            <a:gdLst/>
            <a:ahLst/>
            <a:cxnLst/>
            <a:rect l="l" t="t" r="r" b="b"/>
            <a:pathLst>
              <a:path w="5352160" h="9683185">
                <a:moveTo>
                  <a:pt x="0" y="9683184"/>
                </a:moveTo>
                <a:lnTo>
                  <a:pt x="5352160" y="9683184"/>
                </a:lnTo>
                <a:lnTo>
                  <a:pt x="5352160" y="0"/>
                </a:lnTo>
                <a:lnTo>
                  <a:pt x="0" y="0"/>
                </a:lnTo>
                <a:lnTo>
                  <a:pt x="0" y="968318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2">
            <a:extLst>
              <a:ext uri="{FF2B5EF4-FFF2-40B4-BE49-F238E27FC236}">
                <a16:creationId xmlns:a16="http://schemas.microsoft.com/office/drawing/2014/main" id="{ED431E0D-D264-8159-2A0D-41C68B873512}"/>
              </a:ext>
            </a:extLst>
          </p:cNvPr>
          <p:cNvSpPr/>
          <p:nvPr/>
        </p:nvSpPr>
        <p:spPr>
          <a:xfrm flipH="1" flipV="1">
            <a:off x="12773913" y="301908"/>
            <a:ext cx="5319073" cy="9623322"/>
          </a:xfrm>
          <a:custGeom>
            <a:avLst/>
            <a:gdLst/>
            <a:ahLst/>
            <a:cxnLst/>
            <a:rect l="l" t="t" r="r" b="b"/>
            <a:pathLst>
              <a:path w="5319073" h="9623322">
                <a:moveTo>
                  <a:pt x="5319072" y="9623322"/>
                </a:moveTo>
                <a:lnTo>
                  <a:pt x="0" y="9623322"/>
                </a:lnTo>
                <a:lnTo>
                  <a:pt x="0" y="0"/>
                </a:lnTo>
                <a:lnTo>
                  <a:pt x="5319072" y="0"/>
                </a:lnTo>
                <a:lnTo>
                  <a:pt x="5319072" y="962332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11">
            <a:extLst>
              <a:ext uri="{FF2B5EF4-FFF2-40B4-BE49-F238E27FC236}">
                <a16:creationId xmlns:a16="http://schemas.microsoft.com/office/drawing/2014/main" id="{B8FC2C04-A42D-8591-5E38-17C9EF07E520}"/>
              </a:ext>
            </a:extLst>
          </p:cNvPr>
          <p:cNvSpPr/>
          <p:nvPr/>
        </p:nvSpPr>
        <p:spPr>
          <a:xfrm>
            <a:off x="1385433" y="1356082"/>
            <a:ext cx="15607732" cy="8569148"/>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FFF9F3">
              <a:alpha val="60000"/>
            </a:srgbClr>
          </a:solidFill>
        </p:spPr>
        <p:txBody>
          <a:bodyPr/>
          <a:lstStyle/>
          <a:p>
            <a:endParaRPr lang="en-US" dirty="0"/>
          </a:p>
        </p:txBody>
      </p:sp>
      <p:sp>
        <p:nvSpPr>
          <p:cNvPr id="7" name="TextBox 6">
            <a:extLst>
              <a:ext uri="{FF2B5EF4-FFF2-40B4-BE49-F238E27FC236}">
                <a16:creationId xmlns:a16="http://schemas.microsoft.com/office/drawing/2014/main" id="{4EEFEE32-0041-AA58-996F-5D1964F6C077}"/>
              </a:ext>
            </a:extLst>
          </p:cNvPr>
          <p:cNvSpPr txBox="1"/>
          <p:nvPr/>
        </p:nvSpPr>
        <p:spPr>
          <a:xfrm>
            <a:off x="2422641" y="1234582"/>
            <a:ext cx="13660743" cy="2704651"/>
          </a:xfrm>
          <a:prstGeom prst="rect">
            <a:avLst/>
          </a:prstGeom>
          <a:noFill/>
        </p:spPr>
        <p:txBody>
          <a:bodyPr wrap="square">
            <a:spAutoFit/>
          </a:bodyPr>
          <a:lstStyle/>
          <a:p>
            <a:pPr marL="342900" marR="0" lvl="0" indent="-342900">
              <a:lnSpc>
                <a:spcPct val="107000"/>
              </a:lnSpc>
              <a:spcBef>
                <a:spcPts val="0"/>
              </a:spcBef>
              <a:spcAft>
                <a:spcPts val="0"/>
              </a:spcAft>
              <a:buFont typeface="+mj-lt"/>
              <a:buAutoNum type="arabicPeriod"/>
            </a:pPr>
            <a:r>
              <a:rPr lang="en-US" sz="4000" b="1" dirty="0">
                <a:effectLst/>
                <a:latin typeface="Baguet Script" panose="00000500000000000000" pitchFamily="2" charset="0"/>
                <a:ea typeface="Calibri" panose="020F0502020204030204" pitchFamily="34" charset="0"/>
                <a:cs typeface="Times New Roman" panose="02020603050405020304" pitchFamily="18" charset="0"/>
              </a:rPr>
              <a:t> </a:t>
            </a:r>
            <a:r>
              <a:rPr lang="en-US" sz="4000" b="1" dirty="0" err="1">
                <a:effectLst/>
                <a:latin typeface="Baguet Script" panose="00000500000000000000" pitchFamily="2" charset="0"/>
                <a:ea typeface="Calibri" panose="020F0502020204030204" pitchFamily="34" charset="0"/>
                <a:cs typeface="Times New Roman" panose="02020603050405020304" pitchFamily="18" charset="0"/>
              </a:rPr>
              <a:t>Hình</a:t>
            </a:r>
            <a:r>
              <a:rPr lang="en-US" sz="4000" b="1" dirty="0">
                <a:effectLst/>
                <a:latin typeface="Baguet Script" panose="00000500000000000000" pitchFamily="2" charset="0"/>
                <a:ea typeface="Calibri" panose="020F0502020204030204" pitchFamily="34" charset="0"/>
                <a:cs typeface="Times New Roman" panose="02020603050405020304" pitchFamily="18" charset="0"/>
              </a:rPr>
              <a:t> </a:t>
            </a:r>
            <a:r>
              <a:rPr lang="en-US" sz="4000" b="1" dirty="0" err="1">
                <a:effectLst/>
                <a:latin typeface="Baguet Script" panose="00000500000000000000" pitchFamily="2" charset="0"/>
                <a:ea typeface="Calibri" panose="020F0502020204030204" pitchFamily="34" charset="0"/>
                <a:cs typeface="Times New Roman" panose="02020603050405020304" pitchFamily="18" charset="0"/>
              </a:rPr>
              <a:t>tượng</a:t>
            </a:r>
            <a:r>
              <a:rPr lang="en-US" sz="4000" b="1" dirty="0">
                <a:effectLst/>
                <a:latin typeface="Baguet Script" panose="00000500000000000000" pitchFamily="2" charset="0"/>
                <a:ea typeface="Calibri" panose="020F0502020204030204" pitchFamily="34" charset="0"/>
                <a:cs typeface="Times New Roman" panose="02020603050405020304" pitchFamily="18" charset="0"/>
              </a:rPr>
              <a:t> </a:t>
            </a:r>
            <a:r>
              <a:rPr lang="en-US" sz="4000" b="1" dirty="0" err="1">
                <a:effectLst/>
                <a:latin typeface="Baguet Script" panose="00000500000000000000" pitchFamily="2" charset="0"/>
                <a:ea typeface="Calibri" panose="020F0502020204030204" pitchFamily="34" charset="0"/>
                <a:cs typeface="Times New Roman" panose="02020603050405020304" pitchFamily="18" charset="0"/>
              </a:rPr>
              <a:t>những</a:t>
            </a:r>
            <a:r>
              <a:rPr lang="en-US" sz="4000" b="1" dirty="0">
                <a:effectLst/>
                <a:latin typeface="Baguet Script" panose="00000500000000000000" pitchFamily="2" charset="0"/>
                <a:ea typeface="Calibri" panose="020F0502020204030204" pitchFamily="34" charset="0"/>
                <a:cs typeface="Times New Roman" panose="02020603050405020304" pitchFamily="18" charset="0"/>
              </a:rPr>
              <a:t> </a:t>
            </a:r>
            <a:r>
              <a:rPr lang="en-US" sz="4000" b="1" dirty="0" err="1">
                <a:effectLst/>
                <a:latin typeface="Baguet Script" panose="00000500000000000000" pitchFamily="2" charset="0"/>
                <a:ea typeface="Calibri" panose="020F0502020204030204" pitchFamily="34" charset="0"/>
                <a:cs typeface="Times New Roman" panose="02020603050405020304" pitchFamily="18" charset="0"/>
              </a:rPr>
              <a:t>cô</a:t>
            </a:r>
            <a:r>
              <a:rPr lang="en-US" sz="4000" b="1" dirty="0">
                <a:effectLst/>
                <a:latin typeface="Baguet Script" panose="00000500000000000000" pitchFamily="2" charset="0"/>
                <a:ea typeface="Calibri" panose="020F0502020204030204" pitchFamily="34" charset="0"/>
                <a:cs typeface="Times New Roman" panose="02020603050405020304" pitchFamily="18" charset="0"/>
              </a:rPr>
              <a:t> </a:t>
            </a:r>
            <a:r>
              <a:rPr lang="en-US" sz="4000" b="1" dirty="0" err="1">
                <a:effectLst/>
                <a:latin typeface="Baguet Script" panose="00000500000000000000" pitchFamily="2" charset="0"/>
                <a:ea typeface="Calibri" panose="020F0502020204030204" pitchFamily="34" charset="0"/>
                <a:cs typeface="Times New Roman" panose="02020603050405020304" pitchFamily="18" charset="0"/>
              </a:rPr>
              <a:t>gái</a:t>
            </a:r>
            <a:r>
              <a:rPr lang="en-US" sz="4000" b="1" dirty="0">
                <a:effectLst/>
                <a:latin typeface="Baguet Script" panose="00000500000000000000" pitchFamily="2" charset="0"/>
                <a:ea typeface="Calibri" panose="020F0502020204030204" pitchFamily="34" charset="0"/>
                <a:cs typeface="Times New Roman" panose="02020603050405020304" pitchFamily="18" charset="0"/>
              </a:rPr>
              <a:t> </a:t>
            </a:r>
            <a:r>
              <a:rPr lang="en-US" sz="4000" b="1" dirty="0" err="1">
                <a:effectLst/>
                <a:latin typeface="Baguet Script" panose="00000500000000000000" pitchFamily="2" charset="0"/>
                <a:ea typeface="Calibri" panose="020F0502020204030204" pitchFamily="34" charset="0"/>
                <a:cs typeface="Times New Roman" panose="02020603050405020304" pitchFamily="18" charset="0"/>
              </a:rPr>
              <a:t>thanh</a:t>
            </a:r>
            <a:r>
              <a:rPr lang="en-US" sz="4000" b="1" dirty="0">
                <a:effectLst/>
                <a:latin typeface="Baguet Script" panose="00000500000000000000" pitchFamily="2" charset="0"/>
                <a:ea typeface="Calibri" panose="020F0502020204030204" pitchFamily="34" charset="0"/>
                <a:cs typeface="Times New Roman" panose="02020603050405020304" pitchFamily="18" charset="0"/>
              </a:rPr>
              <a:t> </a:t>
            </a:r>
            <a:r>
              <a:rPr lang="en-US" sz="4000" b="1" dirty="0" err="1">
                <a:effectLst/>
                <a:latin typeface="Baguet Script" panose="00000500000000000000" pitchFamily="2" charset="0"/>
                <a:ea typeface="Calibri" panose="020F0502020204030204" pitchFamily="34" charset="0"/>
                <a:cs typeface="Times New Roman" panose="02020603050405020304" pitchFamily="18" charset="0"/>
              </a:rPr>
              <a:t>niên</a:t>
            </a:r>
            <a:r>
              <a:rPr lang="en-US" sz="4000" b="1" dirty="0">
                <a:effectLst/>
                <a:latin typeface="Baguet Script" panose="00000500000000000000" pitchFamily="2" charset="0"/>
                <a:ea typeface="Calibri" panose="020F0502020204030204" pitchFamily="34" charset="0"/>
                <a:cs typeface="Times New Roman" panose="02020603050405020304" pitchFamily="18" charset="0"/>
              </a:rPr>
              <a:t> </a:t>
            </a:r>
            <a:r>
              <a:rPr lang="en-US" sz="4000" b="1" dirty="0" err="1">
                <a:effectLst/>
                <a:latin typeface="Baguet Script" panose="00000500000000000000" pitchFamily="2" charset="0"/>
                <a:ea typeface="Calibri" panose="020F0502020204030204" pitchFamily="34" charset="0"/>
                <a:cs typeface="Times New Roman" panose="02020603050405020304" pitchFamily="18" charset="0"/>
              </a:rPr>
              <a:t>xung</a:t>
            </a:r>
            <a:r>
              <a:rPr lang="en-US" sz="4000" b="1" dirty="0">
                <a:effectLst/>
                <a:latin typeface="Baguet Script" panose="00000500000000000000" pitchFamily="2" charset="0"/>
                <a:ea typeface="Calibri" panose="020F0502020204030204" pitchFamily="34" charset="0"/>
                <a:cs typeface="Times New Roman" panose="02020603050405020304" pitchFamily="18" charset="0"/>
              </a:rPr>
              <a:t> </a:t>
            </a:r>
            <a:r>
              <a:rPr lang="en-US" sz="4000" b="1" dirty="0" err="1">
                <a:effectLst/>
                <a:latin typeface="Baguet Script" panose="00000500000000000000" pitchFamily="2" charset="0"/>
                <a:ea typeface="Calibri" panose="020F0502020204030204" pitchFamily="34" charset="0"/>
                <a:cs typeface="Times New Roman" panose="02020603050405020304" pitchFamily="18" charset="0"/>
              </a:rPr>
              <a:t>phong</a:t>
            </a:r>
            <a:r>
              <a:rPr lang="en-US" sz="4000" b="1" dirty="0">
                <a:effectLst/>
                <a:latin typeface="Baguet Script" panose="00000500000000000000" pitchFamily="2" charset="0"/>
                <a:ea typeface="Calibri" panose="020F0502020204030204" pitchFamily="34" charset="0"/>
                <a:cs typeface="Times New Roman" panose="02020603050405020304" pitchFamily="18" charset="0"/>
              </a:rPr>
              <a:t> – </a:t>
            </a:r>
            <a:r>
              <a:rPr lang="en-US" sz="4000" b="1" dirty="0" err="1">
                <a:effectLst/>
                <a:latin typeface="Baguet Script" panose="00000500000000000000" pitchFamily="2" charset="0"/>
                <a:ea typeface="Calibri" panose="020F0502020204030204" pitchFamily="34" charset="0"/>
                <a:cs typeface="Times New Roman" panose="02020603050405020304" pitchFamily="18" charset="0"/>
              </a:rPr>
              <a:t>tổ</a:t>
            </a:r>
            <a:r>
              <a:rPr lang="en-US" sz="4000" b="1" dirty="0">
                <a:effectLst/>
                <a:latin typeface="Baguet Script" panose="00000500000000000000" pitchFamily="2" charset="0"/>
                <a:ea typeface="Calibri" panose="020F0502020204030204" pitchFamily="34" charset="0"/>
                <a:cs typeface="Times New Roman" panose="02020603050405020304" pitchFamily="18" charset="0"/>
              </a:rPr>
              <a:t> </a:t>
            </a:r>
            <a:r>
              <a:rPr lang="en-US" sz="4000" b="1" dirty="0" err="1">
                <a:effectLst/>
                <a:latin typeface="Baguet Script" panose="00000500000000000000" pitchFamily="2" charset="0"/>
                <a:ea typeface="Calibri" panose="020F0502020204030204" pitchFamily="34" charset="0"/>
                <a:cs typeface="Times New Roman" panose="02020603050405020304" pitchFamily="18" charset="0"/>
              </a:rPr>
              <a:t>trinh</a:t>
            </a:r>
            <a:r>
              <a:rPr lang="en-US" sz="4000" b="1" dirty="0">
                <a:effectLst/>
                <a:latin typeface="Baguet Script" panose="00000500000000000000" pitchFamily="2" charset="0"/>
                <a:ea typeface="Calibri" panose="020F0502020204030204" pitchFamily="34" charset="0"/>
                <a:cs typeface="Times New Roman" panose="02020603050405020304" pitchFamily="18" charset="0"/>
              </a:rPr>
              <a:t> </a:t>
            </a:r>
            <a:r>
              <a:rPr lang="en-US" sz="4000" b="1" dirty="0" err="1">
                <a:effectLst/>
                <a:latin typeface="Baguet Script" panose="00000500000000000000" pitchFamily="2" charset="0"/>
                <a:ea typeface="Calibri" panose="020F0502020204030204" pitchFamily="34" charset="0"/>
                <a:cs typeface="Times New Roman" panose="02020603050405020304" pitchFamily="18" charset="0"/>
              </a:rPr>
              <a:t>sát</a:t>
            </a:r>
            <a:r>
              <a:rPr lang="en-US" sz="4000" b="1" dirty="0">
                <a:effectLst/>
                <a:latin typeface="Baguet Script" panose="00000500000000000000" pitchFamily="2" charset="0"/>
                <a:ea typeface="Calibri" panose="020F0502020204030204" pitchFamily="34" charset="0"/>
                <a:cs typeface="Times New Roman" panose="02020603050405020304" pitchFamily="18" charset="0"/>
              </a:rPr>
              <a:t> </a:t>
            </a:r>
            <a:r>
              <a:rPr lang="en-US" sz="4000" b="1" dirty="0" err="1">
                <a:effectLst/>
                <a:latin typeface="Baguet Script" panose="00000500000000000000" pitchFamily="2" charset="0"/>
                <a:ea typeface="Calibri" panose="020F0502020204030204" pitchFamily="34" charset="0"/>
                <a:cs typeface="Times New Roman" panose="02020603050405020304" pitchFamily="18" charset="0"/>
              </a:rPr>
              <a:t>mặt</a:t>
            </a:r>
            <a:r>
              <a:rPr lang="en-US" sz="4000" b="1" dirty="0">
                <a:effectLst/>
                <a:latin typeface="Baguet Script" panose="00000500000000000000" pitchFamily="2" charset="0"/>
                <a:ea typeface="Calibri" panose="020F0502020204030204" pitchFamily="34" charset="0"/>
                <a:cs typeface="Times New Roman" panose="02020603050405020304" pitchFamily="18" charset="0"/>
              </a:rPr>
              <a:t> </a:t>
            </a:r>
            <a:r>
              <a:rPr lang="en-US" sz="4000" b="1" dirty="0" err="1">
                <a:effectLst/>
                <a:latin typeface="Baguet Script" panose="00000500000000000000" pitchFamily="2" charset="0"/>
                <a:ea typeface="Calibri" panose="020F0502020204030204" pitchFamily="34" charset="0"/>
                <a:cs typeface="Times New Roman" panose="02020603050405020304" pitchFamily="18" charset="0"/>
              </a:rPr>
              <a:t>đường</a:t>
            </a:r>
            <a:r>
              <a:rPr lang="en-US" sz="4000" b="1" dirty="0">
                <a:effectLst/>
                <a:latin typeface="Baguet Script" panose="00000500000000000000" pitchFamily="2" charset="0"/>
                <a:ea typeface="Calibri" panose="020F0502020204030204" pitchFamily="34" charset="0"/>
                <a:cs typeface="Times New Roman" panose="02020603050405020304" pitchFamily="18" charset="0"/>
              </a:rPr>
              <a:t>:</a:t>
            </a:r>
            <a:r>
              <a:rPr lang="en-US" sz="4000" dirty="0">
                <a:effectLst/>
                <a:latin typeface="Baguet Script" panose="00000500000000000000" pitchFamily="2" charset="0"/>
                <a:ea typeface="Calibri" panose="020F0502020204030204" pitchFamily="34" charset="0"/>
                <a:cs typeface="Times New Roman" panose="02020603050405020304" pitchFamily="18" charset="0"/>
              </a:rPr>
              <a:t> </a:t>
            </a:r>
          </a:p>
          <a:p>
            <a:pPr marL="742950" marR="0" lvl="0" indent="-742950">
              <a:lnSpc>
                <a:spcPct val="107000"/>
              </a:lnSpc>
              <a:spcBef>
                <a:spcPts val="0"/>
              </a:spcBef>
              <a:spcAft>
                <a:spcPts val="0"/>
              </a:spcAft>
              <a:buAutoNum type="alphaLcPeriod"/>
            </a:pPr>
            <a:r>
              <a:rPr lang="en-US" sz="4000" b="1" dirty="0" err="1">
                <a:latin typeface="Baguet Script" panose="00000500000000000000" pitchFamily="2" charset="0"/>
                <a:ea typeface="Calibri" panose="020F0502020204030204" pitchFamily="34" charset="0"/>
                <a:cs typeface="Times New Roman" panose="02020603050405020304" pitchFamily="18" charset="0"/>
              </a:rPr>
              <a:t>Những</a:t>
            </a:r>
            <a:r>
              <a:rPr lang="en-US" sz="4000" b="1" dirty="0">
                <a:latin typeface="Baguet Script" panose="00000500000000000000" pitchFamily="2" charset="0"/>
                <a:ea typeface="Calibri" panose="020F0502020204030204" pitchFamily="34" charset="0"/>
                <a:cs typeface="Times New Roman" panose="02020603050405020304" pitchFamily="18" charset="0"/>
              </a:rPr>
              <a:t> </a:t>
            </a:r>
            <a:r>
              <a:rPr lang="en-US" sz="4000" b="1" dirty="0" err="1">
                <a:latin typeface="Baguet Script" panose="00000500000000000000" pitchFamily="2" charset="0"/>
                <a:ea typeface="Calibri" panose="020F0502020204030204" pitchFamily="34" charset="0"/>
                <a:cs typeface="Times New Roman" panose="02020603050405020304" pitchFamily="18" charset="0"/>
              </a:rPr>
              <a:t>nét</a:t>
            </a:r>
            <a:r>
              <a:rPr lang="en-US" sz="4000" b="1" dirty="0">
                <a:latin typeface="Baguet Script" panose="00000500000000000000" pitchFamily="2" charset="0"/>
                <a:ea typeface="Calibri" panose="020F0502020204030204" pitchFamily="34" charset="0"/>
                <a:cs typeface="Times New Roman" panose="02020603050405020304" pitchFamily="18" charset="0"/>
              </a:rPr>
              <a:t> </a:t>
            </a:r>
            <a:r>
              <a:rPr lang="en-US" sz="4000" b="1" dirty="0" err="1">
                <a:latin typeface="Baguet Script" panose="00000500000000000000" pitchFamily="2" charset="0"/>
                <a:ea typeface="Calibri" panose="020F0502020204030204" pitchFamily="34" charset="0"/>
                <a:cs typeface="Times New Roman" panose="02020603050405020304" pitchFamily="18" charset="0"/>
              </a:rPr>
              <a:t>chung</a:t>
            </a:r>
            <a:r>
              <a:rPr lang="en-US" sz="4000" b="1" dirty="0">
                <a:latin typeface="Baguet Script" panose="00000500000000000000" pitchFamily="2" charset="0"/>
                <a:ea typeface="Calibri" panose="020F0502020204030204" pitchFamily="34" charset="0"/>
                <a:cs typeface="Times New Roman" panose="02020603050405020304" pitchFamily="18" charset="0"/>
              </a:rPr>
              <a:t>:</a:t>
            </a:r>
          </a:p>
          <a:p>
            <a:pPr marL="742950" marR="0" lvl="0" indent="-742950">
              <a:lnSpc>
                <a:spcPct val="107000"/>
              </a:lnSpc>
              <a:spcBef>
                <a:spcPts val="0"/>
              </a:spcBef>
              <a:spcAft>
                <a:spcPts val="0"/>
              </a:spcAft>
              <a:buAutoNum type="alphaLcPeriod"/>
            </a:pPr>
            <a:endParaRPr lang="en-US" sz="4000" dirty="0">
              <a:effectLst/>
              <a:latin typeface="Baguet Script" panose="00000500000000000000" pitchFamily="2"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66FDB9AF-1F0A-D0E3-7529-93FB5F909014}"/>
              </a:ext>
            </a:extLst>
          </p:cNvPr>
          <p:cNvSpPr txBox="1"/>
          <p:nvPr/>
        </p:nvSpPr>
        <p:spPr>
          <a:xfrm>
            <a:off x="5736040" y="428039"/>
            <a:ext cx="6815918" cy="861774"/>
          </a:xfrm>
          <a:prstGeom prst="rect">
            <a:avLst/>
          </a:prstGeom>
          <a:noFill/>
        </p:spPr>
        <p:txBody>
          <a:bodyPr wrap="square" rtlCol="0">
            <a:spAutoFit/>
          </a:bodyPr>
          <a:lstStyle/>
          <a:p>
            <a:pPr algn="ctr"/>
            <a:r>
              <a:rPr lang="en-US" sz="5000" dirty="0">
                <a:latin typeface="Baguet Script" panose="00000500000000000000" pitchFamily="2" charset="0"/>
              </a:rPr>
              <a:t>II.ĐỌC-HIỂU VĂN BẢN</a:t>
            </a:r>
          </a:p>
        </p:txBody>
      </p:sp>
      <p:sp>
        <p:nvSpPr>
          <p:cNvPr id="6" name="TextBox 5">
            <a:extLst>
              <a:ext uri="{FF2B5EF4-FFF2-40B4-BE49-F238E27FC236}">
                <a16:creationId xmlns:a16="http://schemas.microsoft.com/office/drawing/2014/main" id="{857075C4-B869-DF00-2333-77E676CAD683}"/>
              </a:ext>
            </a:extLst>
          </p:cNvPr>
          <p:cNvSpPr txBox="1"/>
          <p:nvPr/>
        </p:nvSpPr>
        <p:spPr>
          <a:xfrm>
            <a:off x="2279727" y="3147910"/>
            <a:ext cx="13946569" cy="6815968"/>
          </a:xfrm>
          <a:prstGeom prst="rect">
            <a:avLst/>
          </a:prstGeom>
          <a:noFill/>
        </p:spPr>
        <p:txBody>
          <a:bodyPr wrap="square">
            <a:spAutoFit/>
          </a:bodyPr>
          <a:lstStyle/>
          <a:p>
            <a:pPr marL="0" marR="0">
              <a:lnSpc>
                <a:spcPct val="107000"/>
              </a:lnSpc>
              <a:spcBef>
                <a:spcPts val="0"/>
              </a:spcBef>
              <a:spcAft>
                <a:spcPts val="800"/>
              </a:spcAft>
            </a:pPr>
            <a:r>
              <a:rPr lang="en-US" sz="3000" b="1" dirty="0">
                <a:solidFill>
                  <a:schemeClr val="bg2">
                    <a:lumMod val="50000"/>
                  </a:schemeClr>
                </a:solidFill>
                <a:effectLst/>
                <a:latin typeface="Abadi" panose="020B0604020104020204" pitchFamily="34" charset="0"/>
                <a:ea typeface="Calibri" panose="020F0502020204030204" pitchFamily="34" charset="0"/>
                <a:cs typeface="Times New Roman" panose="02020603050405020304" pitchFamily="18" charset="0"/>
              </a:rPr>
              <a:t>* Hoàn </a:t>
            </a:r>
            <a:r>
              <a:rPr lang="en-US" sz="3000" b="1" dirty="0" err="1">
                <a:solidFill>
                  <a:schemeClr val="bg2">
                    <a:lumMod val="50000"/>
                  </a:schemeClr>
                </a:solidFill>
                <a:effectLst/>
                <a:latin typeface="Abadi" panose="020B0604020104020204" pitchFamily="34" charset="0"/>
                <a:ea typeface="Calibri" panose="020F0502020204030204" pitchFamily="34" charset="0"/>
                <a:cs typeface="Times New Roman" panose="02020603050405020304" pitchFamily="18" charset="0"/>
              </a:rPr>
              <a:t>cảnh</a:t>
            </a:r>
            <a:r>
              <a:rPr lang="en-US" sz="3000" b="1" dirty="0">
                <a:solidFill>
                  <a:schemeClr val="bg2">
                    <a:lumMod val="5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solidFill>
                  <a:schemeClr val="bg2">
                    <a:lumMod val="50000"/>
                  </a:schemeClr>
                </a:solidFill>
                <a:effectLst/>
                <a:latin typeface="Abadi" panose="020B0604020104020204" pitchFamily="34" charset="0"/>
                <a:ea typeface="Calibri" panose="020F0502020204030204" pitchFamily="34" charset="0"/>
                <a:cs typeface="Times New Roman" panose="02020603050405020304" pitchFamily="18" charset="0"/>
              </a:rPr>
              <a:t>sống</a:t>
            </a:r>
            <a:r>
              <a:rPr lang="en-US" sz="3000" b="1" dirty="0">
                <a:solidFill>
                  <a:schemeClr val="bg2">
                    <a:lumMod val="50000"/>
                  </a:schemeClr>
                </a:solidFill>
                <a:effectLst/>
                <a:latin typeface="Abadi" panose="020B0604020104020204" pitchFamily="34" charset="0"/>
                <a:ea typeface="Calibri" panose="020F0502020204030204" pitchFamily="34" charset="0"/>
                <a:cs typeface="Times New Roman" panose="02020603050405020304" pitchFamily="18" charset="0"/>
              </a:rPr>
              <a:t>:</a:t>
            </a:r>
            <a:endParaRPr lang="en-US" sz="3000" dirty="0">
              <a:solidFill>
                <a:schemeClr val="bg2">
                  <a:lumMod val="50000"/>
                </a:schemeClr>
              </a:solidFill>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Sống trong một cái hang, dưới chân cao điểm, giữa một vùng trọng điểm trên đường Trường Sơn</a:t>
            </a:r>
            <a:endParaRPr lang="en-US" sz="3000" dirty="0">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Con đường bị đánh lở loét, hai bên đường không có lá xanh, thân cây bị tước khô cháy, đất bốc khói, không khí bàng hoàng, máy bay </a:t>
            </a:r>
            <a:r>
              <a:rPr lang="en-US" sz="3000" dirty="0" err="1">
                <a:effectLst/>
                <a:latin typeface="Abadi" panose="020B0604020104020204" pitchFamily="34" charset="0"/>
                <a:ea typeface="Calibri" panose="020F0502020204030204" pitchFamily="34" charset="0"/>
                <a:cs typeface="Times New Roman" panose="02020603050405020304" pitchFamily="18" charset="0"/>
              </a:rPr>
              <a:t>ầm</a:t>
            </a:r>
            <a:r>
              <a:rPr lang="en-US" sz="3000" dirty="0">
                <a:effectLst/>
                <a:latin typeface="Abadi" panose="020B0604020104020204" pitchFamily="34" charset="0"/>
                <a:ea typeface="Calibri" panose="020F0502020204030204" pitchFamily="34" charset="0"/>
                <a:cs typeface="Times New Roman" panose="02020603050405020304" pitchFamily="18" charset="0"/>
              </a:rPr>
              <a:t> ì</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 xa dần</a:t>
            </a:r>
            <a:endParaRPr lang="en-US" sz="3000" dirty="0">
              <a:effectLst/>
              <a:latin typeface="Abadi" panose="020B060402010402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SG" sz="3000" dirty="0">
                <a:effectLst/>
                <a:latin typeface="Abadi" panose="020B0604020104020204" pitchFamily="34" charset="0"/>
                <a:ea typeface="Calibri" panose="020F0502020204030204" pitchFamily="34" charset="0"/>
                <a:cs typeface="Times New Roman" panose="02020603050405020304" pitchFamily="18" charset="0"/>
                <a:sym typeface="Wingdings" panose="05000000000000000000" pitchFamily="2" charset="2"/>
              </a:rPr>
              <a:t></a:t>
            </a:r>
            <a:r>
              <a:rPr lang="en-SG" sz="3000" b="1" dirty="0">
                <a:effectLst/>
                <a:latin typeface="Abadi" panose="020B0604020104020204" pitchFamily="34" charset="0"/>
                <a:ea typeface="Calibri" panose="020F0502020204030204" pitchFamily="34" charset="0"/>
                <a:cs typeface="Times New Roman" panose="02020603050405020304" pitchFamily="18" charset="0"/>
              </a:rPr>
              <a:t> </a:t>
            </a:r>
            <a:r>
              <a:rPr lang="en-SG" sz="3000" b="1" dirty="0" err="1">
                <a:effectLst/>
                <a:latin typeface="Abadi" panose="020B0604020104020204" pitchFamily="34" charset="0"/>
                <a:ea typeface="Calibri" panose="020F0502020204030204" pitchFamily="34" charset="0"/>
                <a:cs typeface="Times New Roman" panose="02020603050405020304" pitchFamily="18" charset="0"/>
              </a:rPr>
              <a:t>Nguy</a:t>
            </a:r>
            <a:r>
              <a:rPr lang="en-SG" sz="3000" b="1" dirty="0">
                <a:effectLst/>
                <a:latin typeface="Abadi" panose="020B0604020104020204" pitchFamily="34" charset="0"/>
                <a:ea typeface="Calibri" panose="020F0502020204030204" pitchFamily="34" charset="0"/>
                <a:cs typeface="Times New Roman" panose="02020603050405020304" pitchFamily="18" charset="0"/>
              </a:rPr>
              <a:t> </a:t>
            </a:r>
            <a:r>
              <a:rPr lang="en-SG" sz="3000" b="1" dirty="0" err="1">
                <a:effectLst/>
                <a:latin typeface="Abadi" panose="020B0604020104020204" pitchFamily="34" charset="0"/>
                <a:ea typeface="Calibri" panose="020F0502020204030204" pitchFamily="34" charset="0"/>
                <a:cs typeface="Times New Roman" panose="02020603050405020304" pitchFamily="18" charset="0"/>
              </a:rPr>
              <a:t>hiểm</a:t>
            </a:r>
            <a:r>
              <a:rPr lang="en-SG" sz="3000" b="1" dirty="0">
                <a:effectLst/>
                <a:latin typeface="Abadi" panose="020B0604020104020204" pitchFamily="34" charset="0"/>
                <a:ea typeface="Calibri" panose="020F0502020204030204" pitchFamily="34" charset="0"/>
                <a:cs typeface="Times New Roman" panose="02020603050405020304" pitchFamily="18" charset="0"/>
              </a:rPr>
              <a:t>, </a:t>
            </a:r>
            <a:r>
              <a:rPr lang="en-SG" sz="3000" b="1" dirty="0" err="1">
                <a:effectLst/>
                <a:latin typeface="Abadi" panose="020B0604020104020204" pitchFamily="34" charset="0"/>
                <a:ea typeface="Calibri" panose="020F0502020204030204" pitchFamily="34" charset="0"/>
                <a:cs typeface="Times New Roman" panose="02020603050405020304" pitchFamily="18" charset="0"/>
              </a:rPr>
              <a:t>ác</a:t>
            </a:r>
            <a:r>
              <a:rPr lang="en-SG" sz="3000" b="1" dirty="0">
                <a:effectLst/>
                <a:latin typeface="Abadi" panose="020B0604020104020204" pitchFamily="34" charset="0"/>
                <a:ea typeface="Calibri" panose="020F0502020204030204" pitchFamily="34" charset="0"/>
                <a:cs typeface="Times New Roman" panose="02020603050405020304" pitchFamily="18" charset="0"/>
              </a:rPr>
              <a:t> </a:t>
            </a:r>
            <a:r>
              <a:rPr lang="en-SG" sz="3000" b="1" dirty="0" err="1">
                <a:effectLst/>
                <a:latin typeface="Abadi" panose="020B0604020104020204" pitchFamily="34" charset="0"/>
                <a:ea typeface="Calibri" panose="020F0502020204030204" pitchFamily="34" charset="0"/>
                <a:cs typeface="Times New Roman" panose="02020603050405020304" pitchFamily="18" charset="0"/>
              </a:rPr>
              <a:t>liệt</a:t>
            </a:r>
            <a:r>
              <a:rPr lang="en-SG" sz="3000" b="1" dirty="0">
                <a:effectLst/>
                <a:latin typeface="Abadi" panose="020B0604020104020204" pitchFamily="34" charset="0"/>
                <a:ea typeface="Calibri" panose="020F0502020204030204" pitchFamily="34" charset="0"/>
                <a:cs typeface="Times New Roman" panose="02020603050405020304" pitchFamily="18" charset="0"/>
              </a:rPr>
              <a:t>, </a:t>
            </a:r>
            <a:r>
              <a:rPr lang="en-SG" sz="3000" b="1" dirty="0" err="1">
                <a:effectLst/>
                <a:latin typeface="Abadi" panose="020B0604020104020204" pitchFamily="34" charset="0"/>
                <a:ea typeface="Calibri" panose="020F0502020204030204" pitchFamily="34" charset="0"/>
                <a:cs typeface="Times New Roman" panose="02020603050405020304" pitchFamily="18" charset="0"/>
              </a:rPr>
              <a:t>khó</a:t>
            </a:r>
            <a:r>
              <a:rPr lang="en-SG" sz="3000" b="1" dirty="0">
                <a:effectLst/>
                <a:latin typeface="Abadi" panose="020B0604020104020204" pitchFamily="34" charset="0"/>
                <a:ea typeface="Calibri" panose="020F0502020204030204" pitchFamily="34" charset="0"/>
                <a:cs typeface="Times New Roman" panose="02020603050405020304" pitchFamily="18" charset="0"/>
              </a:rPr>
              <a:t> </a:t>
            </a:r>
            <a:r>
              <a:rPr lang="en-SG" sz="3000" b="1" dirty="0" err="1">
                <a:effectLst/>
                <a:latin typeface="Abadi" panose="020B0604020104020204" pitchFamily="34" charset="0"/>
                <a:ea typeface="Calibri" panose="020F0502020204030204" pitchFamily="34" charset="0"/>
                <a:cs typeface="Times New Roman" panose="02020603050405020304" pitchFamily="18" charset="0"/>
              </a:rPr>
              <a:t>khăn</a:t>
            </a:r>
            <a:endParaRPr lang="en-US" sz="3000" dirty="0">
              <a:effectLst/>
              <a:latin typeface="Abadi" panose="020B060402010402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pPr>
            <a:r>
              <a:rPr lang="en-SG" sz="3000" b="1" dirty="0">
                <a:solidFill>
                  <a:schemeClr val="bg2">
                    <a:lumMod val="5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SG" sz="3000" b="1" dirty="0" err="1">
                <a:solidFill>
                  <a:schemeClr val="bg2">
                    <a:lumMod val="50000"/>
                  </a:schemeClr>
                </a:solidFill>
                <a:effectLst/>
                <a:latin typeface="Abadi" panose="020B0604020104020204" pitchFamily="34" charset="0"/>
                <a:ea typeface="Calibri" panose="020F0502020204030204" pitchFamily="34" charset="0"/>
                <a:cs typeface="Times New Roman" panose="02020603050405020304" pitchFamily="18" charset="0"/>
              </a:rPr>
              <a:t>Công</a:t>
            </a:r>
            <a:r>
              <a:rPr lang="en-SG" sz="3000" b="1" dirty="0">
                <a:solidFill>
                  <a:schemeClr val="bg2">
                    <a:lumMod val="50000"/>
                  </a:schemeClr>
                </a:solidFill>
                <a:effectLst/>
                <a:latin typeface="Abadi" panose="020B0604020104020204" pitchFamily="34" charset="0"/>
                <a:ea typeface="Calibri" panose="020F0502020204030204" pitchFamily="34" charset="0"/>
                <a:cs typeface="Times New Roman" panose="02020603050405020304" pitchFamily="18" charset="0"/>
              </a:rPr>
              <a:t> </a:t>
            </a:r>
            <a:r>
              <a:rPr lang="en-SG" sz="3000" b="1" dirty="0" err="1">
                <a:solidFill>
                  <a:schemeClr val="bg2">
                    <a:lumMod val="50000"/>
                  </a:schemeClr>
                </a:solidFill>
                <a:effectLst/>
                <a:latin typeface="Abadi" panose="020B0604020104020204" pitchFamily="34" charset="0"/>
                <a:ea typeface="Calibri" panose="020F0502020204030204" pitchFamily="34" charset="0"/>
                <a:cs typeface="Times New Roman" panose="02020603050405020304" pitchFamily="18" charset="0"/>
              </a:rPr>
              <a:t>việc</a:t>
            </a:r>
            <a:r>
              <a:rPr lang="en-SG" sz="3000" b="1" dirty="0">
                <a:solidFill>
                  <a:schemeClr val="bg2">
                    <a:lumMod val="50000"/>
                  </a:schemeClr>
                </a:solidFill>
                <a:effectLst/>
                <a:latin typeface="Abadi" panose="020B0604020104020204" pitchFamily="34" charset="0"/>
                <a:ea typeface="Calibri" panose="020F0502020204030204" pitchFamily="34" charset="0"/>
                <a:cs typeface="Times New Roman" panose="02020603050405020304" pitchFamily="18" charset="0"/>
              </a:rPr>
              <a:t>:</a:t>
            </a:r>
            <a:endParaRPr lang="en-US" sz="3000" dirty="0">
              <a:solidFill>
                <a:schemeClr val="bg2">
                  <a:lumMod val="50000"/>
                </a:schemeClr>
              </a:solidFill>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Chạy trên cao điểm giữa ban ngày, phơi mình giữa vùng trọng điểm</a:t>
            </a:r>
            <a:endParaRPr lang="en-US" sz="3000" dirty="0">
              <a:effectLst/>
              <a:latin typeface="Abadi" panose="020B06040201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000" dirty="0">
                <a:effectLst/>
                <a:latin typeface="Abadi" panose="020B0604020104020204" pitchFamily="34" charset="0"/>
                <a:ea typeface="Calibri" panose="020F0502020204030204" pitchFamily="34" charset="0"/>
                <a:cs typeface="Times New Roman" panose="02020603050405020304" pitchFamily="18" charset="0"/>
              </a:rPr>
              <a:t>- </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Quan sát máy bay ném bom, đo khối lượng đất đá, đếm bom chưa nổ, khi cần thì phá bom</a:t>
            </a:r>
            <a:endParaRPr lang="en-US" sz="3000" dirty="0">
              <a:effectLst/>
              <a:latin typeface="Abadi" panose="020B06040201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phá</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bom</a:t>
            </a:r>
            <a:r>
              <a:rPr lang="en-US" sz="3000" dirty="0">
                <a:latin typeface="Times New Roman" panose="02020603050405020304" pitchFamily="18" charset="0"/>
                <a:ea typeface="Calibri" panose="020F0502020204030204" pitchFamily="34" charset="0"/>
                <a:cs typeface="Times New Roman" panose="02020603050405020304" pitchFamily="18" charset="0"/>
              </a:rPr>
              <a:t> 5 </a:t>
            </a:r>
            <a:r>
              <a:rPr lang="en-US" sz="3000" dirty="0" err="1">
                <a:latin typeface="Times New Roman" panose="02020603050405020304" pitchFamily="18" charset="0"/>
                <a:ea typeface="Calibri" panose="020F0502020204030204" pitchFamily="34" charset="0"/>
                <a:cs typeface="Times New Roman" panose="02020603050405020304" pitchFamily="18" charset="0"/>
              </a:rPr>
              <a:t>lần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ít</a:t>
            </a:r>
            <a:r>
              <a:rPr lang="en-US" sz="3000" dirty="0">
                <a:latin typeface="Times New Roman" panose="02020603050405020304" pitchFamily="18" charset="0"/>
                <a:ea typeface="Calibri" panose="020F0502020204030204" pitchFamily="34" charset="0"/>
                <a:cs typeface="Times New Roman" panose="02020603050405020304" pitchFamily="18" charset="0"/>
              </a:rPr>
              <a:t>: 3 </a:t>
            </a:r>
            <a:r>
              <a:rPr lang="en-US" sz="3000" dirty="0" err="1">
                <a:latin typeface="Times New Roman" panose="02020603050405020304" pitchFamily="18" charset="0"/>
                <a:ea typeface="Calibri" panose="020F0502020204030204" pitchFamily="34" charset="0"/>
                <a:cs typeface="Times New Roman" panose="02020603050405020304" pitchFamily="18" charset="0"/>
              </a:rPr>
              <a:t>lần</a:t>
            </a:r>
            <a:endParaRPr lang="en-US" sz="3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3000" b="1" dirty="0">
                <a:effectLst/>
                <a:latin typeface="Abadi" panose="020B060402010402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3000" b="1" dirty="0">
                <a:effectLst/>
                <a:latin typeface="Abadi" panose="020B0604020104020204" pitchFamily="34" charset="0"/>
                <a:ea typeface="Calibri" panose="020F0502020204030204" pitchFamily="34" charset="0"/>
                <a:cs typeface="Times New Roman" panose="02020603050405020304" pitchFamily="18" charset="0"/>
              </a:rPr>
              <a:t> </a:t>
            </a:r>
            <a:r>
              <a:rPr lang="en-US" sz="3000" b="1" dirty="0" err="1">
                <a:latin typeface="Abadi" panose="020B0604020104020204" pitchFamily="34" charset="0"/>
                <a:ea typeface="Calibri" panose="020F0502020204030204" pitchFamily="34" charset="0"/>
                <a:cs typeface="Times New Roman" panose="02020603050405020304" pitchFamily="18" charset="0"/>
              </a:rPr>
              <a:t>Khó</a:t>
            </a:r>
            <a:r>
              <a:rPr lang="en-US" sz="3000" b="1" dirty="0">
                <a:latin typeface="Abadi" panose="020B0604020104020204" pitchFamily="34" charset="0"/>
                <a:ea typeface="Calibri" panose="020F0502020204030204" pitchFamily="34" charset="0"/>
                <a:cs typeface="Times New Roman" panose="02020603050405020304" pitchFamily="18" charset="0"/>
              </a:rPr>
              <a:t> </a:t>
            </a:r>
            <a:r>
              <a:rPr lang="en-US" sz="3000" b="1" dirty="0" err="1">
                <a:latin typeface="Abadi" panose="020B0604020104020204" pitchFamily="34" charset="0"/>
                <a:ea typeface="Calibri" panose="020F0502020204030204" pitchFamily="34" charset="0"/>
                <a:cs typeface="Times New Roman" panose="02020603050405020304" pitchFamily="18" charset="0"/>
              </a:rPr>
              <a:t>khăn</a:t>
            </a:r>
            <a:r>
              <a:rPr lang="en-US" sz="3000" b="1" dirty="0">
                <a:latin typeface="Abadi" panose="020B0604020104020204" pitchFamily="34" charset="0"/>
                <a:ea typeface="Calibri" panose="020F0502020204030204" pitchFamily="34" charset="0"/>
                <a:cs typeface="Times New Roman" panose="02020603050405020304" pitchFamily="18" charset="0"/>
              </a:rPr>
              <a:t>, </a:t>
            </a:r>
            <a:r>
              <a:rPr lang="en-US" sz="3000" b="1" dirty="0" err="1">
                <a:latin typeface="Abadi" panose="020B0604020104020204" pitchFamily="34" charset="0"/>
                <a:ea typeface="Calibri" panose="020F0502020204030204" pitchFamily="34" charset="0"/>
                <a:cs typeface="Times New Roman" panose="02020603050405020304" pitchFamily="18" charset="0"/>
              </a:rPr>
              <a:t>gian</a:t>
            </a:r>
            <a:r>
              <a:rPr lang="en-US" sz="3000" b="1" dirty="0">
                <a:latin typeface="Abadi" panose="020B0604020104020204" pitchFamily="34" charset="0"/>
                <a:ea typeface="Calibri" panose="020F0502020204030204" pitchFamily="34" charset="0"/>
                <a:cs typeface="Times New Roman" panose="02020603050405020304" pitchFamily="18" charset="0"/>
              </a:rPr>
              <a:t> </a:t>
            </a:r>
            <a:r>
              <a:rPr lang="en-US" sz="3000" b="1" dirty="0" err="1">
                <a:latin typeface="Abadi" panose="020B0604020104020204" pitchFamily="34" charset="0"/>
                <a:ea typeface="Calibri" panose="020F0502020204030204" pitchFamily="34" charset="0"/>
                <a:cs typeface="Times New Roman" panose="02020603050405020304" pitchFamily="18" charset="0"/>
              </a:rPr>
              <a:t>khổ</a:t>
            </a:r>
            <a:r>
              <a:rPr lang="en-US" sz="3000" b="1" dirty="0">
                <a:latin typeface="Abadi" panose="020B0604020104020204" pitchFamily="34" charset="0"/>
                <a:ea typeface="Calibri" panose="020F0502020204030204" pitchFamily="34" charset="0"/>
                <a:cs typeface="Times New Roman" panose="02020603050405020304" pitchFamily="18" charset="0"/>
              </a:rPr>
              <a:t> </a:t>
            </a:r>
            <a:r>
              <a:rPr lang="en-US" sz="3000" b="1" dirty="0" err="1">
                <a:latin typeface="Abadi" panose="020B0604020104020204" pitchFamily="34" charset="0"/>
                <a:ea typeface="Calibri" panose="020F0502020204030204" pitchFamily="34" charset="0"/>
                <a:cs typeface="Times New Roman" panose="02020603050405020304" pitchFamily="18" charset="0"/>
              </a:rPr>
              <a:t>đối</a:t>
            </a:r>
            <a:r>
              <a:rPr lang="en-US" sz="3000" b="1" dirty="0">
                <a:latin typeface="Abadi" panose="020B0604020104020204" pitchFamily="34" charset="0"/>
                <a:ea typeface="Calibri" panose="020F0502020204030204" pitchFamily="34" charset="0"/>
                <a:cs typeface="Times New Roman" panose="02020603050405020304" pitchFamily="18" charset="0"/>
              </a:rPr>
              <a:t> </a:t>
            </a:r>
            <a:r>
              <a:rPr lang="en-US" sz="3000" b="1" dirty="0" err="1">
                <a:latin typeface="Abadi" panose="020B0604020104020204" pitchFamily="34" charset="0"/>
                <a:ea typeface="Calibri" panose="020F0502020204030204" pitchFamily="34" charset="0"/>
                <a:cs typeface="Times New Roman" panose="02020603050405020304" pitchFamily="18" charset="0"/>
              </a:rPr>
              <a:t>mặt</a:t>
            </a:r>
            <a:r>
              <a:rPr lang="en-US" sz="3000" b="1" dirty="0">
                <a:latin typeface="Abadi" panose="020B0604020104020204" pitchFamily="34" charset="0"/>
                <a:ea typeface="Calibri" panose="020F0502020204030204" pitchFamily="34" charset="0"/>
                <a:cs typeface="Times New Roman" panose="02020603050405020304" pitchFamily="18" charset="0"/>
              </a:rPr>
              <a:t> </a:t>
            </a:r>
            <a:r>
              <a:rPr lang="en-US" sz="3000" b="1" dirty="0" err="1">
                <a:latin typeface="Abadi" panose="020B0604020104020204" pitchFamily="34" charset="0"/>
                <a:ea typeface="Calibri" panose="020F0502020204030204" pitchFamily="34" charset="0"/>
                <a:cs typeface="Times New Roman" panose="02020603050405020304" pitchFamily="18" charset="0"/>
              </a:rPr>
              <a:t>với</a:t>
            </a:r>
            <a:r>
              <a:rPr lang="en-US" sz="3000" b="1" dirty="0">
                <a:latin typeface="Abadi" panose="020B0604020104020204" pitchFamily="34" charset="0"/>
                <a:ea typeface="Calibri" panose="020F0502020204030204" pitchFamily="34" charset="0"/>
                <a:cs typeface="Times New Roman" panose="02020603050405020304" pitchFamily="18" charset="0"/>
              </a:rPr>
              <a:t> </a:t>
            </a:r>
            <a:r>
              <a:rPr lang="en-US" sz="3000" b="1" dirty="0" err="1">
                <a:latin typeface="Abadi" panose="020B0604020104020204" pitchFamily="34" charset="0"/>
                <a:ea typeface="Calibri" panose="020F0502020204030204" pitchFamily="34" charset="0"/>
                <a:cs typeface="Times New Roman" panose="02020603050405020304" pitchFamily="18" charset="0"/>
              </a:rPr>
              <a:t>cái</a:t>
            </a:r>
            <a:r>
              <a:rPr lang="en-US" sz="3000" b="1" dirty="0">
                <a:latin typeface="Abadi" panose="020B0604020104020204" pitchFamily="34" charset="0"/>
                <a:ea typeface="Calibri" panose="020F0502020204030204" pitchFamily="34" charset="0"/>
                <a:cs typeface="Times New Roman" panose="02020603050405020304" pitchFamily="18" charset="0"/>
              </a:rPr>
              <a:t> </a:t>
            </a:r>
            <a:r>
              <a:rPr lang="en-US" sz="3000" b="1" dirty="0" err="1">
                <a:latin typeface="Abadi" panose="020B0604020104020204" pitchFamily="34" charset="0"/>
                <a:ea typeface="Calibri" panose="020F0502020204030204" pitchFamily="34" charset="0"/>
                <a:cs typeface="Times New Roman" panose="02020603050405020304" pitchFamily="18" charset="0"/>
              </a:rPr>
              <a:t>chết</a:t>
            </a:r>
            <a:endParaRPr lang="en-US" sz="3000" b="1" dirty="0">
              <a:effectLst/>
              <a:latin typeface="Abadi" panose="020B06040201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9472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circle(in)">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heel(1)">
                                      <p:cBhvr>
                                        <p:cTn id="27" dur="2000"/>
                                        <p:tgtEl>
                                          <p:spTgt spid="6">
                                            <p:txEl>
                                              <p:pRg st="1" end="1"/>
                                            </p:txEl>
                                          </p:spTgt>
                                        </p:tgtEl>
                                      </p:cBhvr>
                                    </p:animEffect>
                                  </p:childTnLst>
                                </p:cTn>
                              </p:par>
                              <p:par>
                                <p:cTn id="28" presetID="21" presetClass="entr" presetSubtype="1" fill="hold" nodeType="with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heel(1)">
                                      <p:cBhvr>
                                        <p:cTn id="30" dur="2000"/>
                                        <p:tgtEl>
                                          <p:spTgt spid="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down)">
                                      <p:cBhvr>
                                        <p:cTn id="35" dur="580">
                                          <p:stCondLst>
                                            <p:cond delay="0"/>
                                          </p:stCondLst>
                                        </p:cTn>
                                        <p:tgtEl>
                                          <p:spTgt spid="6">
                                            <p:txEl>
                                              <p:pRg st="3" end="3"/>
                                            </p:txEl>
                                          </p:spTgt>
                                        </p:tgtEl>
                                      </p:cBhvr>
                                    </p:animEffect>
                                    <p:anim calcmode="lin" valueType="num">
                                      <p:cBhvr>
                                        <p:cTn id="36" dur="1822" tmFilter="0,0; 0.14,0.36; 0.43,0.73; 0.71,0.91; 1.0,1.0">
                                          <p:stCondLst>
                                            <p:cond delay="0"/>
                                          </p:stCondLst>
                                        </p:cTn>
                                        <p:tgtEl>
                                          <p:spTgt spid="6">
                                            <p:txEl>
                                              <p:pRg st="3" end="3"/>
                                            </p:txEl>
                                          </p:spTgt>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6">
                                            <p:txEl>
                                              <p:pRg st="3" end="3"/>
                                            </p:txEl>
                                          </p:spTgt>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6">
                                            <p:txEl>
                                              <p:pRg st="3" end="3"/>
                                            </p:txEl>
                                          </p:spTgt>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6">
                                            <p:txEl>
                                              <p:pRg st="3" end="3"/>
                                            </p:txEl>
                                          </p:spTgt>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6">
                                            <p:txEl>
                                              <p:pRg st="3" end="3"/>
                                            </p:txEl>
                                          </p:spTgt>
                                        </p:tgtEl>
                                        <p:attrNameLst>
                                          <p:attrName>ppt_y</p:attrName>
                                        </p:attrNameLst>
                                      </p:cBhvr>
                                      <p:tavLst>
                                        <p:tav tm="0" fmla="#ppt_y-sin(pi*$)/81">
                                          <p:val>
                                            <p:fltVal val="0"/>
                                          </p:val>
                                        </p:tav>
                                        <p:tav tm="100000">
                                          <p:val>
                                            <p:fltVal val="1"/>
                                          </p:val>
                                        </p:tav>
                                      </p:tavLst>
                                    </p:anim>
                                    <p:animScale>
                                      <p:cBhvr>
                                        <p:cTn id="41" dur="26">
                                          <p:stCondLst>
                                            <p:cond delay="650"/>
                                          </p:stCondLst>
                                        </p:cTn>
                                        <p:tgtEl>
                                          <p:spTgt spid="6">
                                            <p:txEl>
                                              <p:pRg st="3" end="3"/>
                                            </p:txEl>
                                          </p:spTgt>
                                        </p:tgtEl>
                                      </p:cBhvr>
                                      <p:to x="100000" y="60000"/>
                                    </p:animScale>
                                    <p:animScale>
                                      <p:cBhvr>
                                        <p:cTn id="42" dur="166" decel="50000">
                                          <p:stCondLst>
                                            <p:cond delay="676"/>
                                          </p:stCondLst>
                                        </p:cTn>
                                        <p:tgtEl>
                                          <p:spTgt spid="6">
                                            <p:txEl>
                                              <p:pRg st="3" end="3"/>
                                            </p:txEl>
                                          </p:spTgt>
                                        </p:tgtEl>
                                      </p:cBhvr>
                                      <p:to x="100000" y="100000"/>
                                    </p:animScale>
                                    <p:animScale>
                                      <p:cBhvr>
                                        <p:cTn id="43" dur="26">
                                          <p:stCondLst>
                                            <p:cond delay="1312"/>
                                          </p:stCondLst>
                                        </p:cTn>
                                        <p:tgtEl>
                                          <p:spTgt spid="6">
                                            <p:txEl>
                                              <p:pRg st="3" end="3"/>
                                            </p:txEl>
                                          </p:spTgt>
                                        </p:tgtEl>
                                      </p:cBhvr>
                                      <p:to x="100000" y="80000"/>
                                    </p:animScale>
                                    <p:animScale>
                                      <p:cBhvr>
                                        <p:cTn id="44" dur="166" decel="50000">
                                          <p:stCondLst>
                                            <p:cond delay="1338"/>
                                          </p:stCondLst>
                                        </p:cTn>
                                        <p:tgtEl>
                                          <p:spTgt spid="6">
                                            <p:txEl>
                                              <p:pRg st="3" end="3"/>
                                            </p:txEl>
                                          </p:spTgt>
                                        </p:tgtEl>
                                      </p:cBhvr>
                                      <p:to x="100000" y="100000"/>
                                    </p:animScale>
                                    <p:animScale>
                                      <p:cBhvr>
                                        <p:cTn id="45" dur="26">
                                          <p:stCondLst>
                                            <p:cond delay="1642"/>
                                          </p:stCondLst>
                                        </p:cTn>
                                        <p:tgtEl>
                                          <p:spTgt spid="6">
                                            <p:txEl>
                                              <p:pRg st="3" end="3"/>
                                            </p:txEl>
                                          </p:spTgt>
                                        </p:tgtEl>
                                      </p:cBhvr>
                                      <p:to x="100000" y="90000"/>
                                    </p:animScale>
                                    <p:animScale>
                                      <p:cBhvr>
                                        <p:cTn id="46" dur="166" decel="50000">
                                          <p:stCondLst>
                                            <p:cond delay="1668"/>
                                          </p:stCondLst>
                                        </p:cTn>
                                        <p:tgtEl>
                                          <p:spTgt spid="6">
                                            <p:txEl>
                                              <p:pRg st="3" end="3"/>
                                            </p:txEl>
                                          </p:spTgt>
                                        </p:tgtEl>
                                      </p:cBhvr>
                                      <p:to x="100000" y="100000"/>
                                    </p:animScale>
                                    <p:animScale>
                                      <p:cBhvr>
                                        <p:cTn id="47" dur="26">
                                          <p:stCondLst>
                                            <p:cond delay="1808"/>
                                          </p:stCondLst>
                                        </p:cTn>
                                        <p:tgtEl>
                                          <p:spTgt spid="6">
                                            <p:txEl>
                                              <p:pRg st="3" end="3"/>
                                            </p:txEl>
                                          </p:spTgt>
                                        </p:tgtEl>
                                      </p:cBhvr>
                                      <p:to x="100000" y="95000"/>
                                    </p:animScale>
                                    <p:animScale>
                                      <p:cBhvr>
                                        <p:cTn id="48" dur="166" decel="50000">
                                          <p:stCondLst>
                                            <p:cond delay="1834"/>
                                          </p:stCondLst>
                                        </p:cTn>
                                        <p:tgtEl>
                                          <p:spTgt spid="6">
                                            <p:txEl>
                                              <p:pRg st="3" end="3"/>
                                            </p:txEl>
                                          </p:spTgt>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
                                            <p:txEl>
                                              <p:pRg st="4" end="4"/>
                                            </p:txEl>
                                          </p:spTgt>
                                        </p:tgtEl>
                                        <p:attrNameLst>
                                          <p:attrName>style.visibility</p:attrName>
                                        </p:attrNameLst>
                                      </p:cBhvr>
                                      <p:to>
                                        <p:strVal val="visible"/>
                                      </p:to>
                                    </p:set>
                                    <p:anim calcmode="lin" valueType="num">
                                      <p:cBhvr additive="base">
                                        <p:cTn id="5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6">
                                            <p:txEl>
                                              <p:pRg st="5" end="5"/>
                                            </p:txEl>
                                          </p:spTgt>
                                        </p:tgtEl>
                                        <p:attrNameLst>
                                          <p:attrName>style.visibility</p:attrName>
                                        </p:attrNameLst>
                                      </p:cBhvr>
                                      <p:to>
                                        <p:strVal val="visible"/>
                                      </p:to>
                                    </p:set>
                                    <p:animEffect transition="in" filter="fade">
                                      <p:cBhvr>
                                        <p:cTn id="59" dur="500"/>
                                        <p:tgtEl>
                                          <p:spTgt spid="6">
                                            <p:txEl>
                                              <p:pRg st="5" end="5"/>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6">
                                            <p:txEl>
                                              <p:pRg st="6" end="6"/>
                                            </p:txEl>
                                          </p:spTgt>
                                        </p:tgtEl>
                                        <p:attrNameLst>
                                          <p:attrName>style.visibility</p:attrName>
                                        </p:attrNameLst>
                                      </p:cBhvr>
                                      <p:to>
                                        <p:strVal val="visible"/>
                                      </p:to>
                                    </p:set>
                                    <p:animEffect transition="in" filter="fade">
                                      <p:cBhvr>
                                        <p:cTn id="62" dur="500"/>
                                        <p:tgtEl>
                                          <p:spTgt spid="6">
                                            <p:txEl>
                                              <p:pRg st="6" end="6"/>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6">
                                            <p:txEl>
                                              <p:pRg st="7" end="7"/>
                                            </p:txEl>
                                          </p:spTgt>
                                        </p:tgtEl>
                                        <p:attrNameLst>
                                          <p:attrName>style.visibility</p:attrName>
                                        </p:attrNameLst>
                                      </p:cBhvr>
                                      <p:to>
                                        <p:strVal val="visible"/>
                                      </p:to>
                                    </p:set>
                                    <p:animEffect transition="in" filter="fade">
                                      <p:cBhvr>
                                        <p:cTn id="65" dur="500"/>
                                        <p:tgtEl>
                                          <p:spTgt spid="6">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6" presetClass="entr" presetSubtype="0" fill="hold" nodeType="clickEffect">
                                  <p:stCondLst>
                                    <p:cond delay="0"/>
                                  </p:stCondLst>
                                  <p:childTnLst>
                                    <p:set>
                                      <p:cBhvr>
                                        <p:cTn id="69" dur="1" fill="hold">
                                          <p:stCondLst>
                                            <p:cond delay="0"/>
                                          </p:stCondLst>
                                        </p:cTn>
                                        <p:tgtEl>
                                          <p:spTgt spid="6">
                                            <p:txEl>
                                              <p:pRg st="8" end="8"/>
                                            </p:txEl>
                                          </p:spTgt>
                                        </p:tgtEl>
                                        <p:attrNameLst>
                                          <p:attrName>style.visibility</p:attrName>
                                        </p:attrNameLst>
                                      </p:cBhvr>
                                      <p:to>
                                        <p:strVal val="visible"/>
                                      </p:to>
                                    </p:set>
                                    <p:animEffect transition="in" filter="wipe(down)">
                                      <p:cBhvr>
                                        <p:cTn id="70" dur="580">
                                          <p:stCondLst>
                                            <p:cond delay="0"/>
                                          </p:stCondLst>
                                        </p:cTn>
                                        <p:tgtEl>
                                          <p:spTgt spid="6">
                                            <p:txEl>
                                              <p:pRg st="8" end="8"/>
                                            </p:txEl>
                                          </p:spTgt>
                                        </p:tgtEl>
                                      </p:cBhvr>
                                    </p:animEffect>
                                    <p:anim calcmode="lin" valueType="num">
                                      <p:cBhvr>
                                        <p:cTn id="71" dur="1822" tmFilter="0,0; 0.14,0.36; 0.43,0.73; 0.71,0.91; 1.0,1.0">
                                          <p:stCondLst>
                                            <p:cond delay="0"/>
                                          </p:stCondLst>
                                        </p:cTn>
                                        <p:tgtEl>
                                          <p:spTgt spid="6">
                                            <p:txEl>
                                              <p:pRg st="8" end="8"/>
                                            </p:txEl>
                                          </p:spTgt>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6">
                                            <p:txEl>
                                              <p:pRg st="8" end="8"/>
                                            </p:txEl>
                                          </p:spTgt>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6">
                                            <p:txEl>
                                              <p:pRg st="8" end="8"/>
                                            </p:txEl>
                                          </p:spTgt>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6">
                                            <p:txEl>
                                              <p:pRg st="8" end="8"/>
                                            </p:txEl>
                                          </p:spTgt>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6">
                                            <p:txEl>
                                              <p:pRg st="8" end="8"/>
                                            </p:txEl>
                                          </p:spTgt>
                                        </p:tgtEl>
                                        <p:attrNameLst>
                                          <p:attrName>ppt_y</p:attrName>
                                        </p:attrNameLst>
                                      </p:cBhvr>
                                      <p:tavLst>
                                        <p:tav tm="0" fmla="#ppt_y-sin(pi*$)/81">
                                          <p:val>
                                            <p:fltVal val="0"/>
                                          </p:val>
                                        </p:tav>
                                        <p:tav tm="100000">
                                          <p:val>
                                            <p:fltVal val="1"/>
                                          </p:val>
                                        </p:tav>
                                      </p:tavLst>
                                    </p:anim>
                                    <p:animScale>
                                      <p:cBhvr>
                                        <p:cTn id="76" dur="26">
                                          <p:stCondLst>
                                            <p:cond delay="650"/>
                                          </p:stCondLst>
                                        </p:cTn>
                                        <p:tgtEl>
                                          <p:spTgt spid="6">
                                            <p:txEl>
                                              <p:pRg st="8" end="8"/>
                                            </p:txEl>
                                          </p:spTgt>
                                        </p:tgtEl>
                                      </p:cBhvr>
                                      <p:to x="100000" y="60000"/>
                                    </p:animScale>
                                    <p:animScale>
                                      <p:cBhvr>
                                        <p:cTn id="77" dur="166" decel="50000">
                                          <p:stCondLst>
                                            <p:cond delay="676"/>
                                          </p:stCondLst>
                                        </p:cTn>
                                        <p:tgtEl>
                                          <p:spTgt spid="6">
                                            <p:txEl>
                                              <p:pRg st="8" end="8"/>
                                            </p:txEl>
                                          </p:spTgt>
                                        </p:tgtEl>
                                      </p:cBhvr>
                                      <p:to x="100000" y="100000"/>
                                    </p:animScale>
                                    <p:animScale>
                                      <p:cBhvr>
                                        <p:cTn id="78" dur="26">
                                          <p:stCondLst>
                                            <p:cond delay="1312"/>
                                          </p:stCondLst>
                                        </p:cTn>
                                        <p:tgtEl>
                                          <p:spTgt spid="6">
                                            <p:txEl>
                                              <p:pRg st="8" end="8"/>
                                            </p:txEl>
                                          </p:spTgt>
                                        </p:tgtEl>
                                      </p:cBhvr>
                                      <p:to x="100000" y="80000"/>
                                    </p:animScale>
                                    <p:animScale>
                                      <p:cBhvr>
                                        <p:cTn id="79" dur="166" decel="50000">
                                          <p:stCondLst>
                                            <p:cond delay="1338"/>
                                          </p:stCondLst>
                                        </p:cTn>
                                        <p:tgtEl>
                                          <p:spTgt spid="6">
                                            <p:txEl>
                                              <p:pRg st="8" end="8"/>
                                            </p:txEl>
                                          </p:spTgt>
                                        </p:tgtEl>
                                      </p:cBhvr>
                                      <p:to x="100000" y="100000"/>
                                    </p:animScale>
                                    <p:animScale>
                                      <p:cBhvr>
                                        <p:cTn id="80" dur="26">
                                          <p:stCondLst>
                                            <p:cond delay="1642"/>
                                          </p:stCondLst>
                                        </p:cTn>
                                        <p:tgtEl>
                                          <p:spTgt spid="6">
                                            <p:txEl>
                                              <p:pRg st="8" end="8"/>
                                            </p:txEl>
                                          </p:spTgt>
                                        </p:tgtEl>
                                      </p:cBhvr>
                                      <p:to x="100000" y="90000"/>
                                    </p:animScale>
                                    <p:animScale>
                                      <p:cBhvr>
                                        <p:cTn id="81" dur="166" decel="50000">
                                          <p:stCondLst>
                                            <p:cond delay="1668"/>
                                          </p:stCondLst>
                                        </p:cTn>
                                        <p:tgtEl>
                                          <p:spTgt spid="6">
                                            <p:txEl>
                                              <p:pRg st="8" end="8"/>
                                            </p:txEl>
                                          </p:spTgt>
                                        </p:tgtEl>
                                      </p:cBhvr>
                                      <p:to x="100000" y="100000"/>
                                    </p:animScale>
                                    <p:animScale>
                                      <p:cBhvr>
                                        <p:cTn id="82" dur="26">
                                          <p:stCondLst>
                                            <p:cond delay="1808"/>
                                          </p:stCondLst>
                                        </p:cTn>
                                        <p:tgtEl>
                                          <p:spTgt spid="6">
                                            <p:txEl>
                                              <p:pRg st="8" end="8"/>
                                            </p:txEl>
                                          </p:spTgt>
                                        </p:tgtEl>
                                      </p:cBhvr>
                                      <p:to x="100000" y="95000"/>
                                    </p:animScale>
                                    <p:animScale>
                                      <p:cBhvr>
                                        <p:cTn id="83" dur="166" decel="50000">
                                          <p:stCondLst>
                                            <p:cond delay="1834"/>
                                          </p:stCondLst>
                                        </p:cTn>
                                        <p:tgtEl>
                                          <p:spTgt spid="6">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TotalTime>
  <Words>2899</Words>
  <Application>Microsoft Office PowerPoint</Application>
  <PresentationFormat>Custom</PresentationFormat>
  <Paragraphs>147</Paragraphs>
  <Slides>22</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Homemade Apple</vt:lpstr>
      <vt:lpstr>Calibri</vt:lpstr>
      <vt:lpstr>Kollektif</vt:lpstr>
      <vt:lpstr>Wingdings</vt:lpstr>
      <vt:lpstr>Bahnschrift SemiLight Condensed</vt:lpstr>
      <vt:lpstr>Arial</vt:lpstr>
      <vt:lpstr>Abadi</vt:lpstr>
      <vt:lpstr>Kollektif Bold</vt:lpstr>
      <vt:lpstr>Times New Roman</vt:lpstr>
      <vt:lpstr>Baguet Script</vt:lpstr>
      <vt:lpstr>Brush Script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Hậu Gill</dc:creator>
  <cp:lastModifiedBy>This MC</cp:lastModifiedBy>
  <cp:revision>11</cp:revision>
  <dcterms:created xsi:type="dcterms:W3CDTF">2006-08-16T00:00:00Z</dcterms:created>
  <dcterms:modified xsi:type="dcterms:W3CDTF">2024-04-05T14:41:31Z</dcterms:modified>
  <dc:identifier>DAGBLtTf6O4</dc:identifier>
</cp:coreProperties>
</file>