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70" r:id="rId2"/>
    <p:sldId id="503" r:id="rId3"/>
    <p:sldId id="550" r:id="rId4"/>
    <p:sldId id="497" r:id="rId5"/>
    <p:sldId id="551" r:id="rId6"/>
    <p:sldId id="552" r:id="rId7"/>
    <p:sldId id="553" r:id="rId8"/>
    <p:sldId id="515" r:id="rId9"/>
    <p:sldId id="559" r:id="rId10"/>
    <p:sldId id="554" r:id="rId11"/>
    <p:sldId id="568" r:id="rId12"/>
    <p:sldId id="521" r:id="rId13"/>
    <p:sldId id="534" r:id="rId14"/>
    <p:sldId id="567" r:id="rId15"/>
    <p:sldId id="555" r:id="rId16"/>
    <p:sldId id="556" r:id="rId17"/>
    <p:sldId id="569" r:id="rId18"/>
    <p:sldId id="557" r:id="rId19"/>
    <p:sldId id="558" r:id="rId20"/>
    <p:sldId id="571" r:id="rId21"/>
    <p:sldId id="572" r:id="rId22"/>
    <p:sldId id="541" r:id="rId23"/>
    <p:sldId id="544" r:id="rId24"/>
    <p:sldId id="564" r:id="rId25"/>
    <p:sldId id="566" r:id="rId26"/>
    <p:sldId id="527" r:id="rId27"/>
    <p:sldId id="519" r:id="rId28"/>
    <p:sldId id="53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BCFCD4"/>
    <a:srgbClr val="33CCFF"/>
    <a:srgbClr val="99FF66"/>
    <a:srgbClr val="FF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3" d="100"/>
          <a:sy n="63" d="100"/>
        </p:scale>
        <p:origin x="1404"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5.pn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Đất</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feralit</a:t>
          </a:r>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hiếm tới 65%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gồm</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dirty="0" smtClean="0">
              <a:solidFill>
                <a:schemeClr val="tx1"/>
              </a:solidFill>
              <a:effectLst/>
              <a:latin typeface="Cambria" pitchFamily="18" charset="0"/>
              <a:ea typeface="Cambria" pitchFamily="18" charset="0"/>
              <a:cs typeface="Times New Roman"/>
            </a:rPr>
            <a:t>Đ</a:t>
          </a:r>
          <a:r>
            <a:rPr lang="vi-VN" sz="1600" b="0" dirty="0" smtClean="0">
              <a:solidFill>
                <a:schemeClr val="tx1"/>
              </a:solidFill>
              <a:effectLst/>
              <a:latin typeface="Cambria" pitchFamily="18" charset="0"/>
              <a:ea typeface="Cambria" pitchFamily="18" charset="0"/>
              <a:cs typeface="Times New Roman"/>
            </a:rPr>
            <a:t>ông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ắc và Bắc Trung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ộ</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L</a:t>
          </a:r>
          <a:r>
            <a:rPr lang="vi-VN" sz="1600" b="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Trong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nông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nghiệp</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loại cây ăn quả như: bưởi, cam, xoài…</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262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871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en-US" sz="1600" b="0" dirty="0" smtClean="0">
              <a:solidFill>
                <a:schemeClr val="tx1"/>
              </a:solidFill>
              <a:effectLst/>
              <a:latin typeface="Cambria" pitchFamily="18" charset="0"/>
              <a:ea typeface="Cambria" pitchFamily="18" charset="0"/>
              <a:cs typeface="Times New Roman"/>
            </a:rPr>
            <a:t>c</a:t>
          </a:r>
          <a:r>
            <a:rPr lang="vi-VN" sz="1600" b="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600" b="1"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độ phì cao, rất giàu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dirty="0" smtClean="0">
            <a:solidFill>
              <a:schemeClr val="tx1"/>
            </a:solidFill>
            <a:effectLst/>
            <a:latin typeface="Cambria" pitchFamily="18" charset="0"/>
            <a:ea typeface="Cambria" pitchFamily="18" charset="0"/>
            <a:cs typeface="Times New Roman"/>
          </a:endParaRPr>
        </a:p>
        <a:p>
          <a:pPr algn="just"/>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thủy sản: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dirty="0" smtClean="0">
              <a:solidFill>
                <a:schemeClr val="tx1"/>
              </a:solidFill>
              <a:latin typeface="Cambria" pitchFamily="18" charset="0"/>
              <a:ea typeface="Cambria" pitchFamily="18" charset="0"/>
            </a:rPr>
            <a:t>, ở</a:t>
          </a:r>
          <a:r>
            <a:rPr lang="vi-VN" sz="16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119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C38D16C-5785-4895-AF11-15E84FDE8D9B}"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FA8A16-0E20-47D6-AF88-9AFE4F1608B2}" type="presOf" srcId="{75A2E02A-7769-4E94-8561-8178449CF35B}" destId="{534504B8-3AD3-4D7F-BA10-772C4BC9F4DA}" srcOrd="0" destOrd="0" presId="urn:microsoft.com/office/officeart/2008/layout/VerticalCurvedList"/>
    <dgm:cxn modelId="{599456E2-F2A4-4700-8B58-7B77A145344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A7A61303-8C8F-4E27-A038-69A515D8CC4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21C367C-2727-4C65-9449-AC24F91F3F47}" type="presOf" srcId="{A55E36B4-5DBD-4D69-9E07-2ACE1B02C75C}" destId="{287E208B-7CBA-48D9-A845-7C3BA9246006}" srcOrd="0" destOrd="0" presId="urn:microsoft.com/office/officeart/2008/layout/VerticalCurvedList"/>
    <dgm:cxn modelId="{63355B33-6441-4CA9-A898-43E5A0658F9C}" type="presParOf" srcId="{287E208B-7CBA-48D9-A845-7C3BA9246006}" destId="{5A99791D-9E28-4B3D-8ACD-8F48A5C6199A}" srcOrd="0" destOrd="0" presId="urn:microsoft.com/office/officeart/2008/layout/VerticalCurvedList"/>
    <dgm:cxn modelId="{8F92AB35-91DC-4A44-9F7D-C3A70EEC9B13}" type="presParOf" srcId="{5A99791D-9E28-4B3D-8ACD-8F48A5C6199A}" destId="{9839DEA4-81CC-40F3-A882-992AC1AF75D3}" srcOrd="0" destOrd="0" presId="urn:microsoft.com/office/officeart/2008/layout/VerticalCurvedList"/>
    <dgm:cxn modelId="{6D9ACA21-FF05-45D0-B892-FD14E9B29F0B}" type="presParOf" srcId="{9839DEA4-81CC-40F3-A882-992AC1AF75D3}" destId="{28F6DBF1-E187-4C38-B1F1-C875CC0EEA2D}" srcOrd="0" destOrd="0" presId="urn:microsoft.com/office/officeart/2008/layout/VerticalCurvedList"/>
    <dgm:cxn modelId="{F454F5F0-4736-4F97-BFCD-9D618E840073}" type="presParOf" srcId="{9839DEA4-81CC-40F3-A882-992AC1AF75D3}" destId="{C7497E28-FAE4-42DA-8D9D-5B4659273D7A}" srcOrd="1" destOrd="0" presId="urn:microsoft.com/office/officeart/2008/layout/VerticalCurvedList"/>
    <dgm:cxn modelId="{52ECA87C-764F-40F6-8489-06C6CFF14552}" type="presParOf" srcId="{9839DEA4-81CC-40F3-A882-992AC1AF75D3}" destId="{175AA276-58F2-4DD9-80FC-A508711E986D}" srcOrd="2" destOrd="0" presId="urn:microsoft.com/office/officeart/2008/layout/VerticalCurvedList"/>
    <dgm:cxn modelId="{90961B80-5D9E-45BA-9EC7-A56D48D85396}" type="presParOf" srcId="{9839DEA4-81CC-40F3-A882-992AC1AF75D3}" destId="{99D1BCB1-BBEC-4020-AF46-9B84DFEEEB12}" srcOrd="3" destOrd="0" presId="urn:microsoft.com/office/officeart/2008/layout/VerticalCurvedList"/>
    <dgm:cxn modelId="{2D843E0B-E396-43DC-B408-ECFD53E634B1}" type="presParOf" srcId="{5A99791D-9E28-4B3D-8ACD-8F48A5C6199A}" destId="{534504B8-3AD3-4D7F-BA10-772C4BC9F4DA}" srcOrd="1" destOrd="0" presId="urn:microsoft.com/office/officeart/2008/layout/VerticalCurvedList"/>
    <dgm:cxn modelId="{256C1D5B-7DD2-4CD5-8481-8AF8C22B0F8C}" type="presParOf" srcId="{5A99791D-9E28-4B3D-8ACD-8F48A5C6199A}" destId="{449D8CCB-25E3-4F77-9AA7-F013F49094ED}" srcOrd="2" destOrd="0" presId="urn:microsoft.com/office/officeart/2008/layout/VerticalCurvedList"/>
    <dgm:cxn modelId="{92C40CAA-47F4-4EA2-9215-E435439C2B22}" type="presParOf" srcId="{449D8CCB-25E3-4F77-9AA7-F013F49094ED}" destId="{467C472B-F399-46AE-B017-5DC56BBEA7D7}" srcOrd="0" destOrd="0" presId="urn:microsoft.com/office/officeart/2008/layout/VerticalCurvedList"/>
    <dgm:cxn modelId="{43E643E5-BB61-452A-8413-CDFB371637B1}" type="presParOf" srcId="{5A99791D-9E28-4B3D-8ACD-8F48A5C6199A}" destId="{DD97E049-4A6C-47F8-8707-C5FFDBF743ED}" srcOrd="3" destOrd="0" presId="urn:microsoft.com/office/officeart/2008/layout/VerticalCurvedList"/>
    <dgm:cxn modelId="{1F2D69F0-4B53-4B5B-9FC9-F2F0216E9A68}" type="presParOf" srcId="{5A99791D-9E28-4B3D-8ACD-8F48A5C6199A}" destId="{7DBD23B7-51C8-4591-8906-0B740EFCF017}" srcOrd="4" destOrd="0" presId="urn:microsoft.com/office/officeart/2008/layout/VerticalCurvedList"/>
    <dgm:cxn modelId="{F54F8E90-85D4-452F-B4A4-5FA4885FBFEC}" type="presParOf" srcId="{7DBD23B7-51C8-4591-8906-0B740EFCF017}" destId="{9D6C96D5-59F1-4074-AA4E-276172A59D56}" srcOrd="0" destOrd="0" presId="urn:microsoft.com/office/officeart/2008/layout/VerticalCurvedList"/>
    <dgm:cxn modelId="{CFE577B1-5C45-44D0-B75A-4B0ED12067C7}" type="presParOf" srcId="{5A99791D-9E28-4B3D-8ACD-8F48A5C6199A}" destId="{A0E9B536-5134-4AC7-990D-17E1F41843BA}" srcOrd="5" destOrd="0" presId="urn:microsoft.com/office/officeart/2008/layout/VerticalCurvedList"/>
    <dgm:cxn modelId="{1C15AD6C-510C-4C83-9B14-1307EA04A982}" type="presParOf" srcId="{5A99791D-9E28-4B3D-8ACD-8F48A5C6199A}" destId="{E6CA5371-E765-4FE6-A6BE-7ECD1C15C765}" srcOrd="6" destOrd="0" presId="urn:microsoft.com/office/officeart/2008/layout/VerticalCurvedList"/>
    <dgm:cxn modelId="{BDD5493A-1862-47C9-A825-DC267D53B875}"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 Chiếm khoảng 11% diện tích đất tự nhiên.</a:t>
          </a:r>
          <a:endParaRPr lang="en-US" sz="1800" b="0" dirty="0" smtClean="0">
            <a:solidFill>
              <a:schemeClr val="tx1"/>
            </a:solidFill>
            <a:effectLst/>
            <a:latin typeface="Cambria" pitchFamily="18" charset="0"/>
            <a:ea typeface="Cambria" pitchFamily="18" charset="0"/>
            <a:cs typeface="Times New Roman"/>
          </a:endParaRPr>
        </a:p>
        <a:p>
          <a:pPr algn="just"/>
          <a:r>
            <a:rPr lang="vi-VN" sz="1800" b="1" dirty="0" smtClean="0">
              <a:solidFill>
                <a:schemeClr val="tx1"/>
              </a:solidFill>
              <a:effectLst/>
              <a:latin typeface="Cambria" pitchFamily="18" charset="0"/>
              <a:ea typeface="Cambria" pitchFamily="18" charset="0"/>
              <a:cs typeface="Times New Roman"/>
            </a:rPr>
            <a:t>- Phân bố </a:t>
          </a:r>
          <a:r>
            <a:rPr lang="vi-VN" sz="1800" b="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effectLst/>
              <a:latin typeface="Cambria" pitchFamily="18" charset="0"/>
              <a:ea typeface="Cambria" pitchFamily="18" charset="0"/>
              <a:cs typeface="Times New Roman"/>
            </a:rPr>
            <a:t>Đặc</a:t>
          </a:r>
          <a:r>
            <a:rPr lang="en-US" sz="1800" b="1" dirty="0" smtClean="0">
              <a:solidFill>
                <a:schemeClr val="tx1"/>
              </a:solidFill>
              <a:effectLst/>
              <a:latin typeface="Cambria" pitchFamily="18" charset="0"/>
              <a:ea typeface="Cambria" pitchFamily="18" charset="0"/>
              <a:cs typeface="Times New Roman"/>
            </a:rPr>
            <a:t> </a:t>
          </a:r>
          <a:r>
            <a:rPr lang="en-US" sz="1800" b="1" dirty="0" err="1" smtClean="0">
              <a:solidFill>
                <a:schemeClr val="tx1"/>
              </a:solidFill>
              <a:effectLst/>
              <a:latin typeface="Cambria" pitchFamily="18" charset="0"/>
              <a:ea typeface="Cambria" pitchFamily="18" charset="0"/>
              <a:cs typeface="Times New Roman"/>
            </a:rPr>
            <a:t>điểm</a:t>
          </a:r>
          <a:r>
            <a:rPr lang="en-US" sz="1800" b="1"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Giá</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trị</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hích hợp trồng rừng phòng hộ đầu nguồn</a:t>
          </a:r>
          <a:r>
            <a:rPr lang="vi-VN" sz="1600" dirty="0" smtClean="0">
              <a:solidFill>
                <a:schemeClr val="tx1"/>
              </a:solidFill>
              <a:latin typeface="Cambria" pitchFamily="18" charset="0"/>
              <a:ea typeface="Cambria" pitchFamily="18" charset="0"/>
            </a:rPr>
            <a:t>.</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881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19848"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7359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4B67E891-8B6B-4495-9201-D5A3210F8EE3}" type="presOf" srcId="{A55E36B4-5DBD-4D69-9E07-2ACE1B02C75C}" destId="{287E208B-7CBA-48D9-A845-7C3BA9246006}" srcOrd="0" destOrd="0" presId="urn:microsoft.com/office/officeart/2008/layout/VerticalCurvedList"/>
    <dgm:cxn modelId="{AB5B6360-5B85-4495-B177-ADF82165D359}"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FF49C48-B208-48C0-BB05-E0C2E5254FBE}" type="presOf" srcId="{75A2E02A-7769-4E94-8561-8178449CF35B}" destId="{534504B8-3AD3-4D7F-BA10-772C4BC9F4DA}" srcOrd="0" destOrd="0" presId="urn:microsoft.com/office/officeart/2008/layout/VerticalCurvedList"/>
    <dgm:cxn modelId="{D18E2C3A-4BF9-49C3-8E76-2EDF5EC93A54}" type="presOf" srcId="{9B38993F-91D9-4E45-89FE-E7C2053BB052}" destId="{A0E9B536-5134-4AC7-990D-17E1F41843BA}" srcOrd="0" destOrd="0" presId="urn:microsoft.com/office/officeart/2008/layout/VerticalCurvedList"/>
    <dgm:cxn modelId="{F3EE7431-45AC-45A8-8DFC-C4F582468BCC}"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C4ACA8D7-DA49-4EFC-8432-D292276F9A5A}" type="presParOf" srcId="{287E208B-7CBA-48D9-A845-7C3BA9246006}" destId="{5A99791D-9E28-4B3D-8ACD-8F48A5C6199A}" srcOrd="0" destOrd="0" presId="urn:microsoft.com/office/officeart/2008/layout/VerticalCurvedList"/>
    <dgm:cxn modelId="{816C77D1-955F-4598-B81B-F7F9A05C3D23}" type="presParOf" srcId="{5A99791D-9E28-4B3D-8ACD-8F48A5C6199A}" destId="{9839DEA4-81CC-40F3-A882-992AC1AF75D3}" srcOrd="0" destOrd="0" presId="urn:microsoft.com/office/officeart/2008/layout/VerticalCurvedList"/>
    <dgm:cxn modelId="{4BDA1E59-D45B-4873-A60A-6BC8D8D624F6}" type="presParOf" srcId="{9839DEA4-81CC-40F3-A882-992AC1AF75D3}" destId="{28F6DBF1-E187-4C38-B1F1-C875CC0EEA2D}" srcOrd="0" destOrd="0" presId="urn:microsoft.com/office/officeart/2008/layout/VerticalCurvedList"/>
    <dgm:cxn modelId="{A13F5DE3-AF05-49F6-BC6D-48F1430D1081}" type="presParOf" srcId="{9839DEA4-81CC-40F3-A882-992AC1AF75D3}" destId="{C7497E28-FAE4-42DA-8D9D-5B4659273D7A}" srcOrd="1" destOrd="0" presId="urn:microsoft.com/office/officeart/2008/layout/VerticalCurvedList"/>
    <dgm:cxn modelId="{D4BA53A4-11AA-4CD3-965B-F913E4EB3DA7}" type="presParOf" srcId="{9839DEA4-81CC-40F3-A882-992AC1AF75D3}" destId="{175AA276-58F2-4DD9-80FC-A508711E986D}" srcOrd="2" destOrd="0" presId="urn:microsoft.com/office/officeart/2008/layout/VerticalCurvedList"/>
    <dgm:cxn modelId="{C22DCF0A-866C-446A-BCE4-BA187B26A64D}" type="presParOf" srcId="{9839DEA4-81CC-40F3-A882-992AC1AF75D3}" destId="{99D1BCB1-BBEC-4020-AF46-9B84DFEEEB12}" srcOrd="3" destOrd="0" presId="urn:microsoft.com/office/officeart/2008/layout/VerticalCurvedList"/>
    <dgm:cxn modelId="{C478D970-8CFD-4885-8E36-6AD3FF3E6BB4}" type="presParOf" srcId="{5A99791D-9E28-4B3D-8ACD-8F48A5C6199A}" destId="{534504B8-3AD3-4D7F-BA10-772C4BC9F4DA}" srcOrd="1" destOrd="0" presId="urn:microsoft.com/office/officeart/2008/layout/VerticalCurvedList"/>
    <dgm:cxn modelId="{B98E23FC-CBD0-48C7-9324-C01B460EBFED}" type="presParOf" srcId="{5A99791D-9E28-4B3D-8ACD-8F48A5C6199A}" destId="{449D8CCB-25E3-4F77-9AA7-F013F49094ED}" srcOrd="2" destOrd="0" presId="urn:microsoft.com/office/officeart/2008/layout/VerticalCurvedList"/>
    <dgm:cxn modelId="{2AA8987A-E615-4571-A163-B95D0B856C1F}" type="presParOf" srcId="{449D8CCB-25E3-4F77-9AA7-F013F49094ED}" destId="{467C472B-F399-46AE-B017-5DC56BBEA7D7}" srcOrd="0" destOrd="0" presId="urn:microsoft.com/office/officeart/2008/layout/VerticalCurvedList"/>
    <dgm:cxn modelId="{65D85F46-2634-490A-A294-AAAE625B711C}" type="presParOf" srcId="{5A99791D-9E28-4B3D-8ACD-8F48A5C6199A}" destId="{DD97E049-4A6C-47F8-8707-C5FFDBF743ED}" srcOrd="3" destOrd="0" presId="urn:microsoft.com/office/officeart/2008/layout/VerticalCurvedList"/>
    <dgm:cxn modelId="{C39A0375-257D-482A-9659-3F8925EDEAB6}" type="presParOf" srcId="{5A99791D-9E28-4B3D-8ACD-8F48A5C6199A}" destId="{7DBD23B7-51C8-4591-8906-0B740EFCF017}" srcOrd="4" destOrd="0" presId="urn:microsoft.com/office/officeart/2008/layout/VerticalCurvedList"/>
    <dgm:cxn modelId="{C529B7A6-907B-43BE-B1BD-B40BD5D92038}" type="presParOf" srcId="{7DBD23B7-51C8-4591-8906-0B740EFCF017}" destId="{9D6C96D5-59F1-4074-AA4E-276172A59D56}" srcOrd="0" destOrd="0" presId="urn:microsoft.com/office/officeart/2008/layout/VerticalCurvedList"/>
    <dgm:cxn modelId="{520706B9-EBAF-4074-9CC3-002868B16805}" type="presParOf" srcId="{5A99791D-9E28-4B3D-8ACD-8F48A5C6199A}" destId="{A0E9B536-5134-4AC7-990D-17E1F41843BA}" srcOrd="5" destOrd="0" presId="urn:microsoft.com/office/officeart/2008/layout/VerticalCurvedList"/>
    <dgm:cxn modelId="{B4B838DE-04C4-4880-886F-8F88E2A9532B}" type="presParOf" srcId="{5A99791D-9E28-4B3D-8ACD-8F48A5C6199A}" destId="{E6CA5371-E765-4FE6-A6BE-7ECD1C15C765}" srcOrd="6" destOrd="0" presId="urn:microsoft.com/office/officeart/2008/layout/VerticalCurvedList"/>
    <dgm:cxn modelId="{2F6611E5-C014-4A90-A4DD-21141BDDFA6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3</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Thực</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trạng</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Nguyên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nhân</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191498">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191176">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192169">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1921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83B0AFFF-AC81-43D2-B7C1-93DBA14E8A97}" type="presOf" srcId="{1634262A-FB6D-4858-A144-C3641F148963}" destId="{983CCE9D-A68F-45B6-B5E3-8C935362A290}" srcOrd="0" destOrd="0" presId="urn:microsoft.com/office/officeart/2005/8/layout/hierarchy2"/>
    <dgm:cxn modelId="{C98FE35F-295B-4FCB-9EF5-7E9AFEFD0E52}" type="presOf" srcId="{99908FFD-A0F5-4A87-B547-D4BBAEEB43AA}" destId="{80640835-4190-482C-AF6B-5C3B01C3B856}" srcOrd="1"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5F44E168-D63E-4526-B6E5-EA2CEAF99B9B}" type="presOf" srcId="{0B9124BE-4ED4-4FF6-B81E-71DF7CE4C04C}" destId="{977D9258-F91B-4ECD-93BD-F70F8E8628FA}" srcOrd="0" destOrd="0" presId="urn:microsoft.com/office/officeart/2005/8/layout/hierarchy2"/>
    <dgm:cxn modelId="{EE239BAD-2933-451F-BDB0-E043D8F7744C}" type="presOf" srcId="{665372D5-BE4E-4DCA-B1F6-E02FDFAAF9A2}" destId="{E015C146-2506-4481-A4D5-7B3CD11B341C}"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B3830713-1D9F-4721-A5ED-6C6EFE21CBB0}" type="presOf" srcId="{2354FD9F-CD2E-44A5-B060-5A930A4E99F0}" destId="{E06B0587-1B83-4659-BE19-EEC915595376}" srcOrd="0" destOrd="0" presId="urn:microsoft.com/office/officeart/2005/8/layout/hierarchy2"/>
    <dgm:cxn modelId="{F3EBBC8C-B7A7-486A-81E5-98DE4901D941}" type="presOf" srcId="{8223C472-8209-42F3-B27B-AD74AB189A29}" destId="{8ABD9155-0C2D-4925-B73A-7F453F57773A}" srcOrd="0" destOrd="0" presId="urn:microsoft.com/office/officeart/2005/8/layout/hierarchy2"/>
    <dgm:cxn modelId="{255812AD-B3CB-44FA-8D7C-296391DE8DA3}" type="presOf" srcId="{3D8889BC-0038-4C00-8994-17023F300B58}" destId="{83021AC3-EBE3-4F91-90D4-B475F247BF98}" srcOrd="0" destOrd="0" presId="urn:microsoft.com/office/officeart/2005/8/layout/hierarchy2"/>
    <dgm:cxn modelId="{603C53E0-B5A8-45EA-A5E7-770C7F36EC12}" type="presOf" srcId="{4C34C2E4-DF8D-4994-B558-0EF1B663C4F4}" destId="{085DDCEE-9B2A-4FE1-8803-7719DDB3D6CB}" srcOrd="0" destOrd="0" presId="urn:microsoft.com/office/officeart/2005/8/layout/hierarchy2"/>
    <dgm:cxn modelId="{66D9A619-8F42-4760-B737-1A5051A7942F}" type="presOf" srcId="{4C34C2E4-DF8D-4994-B558-0EF1B663C4F4}" destId="{B41E6B5A-A328-4DE1-8785-B9517E0A6BB1}" srcOrd="1" destOrd="0" presId="urn:microsoft.com/office/officeart/2005/8/layout/hierarchy2"/>
    <dgm:cxn modelId="{51FF19EC-F1C7-4A3A-87B4-BD2DE357DAFC}" type="presOf" srcId="{10D0F947-8FEF-4A0E-A91D-CA6A7A9529ED}" destId="{E830DF01-FA7C-4A8E-95CC-AC276B40E34D}"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57A8E382-5B83-4A26-8832-FB9E8640EF72}" type="presOf" srcId="{205F0AF9-0767-4948-8972-1518CD1A8D70}" destId="{E698F970-A5A2-443E-98A7-4922B9BF8E1C}" srcOrd="0" destOrd="0" presId="urn:microsoft.com/office/officeart/2005/8/layout/hierarchy2"/>
    <dgm:cxn modelId="{5600C77B-CC80-4D2C-9720-485CCE0EEE49}" type="presOf" srcId="{552909E3-A49D-419A-A306-3A8A76B0346F}" destId="{2C7633BD-46F7-4934-84F1-2C7EF7441B97}" srcOrd="0" destOrd="0" presId="urn:microsoft.com/office/officeart/2005/8/layout/hierarchy2"/>
    <dgm:cxn modelId="{A68F8FA9-910A-4A25-867E-C1194E452E0E}" type="presOf" srcId="{552909E3-A49D-419A-A306-3A8A76B0346F}" destId="{37AA8596-C342-4C9F-A426-C1E1A14A36E8}"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3E4CB937-5FB5-43B6-8440-CA59D195A4B9}" type="presOf" srcId="{665372D5-BE4E-4DCA-B1F6-E02FDFAAF9A2}" destId="{A1FEFD21-6778-4284-B86B-C974983303A3}" srcOrd="1" destOrd="0" presId="urn:microsoft.com/office/officeart/2005/8/layout/hierarchy2"/>
    <dgm:cxn modelId="{F21DA777-2353-45F3-9760-5B87492D6928}" type="presOf" srcId="{F3A90923-DA21-429E-BA8C-0BC22FE0EE25}" destId="{00160372-EE32-43F3-AEC8-EDBE1EE30523}" srcOrd="0" destOrd="0" presId="urn:microsoft.com/office/officeart/2005/8/layout/hierarchy2"/>
    <dgm:cxn modelId="{792D29E2-65F0-4ED7-B003-2377A06F4B9A}" type="presOf" srcId="{AE81F2B6-4AEB-45C9-99C1-9516D9169289}" destId="{74752D16-F284-4733-BD06-D81B903FC595}" srcOrd="0" destOrd="0" presId="urn:microsoft.com/office/officeart/2005/8/layout/hierarchy2"/>
    <dgm:cxn modelId="{83C065F7-6F43-43B4-A9D8-F7CDD84A9F67}"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B38B70CD-D315-4A37-849D-E6673CBE7E29}" type="presOf" srcId="{99908FFD-A0F5-4A87-B547-D4BBAEEB43AA}" destId="{516AF49E-EFD9-4C3D-9038-3141FA588384}" srcOrd="0" destOrd="0" presId="urn:microsoft.com/office/officeart/2005/8/layout/hierarchy2"/>
    <dgm:cxn modelId="{D4D4BFD5-726B-4AF6-BA96-7EF3F8D89095}" type="presOf" srcId="{628BFE78-A541-4A4D-AE8E-691C1888CC46}" destId="{5518DF69-BB7B-49B4-B920-0E581597F8FE}"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DED11AD3-0908-4D40-85F2-C5215BCE4F54}" type="presOf" srcId="{0B9124BE-4ED4-4FF6-B81E-71DF7CE4C04C}" destId="{00A668B9-5C07-47FF-AB23-6245ED1EB727}" srcOrd="1" destOrd="0" presId="urn:microsoft.com/office/officeart/2005/8/layout/hierarchy2"/>
    <dgm:cxn modelId="{3685F0B2-E8A2-45D7-9455-543570ACFA1C}" type="presParOf" srcId="{E698F970-A5A2-443E-98A7-4922B9BF8E1C}" destId="{C84F10C9-3A9A-4ECD-9AF4-62DA8DC98267}" srcOrd="0" destOrd="0" presId="urn:microsoft.com/office/officeart/2005/8/layout/hierarchy2"/>
    <dgm:cxn modelId="{30622B56-2F66-4E5C-A4F5-17C3B87E84C3}" type="presParOf" srcId="{C84F10C9-3A9A-4ECD-9AF4-62DA8DC98267}" destId="{00160372-EE32-43F3-AEC8-EDBE1EE30523}" srcOrd="0" destOrd="0" presId="urn:microsoft.com/office/officeart/2005/8/layout/hierarchy2"/>
    <dgm:cxn modelId="{7CBA0C74-B666-4F31-B06D-EFB57E22C63E}" type="presParOf" srcId="{C84F10C9-3A9A-4ECD-9AF4-62DA8DC98267}" destId="{5F69C5E3-989A-4E1E-8C9E-7C66267D231A}" srcOrd="1" destOrd="0" presId="urn:microsoft.com/office/officeart/2005/8/layout/hierarchy2"/>
    <dgm:cxn modelId="{EAAEF713-DCAD-4C04-854E-7D56AE007D3A}" type="presParOf" srcId="{5F69C5E3-989A-4E1E-8C9E-7C66267D231A}" destId="{977D9258-F91B-4ECD-93BD-F70F8E8628FA}" srcOrd="0" destOrd="0" presId="urn:microsoft.com/office/officeart/2005/8/layout/hierarchy2"/>
    <dgm:cxn modelId="{5FB39DB8-042E-441F-94A5-999D3B7DA3CD}" type="presParOf" srcId="{977D9258-F91B-4ECD-93BD-F70F8E8628FA}" destId="{00A668B9-5C07-47FF-AB23-6245ED1EB727}" srcOrd="0" destOrd="0" presId="urn:microsoft.com/office/officeart/2005/8/layout/hierarchy2"/>
    <dgm:cxn modelId="{7C4FC9BF-DCD4-4DD0-B605-2C30BF69DDEE}" type="presParOf" srcId="{5F69C5E3-989A-4E1E-8C9E-7C66267D231A}" destId="{8C2B1B1C-2705-475C-9F06-61EFB223F8FB}" srcOrd="1" destOrd="0" presId="urn:microsoft.com/office/officeart/2005/8/layout/hierarchy2"/>
    <dgm:cxn modelId="{43637F97-BD3B-46AC-9A2C-3F0569183692}" type="presParOf" srcId="{8C2B1B1C-2705-475C-9F06-61EFB223F8FB}" destId="{983CCE9D-A68F-45B6-B5E3-8C935362A290}" srcOrd="0" destOrd="0" presId="urn:microsoft.com/office/officeart/2005/8/layout/hierarchy2"/>
    <dgm:cxn modelId="{B9438CCA-4212-4239-A2B8-F0229DDE6120}" type="presParOf" srcId="{8C2B1B1C-2705-475C-9F06-61EFB223F8FB}" destId="{076CED39-AF8E-4C73-904E-47B7B6680D87}" srcOrd="1" destOrd="0" presId="urn:microsoft.com/office/officeart/2005/8/layout/hierarchy2"/>
    <dgm:cxn modelId="{4A5CFFA1-F431-4C78-B47C-C4C89D98E29E}" type="presParOf" srcId="{076CED39-AF8E-4C73-904E-47B7B6680D87}" destId="{BEE14AB2-5155-4062-BDC9-81FC40CC96C5}" srcOrd="0" destOrd="0" presId="urn:microsoft.com/office/officeart/2005/8/layout/hierarchy2"/>
    <dgm:cxn modelId="{8C54474F-89BC-4F41-BBF3-9373EFFD9723}" type="presParOf" srcId="{BEE14AB2-5155-4062-BDC9-81FC40CC96C5}" destId="{5518DF69-BB7B-49B4-B920-0E581597F8FE}" srcOrd="0" destOrd="0" presId="urn:microsoft.com/office/officeart/2005/8/layout/hierarchy2"/>
    <dgm:cxn modelId="{B0E873E8-5D4D-4C1A-BCC5-D790B55581FA}" type="presParOf" srcId="{076CED39-AF8E-4C73-904E-47B7B6680D87}" destId="{D0A0D276-BF89-496E-8084-BDA9A46C0387}" srcOrd="1" destOrd="0" presId="urn:microsoft.com/office/officeart/2005/8/layout/hierarchy2"/>
    <dgm:cxn modelId="{76810B72-EEDA-401E-8C79-C2CB0581EEE4}" type="presParOf" srcId="{D0A0D276-BF89-496E-8084-BDA9A46C0387}" destId="{74752D16-F284-4733-BD06-D81B903FC595}" srcOrd="0" destOrd="0" presId="urn:microsoft.com/office/officeart/2005/8/layout/hierarchy2"/>
    <dgm:cxn modelId="{752BD169-C8AB-46AB-B933-0714F5ED89B4}" type="presParOf" srcId="{D0A0D276-BF89-496E-8084-BDA9A46C0387}" destId="{7675D633-B686-4DD1-80DE-343425969930}" srcOrd="1" destOrd="0" presId="urn:microsoft.com/office/officeart/2005/8/layout/hierarchy2"/>
    <dgm:cxn modelId="{BA23439A-3B1A-46F8-BE64-A2E1811CBCFA}" type="presParOf" srcId="{076CED39-AF8E-4C73-904E-47B7B6680D87}" destId="{085DDCEE-9B2A-4FE1-8803-7719DDB3D6CB}" srcOrd="2" destOrd="0" presId="urn:microsoft.com/office/officeart/2005/8/layout/hierarchy2"/>
    <dgm:cxn modelId="{CDC26F90-6E75-4DFE-B801-3E1EFFE0BD07}" type="presParOf" srcId="{085DDCEE-9B2A-4FE1-8803-7719DDB3D6CB}" destId="{B41E6B5A-A328-4DE1-8785-B9517E0A6BB1}" srcOrd="0" destOrd="0" presId="urn:microsoft.com/office/officeart/2005/8/layout/hierarchy2"/>
    <dgm:cxn modelId="{41273A0D-33EA-49EC-AA84-AAE9C7456C4E}" type="presParOf" srcId="{076CED39-AF8E-4C73-904E-47B7B6680D87}" destId="{DA0981DE-30D7-4D21-BE1E-471740CC4E8B}" srcOrd="3" destOrd="0" presId="urn:microsoft.com/office/officeart/2005/8/layout/hierarchy2"/>
    <dgm:cxn modelId="{B943922B-5C6C-4C8B-AD99-609F28204217}" type="presParOf" srcId="{DA0981DE-30D7-4D21-BE1E-471740CC4E8B}" destId="{83021AC3-EBE3-4F91-90D4-B475F247BF98}" srcOrd="0" destOrd="0" presId="urn:microsoft.com/office/officeart/2005/8/layout/hierarchy2"/>
    <dgm:cxn modelId="{17973E75-5F75-4BC5-B50A-259421A8D84B}" type="presParOf" srcId="{DA0981DE-30D7-4D21-BE1E-471740CC4E8B}" destId="{582F9CE5-D76C-4DA4-B96A-62D405D74400}" srcOrd="1" destOrd="0" presId="urn:microsoft.com/office/officeart/2005/8/layout/hierarchy2"/>
    <dgm:cxn modelId="{E888E58E-EA3C-4836-B8CB-BDB54EB30648}" type="presParOf" srcId="{5F69C5E3-989A-4E1E-8C9E-7C66267D231A}" destId="{2C7633BD-46F7-4934-84F1-2C7EF7441B97}" srcOrd="2" destOrd="0" presId="urn:microsoft.com/office/officeart/2005/8/layout/hierarchy2"/>
    <dgm:cxn modelId="{C832E4D8-F39F-4B32-8C1A-B9123B8F1711}" type="presParOf" srcId="{2C7633BD-46F7-4934-84F1-2C7EF7441B97}" destId="{37AA8596-C342-4C9F-A426-C1E1A14A36E8}" srcOrd="0" destOrd="0" presId="urn:microsoft.com/office/officeart/2005/8/layout/hierarchy2"/>
    <dgm:cxn modelId="{E7B0A29C-CAFC-4671-8A4B-0050B1D74E21}" type="presParOf" srcId="{5F69C5E3-989A-4E1E-8C9E-7C66267D231A}" destId="{7D38F219-1E01-4266-8B60-82AF8B7D7D98}" srcOrd="3" destOrd="0" presId="urn:microsoft.com/office/officeart/2005/8/layout/hierarchy2"/>
    <dgm:cxn modelId="{33EDBC0C-7187-48CB-8CFA-863C40639010}" type="presParOf" srcId="{7D38F219-1E01-4266-8B60-82AF8B7D7D98}" destId="{E06B0587-1B83-4659-BE19-EEC915595376}" srcOrd="0" destOrd="0" presId="urn:microsoft.com/office/officeart/2005/8/layout/hierarchy2"/>
    <dgm:cxn modelId="{2B5CA5F2-C130-425A-A73B-32AEF889B945}" type="presParOf" srcId="{7D38F219-1E01-4266-8B60-82AF8B7D7D98}" destId="{26153FE8-1B0F-4CF1-96E4-EAF1D0D1B15F}" srcOrd="1" destOrd="0" presId="urn:microsoft.com/office/officeart/2005/8/layout/hierarchy2"/>
    <dgm:cxn modelId="{C82A4E2C-415A-4531-943C-F113E48ACD82}" type="presParOf" srcId="{26153FE8-1B0F-4CF1-96E4-EAF1D0D1B15F}" destId="{E015C146-2506-4481-A4D5-7B3CD11B341C}" srcOrd="0" destOrd="0" presId="urn:microsoft.com/office/officeart/2005/8/layout/hierarchy2"/>
    <dgm:cxn modelId="{C99A456C-B104-4DE3-BB8F-FF4DBABE02A9}" type="presParOf" srcId="{E015C146-2506-4481-A4D5-7B3CD11B341C}" destId="{A1FEFD21-6778-4284-B86B-C974983303A3}" srcOrd="0" destOrd="0" presId="urn:microsoft.com/office/officeart/2005/8/layout/hierarchy2"/>
    <dgm:cxn modelId="{68682CA2-4620-4DCD-9C80-61AE1A8D9673}" type="presParOf" srcId="{26153FE8-1B0F-4CF1-96E4-EAF1D0D1B15F}" destId="{13DD9C75-2758-4BB2-AEA3-56582D4C141A}" srcOrd="1" destOrd="0" presId="urn:microsoft.com/office/officeart/2005/8/layout/hierarchy2"/>
    <dgm:cxn modelId="{893F34E5-7C7A-4AB1-BFC8-ED88F7AD93D8}" type="presParOf" srcId="{13DD9C75-2758-4BB2-AEA3-56582D4C141A}" destId="{E830DF01-FA7C-4A8E-95CC-AC276B40E34D}" srcOrd="0" destOrd="0" presId="urn:microsoft.com/office/officeart/2005/8/layout/hierarchy2"/>
    <dgm:cxn modelId="{CB62865C-5DF6-4C5A-B5F2-35C47EE952E9}" type="presParOf" srcId="{13DD9C75-2758-4BB2-AEA3-56582D4C141A}" destId="{671A03C5-2AFD-4D62-AF42-AE4FB2674A02}" srcOrd="1" destOrd="0" presId="urn:microsoft.com/office/officeart/2005/8/layout/hierarchy2"/>
    <dgm:cxn modelId="{A6B630D4-5301-425D-8818-F594984DA39C}" type="presParOf" srcId="{26153FE8-1B0F-4CF1-96E4-EAF1D0D1B15F}" destId="{516AF49E-EFD9-4C3D-9038-3141FA588384}" srcOrd="2" destOrd="0" presId="urn:microsoft.com/office/officeart/2005/8/layout/hierarchy2"/>
    <dgm:cxn modelId="{1F9A3987-160A-431E-8B18-2EF6452B990E}" type="presParOf" srcId="{516AF49E-EFD9-4C3D-9038-3141FA588384}" destId="{80640835-4190-482C-AF6B-5C3B01C3B856}" srcOrd="0" destOrd="0" presId="urn:microsoft.com/office/officeart/2005/8/layout/hierarchy2"/>
    <dgm:cxn modelId="{46EDB8B5-46EB-4DE5-8A5D-358F861EE7A2}" type="presParOf" srcId="{26153FE8-1B0F-4CF1-96E4-EAF1D0D1B15F}" destId="{EF2BA584-9CB6-4D48-B705-DA1D96E5229D}" srcOrd="3" destOrd="0" presId="urn:microsoft.com/office/officeart/2005/8/layout/hierarchy2"/>
    <dgm:cxn modelId="{DD97F712-069F-4B14-9183-F45C246E9F89}" type="presParOf" srcId="{EF2BA584-9CB6-4D48-B705-DA1D96E5229D}" destId="{8ABD9155-0C2D-4925-B73A-7F453F57773A}" srcOrd="0" destOrd="0" presId="urn:microsoft.com/office/officeart/2005/8/layout/hierarchy2"/>
    <dgm:cxn modelId="{0C0E7182-F8E8-43AE-82BB-A437A6638362}"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7</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Hậu</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quả</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Đ</a:t>
          </a:r>
          <a:r>
            <a:rPr lang="vi-VN" sz="16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dirty="0" smtClean="0">
              <a:solidFill>
                <a:schemeClr val="tx1"/>
              </a:solidFill>
              <a:latin typeface="Cambria" pitchFamily="18" charset="0"/>
              <a:ea typeface="Cambria" pitchFamily="18" charset="0"/>
            </a:rPr>
            <a:t>.</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N</a:t>
          </a:r>
          <a:r>
            <a:rPr lang="vi-VN" sz="1600" dirty="0" smtClean="0">
              <a:solidFill>
                <a:schemeClr val="tx1"/>
              </a:solidFill>
              <a:latin typeface="Cambria" pitchFamily="18" charset="0"/>
              <a:ea typeface="Cambria" pitchFamily="18" charset="0"/>
            </a:rPr>
            <a:t>hiều nơi đất bị thoái hóa nặng không thể sử dụng cho trồng trọt.</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Biện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pháp</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err="1" smtClean="0">
              <a:solidFill>
                <a:schemeClr val="tx1"/>
              </a:solidFill>
              <a:latin typeface="Cambria" pitchFamily="18" charset="0"/>
              <a:ea typeface="Cambria" pitchFamily="18" charset="0"/>
            </a:rPr>
            <a:t>Bảo</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vệ</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và</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trồng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b</a:t>
          </a:r>
          <a:r>
            <a:rPr lang="vi-VN" sz="1600" dirty="0" smtClean="0">
              <a:solidFill>
                <a:schemeClr val="tx1"/>
              </a:solidFill>
              <a:latin typeface="Cambria" pitchFamily="18" charset="0"/>
              <a:ea typeface="Cambria" pitchFamily="18" charset="0"/>
            </a:rPr>
            <a:t>ảo vệ rừng phòng hộ đầu nguồn, ven biển</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dirty="0" smtClean="0">
            <a:solidFill>
              <a:schemeClr val="tx1"/>
            </a:solidFill>
            <a:latin typeface="Cambria" pitchFamily="18" charset="0"/>
            <a:ea typeface="Cambria" pitchFamily="18" charset="0"/>
          </a:endParaRPr>
        </a:p>
        <a:p>
          <a:pPr algn="just"/>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AF95336-0C54-4952-B3ED-D14D519E43B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dirty="0">
            <a:solidFill>
              <a:schemeClr val="tx1"/>
            </a:solidFill>
            <a:latin typeface="Cambria" pitchFamily="18" charset="0"/>
            <a:ea typeface="Cambria" pitchFamily="18" charset="0"/>
          </a:endParaRPr>
        </a:p>
      </dgm:t>
    </dgm:pt>
    <dgm:pt modelId="{67D40461-60B2-4B8A-AF1D-DA49317EB219}" type="parTrans" cxnId="{18329CCC-E92C-419A-97BE-4502365AD549}">
      <dgm:prSet/>
      <dgm:spPr/>
      <dgm:t>
        <a:bodyPr/>
        <a:lstStyle/>
        <a:p>
          <a:endParaRPr lang="en-US"/>
        </a:p>
      </dgm:t>
    </dgm:pt>
    <dgm:pt modelId="{B6187DA9-7897-4083-82B7-DE758D75714E}" type="sibTrans" cxnId="{18329CCC-E92C-419A-97BE-4502365AD549}">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191498" custScaleY="5934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191176" custScaleY="56941">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5"/>
      <dgm:spPr/>
      <dgm:t>
        <a:bodyPr/>
        <a:lstStyle/>
        <a:p>
          <a:endParaRPr lang="en-US"/>
        </a:p>
      </dgm:t>
    </dgm:pt>
    <dgm:pt modelId="{A1FEFD21-6778-4284-B86B-C974983303A3}" type="pres">
      <dgm:prSet presAssocID="{665372D5-BE4E-4DCA-B1F6-E02FDFAAF9A2}" presName="connTx" presStyleLbl="parChTrans1D3" presStyleIdx="2" presStyleCnt="5"/>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5" custScaleX="192169" custScaleY="74473">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5"/>
      <dgm:spPr/>
      <dgm:t>
        <a:bodyPr/>
        <a:lstStyle/>
        <a:p>
          <a:endParaRPr lang="en-US"/>
        </a:p>
      </dgm:t>
    </dgm:pt>
    <dgm:pt modelId="{80640835-4190-482C-AF6B-5C3B01C3B856}" type="pres">
      <dgm:prSet presAssocID="{99908FFD-A0F5-4A87-B547-D4BBAEEB43AA}" presName="connTx" presStyleLbl="parChTrans1D3" presStyleIdx="3"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5" custScaleX="192169" custScaleY="790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 modelId="{BA4907F3-4C7A-4A8B-832D-CE4F945BC720}" type="pres">
      <dgm:prSet presAssocID="{67D40461-60B2-4B8A-AF1D-DA49317EB219}" presName="conn2-1" presStyleLbl="parChTrans1D3" presStyleIdx="4" presStyleCnt="5"/>
      <dgm:spPr/>
      <dgm:t>
        <a:bodyPr/>
        <a:lstStyle/>
        <a:p>
          <a:endParaRPr lang="en-US"/>
        </a:p>
      </dgm:t>
    </dgm:pt>
    <dgm:pt modelId="{0D90F2AA-B888-425E-8132-E3D284939858}" type="pres">
      <dgm:prSet presAssocID="{67D40461-60B2-4B8A-AF1D-DA49317EB219}" presName="connTx" presStyleLbl="parChTrans1D3" presStyleIdx="4" presStyleCnt="5"/>
      <dgm:spPr/>
      <dgm:t>
        <a:bodyPr/>
        <a:lstStyle/>
        <a:p>
          <a:endParaRPr lang="en-US"/>
        </a:p>
      </dgm:t>
    </dgm:pt>
    <dgm:pt modelId="{62A128C6-9D57-45C6-87F0-C26CCC53E88E}" type="pres">
      <dgm:prSet presAssocID="{EAF95336-0C54-4952-B3ED-D14D519E43B8}" presName="root2" presStyleCnt="0"/>
      <dgm:spPr/>
    </dgm:pt>
    <dgm:pt modelId="{2DF296F3-CC75-40EE-A52F-90B0CBEB6394}" type="pres">
      <dgm:prSet presAssocID="{EAF95336-0C54-4952-B3ED-D14D519E43B8}" presName="LevelTwoTextNode" presStyleLbl="node3" presStyleIdx="4" presStyleCnt="5" custScaleX="191386" custScaleY="71277">
        <dgm:presLayoutVars>
          <dgm:chPref val="3"/>
        </dgm:presLayoutVars>
      </dgm:prSet>
      <dgm:spPr/>
      <dgm:t>
        <a:bodyPr/>
        <a:lstStyle/>
        <a:p>
          <a:endParaRPr lang="en-US"/>
        </a:p>
      </dgm:t>
    </dgm:pt>
    <dgm:pt modelId="{75887232-210D-43DE-B2D9-2D16077EFB48}" type="pres">
      <dgm:prSet presAssocID="{EAF95336-0C54-4952-B3ED-D14D519E43B8}" presName="level3hierChild" presStyleCnt="0"/>
      <dgm:spPr/>
    </dgm:pt>
  </dgm:ptLst>
  <dgm:cxnLst>
    <dgm:cxn modelId="{E5C9BD0F-C1F3-4729-9572-03CEA9B9B1EF}" srcId="{1634262A-FB6D-4858-A144-C3641F148963}" destId="{AE81F2B6-4AEB-45C9-99C1-9516D9169289}" srcOrd="0" destOrd="0" parTransId="{628BFE78-A541-4A4D-AE8E-691C1888CC46}" sibTransId="{7296AC96-6041-4074-AD07-94AEA0A3E929}"/>
    <dgm:cxn modelId="{2A37E019-1D40-4C01-8CD2-890917F6D7E3}"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6334032A-DA48-4A42-87AA-2DF203FBC4D4}" type="presOf" srcId="{67D40461-60B2-4B8A-AF1D-DA49317EB219}" destId="{BA4907F3-4C7A-4A8B-832D-CE4F945BC720}" srcOrd="0" destOrd="0" presId="urn:microsoft.com/office/officeart/2005/8/layout/hierarchy2"/>
    <dgm:cxn modelId="{9F89EBAE-686B-4439-A0D1-ADB1F55649A4}" type="presOf" srcId="{99908FFD-A0F5-4A87-B547-D4BBAEEB43AA}" destId="{516AF49E-EFD9-4C3D-9038-3141FA588384}" srcOrd="0" destOrd="0" presId="urn:microsoft.com/office/officeart/2005/8/layout/hierarchy2"/>
    <dgm:cxn modelId="{835E4FC5-0908-4132-AD7F-EEC793B15DBB}" type="presOf" srcId="{552909E3-A49D-419A-A306-3A8A76B0346F}" destId="{37AA8596-C342-4C9F-A426-C1E1A14A36E8}" srcOrd="1" destOrd="0" presId="urn:microsoft.com/office/officeart/2005/8/layout/hierarchy2"/>
    <dgm:cxn modelId="{5C2D051E-FEA6-4259-AD3C-DAE70BCDD8EC}" type="presOf" srcId="{628BFE78-A541-4A4D-AE8E-691C1888CC46}" destId="{5518DF69-BB7B-49B4-B920-0E581597F8FE}" srcOrd="1" destOrd="0" presId="urn:microsoft.com/office/officeart/2005/8/layout/hierarchy2"/>
    <dgm:cxn modelId="{F70879CD-2529-412A-8F34-21B812BAD6D0}" type="presOf" srcId="{67D40461-60B2-4B8A-AF1D-DA49317EB219}" destId="{0D90F2AA-B888-425E-8132-E3D284939858}" srcOrd="1" destOrd="0" presId="urn:microsoft.com/office/officeart/2005/8/layout/hierarchy2"/>
    <dgm:cxn modelId="{79D81F26-166A-4FF1-A6F4-B3ABFC3D184F}" type="presOf" srcId="{8223C472-8209-42F3-B27B-AD74AB189A29}" destId="{8ABD9155-0C2D-4925-B73A-7F453F57773A}" srcOrd="0" destOrd="0" presId="urn:microsoft.com/office/officeart/2005/8/layout/hierarchy2"/>
    <dgm:cxn modelId="{4D294B55-1B3D-4367-AE5A-350F903BBEB4}" type="presOf" srcId="{205F0AF9-0767-4948-8972-1518CD1A8D70}" destId="{E698F970-A5A2-443E-98A7-4922B9BF8E1C}"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3DC7A142-3547-43D4-B6A2-EF85D8B1FBD4}" type="presOf" srcId="{EAF95336-0C54-4952-B3ED-D14D519E43B8}" destId="{2DF296F3-CC75-40EE-A52F-90B0CBEB6394}" srcOrd="0" destOrd="0" presId="urn:microsoft.com/office/officeart/2005/8/layout/hierarchy2"/>
    <dgm:cxn modelId="{A1841F72-2CCD-4555-9D15-FFE5D8032AC2}" type="presOf" srcId="{AE81F2B6-4AEB-45C9-99C1-9516D9169289}" destId="{74752D16-F284-4733-BD06-D81B903FC595}"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26BBD23-B68E-4FE9-85A8-5D11978E41B9}" type="presOf" srcId="{2354FD9F-CD2E-44A5-B060-5A930A4E99F0}" destId="{E06B0587-1B83-4659-BE19-EEC915595376}" srcOrd="0" destOrd="0" presId="urn:microsoft.com/office/officeart/2005/8/layout/hierarchy2"/>
    <dgm:cxn modelId="{3F81EC35-3569-4F99-A88E-6F85D9FA8A88}" type="presOf" srcId="{4C34C2E4-DF8D-4994-B558-0EF1B663C4F4}" destId="{B41E6B5A-A328-4DE1-8785-B9517E0A6BB1}" srcOrd="1" destOrd="0" presId="urn:microsoft.com/office/officeart/2005/8/layout/hierarchy2"/>
    <dgm:cxn modelId="{8E19C971-1A56-4CD8-9F6D-A85A14771A17}" type="presOf" srcId="{0B9124BE-4ED4-4FF6-B81E-71DF7CE4C04C}" destId="{00A668B9-5C07-47FF-AB23-6245ED1EB727}"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BFED9840-3571-4A10-B1D3-C15F5DF8CDC2}" type="presOf" srcId="{0B9124BE-4ED4-4FF6-B81E-71DF7CE4C04C}" destId="{977D9258-F91B-4ECD-93BD-F70F8E8628FA}" srcOrd="0" destOrd="0" presId="urn:microsoft.com/office/officeart/2005/8/layout/hierarchy2"/>
    <dgm:cxn modelId="{5E4E841B-D58A-4049-A9BE-8BF42B14F111}" type="presOf" srcId="{3D8889BC-0038-4C00-8994-17023F300B58}" destId="{83021AC3-EBE3-4F91-90D4-B475F247BF98}"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C65C94C-85AC-415D-AAA7-32CAA3931FB8}" srcId="{2354FD9F-CD2E-44A5-B060-5A930A4E99F0}" destId="{10D0F947-8FEF-4A0E-A91D-CA6A7A9529ED}" srcOrd="0" destOrd="0" parTransId="{665372D5-BE4E-4DCA-B1F6-E02FDFAAF9A2}" sibTransId="{6757853A-2D9E-4525-B93E-05A663A1EF86}"/>
    <dgm:cxn modelId="{4A30725C-9E01-4C38-9B33-306F4CC3D418}" type="presOf" srcId="{1634262A-FB6D-4858-A144-C3641F148963}" destId="{983CCE9D-A68F-45B6-B5E3-8C935362A290}" srcOrd="0" destOrd="0" presId="urn:microsoft.com/office/officeart/2005/8/layout/hierarchy2"/>
    <dgm:cxn modelId="{7AF3FDCE-2994-4133-88CC-82DD2B649A3C}" type="presOf" srcId="{10D0F947-8FEF-4A0E-A91D-CA6A7A9529ED}" destId="{E830DF01-FA7C-4A8E-95CC-AC276B40E34D}" srcOrd="0" destOrd="0" presId="urn:microsoft.com/office/officeart/2005/8/layout/hierarchy2"/>
    <dgm:cxn modelId="{8B5681FD-8E56-4594-B339-12156C868C1F}" type="presOf" srcId="{665372D5-BE4E-4DCA-B1F6-E02FDFAAF9A2}" destId="{A1FEFD21-6778-4284-B86B-C974983303A3}" srcOrd="1" destOrd="0" presId="urn:microsoft.com/office/officeart/2005/8/layout/hierarchy2"/>
    <dgm:cxn modelId="{97534084-7F33-458A-BDC1-3AF8D8A62576}" type="presOf" srcId="{99908FFD-A0F5-4A87-B547-D4BBAEEB43AA}" destId="{80640835-4190-482C-AF6B-5C3B01C3B856}" srcOrd="1" destOrd="0" presId="urn:microsoft.com/office/officeart/2005/8/layout/hierarchy2"/>
    <dgm:cxn modelId="{5D3873EF-3EB2-4966-AA93-1A209DFCEFA5}" type="presOf" srcId="{628BFE78-A541-4A4D-AE8E-691C1888CC46}" destId="{BEE14AB2-5155-4062-BDC9-81FC40CC96C5}" srcOrd="0" destOrd="0" presId="urn:microsoft.com/office/officeart/2005/8/layout/hierarchy2"/>
    <dgm:cxn modelId="{FBE4D502-88AB-4D98-B3D3-BDE7A00D4683}" type="presOf" srcId="{665372D5-BE4E-4DCA-B1F6-E02FDFAAF9A2}" destId="{E015C146-2506-4481-A4D5-7B3CD11B341C}" srcOrd="0" destOrd="0" presId="urn:microsoft.com/office/officeart/2005/8/layout/hierarchy2"/>
    <dgm:cxn modelId="{880D8307-CEB9-4462-B6FF-E55D7F93CB5F}" type="presOf" srcId="{552909E3-A49D-419A-A306-3A8A76B0346F}" destId="{2C7633BD-46F7-4934-84F1-2C7EF7441B97}" srcOrd="0" destOrd="0" presId="urn:microsoft.com/office/officeart/2005/8/layout/hierarchy2"/>
    <dgm:cxn modelId="{18329CCC-E92C-419A-97BE-4502365AD549}" srcId="{2354FD9F-CD2E-44A5-B060-5A930A4E99F0}" destId="{EAF95336-0C54-4952-B3ED-D14D519E43B8}" srcOrd="2" destOrd="0" parTransId="{67D40461-60B2-4B8A-AF1D-DA49317EB219}" sibTransId="{B6187DA9-7897-4083-82B7-DE758D75714E}"/>
    <dgm:cxn modelId="{B312B7EF-5C6B-4DD3-9899-7957F5D64935}" type="presOf" srcId="{F3A90923-DA21-429E-BA8C-0BC22FE0EE25}" destId="{00160372-EE32-43F3-AEC8-EDBE1EE30523}" srcOrd="0" destOrd="0" presId="urn:microsoft.com/office/officeart/2005/8/layout/hierarchy2"/>
    <dgm:cxn modelId="{047901BA-EB96-47C5-9CF3-14E7CA339F79}" type="presParOf" srcId="{E698F970-A5A2-443E-98A7-4922B9BF8E1C}" destId="{C84F10C9-3A9A-4ECD-9AF4-62DA8DC98267}" srcOrd="0" destOrd="0" presId="urn:microsoft.com/office/officeart/2005/8/layout/hierarchy2"/>
    <dgm:cxn modelId="{455EC5C2-C98E-4F92-9BB2-38CFD231C6A5}" type="presParOf" srcId="{C84F10C9-3A9A-4ECD-9AF4-62DA8DC98267}" destId="{00160372-EE32-43F3-AEC8-EDBE1EE30523}" srcOrd="0" destOrd="0" presId="urn:microsoft.com/office/officeart/2005/8/layout/hierarchy2"/>
    <dgm:cxn modelId="{798E31BF-7C31-4646-8DD1-A3C73A7B57AD}" type="presParOf" srcId="{C84F10C9-3A9A-4ECD-9AF4-62DA8DC98267}" destId="{5F69C5E3-989A-4E1E-8C9E-7C66267D231A}" srcOrd="1" destOrd="0" presId="urn:microsoft.com/office/officeart/2005/8/layout/hierarchy2"/>
    <dgm:cxn modelId="{6CBC9DDE-050A-4AA4-96A5-49AFCFDD35A3}" type="presParOf" srcId="{5F69C5E3-989A-4E1E-8C9E-7C66267D231A}" destId="{977D9258-F91B-4ECD-93BD-F70F8E8628FA}" srcOrd="0" destOrd="0" presId="urn:microsoft.com/office/officeart/2005/8/layout/hierarchy2"/>
    <dgm:cxn modelId="{A48D2913-F41D-4FAE-B38C-7DDC921E01C5}" type="presParOf" srcId="{977D9258-F91B-4ECD-93BD-F70F8E8628FA}" destId="{00A668B9-5C07-47FF-AB23-6245ED1EB727}" srcOrd="0" destOrd="0" presId="urn:microsoft.com/office/officeart/2005/8/layout/hierarchy2"/>
    <dgm:cxn modelId="{67780289-609A-4F7C-B8CD-ECCF0350D9B9}" type="presParOf" srcId="{5F69C5E3-989A-4E1E-8C9E-7C66267D231A}" destId="{8C2B1B1C-2705-475C-9F06-61EFB223F8FB}" srcOrd="1" destOrd="0" presId="urn:microsoft.com/office/officeart/2005/8/layout/hierarchy2"/>
    <dgm:cxn modelId="{1C200D2D-C87B-40EA-866D-58C524D59AA9}" type="presParOf" srcId="{8C2B1B1C-2705-475C-9F06-61EFB223F8FB}" destId="{983CCE9D-A68F-45B6-B5E3-8C935362A290}" srcOrd="0" destOrd="0" presId="urn:microsoft.com/office/officeart/2005/8/layout/hierarchy2"/>
    <dgm:cxn modelId="{776A312C-CD28-4368-A232-DC29CF1A149D}" type="presParOf" srcId="{8C2B1B1C-2705-475C-9F06-61EFB223F8FB}" destId="{076CED39-AF8E-4C73-904E-47B7B6680D87}" srcOrd="1" destOrd="0" presId="urn:microsoft.com/office/officeart/2005/8/layout/hierarchy2"/>
    <dgm:cxn modelId="{9992765E-BA6E-4552-9E3D-F0FA6B5E2CC4}" type="presParOf" srcId="{076CED39-AF8E-4C73-904E-47B7B6680D87}" destId="{BEE14AB2-5155-4062-BDC9-81FC40CC96C5}" srcOrd="0" destOrd="0" presId="urn:microsoft.com/office/officeart/2005/8/layout/hierarchy2"/>
    <dgm:cxn modelId="{7B6DC04B-95A3-4ECA-9E9D-79E38982AD05}" type="presParOf" srcId="{BEE14AB2-5155-4062-BDC9-81FC40CC96C5}" destId="{5518DF69-BB7B-49B4-B920-0E581597F8FE}" srcOrd="0" destOrd="0" presId="urn:microsoft.com/office/officeart/2005/8/layout/hierarchy2"/>
    <dgm:cxn modelId="{27926606-EF5E-42C9-B161-074E22A5E3A6}" type="presParOf" srcId="{076CED39-AF8E-4C73-904E-47B7B6680D87}" destId="{D0A0D276-BF89-496E-8084-BDA9A46C0387}" srcOrd="1" destOrd="0" presId="urn:microsoft.com/office/officeart/2005/8/layout/hierarchy2"/>
    <dgm:cxn modelId="{DDD8C074-AD3D-46E6-9F28-552D442F8B3D}" type="presParOf" srcId="{D0A0D276-BF89-496E-8084-BDA9A46C0387}" destId="{74752D16-F284-4733-BD06-D81B903FC595}" srcOrd="0" destOrd="0" presId="urn:microsoft.com/office/officeart/2005/8/layout/hierarchy2"/>
    <dgm:cxn modelId="{1F55252E-5F13-424A-A029-CA4CEF7282A9}" type="presParOf" srcId="{D0A0D276-BF89-496E-8084-BDA9A46C0387}" destId="{7675D633-B686-4DD1-80DE-343425969930}" srcOrd="1" destOrd="0" presId="urn:microsoft.com/office/officeart/2005/8/layout/hierarchy2"/>
    <dgm:cxn modelId="{D83ECA73-2425-4A65-A80F-197BDDEFC44C}" type="presParOf" srcId="{076CED39-AF8E-4C73-904E-47B7B6680D87}" destId="{085DDCEE-9B2A-4FE1-8803-7719DDB3D6CB}" srcOrd="2" destOrd="0" presId="urn:microsoft.com/office/officeart/2005/8/layout/hierarchy2"/>
    <dgm:cxn modelId="{44904CA8-2EB1-410B-B29A-7579F103C630}" type="presParOf" srcId="{085DDCEE-9B2A-4FE1-8803-7719DDB3D6CB}" destId="{B41E6B5A-A328-4DE1-8785-B9517E0A6BB1}" srcOrd="0" destOrd="0" presId="urn:microsoft.com/office/officeart/2005/8/layout/hierarchy2"/>
    <dgm:cxn modelId="{9B397276-DC26-42F5-A8C5-9FDB8335FE8A}" type="presParOf" srcId="{076CED39-AF8E-4C73-904E-47B7B6680D87}" destId="{DA0981DE-30D7-4D21-BE1E-471740CC4E8B}" srcOrd="3" destOrd="0" presId="urn:microsoft.com/office/officeart/2005/8/layout/hierarchy2"/>
    <dgm:cxn modelId="{FC97DB40-EBC1-4220-A081-F8D8F42A4F6F}" type="presParOf" srcId="{DA0981DE-30D7-4D21-BE1E-471740CC4E8B}" destId="{83021AC3-EBE3-4F91-90D4-B475F247BF98}" srcOrd="0" destOrd="0" presId="urn:microsoft.com/office/officeart/2005/8/layout/hierarchy2"/>
    <dgm:cxn modelId="{7019C99A-C1C3-4B0A-81A3-FA2E4611C7F1}" type="presParOf" srcId="{DA0981DE-30D7-4D21-BE1E-471740CC4E8B}" destId="{582F9CE5-D76C-4DA4-B96A-62D405D74400}" srcOrd="1" destOrd="0" presId="urn:microsoft.com/office/officeart/2005/8/layout/hierarchy2"/>
    <dgm:cxn modelId="{D1A0B1FB-BD1E-453B-A72B-8C23C6AC3342}" type="presParOf" srcId="{5F69C5E3-989A-4E1E-8C9E-7C66267D231A}" destId="{2C7633BD-46F7-4934-84F1-2C7EF7441B97}" srcOrd="2" destOrd="0" presId="urn:microsoft.com/office/officeart/2005/8/layout/hierarchy2"/>
    <dgm:cxn modelId="{7A905E2A-8830-4D9F-A6E5-6CE0246A0FBD}" type="presParOf" srcId="{2C7633BD-46F7-4934-84F1-2C7EF7441B97}" destId="{37AA8596-C342-4C9F-A426-C1E1A14A36E8}" srcOrd="0" destOrd="0" presId="urn:microsoft.com/office/officeart/2005/8/layout/hierarchy2"/>
    <dgm:cxn modelId="{BCB999D3-700B-478A-83D2-0349B5D45B08}" type="presParOf" srcId="{5F69C5E3-989A-4E1E-8C9E-7C66267D231A}" destId="{7D38F219-1E01-4266-8B60-82AF8B7D7D98}" srcOrd="3" destOrd="0" presId="urn:microsoft.com/office/officeart/2005/8/layout/hierarchy2"/>
    <dgm:cxn modelId="{D14B599A-7B87-45C1-9A9E-CB7F8F933263}" type="presParOf" srcId="{7D38F219-1E01-4266-8B60-82AF8B7D7D98}" destId="{E06B0587-1B83-4659-BE19-EEC915595376}" srcOrd="0" destOrd="0" presId="urn:microsoft.com/office/officeart/2005/8/layout/hierarchy2"/>
    <dgm:cxn modelId="{16648770-233F-4AEA-B5BB-D89E0EB0AF7B}" type="presParOf" srcId="{7D38F219-1E01-4266-8B60-82AF8B7D7D98}" destId="{26153FE8-1B0F-4CF1-96E4-EAF1D0D1B15F}" srcOrd="1" destOrd="0" presId="urn:microsoft.com/office/officeart/2005/8/layout/hierarchy2"/>
    <dgm:cxn modelId="{4ABFE19F-195D-412C-8926-AD8D06182E2F}" type="presParOf" srcId="{26153FE8-1B0F-4CF1-96E4-EAF1D0D1B15F}" destId="{E015C146-2506-4481-A4D5-7B3CD11B341C}" srcOrd="0" destOrd="0" presId="urn:microsoft.com/office/officeart/2005/8/layout/hierarchy2"/>
    <dgm:cxn modelId="{93008369-1B33-4D70-8FFE-C2A701CC5FF9}" type="presParOf" srcId="{E015C146-2506-4481-A4D5-7B3CD11B341C}" destId="{A1FEFD21-6778-4284-B86B-C974983303A3}" srcOrd="0" destOrd="0" presId="urn:microsoft.com/office/officeart/2005/8/layout/hierarchy2"/>
    <dgm:cxn modelId="{046D8122-548B-428C-84CE-88B489AF70A0}" type="presParOf" srcId="{26153FE8-1B0F-4CF1-96E4-EAF1D0D1B15F}" destId="{13DD9C75-2758-4BB2-AEA3-56582D4C141A}" srcOrd="1" destOrd="0" presId="urn:microsoft.com/office/officeart/2005/8/layout/hierarchy2"/>
    <dgm:cxn modelId="{77182876-627D-4AB6-A281-8404B42855F2}" type="presParOf" srcId="{13DD9C75-2758-4BB2-AEA3-56582D4C141A}" destId="{E830DF01-FA7C-4A8E-95CC-AC276B40E34D}" srcOrd="0" destOrd="0" presId="urn:microsoft.com/office/officeart/2005/8/layout/hierarchy2"/>
    <dgm:cxn modelId="{F430B3B4-B51B-4156-9B52-EBD61BA17CB5}" type="presParOf" srcId="{13DD9C75-2758-4BB2-AEA3-56582D4C141A}" destId="{671A03C5-2AFD-4D62-AF42-AE4FB2674A02}" srcOrd="1" destOrd="0" presId="urn:microsoft.com/office/officeart/2005/8/layout/hierarchy2"/>
    <dgm:cxn modelId="{BB5F3804-6F2A-41A7-9D07-5F655276632D}" type="presParOf" srcId="{26153FE8-1B0F-4CF1-96E4-EAF1D0D1B15F}" destId="{516AF49E-EFD9-4C3D-9038-3141FA588384}" srcOrd="2" destOrd="0" presId="urn:microsoft.com/office/officeart/2005/8/layout/hierarchy2"/>
    <dgm:cxn modelId="{A80012B4-C5AA-43B8-A8F9-16201991D6EE}" type="presParOf" srcId="{516AF49E-EFD9-4C3D-9038-3141FA588384}" destId="{80640835-4190-482C-AF6B-5C3B01C3B856}" srcOrd="0" destOrd="0" presId="urn:microsoft.com/office/officeart/2005/8/layout/hierarchy2"/>
    <dgm:cxn modelId="{C31DF388-8179-46A6-9CDF-93DFF974B94B}" type="presParOf" srcId="{26153FE8-1B0F-4CF1-96E4-EAF1D0D1B15F}" destId="{EF2BA584-9CB6-4D48-B705-DA1D96E5229D}" srcOrd="3" destOrd="0" presId="urn:microsoft.com/office/officeart/2005/8/layout/hierarchy2"/>
    <dgm:cxn modelId="{C53A1251-F328-41A5-AFE1-909F3632EEAD}" type="presParOf" srcId="{EF2BA584-9CB6-4D48-B705-DA1D96E5229D}" destId="{8ABD9155-0C2D-4925-B73A-7F453F57773A}" srcOrd="0" destOrd="0" presId="urn:microsoft.com/office/officeart/2005/8/layout/hierarchy2"/>
    <dgm:cxn modelId="{69ED2C7D-4DFA-40FF-87CB-520DFFD40760}" type="presParOf" srcId="{EF2BA584-9CB6-4D48-B705-DA1D96E5229D}" destId="{AA72D46F-F664-4809-9A80-AB681CBC2A82}" srcOrd="1" destOrd="0" presId="urn:microsoft.com/office/officeart/2005/8/layout/hierarchy2"/>
    <dgm:cxn modelId="{70E830DA-6ED9-475A-85A4-6F2663730376}" type="presParOf" srcId="{26153FE8-1B0F-4CF1-96E4-EAF1D0D1B15F}" destId="{BA4907F3-4C7A-4A8B-832D-CE4F945BC720}" srcOrd="4" destOrd="0" presId="urn:microsoft.com/office/officeart/2005/8/layout/hierarchy2"/>
    <dgm:cxn modelId="{23CAEA73-C2C8-463F-A30D-5F6C1445B31C}" type="presParOf" srcId="{BA4907F3-4C7A-4A8B-832D-CE4F945BC720}" destId="{0D90F2AA-B888-425E-8132-E3D284939858}" srcOrd="0" destOrd="0" presId="urn:microsoft.com/office/officeart/2005/8/layout/hierarchy2"/>
    <dgm:cxn modelId="{81FBAC45-B582-41E6-AF3E-DAD4BB27AAB3}" type="presParOf" srcId="{26153FE8-1B0F-4CF1-96E4-EAF1D0D1B15F}" destId="{62A128C6-9D57-45C6-87F0-C26CCC53E88E}" srcOrd="5" destOrd="0" presId="urn:microsoft.com/office/officeart/2005/8/layout/hierarchy2"/>
    <dgm:cxn modelId="{F09973E2-D6EB-4F57-8652-090259FDA9CB}" type="presParOf" srcId="{62A128C6-9D57-45C6-87F0-C26CCC53E88E}" destId="{2DF296F3-CC75-40EE-A52F-90B0CBEB6394}" srcOrd="0" destOrd="0" presId="urn:microsoft.com/office/officeart/2005/8/layout/hierarchy2"/>
    <dgm:cxn modelId="{41D89818-E827-4F22-9470-7DEF45DC90CF}" type="presParOf" srcId="{62A128C6-9D57-45C6-87F0-C26CCC53E88E}" destId="{75887232-210D-43DE-B2D9-2D16077EFB4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26979"/>
          <a:ext cx="7158940" cy="135327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Đất</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feralit</a:t>
          </a: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hiếm tới 65%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gồm</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kern="1200" dirty="0" smtClean="0">
              <a:solidFill>
                <a:schemeClr val="tx1"/>
              </a:solidFill>
              <a:effectLst/>
              <a:latin typeface="Cambria" pitchFamily="18" charset="0"/>
              <a:ea typeface="Cambria" pitchFamily="18" charset="0"/>
              <a:cs typeface="Times New Roman"/>
            </a:rPr>
            <a:t>Đ</a:t>
          </a:r>
          <a:r>
            <a:rPr lang="vi-VN" sz="1600" b="0" kern="1200" dirty="0" smtClean="0">
              <a:solidFill>
                <a:schemeClr val="tx1"/>
              </a:solidFill>
              <a:effectLst/>
              <a:latin typeface="Cambria" pitchFamily="18" charset="0"/>
              <a:ea typeface="Cambria" pitchFamily="18" charset="0"/>
              <a:cs typeface="Times New Roman"/>
            </a:rPr>
            <a:t>ông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ắc và Bắc Trung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ộ</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426979"/>
        <a:ext cx="7158940" cy="135327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78247"/>
          <a:ext cx="6757774" cy="142053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L</a:t>
          </a:r>
          <a:r>
            <a:rPr lang="vi-VN" sz="1600" b="0" kern="120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kern="1200" dirty="0" smtClean="0">
            <a:solidFill>
              <a:schemeClr val="tx1"/>
            </a:solidFill>
            <a:effectLst/>
            <a:latin typeface="Cambria" pitchFamily="18" charset="0"/>
            <a:ea typeface="Cambria" pitchFamily="18" charset="0"/>
            <a:cs typeface="Times New Roman"/>
          </a:endParaRPr>
        </a:p>
      </dsp:txBody>
      <dsp:txXfrm>
        <a:off x="1140991" y="1978247"/>
        <a:ext cx="6757774" cy="142053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Trong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nông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nghiệp</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loại cây ăn quả như: bưởi, cam, xoài…</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655582"/>
          <a:ext cx="7158940" cy="89607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en-US" sz="1600" b="0" kern="1200" dirty="0" smtClean="0">
              <a:solidFill>
                <a:schemeClr val="tx1"/>
              </a:solidFill>
              <a:effectLst/>
              <a:latin typeface="Cambria" pitchFamily="18" charset="0"/>
              <a:ea typeface="Cambria" pitchFamily="18" charset="0"/>
              <a:cs typeface="Times New Roman"/>
            </a:rPr>
            <a:t>c</a:t>
          </a:r>
          <a:r>
            <a:rPr lang="vi-VN" sz="1600" b="0" kern="120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655582"/>
        <a:ext cx="7158940" cy="896072"/>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b="1"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có</a:t>
          </a: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độ phì cao, rất giàu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endParaRPr lang="en-US" sz="1600" b="0" kern="1200" dirty="0" smtClean="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thủy sản: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kern="1200" dirty="0" smtClean="0">
              <a:solidFill>
                <a:schemeClr val="tx1"/>
              </a:solidFill>
              <a:latin typeface="Cambria" pitchFamily="18" charset="0"/>
              <a:ea typeface="Cambria" pitchFamily="18" charset="0"/>
            </a:rPr>
            <a:t>, ở</a:t>
          </a:r>
          <a:r>
            <a:rPr lang="vi-VN" sz="1600" kern="12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503183"/>
          <a:ext cx="7158940" cy="120086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 Chiếm khoảng 11% diện tích đất tự nhiên.</a:t>
          </a:r>
          <a:endParaRPr lang="en-US" sz="1800" b="0" kern="1200" dirty="0" smtClean="0">
            <a:solidFill>
              <a:schemeClr val="tx1"/>
            </a:solidFill>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vi-VN" sz="1800" b="1" kern="1200" dirty="0" smtClean="0">
              <a:solidFill>
                <a:schemeClr val="tx1"/>
              </a:solidFill>
              <a:effectLst/>
              <a:latin typeface="Cambria" pitchFamily="18" charset="0"/>
              <a:ea typeface="Cambria" pitchFamily="18" charset="0"/>
              <a:cs typeface="Times New Roman"/>
            </a:rPr>
            <a:t>- Phân bố </a:t>
          </a:r>
          <a:r>
            <a:rPr lang="vi-VN" sz="1800" b="0" kern="120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kern="1200" dirty="0" smtClean="0">
            <a:solidFill>
              <a:schemeClr val="tx1"/>
            </a:solidFill>
            <a:effectLst/>
            <a:latin typeface="Cambria" pitchFamily="18" charset="0"/>
            <a:ea typeface="Cambria" pitchFamily="18" charset="0"/>
            <a:cs typeface="Times New Roman"/>
          </a:endParaRPr>
        </a:p>
      </dsp:txBody>
      <dsp:txXfrm>
        <a:off x="765911" y="503183"/>
        <a:ext cx="7158940" cy="120086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027181"/>
          <a:ext cx="6757774" cy="132266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effectLst/>
              <a:latin typeface="Cambria" pitchFamily="18" charset="0"/>
              <a:ea typeface="Cambria" pitchFamily="18" charset="0"/>
              <a:cs typeface="Times New Roman"/>
            </a:rPr>
            <a:t>Đặc</a:t>
          </a:r>
          <a:r>
            <a:rPr lang="en-US" sz="1800" b="1" kern="1200" dirty="0" smtClean="0">
              <a:solidFill>
                <a:schemeClr val="tx1"/>
              </a:solidFill>
              <a:effectLst/>
              <a:latin typeface="Cambria" pitchFamily="18" charset="0"/>
              <a:ea typeface="Cambria" pitchFamily="18" charset="0"/>
              <a:cs typeface="Times New Roman"/>
            </a:rPr>
            <a:t> </a:t>
          </a:r>
          <a:r>
            <a:rPr lang="en-US" sz="1800" b="1" kern="1200" dirty="0" err="1" smtClean="0">
              <a:solidFill>
                <a:schemeClr val="tx1"/>
              </a:solidFill>
              <a:effectLst/>
              <a:latin typeface="Cambria" pitchFamily="18" charset="0"/>
              <a:ea typeface="Cambria" pitchFamily="18" charset="0"/>
              <a:cs typeface="Times New Roman"/>
            </a:rPr>
            <a:t>điểm</a:t>
          </a:r>
          <a:r>
            <a:rPr lang="en-US" sz="1800" b="1" kern="1200" dirty="0" smtClean="0">
              <a:solidFill>
                <a:schemeClr val="tx1"/>
              </a:solidFill>
              <a:effectLst/>
              <a:latin typeface="Cambria" pitchFamily="18" charset="0"/>
              <a:ea typeface="Cambria" pitchFamily="18" charset="0"/>
              <a:cs typeface="Times New Roman"/>
            </a:rPr>
            <a:t>: </a:t>
          </a:r>
          <a:r>
            <a:rPr lang="vi-VN" sz="1800" b="0" kern="120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kern="1200" dirty="0" smtClean="0">
            <a:solidFill>
              <a:schemeClr val="tx1"/>
            </a:solidFill>
            <a:effectLst/>
            <a:latin typeface="Cambria" pitchFamily="18" charset="0"/>
            <a:ea typeface="Cambria" pitchFamily="18" charset="0"/>
            <a:cs typeface="Times New Roman"/>
          </a:endParaRPr>
        </a:p>
      </dsp:txBody>
      <dsp:txXfrm>
        <a:off x="1140991" y="2027181"/>
        <a:ext cx="6757774" cy="1322664"/>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4008381"/>
          <a:ext cx="7158940" cy="812186"/>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Giá</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trị</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dụng</a:t>
          </a:r>
          <a:r>
            <a:rPr lang="en-US" sz="1800" kern="1200" dirty="0" smtClean="0">
              <a:solidFill>
                <a:schemeClr val="tx1"/>
              </a:solidFill>
              <a:latin typeface="Cambria" pitchFamily="18" charset="0"/>
              <a:ea typeface="Cambria" pitchFamily="18" charset="0"/>
            </a:rPr>
            <a:t>: t</a:t>
          </a:r>
          <a:r>
            <a:rPr lang="vi-VN" sz="1800" kern="1200" dirty="0" smtClean="0">
              <a:solidFill>
                <a:schemeClr val="tx1"/>
              </a:solidFill>
              <a:latin typeface="Cambria" pitchFamily="18" charset="0"/>
              <a:ea typeface="Cambria" pitchFamily="18" charset="0"/>
            </a:rPr>
            <a:t>hích hợp trồng rừng phòng hộ đầu nguồn</a:t>
          </a:r>
          <a:r>
            <a:rPr lang="vi-VN" sz="1600" kern="1200" dirty="0" smtClean="0">
              <a:solidFill>
                <a:schemeClr val="tx1"/>
              </a:solidFill>
              <a:latin typeface="Cambria" pitchFamily="18" charset="0"/>
              <a:ea typeface="Cambria" pitchFamily="18" charset="0"/>
            </a:rPr>
            <a:t>.</a:t>
          </a:r>
          <a:endParaRPr lang="en-US" sz="1600" kern="1200" dirty="0" smtClean="0">
            <a:solidFill>
              <a:schemeClr val="tx1"/>
            </a:solidFill>
            <a:latin typeface="Cambria" pitchFamily="18" charset="0"/>
            <a:ea typeface="Cambria" pitchFamily="18" charset="0"/>
          </a:endParaRPr>
        </a:p>
      </dsp:txBody>
      <dsp:txXfrm>
        <a:off x="765911" y="4008381"/>
        <a:ext cx="7158940" cy="812186"/>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2153" y="2037597"/>
          <a:ext cx="954530" cy="1178985"/>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3</a:t>
          </a:r>
          <a:endParaRPr lang="en-US" sz="2000" b="1" kern="1200" dirty="0">
            <a:solidFill>
              <a:srgbClr val="FF0000"/>
            </a:solidFill>
            <a:latin typeface="Cambria" pitchFamily="18" charset="0"/>
            <a:ea typeface="Cambria" pitchFamily="18" charset="0"/>
          </a:endParaRPr>
        </a:p>
      </dsp:txBody>
      <dsp:txXfrm>
        <a:off x="100110" y="2065554"/>
        <a:ext cx="898616" cy="1123071"/>
      </dsp:txXfrm>
    </dsp:sp>
    <dsp:sp modelId="{977D9258-F91B-4ECD-93BD-F70F8E8628FA}">
      <dsp:nvSpPr>
        <dsp:cNvPr id="0" name=""/>
        <dsp:cNvSpPr/>
      </dsp:nvSpPr>
      <dsp:spPr>
        <a:xfrm rot="18289469">
          <a:off x="672462" y="1928978"/>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1907882"/>
        <a:ext cx="82581" cy="82581"/>
      </dsp:txXfrm>
    </dsp:sp>
    <dsp:sp modelId="{983CCE9D-A68F-45B6-B5E3-8C935362A290}">
      <dsp:nvSpPr>
        <dsp:cNvPr id="0" name=""/>
        <dsp:cNvSpPr/>
      </dsp:nvSpPr>
      <dsp:spPr>
        <a:xfrm>
          <a:off x="1969873" y="681763"/>
          <a:ext cx="1011994"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Thực</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trạng</a:t>
          </a:r>
          <a:endParaRPr lang="en-US" sz="2000" b="1" kern="1200" dirty="0">
            <a:solidFill>
              <a:schemeClr val="tx1"/>
            </a:solidFill>
            <a:latin typeface="Cambria" pitchFamily="18" charset="0"/>
            <a:ea typeface="Cambria" pitchFamily="18" charset="0"/>
          </a:endParaRPr>
        </a:p>
      </dsp:txBody>
      <dsp:txXfrm>
        <a:off x="1999513" y="711403"/>
        <a:ext cx="952714" cy="1119705"/>
      </dsp:txXfrm>
    </dsp:sp>
    <dsp:sp modelId="{BEE14AB2-5155-4062-BDC9-81FC40CC96C5}">
      <dsp:nvSpPr>
        <dsp:cNvPr id="0" name=""/>
        <dsp:cNvSpPr/>
      </dsp:nvSpPr>
      <dsp:spPr>
        <a:xfrm rot="19457599">
          <a:off x="2872691" y="912103"/>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903259"/>
        <a:ext cx="58077" cy="58077"/>
      </dsp:txXfrm>
    </dsp:sp>
    <dsp:sp modelId="{74752D16-F284-4733-BD06-D81B903FC595}">
      <dsp:nvSpPr>
        <dsp:cNvPr id="0" name=""/>
        <dsp:cNvSpPr/>
      </dsp:nvSpPr>
      <dsp:spPr>
        <a:xfrm>
          <a:off x="3925056" y="3847"/>
          <a:ext cx="4515468"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kern="1200" dirty="0">
            <a:solidFill>
              <a:schemeClr val="tx1"/>
            </a:solidFill>
            <a:latin typeface="Cambria" pitchFamily="18" charset="0"/>
            <a:ea typeface="Cambria" pitchFamily="18" charset="0"/>
          </a:endParaRPr>
        </a:p>
      </dsp:txBody>
      <dsp:txXfrm>
        <a:off x="3959587" y="38378"/>
        <a:ext cx="4446406" cy="1109923"/>
      </dsp:txXfrm>
    </dsp:sp>
    <dsp:sp modelId="{085DDCEE-9B2A-4FE1-8803-7719DDB3D6CB}">
      <dsp:nvSpPr>
        <dsp:cNvPr id="0" name=""/>
        <dsp:cNvSpPr/>
      </dsp:nvSpPr>
      <dsp:spPr>
        <a:xfrm rot="2142401">
          <a:off x="2872691" y="159002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1581176"/>
        <a:ext cx="58077" cy="58077"/>
      </dsp:txXfrm>
    </dsp:sp>
    <dsp:sp modelId="{83021AC3-EBE3-4F91-90D4-B475F247BF98}">
      <dsp:nvSpPr>
        <dsp:cNvPr id="0" name=""/>
        <dsp:cNvSpPr/>
      </dsp:nvSpPr>
      <dsp:spPr>
        <a:xfrm>
          <a:off x="3925056" y="1359680"/>
          <a:ext cx="4507875"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kern="1200" dirty="0">
            <a:solidFill>
              <a:schemeClr val="tx1"/>
            </a:solidFill>
            <a:latin typeface="Cambria" pitchFamily="18" charset="0"/>
            <a:ea typeface="Cambria" pitchFamily="18" charset="0"/>
          </a:endParaRPr>
        </a:p>
      </dsp:txBody>
      <dsp:txXfrm>
        <a:off x="3959587" y="1394211"/>
        <a:ext cx="4438813" cy="1109923"/>
      </dsp:txXfrm>
    </dsp:sp>
    <dsp:sp modelId="{2C7633BD-46F7-4934-84F1-2C7EF7441B97}">
      <dsp:nvSpPr>
        <dsp:cNvPr id="0" name=""/>
        <dsp:cNvSpPr/>
      </dsp:nvSpPr>
      <dsp:spPr>
        <a:xfrm rot="3310531">
          <a:off x="672462" y="3284812"/>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3263716"/>
        <a:ext cx="82581" cy="82581"/>
      </dsp:txXfrm>
    </dsp:sp>
    <dsp:sp modelId="{E06B0587-1B83-4659-BE19-EEC915595376}">
      <dsp:nvSpPr>
        <dsp:cNvPr id="0" name=""/>
        <dsp:cNvSpPr/>
      </dsp:nvSpPr>
      <dsp:spPr>
        <a:xfrm>
          <a:off x="1969873" y="3393431"/>
          <a:ext cx="1013880"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Nguyên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nhân</a:t>
          </a:r>
          <a:endParaRPr lang="en-US" sz="2000" b="1" kern="1200" dirty="0">
            <a:solidFill>
              <a:schemeClr val="tx1"/>
            </a:solidFill>
            <a:latin typeface="Cambria" pitchFamily="18" charset="0"/>
            <a:ea typeface="Cambria" pitchFamily="18" charset="0"/>
          </a:endParaRPr>
        </a:p>
      </dsp:txBody>
      <dsp:txXfrm>
        <a:off x="1999569" y="3423127"/>
        <a:ext cx="954488" cy="1119593"/>
      </dsp:txXfrm>
    </dsp:sp>
    <dsp:sp modelId="{E015C146-2506-4481-A4D5-7B3CD11B341C}">
      <dsp:nvSpPr>
        <dsp:cNvPr id="0" name=""/>
        <dsp:cNvSpPr/>
      </dsp:nvSpPr>
      <dsp:spPr>
        <a:xfrm rot="19457599">
          <a:off x="2874577" y="362377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3614927"/>
        <a:ext cx="58077" cy="58077"/>
      </dsp:txXfrm>
    </dsp:sp>
    <dsp:sp modelId="{E830DF01-FA7C-4A8E-95CC-AC276B40E34D}">
      <dsp:nvSpPr>
        <dsp:cNvPr id="0" name=""/>
        <dsp:cNvSpPr/>
      </dsp:nvSpPr>
      <dsp:spPr>
        <a:xfrm>
          <a:off x="3926942" y="2715514"/>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kern="1200" dirty="0">
            <a:solidFill>
              <a:schemeClr val="tx1"/>
            </a:solidFill>
            <a:latin typeface="Cambria" pitchFamily="18" charset="0"/>
            <a:ea typeface="Cambria" pitchFamily="18" charset="0"/>
          </a:endParaRPr>
        </a:p>
      </dsp:txBody>
      <dsp:txXfrm>
        <a:off x="3961473" y="2750045"/>
        <a:ext cx="4462228" cy="1109923"/>
      </dsp:txXfrm>
    </dsp:sp>
    <dsp:sp modelId="{516AF49E-EFD9-4C3D-9038-3141FA588384}">
      <dsp:nvSpPr>
        <dsp:cNvPr id="0" name=""/>
        <dsp:cNvSpPr/>
      </dsp:nvSpPr>
      <dsp:spPr>
        <a:xfrm rot="2142401">
          <a:off x="2874577" y="4301687"/>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4292844"/>
        <a:ext cx="58077" cy="58077"/>
      </dsp:txXfrm>
    </dsp:sp>
    <dsp:sp modelId="{8ABD9155-0C2D-4925-B73A-7F453F57773A}">
      <dsp:nvSpPr>
        <dsp:cNvPr id="0" name=""/>
        <dsp:cNvSpPr/>
      </dsp:nvSpPr>
      <dsp:spPr>
        <a:xfrm>
          <a:off x="3926942" y="4071348"/>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kern="1200" dirty="0">
            <a:solidFill>
              <a:schemeClr val="tx1"/>
            </a:solidFill>
            <a:latin typeface="Cambria" pitchFamily="18" charset="0"/>
            <a:ea typeface="Cambria" pitchFamily="18" charset="0"/>
          </a:endParaRPr>
        </a:p>
      </dsp:txBody>
      <dsp:txXfrm>
        <a:off x="3961473" y="4105879"/>
        <a:ext cx="4462228" cy="1109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346" y="1658989"/>
          <a:ext cx="969055" cy="1196926"/>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7</a:t>
          </a:r>
          <a:endParaRPr lang="en-US" sz="2000" b="1" kern="1200" dirty="0">
            <a:solidFill>
              <a:srgbClr val="FF0000"/>
            </a:solidFill>
            <a:latin typeface="Cambria" pitchFamily="18" charset="0"/>
            <a:ea typeface="Cambria" pitchFamily="18" charset="0"/>
          </a:endParaRPr>
        </a:p>
      </dsp:txBody>
      <dsp:txXfrm>
        <a:off x="36729" y="1687372"/>
        <a:ext cx="912289" cy="1140160"/>
      </dsp:txXfrm>
    </dsp:sp>
    <dsp:sp modelId="{977D9258-F91B-4ECD-93BD-F70F8E8628FA}">
      <dsp:nvSpPr>
        <dsp:cNvPr id="0" name=""/>
        <dsp:cNvSpPr/>
      </dsp:nvSpPr>
      <dsp:spPr>
        <a:xfrm rot="18453680">
          <a:off x="670801" y="161438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1595618"/>
        <a:ext cx="78537" cy="78537"/>
      </dsp:txXfrm>
    </dsp:sp>
    <dsp:sp modelId="{983CCE9D-A68F-45B6-B5E3-8C935362A290}">
      <dsp:nvSpPr>
        <dsp:cNvPr id="0" name=""/>
        <dsp:cNvSpPr/>
      </dsp:nvSpPr>
      <dsp:spPr>
        <a:xfrm>
          <a:off x="1934944" y="413858"/>
          <a:ext cx="1027394"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Hậu</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quả</a:t>
          </a:r>
          <a:endParaRPr lang="en-US" sz="2000" b="1" kern="1200" dirty="0">
            <a:solidFill>
              <a:schemeClr val="tx1"/>
            </a:solidFill>
            <a:latin typeface="Cambria" pitchFamily="18" charset="0"/>
            <a:ea typeface="Cambria" pitchFamily="18" charset="0"/>
          </a:endParaRPr>
        </a:p>
      </dsp:txBody>
      <dsp:txXfrm>
        <a:off x="1965035" y="443949"/>
        <a:ext cx="967212" cy="1136744"/>
      </dsp:txXfrm>
    </dsp:sp>
    <dsp:sp modelId="{BEE14AB2-5155-4062-BDC9-81FC40CC96C5}">
      <dsp:nvSpPr>
        <dsp:cNvPr id="0" name=""/>
        <dsp:cNvSpPr/>
      </dsp:nvSpPr>
      <dsp:spPr>
        <a:xfrm rot="20147390">
          <a:off x="2916168" y="776549"/>
          <a:ext cx="1049881" cy="41004"/>
        </a:xfrm>
        <a:custGeom>
          <a:avLst/>
          <a:gdLst/>
          <a:ahLst/>
          <a:cxnLst/>
          <a:rect l="0" t="0" r="0" b="0"/>
          <a:pathLst>
            <a:path>
              <a:moveTo>
                <a:pt x="0" y="20502"/>
              </a:moveTo>
              <a:lnTo>
                <a:pt x="1049881"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862" y="770805"/>
        <a:ext cx="52494" cy="52494"/>
      </dsp:txXfrm>
    </dsp:sp>
    <dsp:sp modelId="{74752D16-F284-4733-BD06-D81B903FC595}">
      <dsp:nvSpPr>
        <dsp:cNvPr id="0" name=""/>
        <dsp:cNvSpPr/>
      </dsp:nvSpPr>
      <dsp:spPr>
        <a:xfrm>
          <a:off x="3919880" y="226599"/>
          <a:ext cx="4584182" cy="71036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Đ</a:t>
          </a:r>
          <a:r>
            <a:rPr lang="vi-VN" sz="1600" kern="12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kern="1200" dirty="0" smtClean="0">
              <a:solidFill>
                <a:schemeClr val="tx1"/>
              </a:solidFill>
              <a:latin typeface="Cambria" pitchFamily="18" charset="0"/>
              <a:ea typeface="Cambria" pitchFamily="18" charset="0"/>
            </a:rPr>
            <a:t>.</a:t>
          </a:r>
          <a:endParaRPr lang="en-US" sz="1600" kern="1200" dirty="0">
            <a:solidFill>
              <a:schemeClr val="tx1"/>
            </a:solidFill>
            <a:latin typeface="Cambria" pitchFamily="18" charset="0"/>
            <a:ea typeface="Cambria" pitchFamily="18" charset="0"/>
          </a:endParaRPr>
        </a:p>
      </dsp:txBody>
      <dsp:txXfrm>
        <a:off x="3940686" y="247405"/>
        <a:ext cx="4542570" cy="668752"/>
      </dsp:txXfrm>
    </dsp:sp>
    <dsp:sp modelId="{085DDCEE-9B2A-4FE1-8803-7719DDB3D6CB}">
      <dsp:nvSpPr>
        <dsp:cNvPr id="0" name=""/>
        <dsp:cNvSpPr/>
      </dsp:nvSpPr>
      <dsp:spPr>
        <a:xfrm rot="1495405">
          <a:off x="2913172" y="1214295"/>
          <a:ext cx="1055872" cy="41004"/>
        </a:xfrm>
        <a:custGeom>
          <a:avLst/>
          <a:gdLst/>
          <a:ahLst/>
          <a:cxnLst/>
          <a:rect l="0" t="0" r="0" b="0"/>
          <a:pathLst>
            <a:path>
              <a:moveTo>
                <a:pt x="0" y="20502"/>
              </a:moveTo>
              <a:lnTo>
                <a:pt x="105587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712" y="1208401"/>
        <a:ext cx="52793" cy="52793"/>
      </dsp:txXfrm>
    </dsp:sp>
    <dsp:sp modelId="{83021AC3-EBE3-4F91-90D4-B475F247BF98}">
      <dsp:nvSpPr>
        <dsp:cNvPr id="0" name=""/>
        <dsp:cNvSpPr/>
      </dsp:nvSpPr>
      <dsp:spPr>
        <a:xfrm>
          <a:off x="3919880" y="1116502"/>
          <a:ext cx="4576474" cy="68154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N</a:t>
          </a:r>
          <a:r>
            <a:rPr lang="vi-VN" sz="1600" kern="1200" dirty="0" smtClean="0">
              <a:solidFill>
                <a:schemeClr val="tx1"/>
              </a:solidFill>
              <a:latin typeface="Cambria" pitchFamily="18" charset="0"/>
              <a:ea typeface="Cambria" pitchFamily="18" charset="0"/>
            </a:rPr>
            <a:t>hiều nơi đất bị thoái hóa nặng không thể sử dụng cho trồng trọt.</a:t>
          </a:r>
          <a:endParaRPr lang="en-US" sz="1600" kern="1200" dirty="0">
            <a:solidFill>
              <a:schemeClr val="tx1"/>
            </a:solidFill>
            <a:latin typeface="Cambria" pitchFamily="18" charset="0"/>
            <a:ea typeface="Cambria" pitchFamily="18" charset="0"/>
          </a:endParaRPr>
        </a:p>
      </dsp:txBody>
      <dsp:txXfrm>
        <a:off x="3939842" y="1136464"/>
        <a:ext cx="4536550" cy="641618"/>
      </dsp:txXfrm>
    </dsp:sp>
    <dsp:sp modelId="{2C7633BD-46F7-4934-84F1-2C7EF7441B97}">
      <dsp:nvSpPr>
        <dsp:cNvPr id="0" name=""/>
        <dsp:cNvSpPr/>
      </dsp:nvSpPr>
      <dsp:spPr>
        <a:xfrm rot="3146320">
          <a:off x="670801" y="285951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2840749"/>
        <a:ext cx="78537" cy="78537"/>
      </dsp:txXfrm>
    </dsp:sp>
    <dsp:sp modelId="{E06B0587-1B83-4659-BE19-EEC915595376}">
      <dsp:nvSpPr>
        <dsp:cNvPr id="0" name=""/>
        <dsp:cNvSpPr/>
      </dsp:nvSpPr>
      <dsp:spPr>
        <a:xfrm>
          <a:off x="1934944" y="2904119"/>
          <a:ext cx="1029309"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Biện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pháp</a:t>
          </a:r>
          <a:endParaRPr lang="en-US" sz="2000" b="1" kern="1200" dirty="0">
            <a:solidFill>
              <a:schemeClr val="tx1"/>
            </a:solidFill>
            <a:latin typeface="Cambria" pitchFamily="18" charset="0"/>
            <a:ea typeface="Cambria" pitchFamily="18" charset="0"/>
          </a:endParaRPr>
        </a:p>
      </dsp:txBody>
      <dsp:txXfrm>
        <a:off x="1965091" y="2934266"/>
        <a:ext cx="969015" cy="1136632"/>
      </dsp:txXfrm>
    </dsp:sp>
    <dsp:sp modelId="{E015C146-2506-4481-A4D5-7B3CD11B341C}">
      <dsp:nvSpPr>
        <dsp:cNvPr id="0" name=""/>
        <dsp:cNvSpPr/>
      </dsp:nvSpPr>
      <dsp:spPr>
        <a:xfrm rot="18694735">
          <a:off x="2721604" y="2942427"/>
          <a:ext cx="1442839" cy="41004"/>
        </a:xfrm>
        <a:custGeom>
          <a:avLst/>
          <a:gdLst/>
          <a:ahLst/>
          <a:cxnLst/>
          <a:rect l="0" t="0" r="0" b="0"/>
          <a:pathLst>
            <a:path>
              <a:moveTo>
                <a:pt x="0" y="20502"/>
              </a:moveTo>
              <a:lnTo>
                <a:pt x="1442839"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953" y="2926859"/>
        <a:ext cx="72141" cy="72141"/>
      </dsp:txXfrm>
    </dsp:sp>
    <dsp:sp modelId="{E830DF01-FA7C-4A8E-95CC-AC276B40E34D}">
      <dsp:nvSpPr>
        <dsp:cNvPr id="0" name=""/>
        <dsp:cNvSpPr/>
      </dsp:nvSpPr>
      <dsp:spPr>
        <a:xfrm>
          <a:off x="3921795" y="1977584"/>
          <a:ext cx="4600244" cy="89138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err="1" smtClean="0">
              <a:solidFill>
                <a:schemeClr val="tx1"/>
              </a:solidFill>
              <a:latin typeface="Cambria" pitchFamily="18" charset="0"/>
              <a:ea typeface="Cambria" pitchFamily="18" charset="0"/>
            </a:rPr>
            <a:t>Bảo</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vệ</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và</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trồng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b</a:t>
          </a:r>
          <a:r>
            <a:rPr lang="vi-VN" sz="1600" kern="1200" dirty="0" smtClean="0">
              <a:solidFill>
                <a:schemeClr val="tx1"/>
              </a:solidFill>
              <a:latin typeface="Cambria" pitchFamily="18" charset="0"/>
              <a:ea typeface="Cambria" pitchFamily="18" charset="0"/>
            </a:rPr>
            <a:t>ảo vệ rừng phòng hộ đầu nguồn, ven biển</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a:solidFill>
              <a:schemeClr val="tx1"/>
            </a:solidFill>
            <a:latin typeface="Cambria" pitchFamily="18" charset="0"/>
            <a:ea typeface="Cambria" pitchFamily="18" charset="0"/>
          </a:endParaRPr>
        </a:p>
      </dsp:txBody>
      <dsp:txXfrm>
        <a:off x="3947903" y="2003692"/>
        <a:ext cx="4548028" cy="839171"/>
      </dsp:txXfrm>
    </dsp:sp>
    <dsp:sp modelId="{516AF49E-EFD9-4C3D-9038-3141FA588384}">
      <dsp:nvSpPr>
        <dsp:cNvPr id="0" name=""/>
        <dsp:cNvSpPr/>
      </dsp:nvSpPr>
      <dsp:spPr>
        <a:xfrm rot="68660">
          <a:off x="2964158" y="3491643"/>
          <a:ext cx="957732" cy="41004"/>
        </a:xfrm>
        <a:custGeom>
          <a:avLst/>
          <a:gdLst/>
          <a:ahLst/>
          <a:cxnLst/>
          <a:rect l="0" t="0" r="0" b="0"/>
          <a:pathLst>
            <a:path>
              <a:moveTo>
                <a:pt x="0" y="20502"/>
              </a:moveTo>
              <a:lnTo>
                <a:pt x="95773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9081" y="3488202"/>
        <a:ext cx="47886" cy="47886"/>
      </dsp:txXfrm>
    </dsp:sp>
    <dsp:sp modelId="{8ABD9155-0C2D-4925-B73A-7F453F57773A}">
      <dsp:nvSpPr>
        <dsp:cNvPr id="0" name=""/>
        <dsp:cNvSpPr/>
      </dsp:nvSpPr>
      <dsp:spPr>
        <a:xfrm>
          <a:off x="3921795" y="3048510"/>
          <a:ext cx="4600244" cy="9463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kern="1200" dirty="0">
            <a:solidFill>
              <a:schemeClr val="tx1"/>
            </a:solidFill>
            <a:latin typeface="Cambria" pitchFamily="18" charset="0"/>
            <a:ea typeface="Cambria" pitchFamily="18" charset="0"/>
          </a:endParaRPr>
        </a:p>
      </dsp:txBody>
      <dsp:txXfrm>
        <a:off x="3949514" y="3076229"/>
        <a:ext cx="4544806" cy="890960"/>
      </dsp:txXfrm>
    </dsp:sp>
    <dsp:sp modelId="{BA4907F3-4C7A-4A8B-832D-CE4F945BC720}">
      <dsp:nvSpPr>
        <dsp:cNvPr id="0" name=""/>
        <dsp:cNvSpPr/>
      </dsp:nvSpPr>
      <dsp:spPr>
        <a:xfrm rot="2935212">
          <a:off x="2714423" y="4031296"/>
          <a:ext cx="1457202" cy="41004"/>
        </a:xfrm>
        <a:custGeom>
          <a:avLst/>
          <a:gdLst/>
          <a:ahLst/>
          <a:cxnLst/>
          <a:rect l="0" t="0" r="0" b="0"/>
          <a:pathLst>
            <a:path>
              <a:moveTo>
                <a:pt x="0" y="20502"/>
              </a:moveTo>
              <a:lnTo>
                <a:pt x="145720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594" y="4015368"/>
        <a:ext cx="72860" cy="72860"/>
      </dsp:txXfrm>
    </dsp:sp>
    <dsp:sp modelId="{2DF296F3-CC75-40EE-A52F-90B0CBEB6394}">
      <dsp:nvSpPr>
        <dsp:cNvPr id="0" name=""/>
        <dsp:cNvSpPr/>
      </dsp:nvSpPr>
      <dsp:spPr>
        <a:xfrm>
          <a:off x="3921795" y="4174447"/>
          <a:ext cx="4581501" cy="853133"/>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kern="1200" dirty="0">
            <a:solidFill>
              <a:schemeClr val="tx1"/>
            </a:solidFill>
            <a:latin typeface="Cambria" pitchFamily="18" charset="0"/>
            <a:ea typeface="Cambria" pitchFamily="18" charset="0"/>
          </a:endParaRPr>
        </a:p>
      </dsp:txBody>
      <dsp:txXfrm>
        <a:off x="3946782" y="4199434"/>
        <a:ext cx="4531527" cy="8031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4/5/2024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27</a:t>
            </a:fld>
            <a:endParaRPr lang="en-US"/>
          </a:p>
        </p:txBody>
      </p:sp>
    </p:spTree>
    <p:extLst>
      <p:ext uri="{BB962C8B-B14F-4D97-AF65-F5344CB8AC3E}">
        <p14:creationId xmlns:p14="http://schemas.microsoft.com/office/powerpoint/2010/main" val="97401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0.png"/><Relationship Id="rId4" Type="http://schemas.openxmlformats.org/officeDocument/2006/relationships/image" Target="../media/image9.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0.png"/><Relationship Id="rId4" Type="http://schemas.openxmlformats.org/officeDocument/2006/relationships/image" Target="../media/image9.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0.png"/><Relationship Id="rId4" Type="http://schemas.openxmlformats.org/officeDocument/2006/relationships/image" Target="../media/image9.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9.jpe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5.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9.jpeg"/><Relationship Id="rId9" Type="http://schemas.microsoft.com/office/2007/relationships/diagramDrawing" Target="../diagrams/drawing5.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37.jpeg"/><Relationship Id="rId4" Type="http://schemas.openxmlformats.org/officeDocument/2006/relationships/image" Target="../media/image3.pn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jpe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gợi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em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bài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HÀNH TRÌNH TRÊN ĐẤT PHÙ SA</a:t>
            </a:r>
            <a:endParaRPr lang="en-US" sz="2400"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355721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Nuôi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tôm</a:t>
            </a:r>
            <a:r>
              <a:rPr lang="en-US" dirty="0" smtClean="0">
                <a:latin typeface="Cambria" pitchFamily="18" charset="0"/>
                <a:ea typeface="Cambria" pitchFamily="18" charset="0"/>
              </a:rPr>
              <a:t> ở ĐB.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feralit</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endParaRPr lang="en-US" dirty="0">
              <a:latin typeface="Cambria" pitchFamily="18" charset="0"/>
              <a:ea typeface="Cambria" pitchFamily="18" charset="0"/>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72" y="1415674"/>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415674"/>
            <a:ext cx="3915037"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372" y="4114800"/>
            <a:ext cx="380622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0217" y="4114800"/>
            <a:ext cx="3924181"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randombar(horizontal)">
                                      <p:cBhvr>
                                        <p:cTn id="19" dur="500"/>
                                        <p:tgtEl>
                                          <p:spTgt spid="4101"/>
                                        </p:tgtEl>
                                      </p:cBhvr>
                                    </p:animEffect>
                                  </p:childTnLst>
                                </p:cTn>
                              </p:par>
                              <p:par>
                                <p:cTn id="20" presetID="14" presetClass="entr" presetSubtype="1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randombar(horizontal)">
                                      <p:cBhvr>
                                        <p:cTn id="22" dur="500"/>
                                        <p:tgtEl>
                                          <p:spTgt spid="410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CAM NHẠT</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809297070"/>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2130147"/>
            <a:ext cx="6553198" cy="3508653"/>
          </a:xfrm>
          <a:prstGeom prst="rect">
            <a:avLst/>
          </a:prstGeom>
        </p:spPr>
        <p:txBody>
          <a:bodyPr wrap="square">
            <a:spAutoFit/>
          </a:bodyPr>
          <a:lstStyle/>
          <a:p>
            <a:pPr algn="just">
              <a:spcBef>
                <a:spcPts val="600"/>
              </a:spcBef>
              <a:spcAft>
                <a:spcPts val="0"/>
              </a:spcAft>
            </a:pPr>
            <a:r>
              <a:rPr lang="vi-VN" sz="1700" dirty="0">
                <a:latin typeface="Cambria" pitchFamily="18" charset="0"/>
                <a:ea typeface="Cambria" pitchFamily="18" charset="0"/>
              </a:rPr>
              <a:t>- Chiếm tới 65% diện tích đất tự nhiên.</a:t>
            </a:r>
          </a:p>
          <a:p>
            <a:pPr algn="just">
              <a:spcBef>
                <a:spcPts val="600"/>
              </a:spcBef>
              <a:spcAft>
                <a:spcPts val="0"/>
              </a:spcAft>
            </a:pPr>
            <a:r>
              <a:rPr lang="vi-VN" sz="1700" b="1" dirty="0">
                <a:latin typeface="Cambria" pitchFamily="18" charset="0"/>
                <a:ea typeface="Cambria" pitchFamily="18" charset="0"/>
              </a:rPr>
              <a:t>- Phân </a:t>
            </a:r>
            <a:r>
              <a:rPr lang="vi-VN" sz="1700" b="1" dirty="0" smtClean="0">
                <a:latin typeface="Cambria" pitchFamily="18" charset="0"/>
                <a:ea typeface="Cambria" pitchFamily="18" charset="0"/>
              </a:rPr>
              <a:t>bố</a:t>
            </a:r>
            <a:r>
              <a:rPr lang="en-US" sz="1700" b="1" dirty="0" smtClean="0">
                <a:latin typeface="Cambria" pitchFamily="18" charset="0"/>
                <a:ea typeface="Cambria" pitchFamily="18" charset="0"/>
              </a:rPr>
              <a:t>:</a:t>
            </a:r>
            <a:r>
              <a:rPr lang="vi-VN" sz="1700" b="1" dirty="0" smtClean="0">
                <a:latin typeface="Cambria" pitchFamily="18" charset="0"/>
                <a:ea typeface="Cambria" pitchFamily="18" charset="0"/>
              </a:rPr>
              <a:t> </a:t>
            </a:r>
            <a:r>
              <a:rPr lang="vi-VN" sz="1700" dirty="0">
                <a:latin typeface="Cambria" pitchFamily="18" charset="0"/>
                <a:ea typeface="Cambria" pitchFamily="18" charset="0"/>
              </a:rPr>
              <a:t>ở các tỉnh trung du và miền núi, từ độ cao 1600 đến 1700m trở xuống. </a:t>
            </a:r>
          </a:p>
          <a:p>
            <a:pPr algn="just">
              <a:spcBef>
                <a:spcPts val="600"/>
              </a:spcBef>
              <a:spcAft>
                <a:spcPts val="0"/>
              </a:spcAft>
            </a:pPr>
            <a:r>
              <a:rPr lang="vi-VN" sz="1700" b="1" dirty="0">
                <a:latin typeface="Cambria" pitchFamily="18" charset="0"/>
                <a:ea typeface="Cambria" pitchFamily="18" charset="0"/>
              </a:rPr>
              <a:t>- Đặc điểm:</a:t>
            </a:r>
          </a:p>
          <a:p>
            <a:pPr algn="just">
              <a:spcBef>
                <a:spcPts val="600"/>
              </a:spcBef>
              <a:spcAft>
                <a:spcPts val="0"/>
              </a:spcAft>
            </a:pPr>
            <a:r>
              <a:rPr lang="vi-VN" sz="1700" dirty="0">
                <a:latin typeface="Cambria" pitchFamily="18" charset="0"/>
                <a:ea typeface="Cambria" pitchFamily="18" charset="0"/>
              </a:rPr>
              <a:t>+ Chứa nhiều oxit sắt và oxit nhôm tạo nên màu đỏ vàng.</a:t>
            </a:r>
          </a:p>
          <a:p>
            <a:pPr algn="just">
              <a:spcBef>
                <a:spcPts val="600"/>
              </a:spcBef>
              <a:spcAft>
                <a:spcPts val="0"/>
              </a:spcAft>
            </a:pPr>
            <a:r>
              <a:rPr lang="vi-VN" sz="1700" dirty="0">
                <a:latin typeface="Cambria" pitchFamily="18" charset="0"/>
                <a:ea typeface="Cambria" pitchFamily="18" charset="0"/>
              </a:rPr>
              <a:t>+ Có lớp vỏ phong hóa dày thoáng khí, dễ thoát nước, đất chua, nghèo các chất badơ và mùn.</a:t>
            </a:r>
          </a:p>
          <a:p>
            <a:pPr algn="just">
              <a:spcBef>
                <a:spcPts val="600"/>
              </a:spcBef>
              <a:spcAft>
                <a:spcPts val="0"/>
              </a:spcAft>
            </a:pPr>
            <a:r>
              <a:rPr lang="vi-VN" sz="1700" b="1" dirty="0">
                <a:latin typeface="Cambria" pitchFamily="18" charset="0"/>
                <a:ea typeface="Cambria" pitchFamily="18" charset="0"/>
              </a:rPr>
              <a:t>- Giá trị sử dụng: </a:t>
            </a:r>
          </a:p>
          <a:p>
            <a:pPr algn="just">
              <a:spcBef>
                <a:spcPts val="600"/>
              </a:spcBef>
              <a:spcAft>
                <a:spcPts val="0"/>
              </a:spcAft>
            </a:pPr>
            <a:r>
              <a:rPr lang="vi-VN" sz="1700" dirty="0">
                <a:latin typeface="Cambria" pitchFamily="18" charset="0"/>
                <a:ea typeface="Cambria" pitchFamily="18" charset="0"/>
              </a:rPr>
              <a:t>+ Trong lâm nghiệp: thích hợp phát triển rừng sản </a:t>
            </a:r>
            <a:r>
              <a:rPr lang="vi-VN" sz="1700" dirty="0" smtClean="0">
                <a:latin typeface="Cambria" pitchFamily="18" charset="0"/>
                <a:ea typeface="Cambria" pitchFamily="18" charset="0"/>
              </a:rPr>
              <a:t>xuất</a:t>
            </a:r>
            <a:r>
              <a:rPr lang="en-US" sz="1700" dirty="0" smtClean="0">
                <a:latin typeface="Cambria" pitchFamily="18" charset="0"/>
                <a:ea typeface="Cambria" pitchFamily="18" charset="0"/>
              </a:rPr>
              <a:t>.</a:t>
            </a:r>
            <a:endParaRPr lang="vi-VN" sz="1700" dirty="0">
              <a:latin typeface="Cambria" pitchFamily="18" charset="0"/>
              <a:ea typeface="Cambria" pitchFamily="18" charset="0"/>
            </a:endParaRPr>
          </a:p>
          <a:p>
            <a:pPr algn="just">
              <a:spcBef>
                <a:spcPts val="600"/>
              </a:spcBef>
              <a:spcAft>
                <a:spcPts val="0"/>
              </a:spcAft>
            </a:pPr>
            <a:r>
              <a:rPr lang="en-US" sz="1700" dirty="0" smtClean="0">
                <a:latin typeface="Cambria" pitchFamily="18" charset="0"/>
                <a:ea typeface="Cambria" pitchFamily="18" charset="0"/>
              </a:rPr>
              <a:t>+</a:t>
            </a:r>
            <a:r>
              <a:rPr lang="vi-VN" sz="1700" dirty="0" smtClean="0">
                <a:latin typeface="Cambria" pitchFamily="18" charset="0"/>
                <a:ea typeface="Cambria" pitchFamily="18" charset="0"/>
              </a:rPr>
              <a:t> </a:t>
            </a:r>
            <a:r>
              <a:rPr lang="vi-VN" sz="1700" dirty="0">
                <a:latin typeface="Cambria" pitchFamily="18" charset="0"/>
                <a:ea typeface="Cambria" pitchFamily="18" charset="0"/>
              </a:rPr>
              <a:t>Trong nông nghiệp: trồng các cây công nghiệp lâu </a:t>
            </a:r>
            <a:r>
              <a:rPr lang="vi-VN" sz="1700" dirty="0" smtClean="0">
                <a:latin typeface="Cambria" pitchFamily="18" charset="0"/>
                <a:ea typeface="Cambria" pitchFamily="18" charset="0"/>
              </a:rPr>
              <a:t>năm</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cây </a:t>
            </a:r>
            <a:r>
              <a:rPr lang="vi-VN" sz="1700" dirty="0">
                <a:latin typeface="Cambria" pitchFamily="18" charset="0"/>
                <a:ea typeface="Cambria" pitchFamily="18" charset="0"/>
              </a:rPr>
              <a:t>dược liệu </a:t>
            </a:r>
            <a:r>
              <a:rPr lang="vi-VN" sz="1700" dirty="0" smtClean="0">
                <a:latin typeface="Cambria" pitchFamily="18" charset="0"/>
                <a:ea typeface="Cambria" pitchFamily="18" charset="0"/>
              </a:rPr>
              <a:t>và </a:t>
            </a:r>
            <a:r>
              <a:rPr lang="vi-VN" sz="1700" dirty="0">
                <a:latin typeface="Cambria" pitchFamily="18" charset="0"/>
                <a:ea typeface="Cambria" pitchFamily="18" charset="0"/>
              </a:rPr>
              <a:t>các loại cây ăn </a:t>
            </a:r>
            <a:r>
              <a:rPr lang="vi-VN" sz="1700" dirty="0" smtClean="0">
                <a:latin typeface="Cambria" pitchFamily="18" charset="0"/>
                <a:ea typeface="Cambria" pitchFamily="18" charset="0"/>
              </a:rPr>
              <a:t>quả</a:t>
            </a:r>
            <a:r>
              <a:rPr lang="en-US" sz="1700" dirty="0" smtClean="0">
                <a:latin typeface="Cambria" pitchFamily="18" charset="0"/>
                <a:ea typeface="Cambria" pitchFamily="18" charset="0"/>
              </a:rPr>
              <a:t>.</a:t>
            </a:r>
            <a:endParaRPr lang="vi-VN" sz="1700" dirty="0">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XANH</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99998258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773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phù</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39357"/>
            <a:ext cx="6553198" cy="3247043"/>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24% diện tích đất tự nhiên.</a:t>
            </a:r>
          </a:p>
          <a:p>
            <a:pPr algn="just">
              <a:spcBef>
                <a:spcPts val="600"/>
              </a:spcBef>
              <a:spcAft>
                <a:spcPts val="0"/>
              </a:spcAft>
            </a:pPr>
            <a:r>
              <a:rPr lang="vi-VN" sz="2000" b="1" dirty="0">
                <a:latin typeface="Cambria" pitchFamily="18" charset="0"/>
                <a:ea typeface="Cambria" pitchFamily="18" charset="0"/>
              </a:rPr>
              <a:t>- 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chủ yếu ở đồng bằng sông Hồng, đồng bằng sông Cửu Long và các đồng bằng duyên hải miền Trung.</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có độ phì cao, rất giàu dinh dưỡng.</a:t>
            </a:r>
          </a:p>
          <a:p>
            <a:pPr algn="just">
              <a:spcBef>
                <a:spcPts val="600"/>
              </a:spcBef>
              <a:spcAft>
                <a:spcPts val="0"/>
              </a:spcAft>
            </a:pPr>
            <a:r>
              <a:rPr lang="vi-VN" sz="2000" b="1" dirty="0">
                <a:latin typeface="Cambria" pitchFamily="18" charset="0"/>
                <a:ea typeface="Cambria" pitchFamily="18" charset="0"/>
              </a:rPr>
              <a:t>- Giá trị sử dụng: </a:t>
            </a:r>
          </a:p>
          <a:p>
            <a:pPr algn="just">
              <a:spcBef>
                <a:spcPts val="600"/>
              </a:spcBef>
              <a:spcAft>
                <a:spcPts val="0"/>
              </a:spcAft>
            </a:pPr>
            <a:r>
              <a:rPr lang="vi-VN" sz="2000" dirty="0">
                <a:latin typeface="Cambria" pitchFamily="18" charset="0"/>
                <a:ea typeface="Cambria" pitchFamily="18" charset="0"/>
              </a:rPr>
              <a:t>+ Trong nông nghiệp: sản xuất lương thực, cây công nghiệp hàng năm và cây ăn quả.</a:t>
            </a:r>
          </a:p>
          <a:p>
            <a:pPr algn="just">
              <a:spcBef>
                <a:spcPts val="600"/>
              </a:spcBef>
              <a:spcAft>
                <a:spcPts val="0"/>
              </a:spcAft>
            </a:pPr>
            <a:r>
              <a:rPr lang="vi-VN" sz="2000" dirty="0">
                <a:latin typeface="Cambria" pitchFamily="18" charset="0"/>
                <a:ea typeface="Cambria" pitchFamily="18" charset="0"/>
              </a:rPr>
              <a:t>+ Trong thủy sản: thuận lợi cho việc đánh bắt và nuôi trồng thủy sản.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989321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ĐỎ</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2944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985846804"/>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405504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971800"/>
          </a:xfrm>
          <a:prstGeom prst="wedgeRoundRectCallout">
            <a:avLst>
              <a:gd name="adj1" fmla="val 48027"/>
              <a:gd name="adj2" fmla="val 6433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43200"/>
            <a:ext cx="6553198" cy="2169825"/>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11% diện tích đất tự nhiên.</a:t>
            </a:r>
          </a:p>
          <a:p>
            <a:pPr algn="just">
              <a:spcBef>
                <a:spcPts val="600"/>
              </a:spcBef>
              <a:spcAft>
                <a:spcPts val="0"/>
              </a:spcAft>
            </a:pPr>
            <a:r>
              <a:rPr lang="vi-VN" sz="2000" b="1" dirty="0">
                <a:latin typeface="Cambria" pitchFamily="18" charset="0"/>
                <a:ea typeface="Cambria" pitchFamily="18" charset="0"/>
              </a:rPr>
              <a:t>- 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rải rác ở các khu vực núi có độ cao từ 1600 - 1700 m trở lên.</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đất giàu mùn, tầng đất mỏng.</a:t>
            </a:r>
          </a:p>
          <a:p>
            <a:pPr algn="just">
              <a:spcBef>
                <a:spcPts val="600"/>
              </a:spcBef>
              <a:spcAft>
                <a:spcPts val="0"/>
              </a:spcAft>
            </a:pPr>
            <a:r>
              <a:rPr lang="vi-VN" sz="2000" b="1" dirty="0">
                <a:latin typeface="Cambria" pitchFamily="18" charset="0"/>
                <a:ea typeface="Cambria" pitchFamily="18" charset="0"/>
              </a:rPr>
              <a:t>- Giá trị sử dụng: </a:t>
            </a:r>
            <a:r>
              <a:rPr lang="vi-VN" sz="2000" dirty="0">
                <a:latin typeface="Cambria" pitchFamily="18" charset="0"/>
                <a:ea typeface="Cambria" pitchFamily="18" charset="0"/>
              </a:rPr>
              <a:t>thích hợp trồng rừng phòng hộ đầu nguồn.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4109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THỔ NHƯỠNG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9</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Bùi</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Thị</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Thủy</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a:t>
            </a:r>
            <a:endParaRPr lang="en-US" sz="2400" b="1" dirty="0">
              <a:solidFill>
                <a:srgbClr val="0D30DD"/>
              </a:solidFill>
              <a:latin typeface="Cambria" pitchFamily="18" charset="0"/>
            </a:endParaRPr>
          </a:p>
        </p:txBody>
      </p:sp>
      <p:sp>
        <p:nvSpPr>
          <p:cNvPr id="22" name="Rectangle 21"/>
          <p:cNvSpPr/>
          <p:nvPr/>
        </p:nvSpPr>
        <p:spPr>
          <a:xfrm>
            <a:off x="268865" y="1447800"/>
            <a:ext cx="8646535" cy="2723823"/>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VÀ 4: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video clip,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itchFamily="18" charset="0"/>
                <a:ea typeface="Cambria" pitchFamily="18" charset="0"/>
              </a:rPr>
              <a:t>Nêu </a:t>
            </a:r>
            <a:r>
              <a:rPr lang="vi-VN" sz="1900" i="1" dirty="0">
                <a:solidFill>
                  <a:srgbClr val="FF0000"/>
                </a:solidFill>
                <a:latin typeface="Cambria" pitchFamily="18" charset="0"/>
                <a:ea typeface="Cambria" pitchFamily="18" charset="0"/>
              </a:rPr>
              <a:t>thực trạng thoái hóa đất ở nước ta</a:t>
            </a:r>
            <a:r>
              <a:rPr lang="vi-VN" sz="1900" i="1" dirty="0" smtClean="0">
                <a:solidFill>
                  <a:srgbClr val="FF0000"/>
                </a:solidFill>
                <a:latin typeface="Cambria" pitchFamily="18" charset="0"/>
                <a:ea typeface="Cambria"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Nguyên </a:t>
            </a:r>
            <a:r>
              <a:rPr lang="vi-VN" sz="1900" i="1" dirty="0">
                <a:solidFill>
                  <a:srgbClr val="FF0000"/>
                </a:solidFill>
                <a:latin typeface="Cambria" panose="02040503050406030204" pitchFamily="18" charset="0"/>
                <a:ea typeface="Cambria" panose="02040503050406030204" pitchFamily="18" charset="0"/>
              </a:rPr>
              <a:t>nhân nào gây nên tình trạng thoái hóa đất ở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smtClean="0">
                <a:solidFill>
                  <a:srgbClr val="FF0000"/>
                </a:solidFill>
                <a:latin typeface="Cambria" panose="02040503050406030204" pitchFamily="18" charset="0"/>
                <a:ea typeface="Cambria" panose="02040503050406030204" pitchFamily="18" charset="0"/>
              </a:rPr>
              <a:t>video clip,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cho </a:t>
            </a:r>
            <a:r>
              <a:rPr lang="vi-VN" sz="1900" i="1" dirty="0"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hậu quả của việc thoái hóa đất ở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các biện pháp chống thoái hóa đất ở nước ta hiện nay.</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060" y="1581150"/>
            <a:ext cx="660399" cy="704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161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bón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phân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hữu</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Đốt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làm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rẫy</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a:t>
            </a:r>
            <a:endParaRPr lang="en-US" sz="2400" b="1" dirty="0">
              <a:solidFill>
                <a:srgbClr val="0D30DD"/>
              </a:solidFill>
              <a:latin typeface="Cambria"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 y="1424818"/>
            <a:ext cx="3795268"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1424818"/>
            <a:ext cx="3810000"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1" y="4114466"/>
            <a:ext cx="3810000" cy="21119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344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706665737"/>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077766"/>
          </a:xfrm>
          <a:prstGeom prst="rect">
            <a:avLst/>
          </a:prstGeom>
        </p:spPr>
        <p:txBody>
          <a:bodyPr wrap="square">
            <a:spAutoFit/>
          </a:bodyPr>
          <a:lstStyle/>
          <a:p>
            <a:pPr algn="just">
              <a:lnSpc>
                <a:spcPct val="115000"/>
              </a:lnSpc>
              <a:spcBef>
                <a:spcPts val="600"/>
              </a:spcBef>
              <a:spcAft>
                <a:spcPts val="0"/>
              </a:spcAft>
            </a:pPr>
            <a:r>
              <a:rPr lang="vi-VN" sz="2000" b="1" dirty="0">
                <a:latin typeface="Cambria" pitchFamily="18" charset="0"/>
                <a:ea typeface="Cambria" pitchFamily="18" charset="0"/>
                <a:cs typeface="Times New Roman"/>
              </a:rPr>
              <a:t>- Thực trạng: </a:t>
            </a:r>
          </a:p>
          <a:p>
            <a:pPr algn="just">
              <a:lnSpc>
                <a:spcPct val="115000"/>
              </a:lnSpc>
              <a:spcBef>
                <a:spcPts val="600"/>
              </a:spcBef>
              <a:spcAft>
                <a:spcPts val="0"/>
              </a:spcAft>
            </a:pPr>
            <a:r>
              <a:rPr lang="vi-VN" sz="2000" dirty="0">
                <a:latin typeface="Cambria" pitchFamily="18" charset="0"/>
                <a:ea typeface="Cambria" pitchFamily="18" charset="0"/>
                <a:cs typeface="Times New Roman"/>
              </a:rPr>
              <a:t>+ Nhiều diện tích đất ở trung du và miền núi bị rửa trôi, xói mòn, bạc màu, trở nên khô cằn, nghèo dinh dưỡng; nguy cơ hoang mạc hoá có thể xảy ra ở khu vực duyên hải Nam Trung Bộ.</a:t>
            </a:r>
          </a:p>
          <a:p>
            <a:pPr algn="just">
              <a:lnSpc>
                <a:spcPct val="115000"/>
              </a:lnSpc>
              <a:spcBef>
                <a:spcPts val="600"/>
              </a:spcBef>
              <a:spcAft>
                <a:spcPts val="0"/>
              </a:spcAft>
            </a:pPr>
            <a:r>
              <a:rPr lang="vi-VN" sz="2000" dirty="0">
                <a:latin typeface="Cambria" pitchFamily="18" charset="0"/>
                <a:ea typeface="Cambria" pitchFamily="18" charset="0"/>
                <a:cs typeface="Times New Roman"/>
              </a:rPr>
              <a:t>+ Đất ở nhiều vùng cửa sông, ven biển bị suy thoái do nhiễm mặn, nhiễm phèn, ngập úng và có xu hướng ngày càng tăng.</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043109874"/>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174818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86000"/>
            <a:ext cx="6553198" cy="2871555"/>
          </a:xfrm>
          <a:prstGeom prst="rect">
            <a:avLst/>
          </a:prstGeom>
        </p:spPr>
        <p:txBody>
          <a:bodyPr wrap="square">
            <a:spAutoFit/>
          </a:bodyPr>
          <a:lstStyle/>
          <a:p>
            <a:pPr algn="just">
              <a:lnSpc>
                <a:spcPct val="115000"/>
              </a:lnSpc>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Biện pháp: </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Bảo vệ rừng và trồng rừng.</a:t>
            </a:r>
          </a:p>
          <a:p>
            <a:pPr algn="just">
              <a:lnSpc>
                <a:spcPct val="115000"/>
              </a:lnSpc>
              <a:spcBef>
                <a:spcPts val="600"/>
              </a:spcBef>
              <a:spcAft>
                <a:spcPts val="0"/>
              </a:spcAft>
            </a:pPr>
            <a:r>
              <a:rPr lang="vi-VN" sz="2400" dirty="0">
                <a:latin typeface="Cambria" pitchFamily="18" charset="0"/>
                <a:ea typeface="Cambria" pitchFamily="18" charset="0"/>
                <a:cs typeface="Times New Roman"/>
              </a:rPr>
              <a:t>+ Củng cố và hoàn thiện hệ thống đê biển, hệ thống công trình thủy lợi.</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Bổ sung các chất hữu cơ, các vi sinh vật cho đất và làm tăng độ phì nhiêu của đất.</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08437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95400"/>
            <a:ext cx="6259110" cy="2554545"/>
          </a:xfrm>
          <a:prstGeom prst="rect">
            <a:avLst/>
          </a:prstGeom>
        </p:spPr>
        <p:txBody>
          <a:bodyPr wrap="square">
            <a:spAutoFit/>
          </a:bodyPr>
          <a:lstStyle/>
          <a:p>
            <a:pPr algn="just"/>
            <a:r>
              <a:rPr lang="vi-VN" sz="2000" dirty="0">
                <a:solidFill>
                  <a:srgbClr val="0D30DD"/>
                </a:solidFill>
                <a:latin typeface="Times New Roman"/>
                <a:ea typeface="Times New Roman"/>
              </a:rPr>
              <a:t>- Đá mẹ là nguồn gốc cung cấp vật chất vô cơ cho đất. Đá mẹ có ảnh hưởng đến màu sắc và tính chất của đất.</a:t>
            </a:r>
          </a:p>
          <a:p>
            <a:pPr algn="just"/>
            <a:r>
              <a:rPr lang="vi-VN" sz="2000" dirty="0">
                <a:solidFill>
                  <a:srgbClr val="0D30DD"/>
                </a:solidFill>
                <a:latin typeface="Times New Roman"/>
                <a:ea typeface="Times New Roman"/>
              </a:rPr>
              <a:t>- Khí hậu, đặc biệt là nhiệt độ và lượng mưa, quyết định mức độ rửa trôi, thúc đẩy quá trình hòa tan, tích tụ hữu cơ.</a:t>
            </a:r>
          </a:p>
          <a:p>
            <a:pPr algn="just"/>
            <a:r>
              <a:rPr lang="vi-VN" sz="2000" dirty="0">
                <a:solidFill>
                  <a:srgbClr val="0D30DD"/>
                </a:solidFill>
                <a:latin typeface="Times New Roman"/>
                <a:ea typeface="Times New Roman"/>
              </a:rPr>
              <a:t>- Sinh vật đóng vai trò quan trọng trong quá trình hình thành đất. Thực vât cung cấp vật chất hữu cơ, vi sinh vật phân giải xác súc vật tạo mùn, động vật làm đất tơi xốp hơn.</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09190"/>
            <a:ext cx="6096000" cy="25968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1000"/>
                                        <p:tgtEl>
                                          <p:spTgt spid="5122"/>
                                        </p:tgtEl>
                                      </p:cBhvr>
                                    </p:animEffect>
                                    <p:anim calcmode="lin" valueType="num">
                                      <p:cBhvr>
                                        <p:cTn id="27" dur="1000" fill="hold"/>
                                        <p:tgtEl>
                                          <p:spTgt spid="5122"/>
                                        </p:tgtEl>
                                        <p:attrNameLst>
                                          <p:attrName>ppt_x</p:attrName>
                                        </p:attrNameLst>
                                      </p:cBhvr>
                                      <p:tavLst>
                                        <p:tav tm="0">
                                          <p:val>
                                            <p:strVal val="#ppt_x"/>
                                          </p:val>
                                        </p:tav>
                                        <p:tav tm="100000">
                                          <p:val>
                                            <p:strVal val="#ppt_x"/>
                                          </p:val>
                                        </p:tav>
                                      </p:tavLst>
                                    </p:anim>
                                    <p:anim calcmode="lin" valueType="num">
                                      <p:cBhvr>
                                        <p:cTn id="2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26132" y="1905000"/>
            <a:ext cx="7456108"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 Hoàn thành bảng về giá trị sử dụng của đất feralit và đất phù sa vào vở.</a:t>
            </a: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1827304465"/>
              </p:ext>
            </p:extLst>
          </p:nvPr>
        </p:nvGraphicFramePr>
        <p:xfrm>
          <a:off x="1238324" y="3079496"/>
          <a:ext cx="7443916" cy="3271139"/>
        </p:xfrm>
        <a:graphic>
          <a:graphicData uri="http://schemas.openxmlformats.org/drawingml/2006/table">
            <a:tbl>
              <a:tblPr firstRow="1" bandRow="1">
                <a:tableStyleId>{5C22544A-7EE6-4342-B048-85BDC9FD1C3A}</a:tableStyleId>
              </a:tblPr>
              <a:tblGrid>
                <a:gridCol w="1116587">
                  <a:extLst>
                    <a:ext uri="{9D8B030D-6E8A-4147-A177-3AD203B41FA5}">
                      <a16:colId xmlns:a16="http://schemas.microsoft.com/office/drawing/2014/main" val="20000"/>
                    </a:ext>
                  </a:extLst>
                </a:gridCol>
                <a:gridCol w="6327329">
                  <a:extLst>
                    <a:ext uri="{9D8B030D-6E8A-4147-A177-3AD203B41FA5}">
                      <a16:colId xmlns:a16="http://schemas.microsoft.com/office/drawing/2014/main" val="20001"/>
                    </a:ext>
                  </a:extLst>
                </a:gridCol>
              </a:tblGrid>
              <a:tr h="370840">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Nhóm đất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Giá trị sử dụng</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83259">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feralit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lâm nghiệp: thích hợp phát triển rừng sản xuất.</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nông nghiệp: trồng các cây công nghiệp lâu năm, cây dược liệu và các loại cây ăn quả.</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a:t>
                      </a:r>
                      <a:endParaRPr lang="en-US" sz="2000" dirty="0" smtClean="0">
                        <a:effectLst/>
                        <a:latin typeface="Cambria" pitchFamily="18" charset="0"/>
                        <a:ea typeface="Cambria" pitchFamily="18" charset="0"/>
                        <a:cs typeface="Times New Roman"/>
                      </a:endParaRPr>
                    </a:p>
                    <a:p>
                      <a:pPr algn="ctr">
                        <a:lnSpc>
                          <a:spcPct val="110000"/>
                        </a:lnSpc>
                        <a:spcBef>
                          <a:spcPts val="600"/>
                        </a:spcBef>
                        <a:spcAft>
                          <a:spcPts val="0"/>
                        </a:spcAft>
                      </a:pPr>
                      <a:r>
                        <a:rPr lang="vi-VN" sz="2000" dirty="0" smtClean="0">
                          <a:effectLst/>
                          <a:latin typeface="Cambria" pitchFamily="18" charset="0"/>
                          <a:ea typeface="Cambria" pitchFamily="18" charset="0"/>
                          <a:cs typeface="Times New Roman"/>
                        </a:rPr>
                        <a:t>phù </a:t>
                      </a:r>
                      <a:r>
                        <a:rPr lang="vi-VN" sz="2000" dirty="0">
                          <a:effectLst/>
                          <a:latin typeface="Cambria" pitchFamily="18" charset="0"/>
                          <a:ea typeface="Cambria" pitchFamily="18" charset="0"/>
                          <a:cs typeface="Times New Roman"/>
                        </a:rPr>
                        <a:t>sa</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 </a:t>
                      </a:r>
                      <a:r>
                        <a:rPr lang="vi-VN" sz="2000" dirty="0" smtClean="0">
                          <a:effectLst/>
                          <a:latin typeface="Cambria" pitchFamily="18" charset="0"/>
                          <a:ea typeface="Cambria" pitchFamily="18" charset="0"/>
                          <a:cs typeface="Times New Roman"/>
                        </a:rPr>
                        <a:t>Trong nông nghiệp: sản xuất lương thực, cây công nghiệp hàng năm và cây ăn quả.</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thủy sản: thuận lợi cho việc đánh bắt và nuôi trồng thủy sản.</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1956137"/>
            <a:ext cx="7400378" cy="1015663"/>
          </a:xfrm>
          <a:prstGeom prst="rect">
            <a:avLst/>
          </a:prstGeom>
          <a:solidFill>
            <a:srgbClr val="BCFCD4"/>
          </a:solidFill>
          <a:ln w="12700">
            <a:solidFill>
              <a:srgbClr val="009900"/>
            </a:solidFill>
          </a:ln>
        </p:spPr>
        <p:txBody>
          <a:bodyPr wrap="square">
            <a:spAutoFit/>
          </a:bodyPr>
          <a:lstStyle/>
          <a:p>
            <a:pPr algn="just"/>
            <a:r>
              <a:rPr lang="en-US" sz="2000" i="1" dirty="0" smtClean="0">
                <a:solidFill>
                  <a:srgbClr val="FF0000"/>
                </a:solidFill>
                <a:latin typeface="Cambria" panose="02040503050406030204" pitchFamily="18" charset="0"/>
                <a:ea typeface="Cambria" panose="02040503050406030204" pitchFamily="18" charset="0"/>
              </a:rPr>
              <a:t>T</a:t>
            </a:r>
            <a:r>
              <a:rPr lang="vi-VN" sz="2000" i="1" dirty="0" smtClean="0">
                <a:solidFill>
                  <a:srgbClr val="FF0000"/>
                </a:solidFill>
                <a:latin typeface="Cambria" panose="02040503050406030204" pitchFamily="18" charset="0"/>
                <a:ea typeface="Cambria" panose="02040503050406030204" pitchFamily="18" charset="0"/>
              </a:rPr>
              <a:t>ìm </a:t>
            </a:r>
            <a:r>
              <a:rPr lang="vi-VN" sz="2000" i="1" dirty="0">
                <a:solidFill>
                  <a:srgbClr val="FF0000"/>
                </a:solidFill>
                <a:latin typeface="Cambria" panose="02040503050406030204" pitchFamily="18" charset="0"/>
                <a:ea typeface="Cambria" panose="02040503050406030204" pitchFamily="18" charset="0"/>
              </a:rPr>
              <a:t>hiểu </a:t>
            </a:r>
            <a:r>
              <a:rPr lang="vi-VN" sz="2000" i="1" dirty="0" smtClean="0">
                <a:solidFill>
                  <a:srgbClr val="FF0000"/>
                </a:solidFill>
                <a:latin typeface="Cambria" panose="02040503050406030204" pitchFamily="18" charset="0"/>
                <a:ea typeface="Cambria" panose="02040503050406030204" pitchFamily="18" charset="0"/>
              </a:rPr>
              <a:t>về </a:t>
            </a:r>
            <a:r>
              <a:rPr lang="vi-VN" sz="2000" i="1" dirty="0">
                <a:solidFill>
                  <a:srgbClr val="FF0000"/>
                </a:solidFill>
                <a:latin typeface="Cambria" panose="02040503050406030204" pitchFamily="18" charset="0"/>
                <a:ea typeface="Cambria" panose="02040503050406030204" pitchFamily="18" charset="0"/>
              </a:rPr>
              <a:t>tài nguyên đất ở địa phương </a:t>
            </a:r>
            <a:r>
              <a:rPr lang="vi-VN" sz="2000" i="1" dirty="0" smtClean="0">
                <a:solidFill>
                  <a:srgbClr val="FF0000"/>
                </a:solidFill>
                <a:latin typeface="Cambria" panose="02040503050406030204" pitchFamily="18" charset="0"/>
                <a:ea typeface="Cambria" panose="02040503050406030204" pitchFamily="18" charset="0"/>
              </a:rPr>
              <a:t>nơi </a:t>
            </a:r>
            <a:r>
              <a:rPr lang="vi-VN" sz="2000" i="1" dirty="0">
                <a:solidFill>
                  <a:srgbClr val="FF0000"/>
                </a:solidFill>
                <a:latin typeface="Cambria" panose="02040503050406030204" pitchFamily="18" charset="0"/>
                <a:ea typeface="Cambria" panose="02040503050406030204" pitchFamily="18" charset="0"/>
              </a:rPr>
              <a:t>em sinh sống và viết một báo cáo ngắn về </a:t>
            </a:r>
            <a:r>
              <a:rPr lang="en-US" sz="2000" i="1" dirty="0" smtClean="0">
                <a:solidFill>
                  <a:srgbClr val="FF0000"/>
                </a:solidFill>
                <a:latin typeface="Cambria" panose="02040503050406030204" pitchFamily="18" charset="0"/>
                <a:ea typeface="Cambria" panose="02040503050406030204" pitchFamily="18" charset="0"/>
              </a:rPr>
              <a:t>n</a:t>
            </a:r>
            <a:r>
              <a:rPr lang="vi-VN" sz="2000" i="1" dirty="0" smtClean="0">
                <a:solidFill>
                  <a:srgbClr val="FF0000"/>
                </a:solidFill>
                <a:latin typeface="Cambria" panose="02040503050406030204" pitchFamily="18" charset="0"/>
                <a:ea typeface="Cambria" panose="02040503050406030204" pitchFamily="18" charset="0"/>
              </a:rPr>
              <a:t>hóm </a:t>
            </a:r>
            <a:r>
              <a:rPr lang="vi-VN" sz="2000" i="1" dirty="0">
                <a:solidFill>
                  <a:srgbClr val="FF0000"/>
                </a:solidFill>
                <a:latin typeface="Cambria" panose="02040503050406030204" pitchFamily="18" charset="0"/>
                <a:ea typeface="Cambria" panose="02040503050406030204" pitchFamily="18" charset="0"/>
              </a:rPr>
              <a:t>đất chủ yếu ở địa phương và giá trị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sử dụng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0973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286422" y="3287640"/>
            <a:ext cx="7400378" cy="3113160"/>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b="1" dirty="0" smtClean="0">
                <a:solidFill>
                  <a:srgbClr val="0D30DD"/>
                </a:solidFill>
                <a:latin typeface="Cambria" pitchFamily="18" charset="0"/>
                <a:ea typeface="Cambria" pitchFamily="18" charset="0"/>
                <a:cs typeface="Times New Roman"/>
              </a:rPr>
              <a:t>TÀI NGUYÊN ĐẤT Ở TPHCM</a:t>
            </a:r>
          </a:p>
          <a:p>
            <a:pPr algn="just">
              <a:lnSpc>
                <a:spcPct val="115000"/>
              </a:lnSpc>
              <a:spcBef>
                <a:spcPts val="600"/>
              </a:spcBef>
              <a:spcAft>
                <a:spcPts val="0"/>
              </a:spcAft>
            </a:pPr>
            <a:r>
              <a:rPr lang="vi-VN" b="1" dirty="0">
                <a:latin typeface="Cambria" pitchFamily="18" charset="0"/>
                <a:ea typeface="Cambria" pitchFamily="18" charset="0"/>
                <a:cs typeface="Times New Roman"/>
              </a:rPr>
              <a:t> - Đất xám phù sa </a:t>
            </a:r>
            <a:r>
              <a:rPr lang="vi-VN" b="1" dirty="0" smtClean="0">
                <a:latin typeface="Cambria" pitchFamily="18" charset="0"/>
                <a:ea typeface="Cambria" pitchFamily="18" charset="0"/>
                <a:cs typeface="Times New Roman"/>
              </a:rPr>
              <a:t>cổ</a:t>
            </a:r>
            <a:r>
              <a:rPr lang="en-US" b="1" dirty="0" smtClean="0">
                <a:latin typeface="Cambria" pitchFamily="18" charset="0"/>
                <a:ea typeface="Cambria" pitchFamily="18" charset="0"/>
                <a:cs typeface="Times New Roman"/>
              </a:rPr>
              <a:t>:</a:t>
            </a:r>
            <a:r>
              <a:rPr lang="vi-VN" b="1"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tuy </a:t>
            </a:r>
            <a:r>
              <a:rPr lang="vi-VN" dirty="0">
                <a:latin typeface="Cambria" pitchFamily="18" charset="0"/>
                <a:ea typeface="Cambria" pitchFamily="18" charset="0"/>
                <a:cs typeface="Times New Roman"/>
              </a:rPr>
              <a:t>nghèo dinh dưỡng nhưng đất có tầng dày nên thích hợp cho việc trồng cây công nghiệp hàng năm, cây thực phẩm…, có khả năng cho năng suất và hiệu quả kinh tế cao, nếu áp dụng biện pháp luân canh, thâm canh tốt. Nền đất xám phù hợp đối với sử dụng bố trí các công trình xây dựng cơ bản.</a:t>
            </a:r>
          </a:p>
          <a:p>
            <a:pPr algn="just">
              <a:lnSpc>
                <a:spcPct val="115000"/>
              </a:lnSpc>
              <a:spcBef>
                <a:spcPts val="600"/>
              </a:spcBef>
              <a:spcAft>
                <a:spcPts val="0"/>
              </a:spcAft>
            </a:pPr>
            <a:r>
              <a:rPr lang="vi-VN" b="1" dirty="0" smtClean="0">
                <a:latin typeface="Cambria" pitchFamily="18" charset="0"/>
                <a:ea typeface="Cambria" pitchFamily="18" charset="0"/>
                <a:cs typeface="Times New Roman"/>
              </a:rPr>
              <a:t>- </a:t>
            </a:r>
            <a:r>
              <a:rPr lang="vi-VN" b="1" dirty="0">
                <a:latin typeface="Cambria" pitchFamily="18" charset="0"/>
                <a:ea typeface="Cambria" pitchFamily="18" charset="0"/>
                <a:cs typeface="Times New Roman"/>
              </a:rPr>
              <a:t>Đất phù </a:t>
            </a:r>
            <a:r>
              <a:rPr lang="vi-VN" b="1" dirty="0" smtClean="0">
                <a:latin typeface="Cambria" pitchFamily="18" charset="0"/>
                <a:ea typeface="Cambria" pitchFamily="18" charset="0"/>
                <a:cs typeface="Times New Roman"/>
              </a:rPr>
              <a:t>sa</a:t>
            </a:r>
            <a:r>
              <a:rPr lang="en-US" b="1" dirty="0" smtClean="0">
                <a:latin typeface="Cambria" pitchFamily="18" charset="0"/>
                <a:ea typeface="Cambria" pitchFamily="18" charset="0"/>
                <a:cs typeface="Times New Roman"/>
              </a:rPr>
              <a:t>:</a:t>
            </a:r>
            <a:r>
              <a:rPr lang="vi-VN" b="1"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được </a:t>
            </a:r>
            <a:r>
              <a:rPr lang="vi-VN" dirty="0">
                <a:latin typeface="Cambria" pitchFamily="18" charset="0"/>
                <a:ea typeface="Cambria" pitchFamily="18" charset="0"/>
                <a:cs typeface="Times New Roman"/>
              </a:rPr>
              <a:t>khai thác để trồng </a:t>
            </a:r>
            <a:r>
              <a:rPr lang="vi-VN" dirty="0" smtClean="0">
                <a:latin typeface="Cambria" pitchFamily="18" charset="0"/>
                <a:ea typeface="Cambria" pitchFamily="18" charset="0"/>
                <a:cs typeface="Times New Roman"/>
              </a:rPr>
              <a:t>lúa</a:t>
            </a:r>
            <a:r>
              <a:rPr lang="en-US"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trồng </a:t>
            </a:r>
            <a:r>
              <a:rPr lang="vi-VN" dirty="0">
                <a:latin typeface="Cambria" pitchFamily="18" charset="0"/>
                <a:ea typeface="Cambria" pitchFamily="18" charset="0"/>
                <a:cs typeface="Times New Roman"/>
              </a:rPr>
              <a:t>mía, dứa (thơm) hay lạc (đậu phộng) phụ thuộc vào mức độ cải tạo đất. Đất phù sa thích hợp cho việc trồng lúa, đất mặn đang khai thác để trồng rừng, đặc biệt là đước.</a:t>
            </a:r>
            <a:endParaRPr lang="en-US"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3" dur="5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8" dur="500"/>
                                        <p:tgtEl>
                                          <p:spTgt spid="2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9. THỔ NHƯỠNG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CHẤT NHIỆT ĐỚI GIÓ MÙA CỦA LỚP PHỦ THỔ NHƯỠNG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BA NHÓM ĐẤT CHÍNH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CHỐNG THOÁI HÓA ĐẤT</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020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kiến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đã</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học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a:solidFill>
                  <a:srgbClr val="FF0000"/>
                </a:solidFill>
                <a:latin typeface="Cambria" panose="02040503050406030204" pitchFamily="18" charset="0"/>
                <a:ea typeface="Cambria" panose="02040503050406030204" pitchFamily="18" charset="0"/>
              </a:rPr>
              <a:t>t</a:t>
            </a:r>
            <a:r>
              <a:rPr lang="vi-VN" sz="2200" i="1" dirty="0" smtClean="0">
                <a:solidFill>
                  <a:srgbClr val="FF0000"/>
                </a:solidFill>
                <a:latin typeface="Cambria" panose="02040503050406030204" pitchFamily="18" charset="0"/>
                <a:ea typeface="Cambria" panose="02040503050406030204" pitchFamily="18" charset="0"/>
              </a:rPr>
              <a: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là gì? </a:t>
            </a:r>
            <a:r>
              <a:rPr lang="vi-VN" sz="2200" i="1" dirty="0" smtClean="0">
                <a:solidFill>
                  <a:srgbClr val="FF0000"/>
                </a:solidFill>
                <a:latin typeface="Cambria" panose="02040503050406030204" pitchFamily="18" charset="0"/>
                <a:ea typeface="Cambria" panose="02040503050406030204" pitchFamily="18" charset="0"/>
              </a:rPr>
              <a:t>Những </a:t>
            </a:r>
            <a:r>
              <a:rPr lang="vi-VN" sz="2200" i="1" dirty="0">
                <a:solidFill>
                  <a:srgbClr val="FF0000"/>
                </a:solidFill>
                <a:latin typeface="Cambria" panose="02040503050406030204" pitchFamily="18" charset="0"/>
                <a:ea typeface="Cambria" panose="02040503050406030204" pitchFamily="18" charset="0"/>
              </a:rPr>
              <a:t>nhân tố nào đã tác động đất sự hình thành </a:t>
            </a:r>
            <a:r>
              <a:rPr lang="vi-VN" sz="2200" i="1" dirty="0" smtClean="0">
                <a:solidFill>
                  <a:srgbClr val="FF0000"/>
                </a:solidFill>
                <a:latin typeface="Cambria" panose="02040503050406030204" pitchFamily="18" charset="0"/>
                <a:ea typeface="Cambria" panose="02040503050406030204" pitchFamily="18" charset="0"/>
              </a:rPr>
              <a:t>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230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Thổ </a:t>
            </a:r>
            <a:r>
              <a:rPr lang="vi-VN" sz="2200" dirty="0">
                <a:latin typeface="Cambria" pitchFamily="18" charset="0"/>
                <a:ea typeface="Cambria" pitchFamily="18" charset="0"/>
              </a:rPr>
              <a:t>nhưỡng là lớp vật chất mỏng, vụn bở, bao phủ trên bề mặt các lục địa và đảo, được đặc trưng bởi độ phì.</a:t>
            </a:r>
          </a:p>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Các </a:t>
            </a:r>
            <a:r>
              <a:rPr lang="vi-VN" sz="2200" dirty="0">
                <a:latin typeface="Cambria" pitchFamily="18" charset="0"/>
                <a:ea typeface="Cambria" pitchFamily="18" charset="0"/>
              </a:rPr>
              <a:t>nhân tố hình thành đất ở nước ta: đá mẹ, khí hậu, sinh vật, địa hình, thời gian, con người.</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311232"/>
            <a:ext cx="3528125"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Cày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nghiệp</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nhưỡng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thổ nhưỡng nước ta mang tính chất nhiệt đới </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gió </a:t>
            </a:r>
            <a:r>
              <a:rPr lang="vi-VN" sz="2200" i="1" dirty="0">
                <a:solidFill>
                  <a:srgbClr val="FF0000"/>
                </a:solidFill>
                <a:latin typeface="Cambria" panose="02040503050406030204" pitchFamily="18" charset="0"/>
                <a:ea typeface="Cambria" panose="02040503050406030204" pitchFamily="18" charset="0"/>
              </a:rPr>
              <a:t>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76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9991"/>
            <a:ext cx="3657601" cy="329320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Ở khu vực nhiệt đới ẩm gió mùa, quá trình phong hoá diễn ra với cường độ mạnh.</a:t>
            </a:r>
          </a:p>
          <a:p>
            <a:pPr algn="just">
              <a:spcBef>
                <a:spcPts val="600"/>
              </a:spcBef>
              <a:spcAft>
                <a:spcPts val="0"/>
              </a:spcAft>
            </a:pPr>
            <a:r>
              <a:rPr lang="vi-VN" sz="2200" dirty="0">
                <a:latin typeface="Cambria" pitchFamily="18" charset="0"/>
                <a:ea typeface="Cambria" pitchFamily="18" charset="0"/>
              </a:rPr>
              <a:t>- Lượng mưa tập trung theo mùa rửa trôi các chất badơ dễ tan đồng thời tích tụ oxit sắt và oxit nhôm.</a:t>
            </a:r>
          </a:p>
          <a:p>
            <a:pPr algn="just">
              <a:spcBef>
                <a:spcPts val="600"/>
              </a:spcBef>
              <a:spcAft>
                <a:spcPts val="0"/>
              </a:spcAft>
            </a:pPr>
            <a:r>
              <a:rPr lang="vi-VN" sz="2200" dirty="0">
                <a:latin typeface="Cambria" pitchFamily="18" charset="0"/>
                <a:ea typeface="Cambria" pitchFamily="18" charset="0"/>
              </a:rPr>
              <a:t>- Một số nơi mất đi lớp phủ thực vật.</a:t>
            </a: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lớp</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phủ</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mưa</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2660" y="1339096"/>
            <a:ext cx="3496539"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1803" y="4036730"/>
            <a:ext cx="3487395"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684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9.3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n</a:t>
            </a:r>
            <a:r>
              <a:rPr lang="vi-VN" sz="2100" i="1" dirty="0" smtClean="0">
                <a:solidFill>
                  <a:srgbClr val="FF0000"/>
                </a:solidFill>
                <a:latin typeface="Cambria" panose="02040503050406030204" pitchFamily="18" charset="0"/>
                <a:ea typeface="Cambria" panose="02040503050406030204" pitchFamily="18" charset="0"/>
              </a:rPr>
              <a:t>êu </a:t>
            </a:r>
            <a:r>
              <a:rPr lang="vi-VN" sz="2100" i="1" dirty="0">
                <a:solidFill>
                  <a:srgbClr val="FF0000"/>
                </a:solidFill>
                <a:latin typeface="Cambria" panose="02040503050406030204" pitchFamily="18" charset="0"/>
                <a:ea typeface="Cambria" panose="02040503050406030204" pitchFamily="18" charset="0"/>
              </a:rPr>
              <a:t>biểu hiện của tính chất nhiệt đới gió mùa của lớp phủ thổ nhưỡng</a:t>
            </a:r>
            <a:r>
              <a:rPr lang="vi-VN" sz="2100" i="1" dirty="0" smtClean="0">
                <a:solidFill>
                  <a:srgbClr val="FF0000"/>
                </a:solidFill>
                <a:latin typeface="Cambria" panose="02040503050406030204" pitchFamily="18" charset="0"/>
                <a:ea typeface="Cambria" panose="02040503050406030204" pitchFamily="18" charset="0"/>
              </a:rPr>
              <a: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Kể tên các nhóm đất chính ở nước </a:t>
            </a:r>
            <a:r>
              <a:rPr lang="vi-VN" sz="2100" i="1" dirty="0" smtClean="0">
                <a:solidFill>
                  <a:srgbClr val="FF0000"/>
                </a:solidFill>
                <a:latin typeface="Cambria" panose="02040503050406030204" pitchFamily="18" charset="0"/>
                <a:ea typeface="Cambria" panose="02040503050406030204" pitchFamily="18" charset="0"/>
              </a:rPr>
              <a:t>ta</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7787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Biểu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hiện</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a:t>
            </a:r>
            <a:r>
              <a:rPr lang="vi-VN" sz="2000" dirty="0" smtClean="0">
                <a:latin typeface="Cambria" pitchFamily="18" charset="0"/>
                <a:ea typeface="Cambria" pitchFamily="18" charset="0"/>
              </a:rPr>
              <a:t> </a:t>
            </a:r>
            <a:r>
              <a:rPr lang="vi-VN" sz="2000" dirty="0">
                <a:latin typeface="Cambria" pitchFamily="18" charset="0"/>
                <a:ea typeface="Cambria" pitchFamily="18" charset="0"/>
              </a:rPr>
              <a:t>Lớp thổ nhưỡng dày.</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Quá </a:t>
            </a:r>
            <a:r>
              <a:rPr lang="vi-VN" sz="2000" dirty="0">
                <a:latin typeface="Cambria" pitchFamily="18" charset="0"/>
                <a:ea typeface="Cambria" pitchFamily="18" charset="0"/>
              </a:rPr>
              <a:t>trình feralit là quá trình hình thành đất đặc trưng của nước ta.</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thường bị rửa trôi, xói mòn mạnh</a:t>
            </a:r>
            <a:r>
              <a:rPr lang="vi-VN"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en-US" sz="2000" dirty="0" smtClean="0">
                <a:latin typeface="Cambria" pitchFamily="18" charset="0"/>
                <a:ea typeface="Cambria" pitchFamily="18" charset="0"/>
              </a:rPr>
              <a:t>- </a:t>
            </a:r>
            <a:r>
              <a:rPr lang="en-US" sz="2000" dirty="0">
                <a:latin typeface="Cambria" pitchFamily="18" charset="0"/>
                <a:ea typeface="Cambria" pitchFamily="18" charset="0"/>
              </a:rPr>
              <a:t>C</a:t>
            </a:r>
            <a:r>
              <a:rPr lang="vi-VN" sz="2000" dirty="0" smtClean="0">
                <a:latin typeface="Cambria" pitchFamily="18" charset="0"/>
                <a:ea typeface="Cambria" pitchFamily="18" charset="0"/>
              </a:rPr>
              <a:t>ó </a:t>
            </a:r>
            <a:r>
              <a:rPr lang="vi-VN" sz="2000" dirty="0">
                <a:latin typeface="Cambria" pitchFamily="18" charset="0"/>
                <a:ea typeface="Cambria" pitchFamily="18" charset="0"/>
              </a:rPr>
              <a:t>3 nhóm đất </a:t>
            </a:r>
            <a:r>
              <a:rPr lang="vi-VN" sz="2000" dirty="0" smtClean="0">
                <a:latin typeface="Cambria" pitchFamily="18" charset="0"/>
                <a:ea typeface="Cambria" pitchFamily="18" charset="0"/>
              </a:rPr>
              <a:t>chính:</a:t>
            </a: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đất phù sa và đất mùn núi cao.</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3642" y="1295399"/>
            <a:ext cx="3631757" cy="5306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06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8"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438400"/>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Lớp phủ thổ nhưỡng dày.</a:t>
            </a:r>
          </a:p>
          <a:p>
            <a:pPr algn="just">
              <a:spcBef>
                <a:spcPts val="600"/>
              </a:spcBef>
              <a:spcAft>
                <a:spcPts val="0"/>
              </a:spcAft>
            </a:pPr>
            <a:r>
              <a:rPr lang="vi-VN" sz="2400" dirty="0">
                <a:latin typeface="Cambria" pitchFamily="18" charset="0"/>
                <a:ea typeface="Cambria" pitchFamily="18" charset="0"/>
              </a:rPr>
              <a:t>- Quá trình feralit là quá trình hình thành đất đặc trưng của nước ta.</a:t>
            </a:r>
          </a:p>
          <a:p>
            <a:pPr algn="just">
              <a:spcBef>
                <a:spcPts val="600"/>
              </a:spcBef>
              <a:spcAft>
                <a:spcPts val="0"/>
              </a:spcAft>
            </a:pPr>
            <a:r>
              <a:rPr lang="vi-VN" sz="2400" dirty="0">
                <a:latin typeface="Cambria" pitchFamily="18" charset="0"/>
                <a:ea typeface="Cambria" pitchFamily="18" charset="0"/>
              </a:rPr>
              <a:t>- Đất feralit thường bị rửa trôi, xói mòn mạnh.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spTree>
    <p:extLst>
      <p:ext uri="{BB962C8B-B14F-4D97-AF65-F5344CB8AC3E}">
        <p14:creationId xmlns:p14="http://schemas.microsoft.com/office/powerpoint/2010/main" val="195318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 </a:t>
            </a:r>
            <a:endParaRPr lang="en-US" sz="2400" b="1" dirty="0">
              <a:solidFill>
                <a:srgbClr val="0D30DD"/>
              </a:solidFill>
              <a:latin typeface="Cambria" pitchFamily="18" charset="0"/>
            </a:endParaRPr>
          </a:p>
        </p:txBody>
      </p:sp>
      <p:sp>
        <p:nvSpPr>
          <p:cNvPr id="22" name="Rectangle 21"/>
          <p:cNvSpPr/>
          <p:nvPr/>
        </p:nvSpPr>
        <p:spPr>
          <a:xfrm>
            <a:off x="228600" y="1295400"/>
            <a:ext cx="86106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15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9.3, </a:t>
            </a:r>
            <a:r>
              <a:rPr lang="en-US" sz="1850" i="1" dirty="0" err="1" smtClean="0">
                <a:solidFill>
                  <a:srgbClr val="FF0000"/>
                </a:solidFill>
                <a:latin typeface="Cambria" panose="02040503050406030204" pitchFamily="18" charset="0"/>
                <a:ea typeface="Cambria" panose="02040503050406030204" pitchFamily="18" charset="0"/>
              </a:rPr>
              <a:t>các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ảnh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a:t>
            </a:r>
          </a:p>
          <a:p>
            <a:pPr algn="just"/>
            <a:r>
              <a:rPr lang="en-US" sz="1850" i="1" dirty="0" smtClean="0">
                <a:solidFill>
                  <a:srgbClr val="FF0000"/>
                </a:solidFill>
                <a:latin typeface="Cambria" panose="02040503050406030204" pitchFamily="18" charset="0"/>
                <a:ea typeface="Cambria" panose="02040503050406030204" pitchFamily="18" charset="0"/>
              </a:rPr>
              <a:t> -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n</a:t>
            </a:r>
            <a:r>
              <a:rPr lang="vi-VN" sz="1850" i="1" dirty="0" smtClean="0">
                <a:solidFill>
                  <a:srgbClr val="FF0000"/>
                </a:solidFill>
                <a:latin typeface="Cambria" panose="02040503050406030204" pitchFamily="18" charset="0"/>
                <a:ea typeface="Cambria" panose="02040503050406030204" pitchFamily="18" charset="0"/>
              </a:rPr>
              <a:t>hóm </a:t>
            </a:r>
            <a:r>
              <a:rPr lang="vi-VN" sz="1850" i="1" dirty="0">
                <a:solidFill>
                  <a:srgbClr val="FF0000"/>
                </a:solidFill>
                <a:latin typeface="Cambria" panose="02040503050406030204" pitchFamily="18" charset="0"/>
                <a:ea typeface="Cambria" panose="02040503050406030204" pitchFamily="18" charset="0"/>
              </a:rPr>
              <a:t>đất feralit chiếm diện tích bao nhiêu? Xác định sự phân bố nhóm đất feralit trên bản đồ</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bày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đặc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điểm</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của </a:t>
            </a:r>
            <a:r>
              <a:rPr lang="vi-VN" sz="1850" i="1" dirty="0">
                <a:solidFill>
                  <a:srgbClr val="FF0000"/>
                </a:solidFill>
                <a:latin typeface="Cambria" panose="02040503050406030204" pitchFamily="18" charset="0"/>
                <a:ea typeface="Cambria" panose="02040503050406030204" pitchFamily="18" charset="0"/>
              </a:rPr>
              <a:t>nhóm đất </a:t>
            </a:r>
            <a:r>
              <a:rPr lang="vi-VN" sz="1850" i="1" dirty="0"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a:t>
            </a:r>
            <a:r>
              <a:rPr lang="vi-VN" sz="1850" i="1" dirty="0" smtClean="0">
                <a:solidFill>
                  <a:srgbClr val="FF0000"/>
                </a:solidFill>
                <a:latin typeface="Cambria" panose="02040503050406030204" pitchFamily="18" charset="0"/>
                <a:ea typeface="Cambria" panose="02040503050406030204" pitchFamily="18" charset="0"/>
              </a:rPr>
              <a:t>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Phân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tích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trị</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sử</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dụng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của</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nhóm</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trong </a:t>
            </a:r>
            <a:r>
              <a:rPr lang="vi-VN" sz="1850" i="1" dirty="0">
                <a:solidFill>
                  <a:srgbClr val="FF0000"/>
                </a:solidFill>
                <a:latin typeface="Cambria" panose="02040503050406030204" pitchFamily="18" charset="0"/>
                <a:ea typeface="Cambria" panose="02040503050406030204" pitchFamily="18" charset="0"/>
              </a:rPr>
              <a:t>sản xuất nông</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lâm </a:t>
            </a:r>
            <a:r>
              <a:rPr lang="vi-VN" sz="1850" i="1" dirty="0">
                <a:solidFill>
                  <a:srgbClr val="FF0000"/>
                </a:solidFill>
                <a:latin typeface="Cambria" panose="02040503050406030204" pitchFamily="18" charset="0"/>
                <a:ea typeface="Cambria" panose="02040503050406030204" pitchFamily="18" charset="0"/>
              </a:rPr>
              <a:t>nghiệp</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3, 4: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a:t>
            </a:r>
            <a:r>
              <a:rPr lang="vi-VN" sz="1850" i="1" dirty="0"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chiếm </a:t>
            </a:r>
            <a:r>
              <a:rPr lang="vi-VN" sz="1850" i="1" dirty="0">
                <a:solidFill>
                  <a:srgbClr val="FF0000"/>
                </a:solidFill>
                <a:latin typeface="Cambria" panose="02040503050406030204" pitchFamily="18" charset="0"/>
                <a:ea typeface="Cambria" panose="02040503050406030204" pitchFamily="18" charset="0"/>
              </a:rPr>
              <a:t>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Phân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tích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giá</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trong sản xuất </a:t>
            </a:r>
            <a:r>
              <a:rPr lang="vi-VN" sz="1850" i="1" dirty="0" smtClean="0">
                <a:solidFill>
                  <a:srgbClr val="FF0000"/>
                </a:solidFill>
                <a:latin typeface="Cambria" panose="02040503050406030204" pitchFamily="18" charset="0"/>
                <a:ea typeface="Cambria" panose="02040503050406030204" pitchFamily="18" charset="0"/>
              </a:rPr>
              <a:t>nông</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nghiệp</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thủy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sản</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5, 6: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chiếm 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397386"/>
            <a:ext cx="762000" cy="713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22">
                                            <p:txEl>
                                              <p:pRg st="13" end="13"/>
                                            </p:txEl>
                                          </p:spTgt>
                                        </p:tgtEl>
                                        <p:attrNameLst>
                                          <p:attrName>style.visibility</p:attrName>
                                        </p:attrNameLst>
                                      </p:cBhvr>
                                      <p:to>
                                        <p:strVal val="visible"/>
                                      </p:to>
                                    </p:set>
                                    <p:animEffect transition="in" filter="randombar(horizontal)">
                                      <p:cBhvr>
                                        <p:cTn id="78" dur="500"/>
                                        <p:tgtEl>
                                          <p:spTgt spid="22">
                                            <p:txEl>
                                              <p:pRg st="13" end="1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22">
                                            <p:txEl>
                                              <p:pRg st="14" end="14"/>
                                            </p:txEl>
                                          </p:spTgt>
                                        </p:tgtEl>
                                        <p:attrNameLst>
                                          <p:attrName>style.visibility</p:attrName>
                                        </p:attrNameLst>
                                      </p:cBhvr>
                                      <p:to>
                                        <p:strVal val="visible"/>
                                      </p:to>
                                    </p:set>
                                    <p:animEffect transition="in" filter="randombar(horizontal)">
                                      <p:cBhvr>
                                        <p:cTn id="83" dur="500"/>
                                        <p:tgtEl>
                                          <p:spTgt spid="2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858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5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5662</TotalTime>
  <Words>2727</Words>
  <Application>Microsoft Office PowerPoint</Application>
  <PresentationFormat>On-screen Show (4:3)</PresentationFormat>
  <Paragraphs>241</Paragraphs>
  <Slides>28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Cambria</vt:lpstr>
      <vt:lpstr>Times New Roman</vt:lpstr>
      <vt:lpstr>Office Theme</vt:lpstr>
      <vt:lpstr>KHỞI ĐỘNG</vt:lpstr>
      <vt:lpstr>THỔ NHƯỠNG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FPT</cp:lastModifiedBy>
  <cp:revision>422</cp:revision>
  <dcterms:created xsi:type="dcterms:W3CDTF">2016-02-15T14:28:12Z</dcterms:created>
  <dcterms:modified xsi:type="dcterms:W3CDTF">2024-04-05T10:20:50Z</dcterms:modified>
</cp:coreProperties>
</file>