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1" r:id="rId3"/>
    <p:sldId id="256" r:id="rId4"/>
    <p:sldId id="275" r:id="rId5"/>
    <p:sldId id="302" r:id="rId6"/>
    <p:sldId id="349" r:id="rId7"/>
    <p:sldId id="281" r:id="rId9"/>
    <p:sldId id="350" r:id="rId10"/>
    <p:sldId id="351" r:id="rId11"/>
    <p:sldId id="331" r:id="rId12"/>
    <p:sldId id="339" r:id="rId13"/>
    <p:sldId id="352" r:id="rId14"/>
    <p:sldId id="335" r:id="rId15"/>
    <p:sldId id="313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9" autoAdjust="0"/>
    <p:restoredTop sz="94624"/>
  </p:normalViewPr>
  <p:slideViewPr>
    <p:cSldViewPr snapToGrid="0" showGuides="1">
      <p:cViewPr varScale="1">
        <p:scale>
          <a:sx n="109" d="100"/>
          <a:sy n="109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906469E9-08A3-46B2-940A-7E6DC7D21DCF}" cxnId="{97D123D3-2673-43CF-85B2-4EC5AAF28854}" type="parTrans">
      <dgm:prSet/>
      <dgm:spPr/>
      <dgm:t>
        <a:bodyPr/>
        <a:lstStyle/>
        <a:p>
          <a:endParaRPr lang="en-US"/>
        </a:p>
      </dgm:t>
    </dgm:pt>
    <dgm:pt modelId="{0E3CEBBD-F15F-476E-AB13-CA45AE3D8495}" cxnId="{97D123D3-2673-43CF-85B2-4EC5AAF28854}" type="sibTrans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cxnId="{176891C9-9B76-48B8-A044-63ACCA4600A7}" type="parTrans">
      <dgm:prSet/>
      <dgm:spPr/>
      <dgm:t>
        <a:bodyPr/>
        <a:lstStyle/>
        <a:p>
          <a:endParaRPr lang="en-US"/>
        </a:p>
      </dgm:t>
    </dgm:pt>
    <dgm:pt modelId="{FF3BBA6F-1948-4C99-B9A9-019A428A0C65}" cxnId="{176891C9-9B76-48B8-A044-63ACCA4600A7}" type="sibTrans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B4B757FA-F4C8-4E23-A5EC-32FC19CB8965}" cxnId="{E34EF060-9EAA-4A69-8511-2DCE3D1E8C01}" type="parTrans">
      <dgm:prSet/>
      <dgm:spPr/>
      <dgm:t>
        <a:bodyPr/>
        <a:lstStyle/>
        <a:p>
          <a:endParaRPr lang="en-US"/>
        </a:p>
      </dgm:t>
    </dgm:pt>
    <dgm:pt modelId="{5177F4E0-5B27-47BD-8993-1996491CC167}" cxnId="{E34EF060-9EAA-4A69-8511-2DCE3D1E8C01}" type="sibTrans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cxnId="{D6A39376-9538-4FDF-957F-1C11F9A97B84}" type="parTrans">
      <dgm:prSet/>
      <dgm:spPr/>
      <dgm:t>
        <a:bodyPr/>
        <a:lstStyle/>
        <a:p>
          <a:endParaRPr lang="en-US"/>
        </a:p>
      </dgm:t>
    </dgm:pt>
    <dgm:pt modelId="{D50EAE30-AC98-4F5D-A8A6-8E8BCFFF7F66}" cxnId="{D6A39376-9538-4FDF-957F-1C11F9A97B84}" type="sibTrans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Project: Our future means of transport</a:t>
          </a:r>
        </a:p>
      </dgm:t>
    </dgm:pt>
    <dgm:pt modelId="{5BD47664-595E-469B-BFB8-945C9CDED290}" cxnId="{8415FB2A-EA69-49A3-ABD7-C1C04D146A31}" type="parTrans">
      <dgm:prSet/>
      <dgm:spPr/>
      <dgm:t>
        <a:bodyPr/>
        <a:lstStyle/>
        <a:p>
          <a:endParaRPr lang="en-US"/>
        </a:p>
      </dgm:t>
    </dgm:pt>
    <dgm:pt modelId="{DAA2EA72-7470-4933-8E10-55DF1F10E8DE}" cxnId="{8415FB2A-EA69-49A3-ABD7-C1C04D146A31}" type="sibTrans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cxnId="{D1001FFD-5578-4120-A6A8-125E87E0D832}" type="sibTrans">
      <dgm:prSet/>
      <dgm:spPr/>
      <dgm:t>
        <a:bodyPr/>
        <a:lstStyle/>
        <a:p>
          <a:endParaRPr lang="en-US"/>
        </a:p>
      </dgm:t>
    </dgm:pt>
    <dgm:pt modelId="{20078EAF-0594-4546-A74F-0EAFE045DE79}" cxnId="{D1001FFD-5578-4120-A6A8-125E87E0D832}" type="parTrans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49C6D-2FDF-4D0E-92AD-CE7F244B06F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3D423-A1F0-4157-8073-6C617F55C647}">
      <dgm:prSet phldrT="[Text]"/>
      <dgm:spPr/>
      <dgm:t>
        <a:bodyPr/>
        <a:lstStyle/>
        <a:p>
          <a:r>
            <a:rPr lang="en-US" dirty="0"/>
            <a:t>TRAVELLING IN </a:t>
          </a:r>
          <a:br>
            <a:rPr lang="en-US" dirty="0"/>
          </a:br>
          <a:r>
            <a:rPr lang="en-US" dirty="0"/>
            <a:t>THE FUTURE</a:t>
          </a:r>
        </a:p>
      </dgm:t>
    </dgm:pt>
    <dgm:pt modelId="{F42D6E3B-9789-4A25-9D3B-0B21DF1A4DA1}" cxnId="{0641E7BF-F393-421D-869F-916304FAECA0}" type="parTrans">
      <dgm:prSet/>
      <dgm:spPr/>
      <dgm:t>
        <a:bodyPr/>
        <a:lstStyle/>
        <a:p>
          <a:endParaRPr lang="en-US"/>
        </a:p>
      </dgm:t>
    </dgm:pt>
    <dgm:pt modelId="{CC1FB218-1B85-43C1-8FE6-3F6F37B8363C}" cxnId="{0641E7BF-F393-421D-869F-916304FAECA0}" type="sibTrans">
      <dgm:prSet/>
      <dgm:spPr/>
      <dgm:t>
        <a:bodyPr/>
        <a:lstStyle/>
        <a:p>
          <a:endParaRPr lang="en-US"/>
        </a:p>
      </dgm:t>
    </dgm:pt>
    <dgm:pt modelId="{C2DEAAB5-27AC-4959-A7D4-B64ADCDB8E84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83468519-7869-4173-AC2B-6397DC673BE9}" cxnId="{5880713D-2967-4F2B-B34B-8A538F97AAEE}" type="parTrans">
      <dgm:prSet/>
      <dgm:spPr/>
      <dgm:t>
        <a:bodyPr/>
        <a:lstStyle/>
        <a:p>
          <a:endParaRPr lang="en-US"/>
        </a:p>
      </dgm:t>
    </dgm:pt>
    <dgm:pt modelId="{40E617A1-FB5F-4F5E-BAF7-1444C5098311}" cxnId="{5880713D-2967-4F2B-B34B-8A538F97AAEE}" type="sibTrans">
      <dgm:prSet/>
      <dgm:spPr/>
      <dgm:t>
        <a:bodyPr/>
        <a:lstStyle/>
        <a:p>
          <a:endParaRPr lang="en-US"/>
        </a:p>
      </dgm:t>
    </dgm:pt>
    <dgm:pt modelId="{16E235C9-0965-4BF8-84AD-B12648A5A608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6BC5303A-12AB-4B51-BC2C-7CC35A1CC455}" cxnId="{AECD2A8D-7FC7-467F-9321-7C0C0188FFE3}" type="parTrans">
      <dgm:prSet/>
      <dgm:spPr/>
      <dgm:t>
        <a:bodyPr/>
        <a:lstStyle/>
        <a:p>
          <a:endParaRPr lang="en-US"/>
        </a:p>
      </dgm:t>
    </dgm:pt>
    <dgm:pt modelId="{C38EABDF-F8A7-49DA-AA1F-2A4000C03522}" cxnId="{AECD2A8D-7FC7-467F-9321-7C0C0188FFE3}" type="sibTrans">
      <dgm:prSet/>
      <dgm:spPr/>
      <dgm:t>
        <a:bodyPr/>
        <a:lstStyle/>
        <a:p>
          <a:endParaRPr lang="en-US"/>
        </a:p>
      </dgm:t>
    </dgm:pt>
    <dgm:pt modelId="{A7EC781E-05B0-41A3-B7C7-A931E9BEFD88}">
      <dgm:prSet phldrT="[Text]"/>
      <dgm:spPr/>
      <dgm:t>
        <a:bodyPr/>
        <a:lstStyle/>
        <a:p>
          <a:r>
            <a:rPr lang="en-US" dirty="0"/>
            <a:t>GRAMMAR</a:t>
          </a:r>
        </a:p>
      </dgm:t>
    </dgm:pt>
    <dgm:pt modelId="{8AFD48B1-CC23-4300-A338-46A9E52B9C65}" cxnId="{E33B871C-D7C2-4A60-9423-5BDDE6EA3BC5}" type="parTrans">
      <dgm:prSet/>
      <dgm:spPr/>
      <dgm:t>
        <a:bodyPr/>
        <a:lstStyle/>
        <a:p>
          <a:endParaRPr lang="en-US"/>
        </a:p>
      </dgm:t>
    </dgm:pt>
    <dgm:pt modelId="{7CCD481F-0B7F-4F8F-84AE-4ED8A7755B29}" cxnId="{E33B871C-D7C2-4A60-9423-5BDDE6EA3BC5}" type="sibTrans">
      <dgm:prSet/>
      <dgm:spPr/>
      <dgm:t>
        <a:bodyPr/>
        <a:lstStyle/>
        <a:p>
          <a:endParaRPr lang="en-US"/>
        </a:p>
      </dgm:t>
    </dgm:pt>
    <dgm:pt modelId="{59452162-4E82-4B22-B524-85C0DF12B885}" type="pres">
      <dgm:prSet presAssocID="{16A49C6D-2FDF-4D0E-92AD-CE7F244B06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B49922-A5F5-4667-943D-DFDBAE704F15}" type="pres">
      <dgm:prSet presAssocID="{9803D423-A1F0-4157-8073-6C617F55C647}" presName="hierRoot1" presStyleCnt="0">
        <dgm:presLayoutVars>
          <dgm:hierBranch val="init"/>
        </dgm:presLayoutVars>
      </dgm:prSet>
      <dgm:spPr/>
    </dgm:pt>
    <dgm:pt modelId="{FF73C8BF-8A0E-4063-81B1-DF87FCC38934}" type="pres">
      <dgm:prSet presAssocID="{9803D423-A1F0-4157-8073-6C617F55C647}" presName="rootComposite1" presStyleCnt="0"/>
      <dgm:spPr/>
    </dgm:pt>
    <dgm:pt modelId="{EBD76D49-98F9-4654-8444-9D04435F8484}" type="pres">
      <dgm:prSet presAssocID="{9803D423-A1F0-4157-8073-6C617F55C647}" presName="rootText1" presStyleLbl="node0" presStyleIdx="0" presStyleCnt="1" custScaleX="134344" custScaleY="15081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B5EBDAC-F81E-4C39-962D-381D7852883C}" type="pres">
      <dgm:prSet presAssocID="{9803D423-A1F0-4157-8073-6C617F55C64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356390-97EC-4764-AC46-422A8D01B744}" type="pres">
      <dgm:prSet presAssocID="{9803D423-A1F0-4157-8073-6C617F55C647}" presName="hierChild2" presStyleCnt="0"/>
      <dgm:spPr/>
    </dgm:pt>
    <dgm:pt modelId="{714FF9FC-896A-41B4-95AA-C7AD946F1E4C}" type="pres">
      <dgm:prSet presAssocID="{83468519-7869-4173-AC2B-6397DC673BE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DFD49B5-67F2-4ECA-969E-6AF6E3556498}" type="pres">
      <dgm:prSet presAssocID="{C2DEAAB5-27AC-4959-A7D4-B64ADCDB8E84}" presName="hierRoot2" presStyleCnt="0">
        <dgm:presLayoutVars>
          <dgm:hierBranch val="init"/>
        </dgm:presLayoutVars>
      </dgm:prSet>
      <dgm:spPr/>
    </dgm:pt>
    <dgm:pt modelId="{8782E150-F4A8-4C3B-96B8-FF70A6926E4C}" type="pres">
      <dgm:prSet presAssocID="{C2DEAAB5-27AC-4959-A7D4-B64ADCDB8E84}" presName="rootComposite" presStyleCnt="0"/>
      <dgm:spPr/>
    </dgm:pt>
    <dgm:pt modelId="{4510E3B4-E073-44F9-B654-189D9CFB47CB}" type="pres">
      <dgm:prSet presAssocID="{C2DEAAB5-27AC-4959-A7D4-B64ADCDB8E84}" presName="rootText" presStyleLbl="node2" presStyleIdx="0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8BA8336-74ED-49EE-852C-3B531C634933}" type="pres">
      <dgm:prSet presAssocID="{C2DEAAB5-27AC-4959-A7D4-B64ADCDB8E84}" presName="rootConnector" presStyleLbl="node2" presStyleIdx="0" presStyleCnt="3"/>
      <dgm:spPr/>
      <dgm:t>
        <a:bodyPr/>
        <a:lstStyle/>
        <a:p>
          <a:endParaRPr lang="en-US"/>
        </a:p>
      </dgm:t>
    </dgm:pt>
    <dgm:pt modelId="{736962C9-33BD-413E-A8CA-CAA29DEF4246}" type="pres">
      <dgm:prSet presAssocID="{C2DEAAB5-27AC-4959-A7D4-B64ADCDB8E84}" presName="hierChild4" presStyleCnt="0"/>
      <dgm:spPr/>
    </dgm:pt>
    <dgm:pt modelId="{004920F2-8372-48D9-B6D3-BCFE99C1A713}" type="pres">
      <dgm:prSet presAssocID="{C2DEAAB5-27AC-4959-A7D4-B64ADCDB8E84}" presName="hierChild5" presStyleCnt="0"/>
      <dgm:spPr/>
    </dgm:pt>
    <dgm:pt modelId="{0DDAF2FB-9D60-4EF7-A8F8-3F92BD9FDD8C}" type="pres">
      <dgm:prSet presAssocID="{6BC5303A-12AB-4B51-BC2C-7CC35A1CC45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CE29896-FCC5-4DDE-B5A8-EA20F68E7888}" type="pres">
      <dgm:prSet presAssocID="{16E235C9-0965-4BF8-84AD-B12648A5A608}" presName="hierRoot2" presStyleCnt="0">
        <dgm:presLayoutVars>
          <dgm:hierBranch val="init"/>
        </dgm:presLayoutVars>
      </dgm:prSet>
      <dgm:spPr/>
    </dgm:pt>
    <dgm:pt modelId="{B93FBD32-F631-483C-BCF3-2A401E661DE5}" type="pres">
      <dgm:prSet presAssocID="{16E235C9-0965-4BF8-84AD-B12648A5A608}" presName="rootComposite" presStyleCnt="0"/>
      <dgm:spPr/>
    </dgm:pt>
    <dgm:pt modelId="{48E3064A-9DF3-4D0C-9B2C-6EEC40CF5A6B}" type="pres">
      <dgm:prSet presAssocID="{16E235C9-0965-4BF8-84AD-B12648A5A608}" presName="rootText" presStyleLbl="node2" presStyleIdx="1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42783CD-D7D7-4B60-92F4-1056FABE8652}" type="pres">
      <dgm:prSet presAssocID="{16E235C9-0965-4BF8-84AD-B12648A5A608}" presName="rootConnector" presStyleLbl="node2" presStyleIdx="1" presStyleCnt="3"/>
      <dgm:spPr/>
      <dgm:t>
        <a:bodyPr/>
        <a:lstStyle/>
        <a:p>
          <a:endParaRPr lang="en-US"/>
        </a:p>
      </dgm:t>
    </dgm:pt>
    <dgm:pt modelId="{F9090A38-B9A2-4FE8-8E5E-BDD69A95013C}" type="pres">
      <dgm:prSet presAssocID="{16E235C9-0965-4BF8-84AD-B12648A5A608}" presName="hierChild4" presStyleCnt="0"/>
      <dgm:spPr/>
    </dgm:pt>
    <dgm:pt modelId="{2C5C4FDC-DF8E-413A-84E7-C7444C3035F7}" type="pres">
      <dgm:prSet presAssocID="{16E235C9-0965-4BF8-84AD-B12648A5A608}" presName="hierChild5" presStyleCnt="0"/>
      <dgm:spPr/>
    </dgm:pt>
    <dgm:pt modelId="{052CA7A0-9714-4E46-8D66-E6C4ADB99B79}" type="pres">
      <dgm:prSet presAssocID="{8AFD48B1-CC23-4300-A338-46A9E52B9C6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D1547A6-4B81-4430-9225-633F3D454BE3}" type="pres">
      <dgm:prSet presAssocID="{A7EC781E-05B0-41A3-B7C7-A931E9BEFD88}" presName="hierRoot2" presStyleCnt="0">
        <dgm:presLayoutVars>
          <dgm:hierBranch val="init"/>
        </dgm:presLayoutVars>
      </dgm:prSet>
      <dgm:spPr/>
    </dgm:pt>
    <dgm:pt modelId="{D3D26FCC-192C-4E6F-8C6A-FB0D1AC3336C}" type="pres">
      <dgm:prSet presAssocID="{A7EC781E-05B0-41A3-B7C7-A931E9BEFD88}" presName="rootComposite" presStyleCnt="0"/>
      <dgm:spPr/>
    </dgm:pt>
    <dgm:pt modelId="{9D4EC6B5-8D68-4E22-8FD1-1625D45642A3}" type="pres">
      <dgm:prSet presAssocID="{A7EC781E-05B0-41A3-B7C7-A931E9BEFD88}" presName="rootText" presStyleLbl="node2" presStyleIdx="2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703CAB8-DB0C-4338-ABBE-9334E97425F1}" type="pres">
      <dgm:prSet presAssocID="{A7EC781E-05B0-41A3-B7C7-A931E9BEFD88}" presName="rootConnector" presStyleLbl="node2" presStyleIdx="2" presStyleCnt="3"/>
      <dgm:spPr/>
      <dgm:t>
        <a:bodyPr/>
        <a:lstStyle/>
        <a:p>
          <a:endParaRPr lang="en-US"/>
        </a:p>
      </dgm:t>
    </dgm:pt>
    <dgm:pt modelId="{E8364BF7-EC8A-4183-AEAB-31911AE2976C}" type="pres">
      <dgm:prSet presAssocID="{A7EC781E-05B0-41A3-B7C7-A931E9BEFD88}" presName="hierChild4" presStyleCnt="0"/>
      <dgm:spPr/>
    </dgm:pt>
    <dgm:pt modelId="{90266FC0-1848-4983-8E2D-A4F0ADF33314}" type="pres">
      <dgm:prSet presAssocID="{A7EC781E-05B0-41A3-B7C7-A931E9BEFD88}" presName="hierChild5" presStyleCnt="0"/>
      <dgm:spPr/>
    </dgm:pt>
    <dgm:pt modelId="{673F897A-02DA-4F0B-8101-4E95839C98D0}" type="pres">
      <dgm:prSet presAssocID="{9803D423-A1F0-4157-8073-6C617F55C647}" presName="hierChild3" presStyleCnt="0"/>
      <dgm:spPr/>
    </dgm:pt>
  </dgm:ptLst>
  <dgm:cxnLst>
    <dgm:cxn modelId="{AECD2A8D-7FC7-467F-9321-7C0C0188FFE3}" srcId="{9803D423-A1F0-4157-8073-6C617F55C647}" destId="{16E235C9-0965-4BF8-84AD-B12648A5A608}" srcOrd="1" destOrd="0" parTransId="{6BC5303A-12AB-4B51-BC2C-7CC35A1CC455}" sibTransId="{C38EABDF-F8A7-49DA-AA1F-2A4000C03522}"/>
    <dgm:cxn modelId="{70E3EFFF-343A-4B94-8B6A-9BD4CBC0E7AF}" type="presOf" srcId="{8AFD48B1-CC23-4300-A338-46A9E52B9C65}" destId="{052CA7A0-9714-4E46-8D66-E6C4ADB99B79}" srcOrd="0" destOrd="0" presId="urn:microsoft.com/office/officeart/2005/8/layout/orgChart1"/>
    <dgm:cxn modelId="{629485A7-71D5-4738-BBA0-4FC2DF32E324}" type="presOf" srcId="{16E235C9-0965-4BF8-84AD-B12648A5A608}" destId="{142783CD-D7D7-4B60-92F4-1056FABE8652}" srcOrd="1" destOrd="0" presId="urn:microsoft.com/office/officeart/2005/8/layout/orgChart1"/>
    <dgm:cxn modelId="{3ABBC11B-09C0-4EE1-AF87-31CB0A6EB18F}" type="presOf" srcId="{83468519-7869-4173-AC2B-6397DC673BE9}" destId="{714FF9FC-896A-41B4-95AA-C7AD946F1E4C}" srcOrd="0" destOrd="0" presId="urn:microsoft.com/office/officeart/2005/8/layout/orgChart1"/>
    <dgm:cxn modelId="{3D59792A-7280-49EF-85A0-F5D997164ADB}" type="presOf" srcId="{9803D423-A1F0-4157-8073-6C617F55C647}" destId="{2B5EBDAC-F81E-4C39-962D-381D7852883C}" srcOrd="1" destOrd="0" presId="urn:microsoft.com/office/officeart/2005/8/layout/orgChart1"/>
    <dgm:cxn modelId="{EB8A568C-1FC2-4135-A7BC-5D7E6D5ADA1D}" type="presOf" srcId="{16A49C6D-2FDF-4D0E-92AD-CE7F244B06FB}" destId="{59452162-4E82-4B22-B524-85C0DF12B885}" srcOrd="0" destOrd="0" presId="urn:microsoft.com/office/officeart/2005/8/layout/orgChart1"/>
    <dgm:cxn modelId="{1A73FE65-1766-4418-8E2F-BD75485DBB6B}" type="presOf" srcId="{A7EC781E-05B0-41A3-B7C7-A931E9BEFD88}" destId="{9D4EC6B5-8D68-4E22-8FD1-1625D45642A3}" srcOrd="0" destOrd="0" presId="urn:microsoft.com/office/officeart/2005/8/layout/orgChart1"/>
    <dgm:cxn modelId="{F4B7A617-07AB-47FB-A942-41EFD7BE3B6A}" type="presOf" srcId="{C2DEAAB5-27AC-4959-A7D4-B64ADCDB8E84}" destId="{4510E3B4-E073-44F9-B654-189D9CFB47CB}" srcOrd="0" destOrd="0" presId="urn:microsoft.com/office/officeart/2005/8/layout/orgChart1"/>
    <dgm:cxn modelId="{98D70885-FC87-441A-B1E7-7CB9D5B69888}" type="presOf" srcId="{C2DEAAB5-27AC-4959-A7D4-B64ADCDB8E84}" destId="{88BA8336-74ED-49EE-852C-3B531C634933}" srcOrd="1" destOrd="0" presId="urn:microsoft.com/office/officeart/2005/8/layout/orgChart1"/>
    <dgm:cxn modelId="{39D1FB3C-5644-47A7-9AF4-F5E6327E848E}" type="presOf" srcId="{9803D423-A1F0-4157-8073-6C617F55C647}" destId="{EBD76D49-98F9-4654-8444-9D04435F8484}" srcOrd="0" destOrd="0" presId="urn:microsoft.com/office/officeart/2005/8/layout/orgChart1"/>
    <dgm:cxn modelId="{C9A69B77-554C-42B6-931B-2A49F19347DD}" type="presOf" srcId="{A7EC781E-05B0-41A3-B7C7-A931E9BEFD88}" destId="{6703CAB8-DB0C-4338-ABBE-9334E97425F1}" srcOrd="1" destOrd="0" presId="urn:microsoft.com/office/officeart/2005/8/layout/orgChart1"/>
    <dgm:cxn modelId="{E33B871C-D7C2-4A60-9423-5BDDE6EA3BC5}" srcId="{9803D423-A1F0-4157-8073-6C617F55C647}" destId="{A7EC781E-05B0-41A3-B7C7-A931E9BEFD88}" srcOrd="2" destOrd="0" parTransId="{8AFD48B1-CC23-4300-A338-46A9E52B9C65}" sibTransId="{7CCD481F-0B7F-4F8F-84AE-4ED8A7755B29}"/>
    <dgm:cxn modelId="{0641E7BF-F393-421D-869F-916304FAECA0}" srcId="{16A49C6D-2FDF-4D0E-92AD-CE7F244B06FB}" destId="{9803D423-A1F0-4157-8073-6C617F55C647}" srcOrd="0" destOrd="0" parTransId="{F42D6E3B-9789-4A25-9D3B-0B21DF1A4DA1}" sibTransId="{CC1FB218-1B85-43C1-8FE6-3F6F37B8363C}"/>
    <dgm:cxn modelId="{26D06458-42C3-4F44-A430-B76B1925A905}" type="presOf" srcId="{6BC5303A-12AB-4B51-BC2C-7CC35A1CC455}" destId="{0DDAF2FB-9D60-4EF7-A8F8-3F92BD9FDD8C}" srcOrd="0" destOrd="0" presId="urn:microsoft.com/office/officeart/2005/8/layout/orgChart1"/>
    <dgm:cxn modelId="{5880713D-2967-4F2B-B34B-8A538F97AAEE}" srcId="{9803D423-A1F0-4157-8073-6C617F55C647}" destId="{C2DEAAB5-27AC-4959-A7D4-B64ADCDB8E84}" srcOrd="0" destOrd="0" parTransId="{83468519-7869-4173-AC2B-6397DC673BE9}" sibTransId="{40E617A1-FB5F-4F5E-BAF7-1444C5098311}"/>
    <dgm:cxn modelId="{664F061D-4454-4D91-A13C-032A981B5374}" type="presOf" srcId="{16E235C9-0965-4BF8-84AD-B12648A5A608}" destId="{48E3064A-9DF3-4D0C-9B2C-6EEC40CF5A6B}" srcOrd="0" destOrd="0" presId="urn:microsoft.com/office/officeart/2005/8/layout/orgChart1"/>
    <dgm:cxn modelId="{A905776C-316B-4BE4-B693-5405AB36FE6D}" type="presParOf" srcId="{59452162-4E82-4B22-B524-85C0DF12B885}" destId="{19B49922-A5F5-4667-943D-DFDBAE704F15}" srcOrd="0" destOrd="0" presId="urn:microsoft.com/office/officeart/2005/8/layout/orgChart1"/>
    <dgm:cxn modelId="{EB9692F0-2CF8-4609-BF76-C9AA5CDDFC9C}" type="presParOf" srcId="{19B49922-A5F5-4667-943D-DFDBAE704F15}" destId="{FF73C8BF-8A0E-4063-81B1-DF87FCC38934}" srcOrd="0" destOrd="0" presId="urn:microsoft.com/office/officeart/2005/8/layout/orgChart1"/>
    <dgm:cxn modelId="{05AD4618-C9F0-494E-8C7D-EB992168F7D9}" type="presParOf" srcId="{FF73C8BF-8A0E-4063-81B1-DF87FCC38934}" destId="{EBD76D49-98F9-4654-8444-9D04435F8484}" srcOrd="0" destOrd="0" presId="urn:microsoft.com/office/officeart/2005/8/layout/orgChart1"/>
    <dgm:cxn modelId="{C66AAD41-83F3-4306-A4F3-3E5DD9C9487F}" type="presParOf" srcId="{FF73C8BF-8A0E-4063-81B1-DF87FCC38934}" destId="{2B5EBDAC-F81E-4C39-962D-381D7852883C}" srcOrd="1" destOrd="0" presId="urn:microsoft.com/office/officeart/2005/8/layout/orgChart1"/>
    <dgm:cxn modelId="{071CB8AB-9E0B-44E8-BC2C-1DBE4A2E0937}" type="presParOf" srcId="{19B49922-A5F5-4667-943D-DFDBAE704F15}" destId="{24356390-97EC-4764-AC46-422A8D01B744}" srcOrd="1" destOrd="0" presId="urn:microsoft.com/office/officeart/2005/8/layout/orgChart1"/>
    <dgm:cxn modelId="{EFF929F4-BA45-448A-BE76-EF9C0B1CA966}" type="presParOf" srcId="{24356390-97EC-4764-AC46-422A8D01B744}" destId="{714FF9FC-896A-41B4-95AA-C7AD946F1E4C}" srcOrd="0" destOrd="0" presId="urn:microsoft.com/office/officeart/2005/8/layout/orgChart1"/>
    <dgm:cxn modelId="{B0967587-7743-4B27-8B2B-0D6C132EB595}" type="presParOf" srcId="{24356390-97EC-4764-AC46-422A8D01B744}" destId="{FDFD49B5-67F2-4ECA-969E-6AF6E3556498}" srcOrd="1" destOrd="0" presId="urn:microsoft.com/office/officeart/2005/8/layout/orgChart1"/>
    <dgm:cxn modelId="{9640CE5C-4D7E-45D2-8FCD-D68CF9E75A57}" type="presParOf" srcId="{FDFD49B5-67F2-4ECA-969E-6AF6E3556498}" destId="{8782E150-F4A8-4C3B-96B8-FF70A6926E4C}" srcOrd="0" destOrd="0" presId="urn:microsoft.com/office/officeart/2005/8/layout/orgChart1"/>
    <dgm:cxn modelId="{7E8487E8-8B11-4AE2-81A0-83782C804EB2}" type="presParOf" srcId="{8782E150-F4A8-4C3B-96B8-FF70A6926E4C}" destId="{4510E3B4-E073-44F9-B654-189D9CFB47CB}" srcOrd="0" destOrd="0" presId="urn:microsoft.com/office/officeart/2005/8/layout/orgChart1"/>
    <dgm:cxn modelId="{A57AA979-BC24-4E9E-B517-2F0C5BDFBD66}" type="presParOf" srcId="{8782E150-F4A8-4C3B-96B8-FF70A6926E4C}" destId="{88BA8336-74ED-49EE-852C-3B531C634933}" srcOrd="1" destOrd="0" presId="urn:microsoft.com/office/officeart/2005/8/layout/orgChart1"/>
    <dgm:cxn modelId="{6FDC73F1-DCF0-4173-BA0B-F9B49040F4C7}" type="presParOf" srcId="{FDFD49B5-67F2-4ECA-969E-6AF6E3556498}" destId="{736962C9-33BD-413E-A8CA-CAA29DEF4246}" srcOrd="1" destOrd="0" presId="urn:microsoft.com/office/officeart/2005/8/layout/orgChart1"/>
    <dgm:cxn modelId="{44989931-0A41-41EC-B9AD-CD4577895D34}" type="presParOf" srcId="{FDFD49B5-67F2-4ECA-969E-6AF6E3556498}" destId="{004920F2-8372-48D9-B6D3-BCFE99C1A713}" srcOrd="2" destOrd="0" presId="urn:microsoft.com/office/officeart/2005/8/layout/orgChart1"/>
    <dgm:cxn modelId="{50BC96C7-24B3-487B-BCF8-68ED129E35D6}" type="presParOf" srcId="{24356390-97EC-4764-AC46-422A8D01B744}" destId="{0DDAF2FB-9D60-4EF7-A8F8-3F92BD9FDD8C}" srcOrd="2" destOrd="0" presId="urn:microsoft.com/office/officeart/2005/8/layout/orgChart1"/>
    <dgm:cxn modelId="{83F1A1D4-C1A7-49E6-9B7C-7FAF9B83AE5A}" type="presParOf" srcId="{24356390-97EC-4764-AC46-422A8D01B744}" destId="{ECE29896-FCC5-4DDE-B5A8-EA20F68E7888}" srcOrd="3" destOrd="0" presId="urn:microsoft.com/office/officeart/2005/8/layout/orgChart1"/>
    <dgm:cxn modelId="{92C76436-9A80-42B1-A928-C01ED8FE8073}" type="presParOf" srcId="{ECE29896-FCC5-4DDE-B5A8-EA20F68E7888}" destId="{B93FBD32-F631-483C-BCF3-2A401E661DE5}" srcOrd="0" destOrd="0" presId="urn:microsoft.com/office/officeart/2005/8/layout/orgChart1"/>
    <dgm:cxn modelId="{F2836AA5-F549-44CF-8F76-47100E115662}" type="presParOf" srcId="{B93FBD32-F631-483C-BCF3-2A401E661DE5}" destId="{48E3064A-9DF3-4D0C-9B2C-6EEC40CF5A6B}" srcOrd="0" destOrd="0" presId="urn:microsoft.com/office/officeart/2005/8/layout/orgChart1"/>
    <dgm:cxn modelId="{9669D40E-7BDE-4F91-8AE5-B63BBF50D6B6}" type="presParOf" srcId="{B93FBD32-F631-483C-BCF3-2A401E661DE5}" destId="{142783CD-D7D7-4B60-92F4-1056FABE8652}" srcOrd="1" destOrd="0" presId="urn:microsoft.com/office/officeart/2005/8/layout/orgChart1"/>
    <dgm:cxn modelId="{3BB37750-0C47-43B1-8B8D-A68CF0BCD579}" type="presParOf" srcId="{ECE29896-FCC5-4DDE-B5A8-EA20F68E7888}" destId="{F9090A38-B9A2-4FE8-8E5E-BDD69A95013C}" srcOrd="1" destOrd="0" presId="urn:microsoft.com/office/officeart/2005/8/layout/orgChart1"/>
    <dgm:cxn modelId="{10040857-3536-48C9-AAE5-9B547C1E0835}" type="presParOf" srcId="{ECE29896-FCC5-4DDE-B5A8-EA20F68E7888}" destId="{2C5C4FDC-DF8E-413A-84E7-C7444C3035F7}" srcOrd="2" destOrd="0" presId="urn:microsoft.com/office/officeart/2005/8/layout/orgChart1"/>
    <dgm:cxn modelId="{7DDFD8BF-39D2-4AE9-8361-C7AB59C504AA}" type="presParOf" srcId="{24356390-97EC-4764-AC46-422A8D01B744}" destId="{052CA7A0-9714-4E46-8D66-E6C4ADB99B79}" srcOrd="4" destOrd="0" presId="urn:microsoft.com/office/officeart/2005/8/layout/orgChart1"/>
    <dgm:cxn modelId="{D3AB7D39-3DDE-40F9-8673-5CD18B7A6352}" type="presParOf" srcId="{24356390-97EC-4764-AC46-422A8D01B744}" destId="{4D1547A6-4B81-4430-9225-633F3D454BE3}" srcOrd="5" destOrd="0" presId="urn:microsoft.com/office/officeart/2005/8/layout/orgChart1"/>
    <dgm:cxn modelId="{39337E56-8F9B-4A60-B2E6-AB8797A5ED1F}" type="presParOf" srcId="{4D1547A6-4B81-4430-9225-633F3D454BE3}" destId="{D3D26FCC-192C-4E6F-8C6A-FB0D1AC3336C}" srcOrd="0" destOrd="0" presId="urn:microsoft.com/office/officeart/2005/8/layout/orgChart1"/>
    <dgm:cxn modelId="{886A1A7A-F2FA-4FB9-89AF-60608DDC8FDC}" type="presParOf" srcId="{D3D26FCC-192C-4E6F-8C6A-FB0D1AC3336C}" destId="{9D4EC6B5-8D68-4E22-8FD1-1625D45642A3}" srcOrd="0" destOrd="0" presId="urn:microsoft.com/office/officeart/2005/8/layout/orgChart1"/>
    <dgm:cxn modelId="{32581E64-811F-48B5-A9DD-631C05AEB0D4}" type="presParOf" srcId="{D3D26FCC-192C-4E6F-8C6A-FB0D1AC3336C}" destId="{6703CAB8-DB0C-4338-ABBE-9334E97425F1}" srcOrd="1" destOrd="0" presId="urn:microsoft.com/office/officeart/2005/8/layout/orgChart1"/>
    <dgm:cxn modelId="{CB9BD7C5-0E75-4587-9373-67F41C92A75F}" type="presParOf" srcId="{4D1547A6-4B81-4430-9225-633F3D454BE3}" destId="{E8364BF7-EC8A-4183-AEAB-31911AE2976C}" srcOrd="1" destOrd="0" presId="urn:microsoft.com/office/officeart/2005/8/layout/orgChart1"/>
    <dgm:cxn modelId="{999DBD4C-518A-422D-890E-0756A8977D5B}" type="presParOf" srcId="{4D1547A6-4B81-4430-9225-633F3D454BE3}" destId="{90266FC0-1848-4983-8E2D-A4F0ADF33314}" srcOrd="2" destOrd="0" presId="urn:microsoft.com/office/officeart/2005/8/layout/orgChart1"/>
    <dgm:cxn modelId="{FD2F98D7-740C-4F10-9B15-732B11A3EC6A}" type="presParOf" srcId="{19B49922-A5F5-4667-943D-DFDBAE704F15}" destId="{673F897A-02DA-4F0B-8101-4E95839C9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906469E9-08A3-46B2-940A-7E6DC7D21DCF}" cxnId="{97D123D3-2673-43CF-85B2-4EC5AAF28854}" type="parTrans">
      <dgm:prSet/>
      <dgm:spPr/>
      <dgm:t>
        <a:bodyPr/>
        <a:lstStyle/>
        <a:p>
          <a:endParaRPr lang="en-US"/>
        </a:p>
      </dgm:t>
    </dgm:pt>
    <dgm:pt modelId="{0E3CEBBD-F15F-476E-AB13-CA45AE3D8495}" cxnId="{97D123D3-2673-43CF-85B2-4EC5AAF28854}" type="sibTrans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cxnId="{176891C9-9B76-48B8-A044-63ACCA4600A7}" type="parTrans">
      <dgm:prSet/>
      <dgm:spPr/>
      <dgm:t>
        <a:bodyPr/>
        <a:lstStyle/>
        <a:p>
          <a:endParaRPr lang="en-US"/>
        </a:p>
      </dgm:t>
    </dgm:pt>
    <dgm:pt modelId="{FF3BBA6F-1948-4C99-B9A9-019A428A0C65}" cxnId="{176891C9-9B76-48B8-A044-63ACCA4600A7}" type="sibTrans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B4B757FA-F4C8-4E23-A5EC-32FC19CB8965}" cxnId="{E34EF060-9EAA-4A69-8511-2DCE3D1E8C01}" type="parTrans">
      <dgm:prSet/>
      <dgm:spPr/>
      <dgm:t>
        <a:bodyPr/>
        <a:lstStyle/>
        <a:p>
          <a:endParaRPr lang="en-US"/>
        </a:p>
      </dgm:t>
    </dgm:pt>
    <dgm:pt modelId="{5177F4E0-5B27-47BD-8993-1996491CC167}" cxnId="{E34EF060-9EAA-4A69-8511-2DCE3D1E8C01}" type="sibTrans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cxnId="{D6A39376-9538-4FDF-957F-1C11F9A97B84}" type="parTrans">
      <dgm:prSet/>
      <dgm:spPr/>
      <dgm:t>
        <a:bodyPr/>
        <a:lstStyle/>
        <a:p>
          <a:endParaRPr lang="en-US"/>
        </a:p>
      </dgm:t>
    </dgm:pt>
    <dgm:pt modelId="{D50EAE30-AC98-4F5D-A8A6-8E8BCFFF7F66}" cxnId="{D6A39376-9538-4FDF-957F-1C11F9A97B84}" type="sibTrans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Project: </a:t>
          </a:r>
          <a:r>
            <a:rPr lang="en-US" sz="2400" b="1" dirty="0"/>
            <a:t>Our future means of transport</a:t>
          </a:r>
          <a:endParaRPr lang="en-US" sz="2200" b="1" dirty="0"/>
        </a:p>
      </dgm:t>
    </dgm:pt>
    <dgm:pt modelId="{5BD47664-595E-469B-BFB8-945C9CDED290}" cxnId="{8415FB2A-EA69-49A3-ABD7-C1C04D146A31}" type="parTrans">
      <dgm:prSet/>
      <dgm:spPr/>
      <dgm:t>
        <a:bodyPr/>
        <a:lstStyle/>
        <a:p>
          <a:endParaRPr lang="en-US"/>
        </a:p>
      </dgm:t>
    </dgm:pt>
    <dgm:pt modelId="{DAA2EA72-7470-4933-8E10-55DF1F10E8DE}" cxnId="{8415FB2A-EA69-49A3-ABD7-C1C04D146A31}" type="sibTrans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cxnId="{D1001FFD-5578-4120-A6A8-125E87E0D832}" type="sibTrans">
      <dgm:prSet/>
      <dgm:spPr/>
      <dgm:t>
        <a:bodyPr/>
        <a:lstStyle/>
        <a:p>
          <a:endParaRPr lang="en-US"/>
        </a:p>
      </dgm:t>
    </dgm:pt>
    <dgm:pt modelId="{20078EAF-0594-4546-A74F-0EAFE045DE79}" cxnId="{D1001FFD-5578-4120-A6A8-125E87E0D832}" type="parTrans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27636" cy="4344756"/>
        <a:chOff x="0" y="0"/>
        <a:chExt cx="7527636" cy="4344756"/>
      </a:xfrm>
    </dsp:grpSpPr>
    <dsp:sp modelId="{F55AF14A-86B0-4B67-A18B-AB596E826A68}">
      <dsp:nvSpPr>
        <dsp:cNvPr id="3" name="Rectangles 2"/>
        <dsp:cNvSpPr/>
      </dsp:nvSpPr>
      <dsp:spPr bwMode="white">
        <a:xfrm>
          <a:off x="937194" y="0"/>
          <a:ext cx="5087924" cy="4625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b"/>
        <a:lstStyle>
          <a:lvl1pPr algn="l">
            <a:defRPr sz="20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937194" y="0"/>
        <a:ext cx="5087924" cy="462539"/>
      </dsp:txXfrm>
    </dsp:sp>
    <dsp:sp modelId="{F097B7CF-60C7-4E50-9224-C78313D55970}">
      <dsp:nvSpPr>
        <dsp:cNvPr id="4" name="Chevron 3"/>
        <dsp:cNvSpPr/>
      </dsp:nvSpPr>
      <dsp:spPr bwMode="white">
        <a:xfrm>
          <a:off x="1022275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1022275" y="462539"/>
        <a:ext cx="1190574" cy="942208"/>
      </dsp:txXfrm>
    </dsp:sp>
    <dsp:sp modelId="{F3E8A5E3-98CD-438E-9484-0DEB08FEF9D4}">
      <dsp:nvSpPr>
        <dsp:cNvPr id="5" name="Chevron 4"/>
        <dsp:cNvSpPr/>
      </dsp:nvSpPr>
      <dsp:spPr bwMode="white">
        <a:xfrm>
          <a:off x="1737411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1737411" y="462539"/>
        <a:ext cx="1190574" cy="942208"/>
      </dsp:txXfrm>
    </dsp:sp>
    <dsp:sp modelId="{D4A5C8F4-EFE4-4167-A6FA-01CFC1C55E0D}">
      <dsp:nvSpPr>
        <dsp:cNvPr id="6" name="Chevron 5"/>
        <dsp:cNvSpPr/>
      </dsp:nvSpPr>
      <dsp:spPr bwMode="white">
        <a:xfrm>
          <a:off x="2453112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2453112" y="462539"/>
        <a:ext cx="1190574" cy="942208"/>
      </dsp:txXfrm>
    </dsp:sp>
    <dsp:sp modelId="{6D302C33-5C2D-445A-B2A7-A423E9E4C411}">
      <dsp:nvSpPr>
        <dsp:cNvPr id="7" name="Chevron 6"/>
        <dsp:cNvSpPr/>
      </dsp:nvSpPr>
      <dsp:spPr bwMode="white">
        <a:xfrm>
          <a:off x="3168248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3168248" y="462539"/>
        <a:ext cx="1190574" cy="942208"/>
      </dsp:txXfrm>
    </dsp:sp>
    <dsp:sp modelId="{6B499179-454E-4A73-92FB-AF8A159DAAA9}">
      <dsp:nvSpPr>
        <dsp:cNvPr id="8" name="Chevron 7"/>
        <dsp:cNvSpPr/>
      </dsp:nvSpPr>
      <dsp:spPr bwMode="white">
        <a:xfrm>
          <a:off x="3883950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3883950" y="462539"/>
        <a:ext cx="1190574" cy="942208"/>
      </dsp:txXfrm>
    </dsp:sp>
    <dsp:sp modelId="{DDEB82FA-73D1-46AB-AB81-361DFACA0A4C}">
      <dsp:nvSpPr>
        <dsp:cNvPr id="9" name="Chevron 8"/>
        <dsp:cNvSpPr/>
      </dsp:nvSpPr>
      <dsp:spPr bwMode="white">
        <a:xfrm>
          <a:off x="4599085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4599085" y="462539"/>
        <a:ext cx="1190574" cy="942208"/>
      </dsp:txXfrm>
    </dsp:sp>
    <dsp:sp modelId="{87CB067E-A715-4E4C-AE3F-03C2D0F2E46A}">
      <dsp:nvSpPr>
        <dsp:cNvPr id="10" name="Chevron 9"/>
        <dsp:cNvSpPr/>
      </dsp:nvSpPr>
      <dsp:spPr bwMode="white">
        <a:xfrm>
          <a:off x="5314787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5314787" y="462539"/>
        <a:ext cx="1190574" cy="942208"/>
      </dsp:txXfrm>
    </dsp:sp>
    <dsp:sp modelId="{87C1876D-D292-4260-AE19-EFE00827F60D}">
      <dsp:nvSpPr>
        <dsp:cNvPr id="11" name="Rectangles 10"/>
        <dsp:cNvSpPr/>
      </dsp:nvSpPr>
      <dsp:spPr bwMode="white">
        <a:xfrm>
          <a:off x="1022275" y="556759"/>
          <a:ext cx="5154067" cy="753766"/>
        </a:xfrm>
        <a:prstGeom prst="rect">
          <a:avLst/>
        </a:prstGeom>
      </dsp:spPr>
      <dsp:style>
        <a:lnRef idx="2">
          <a:schemeClr val="accent2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55880" tIns="55880" rIns="55880" bIns="5588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dirty="0">
              <a:solidFill>
                <a:schemeClr val="dk1"/>
              </a:solidFill>
            </a:rPr>
            <a:t>Vocabulary review</a:t>
          </a:r>
          <a:endParaRPr>
            <a:solidFill>
              <a:schemeClr val="dk1"/>
            </a:solidFill>
          </a:endParaRPr>
        </a:p>
      </dsp:txBody>
      <dsp:txXfrm>
        <a:off x="1022275" y="556759"/>
        <a:ext cx="5154067" cy="753766"/>
      </dsp:txXfrm>
    </dsp:sp>
    <dsp:sp modelId="{CE9643F3-B266-43EE-939B-D2CA20AAA601}">
      <dsp:nvSpPr>
        <dsp:cNvPr id="12" name="Rectangles 11"/>
        <dsp:cNvSpPr/>
      </dsp:nvSpPr>
      <dsp:spPr bwMode="white">
        <a:xfrm>
          <a:off x="937194" y="1470005"/>
          <a:ext cx="5087924" cy="4625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b"/>
        <a:lstStyle>
          <a:lvl1pPr algn="l">
            <a:defRPr sz="20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937194" y="1470005"/>
        <a:ext cx="5087924" cy="462539"/>
      </dsp:txXfrm>
    </dsp:sp>
    <dsp:sp modelId="{6932007E-BFF1-474A-AAEB-7AC2F683094E}">
      <dsp:nvSpPr>
        <dsp:cNvPr id="13" name="Chevron 12"/>
        <dsp:cNvSpPr/>
      </dsp:nvSpPr>
      <dsp:spPr bwMode="white">
        <a:xfrm>
          <a:off x="1022275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1022275" y="1932543"/>
        <a:ext cx="1190574" cy="942208"/>
      </dsp:txXfrm>
    </dsp:sp>
    <dsp:sp modelId="{B44D1DF5-76B2-4FA5-A1B7-6513455CDC7C}">
      <dsp:nvSpPr>
        <dsp:cNvPr id="14" name="Chevron 13"/>
        <dsp:cNvSpPr/>
      </dsp:nvSpPr>
      <dsp:spPr bwMode="white">
        <a:xfrm>
          <a:off x="1737411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1737411" y="1932543"/>
        <a:ext cx="1190574" cy="942208"/>
      </dsp:txXfrm>
    </dsp:sp>
    <dsp:sp modelId="{1890C6C4-FE54-458F-841C-1E6F98E93A81}">
      <dsp:nvSpPr>
        <dsp:cNvPr id="15" name="Chevron 14"/>
        <dsp:cNvSpPr/>
      </dsp:nvSpPr>
      <dsp:spPr bwMode="white">
        <a:xfrm>
          <a:off x="2453112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2453112" y="1932543"/>
        <a:ext cx="1190574" cy="942208"/>
      </dsp:txXfrm>
    </dsp:sp>
    <dsp:sp modelId="{DBF430FF-772F-4E76-A32B-4FDF2C3F4739}">
      <dsp:nvSpPr>
        <dsp:cNvPr id="16" name="Chevron 15"/>
        <dsp:cNvSpPr/>
      </dsp:nvSpPr>
      <dsp:spPr bwMode="white">
        <a:xfrm>
          <a:off x="3168248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3168248" y="1932543"/>
        <a:ext cx="1190574" cy="942208"/>
      </dsp:txXfrm>
    </dsp:sp>
    <dsp:sp modelId="{5D3FB7F4-6951-4FA8-B484-78C45CCC6F69}">
      <dsp:nvSpPr>
        <dsp:cNvPr id="17" name="Chevron 16"/>
        <dsp:cNvSpPr/>
      </dsp:nvSpPr>
      <dsp:spPr bwMode="white">
        <a:xfrm>
          <a:off x="3883950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3883950" y="1932543"/>
        <a:ext cx="1190574" cy="942208"/>
      </dsp:txXfrm>
    </dsp:sp>
    <dsp:sp modelId="{D3726249-2DC6-40D9-8E4D-818EFFC8A2D0}">
      <dsp:nvSpPr>
        <dsp:cNvPr id="18" name="Chevron 17"/>
        <dsp:cNvSpPr/>
      </dsp:nvSpPr>
      <dsp:spPr bwMode="white">
        <a:xfrm>
          <a:off x="4599085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4599085" y="1932543"/>
        <a:ext cx="1190574" cy="942208"/>
      </dsp:txXfrm>
    </dsp:sp>
    <dsp:sp modelId="{9609BAC6-C356-41DB-B1E7-93332BB75278}">
      <dsp:nvSpPr>
        <dsp:cNvPr id="19" name="Chevron 18"/>
        <dsp:cNvSpPr/>
      </dsp:nvSpPr>
      <dsp:spPr bwMode="white">
        <a:xfrm>
          <a:off x="5314787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5314787" y="1932543"/>
        <a:ext cx="1190574" cy="942208"/>
      </dsp:txXfrm>
    </dsp:sp>
    <dsp:sp modelId="{7EE42D12-6FC0-432E-B13D-348FAA3019E8}">
      <dsp:nvSpPr>
        <dsp:cNvPr id="20" name="Rectangles 19"/>
        <dsp:cNvSpPr/>
      </dsp:nvSpPr>
      <dsp:spPr bwMode="white">
        <a:xfrm>
          <a:off x="1022275" y="2026764"/>
          <a:ext cx="5154067" cy="753766"/>
        </a:xfrm>
        <a:prstGeom prst="rect">
          <a:avLst/>
        </a:prstGeom>
      </dsp:spPr>
      <dsp:style>
        <a:lnRef idx="2">
          <a:schemeClr val="accent3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55880" tIns="55880" rIns="55880" bIns="5588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dirty="0">
              <a:solidFill>
                <a:schemeClr val="dk1"/>
              </a:solidFill>
            </a:rPr>
            <a:t>Grammar review</a:t>
          </a:r>
          <a:endParaRPr>
            <a:solidFill>
              <a:schemeClr val="dk1"/>
            </a:solidFill>
          </a:endParaRPr>
        </a:p>
      </dsp:txBody>
      <dsp:txXfrm>
        <a:off x="1022275" y="2026764"/>
        <a:ext cx="5154067" cy="753766"/>
      </dsp:txXfrm>
    </dsp:sp>
    <dsp:sp modelId="{68AF96BA-2B11-4470-B9C3-000D46886C52}">
      <dsp:nvSpPr>
        <dsp:cNvPr id="21" name="Rectangles 20"/>
        <dsp:cNvSpPr/>
      </dsp:nvSpPr>
      <dsp:spPr bwMode="white">
        <a:xfrm>
          <a:off x="937194" y="2940009"/>
          <a:ext cx="5087924" cy="4625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b"/>
        <a:lstStyle>
          <a:lvl1pPr algn="l">
            <a:defRPr sz="20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937194" y="2940009"/>
        <a:ext cx="5087924" cy="462539"/>
      </dsp:txXfrm>
    </dsp:sp>
    <dsp:sp modelId="{B8FB2B6F-DBFF-4A1D-9DEB-91D3C5AA6CAF}">
      <dsp:nvSpPr>
        <dsp:cNvPr id="22" name="Chevron 21"/>
        <dsp:cNvSpPr/>
      </dsp:nvSpPr>
      <dsp:spPr bwMode="white">
        <a:xfrm>
          <a:off x="1022275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1022275" y="3402548"/>
        <a:ext cx="1190574" cy="942208"/>
      </dsp:txXfrm>
    </dsp:sp>
    <dsp:sp modelId="{388A6533-04E5-4573-8CC4-8D5782C69BE7}">
      <dsp:nvSpPr>
        <dsp:cNvPr id="23" name="Chevron 22"/>
        <dsp:cNvSpPr/>
      </dsp:nvSpPr>
      <dsp:spPr bwMode="white">
        <a:xfrm>
          <a:off x="1737411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1737411" y="3402548"/>
        <a:ext cx="1190574" cy="942208"/>
      </dsp:txXfrm>
    </dsp:sp>
    <dsp:sp modelId="{E8FE21CC-2A3F-4F7C-B09D-E8FEAD3765CF}">
      <dsp:nvSpPr>
        <dsp:cNvPr id="24" name="Chevron 23"/>
        <dsp:cNvSpPr/>
      </dsp:nvSpPr>
      <dsp:spPr bwMode="white">
        <a:xfrm>
          <a:off x="2453112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2453112" y="3402548"/>
        <a:ext cx="1190574" cy="942208"/>
      </dsp:txXfrm>
    </dsp:sp>
    <dsp:sp modelId="{22C713CD-67F8-4A7C-AB78-5D636FD64CE1}">
      <dsp:nvSpPr>
        <dsp:cNvPr id="25" name="Chevron 24"/>
        <dsp:cNvSpPr/>
      </dsp:nvSpPr>
      <dsp:spPr bwMode="white">
        <a:xfrm>
          <a:off x="3168248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3168248" y="3402548"/>
        <a:ext cx="1190574" cy="942208"/>
      </dsp:txXfrm>
    </dsp:sp>
    <dsp:sp modelId="{84623B81-9945-4B56-BC32-56587510BD00}">
      <dsp:nvSpPr>
        <dsp:cNvPr id="26" name="Chevron 25"/>
        <dsp:cNvSpPr/>
      </dsp:nvSpPr>
      <dsp:spPr bwMode="white">
        <a:xfrm>
          <a:off x="3883950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3883950" y="3402548"/>
        <a:ext cx="1190574" cy="942208"/>
      </dsp:txXfrm>
    </dsp:sp>
    <dsp:sp modelId="{2A910F6E-7F08-4C6E-9656-D0C6E3C12348}">
      <dsp:nvSpPr>
        <dsp:cNvPr id="27" name="Chevron 26"/>
        <dsp:cNvSpPr/>
      </dsp:nvSpPr>
      <dsp:spPr bwMode="white">
        <a:xfrm>
          <a:off x="4599085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4599085" y="3402548"/>
        <a:ext cx="1190574" cy="942208"/>
      </dsp:txXfrm>
    </dsp:sp>
    <dsp:sp modelId="{9F583B51-3E4D-4E06-BC9A-6512E6BAF584}">
      <dsp:nvSpPr>
        <dsp:cNvPr id="28" name="Chevron 27"/>
        <dsp:cNvSpPr/>
      </dsp:nvSpPr>
      <dsp:spPr bwMode="white">
        <a:xfrm>
          <a:off x="5314787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5314787" y="3402548"/>
        <a:ext cx="1190574" cy="942208"/>
      </dsp:txXfrm>
    </dsp:sp>
    <dsp:sp modelId="{58013576-29AF-479D-8A1F-0D285327867C}">
      <dsp:nvSpPr>
        <dsp:cNvPr id="29" name="Rectangles 28"/>
        <dsp:cNvSpPr/>
      </dsp:nvSpPr>
      <dsp:spPr bwMode="white">
        <a:xfrm>
          <a:off x="1022275" y="3496769"/>
          <a:ext cx="5154067" cy="753766"/>
        </a:xfrm>
        <a:prstGeom prst="rect">
          <a:avLst/>
        </a:prstGeom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55880" tIns="55880" rIns="55880" bIns="5588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dirty="0">
              <a:solidFill>
                <a:schemeClr val="dk1"/>
              </a:solidFill>
            </a:rPr>
            <a:t>Project: Our future means of transport</a:t>
          </a:r>
          <a:endParaRPr>
            <a:solidFill>
              <a:schemeClr val="dk1"/>
            </a:solidFill>
          </a:endParaRPr>
        </a:p>
      </dsp:txBody>
      <dsp:txXfrm>
        <a:off x="1022275" y="3496769"/>
        <a:ext cx="5154067" cy="753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659419" cy="5084817"/>
        <a:chOff x="0" y="0"/>
        <a:chExt cx="8659419" cy="5084817"/>
      </a:xfrm>
    </dsp:grpSpPr>
    <dsp:sp modelId="{714FF9FC-896A-41B4-95AA-C7AD946F1E4C}">
      <dsp:nvSpPr>
        <dsp:cNvPr id="5" name="Freeform 4"/>
        <dsp:cNvSpPr/>
      </dsp:nvSpPr>
      <dsp:spPr bwMode="white">
        <a:xfrm>
          <a:off x="1265997" y="2598214"/>
          <a:ext cx="3063713" cy="531719"/>
        </a:xfrm>
        <a:custGeom>
          <a:avLst/>
          <a:gdLst/>
          <a:ahLst/>
          <a:cxnLst/>
          <a:pathLst>
            <a:path w="4825" h="837">
              <a:moveTo>
                <a:pt x="4825" y="0"/>
              </a:moveTo>
              <a:lnTo>
                <a:pt x="4825" y="419"/>
              </a:lnTo>
              <a:lnTo>
                <a:pt x="0" y="419"/>
              </a:lnTo>
              <a:lnTo>
                <a:pt x="0" y="83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265997" y="2598214"/>
        <a:ext cx="3063713" cy="531719"/>
      </dsp:txXfrm>
    </dsp:sp>
    <dsp:sp modelId="{0DDAF2FB-9D60-4EF7-A8F8-3F92BD9FDD8C}">
      <dsp:nvSpPr>
        <dsp:cNvPr id="8" name="Freeform 7"/>
        <dsp:cNvSpPr/>
      </dsp:nvSpPr>
      <dsp:spPr bwMode="white">
        <a:xfrm>
          <a:off x="4329709" y="2598214"/>
          <a:ext cx="0" cy="531719"/>
        </a:xfrm>
        <a:custGeom>
          <a:avLst/>
          <a:gdLst/>
          <a:ahLst/>
          <a:cxnLst/>
          <a:pathLst>
            <a:path h="837">
              <a:moveTo>
                <a:pt x="0" y="0"/>
              </a:moveTo>
              <a:lnTo>
                <a:pt x="0" y="419"/>
              </a:lnTo>
              <a:lnTo>
                <a:pt x="0" y="419"/>
              </a:lnTo>
              <a:lnTo>
                <a:pt x="0" y="83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329709" y="2598214"/>
        <a:ext cx="0" cy="531719"/>
      </dsp:txXfrm>
    </dsp:sp>
    <dsp:sp modelId="{052CA7A0-9714-4E46-8D66-E6C4ADB99B79}">
      <dsp:nvSpPr>
        <dsp:cNvPr id="11" name="Freeform 10"/>
        <dsp:cNvSpPr/>
      </dsp:nvSpPr>
      <dsp:spPr bwMode="white">
        <a:xfrm>
          <a:off x="4329710" y="2598214"/>
          <a:ext cx="3063713" cy="531719"/>
        </a:xfrm>
        <a:custGeom>
          <a:avLst/>
          <a:gdLst/>
          <a:ahLst/>
          <a:cxnLst/>
          <a:pathLst>
            <a:path w="4825" h="837">
              <a:moveTo>
                <a:pt x="0" y="0"/>
              </a:moveTo>
              <a:lnTo>
                <a:pt x="0" y="419"/>
              </a:lnTo>
              <a:lnTo>
                <a:pt x="4825" y="419"/>
              </a:lnTo>
              <a:lnTo>
                <a:pt x="4825" y="83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329710" y="2598214"/>
        <a:ext cx="3063713" cy="531719"/>
      </dsp:txXfrm>
    </dsp:sp>
    <dsp:sp modelId="{EBD76D49-98F9-4654-8444-9D04435F8484}">
      <dsp:nvSpPr>
        <dsp:cNvPr id="3" name="Oval 2"/>
        <dsp:cNvSpPr/>
      </dsp:nvSpPr>
      <dsp:spPr bwMode="white">
        <a:xfrm>
          <a:off x="2628919" y="688888"/>
          <a:ext cx="3401582" cy="1909326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065" tIns="12065" rIns="12065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TRAVELLING IN </a:t>
          </a:r>
          <a:br>
            <a:rPr lang="en-US" dirty="0"/>
          </a:br>
          <a:r>
            <a:rPr lang="en-US" dirty="0"/>
            <a:t>THE FUTURE</a:t>
          </a:r>
        </a:p>
      </dsp:txBody>
      <dsp:txXfrm>
        <a:off x="2628919" y="688888"/>
        <a:ext cx="3401582" cy="1909326"/>
      </dsp:txXfrm>
    </dsp:sp>
    <dsp:sp modelId="{4510E3B4-E073-44F9-B654-189D9CFB47CB}">
      <dsp:nvSpPr>
        <dsp:cNvPr id="6" name="Oval 5"/>
        <dsp:cNvSpPr/>
      </dsp:nvSpPr>
      <dsp:spPr bwMode="white">
        <a:xfrm>
          <a:off x="0" y="3129932"/>
          <a:ext cx="2531994" cy="126599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065" tIns="12065" rIns="12065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PRONUNCIATION</a:t>
          </a:r>
        </a:p>
      </dsp:txBody>
      <dsp:txXfrm>
        <a:off x="0" y="3129932"/>
        <a:ext cx="2531994" cy="1265997"/>
      </dsp:txXfrm>
    </dsp:sp>
    <dsp:sp modelId="{48E3064A-9DF3-4D0C-9B2C-6EEC40CF5A6B}">
      <dsp:nvSpPr>
        <dsp:cNvPr id="9" name="Oval 8"/>
        <dsp:cNvSpPr/>
      </dsp:nvSpPr>
      <dsp:spPr bwMode="white">
        <a:xfrm>
          <a:off x="3063713" y="3129932"/>
          <a:ext cx="2531994" cy="126599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065" tIns="12065" rIns="12065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VOCABULARY</a:t>
          </a:r>
        </a:p>
      </dsp:txBody>
      <dsp:txXfrm>
        <a:off x="3063713" y="3129932"/>
        <a:ext cx="2531994" cy="1265997"/>
      </dsp:txXfrm>
    </dsp:sp>
    <dsp:sp modelId="{9D4EC6B5-8D68-4E22-8FD1-1625D45642A3}">
      <dsp:nvSpPr>
        <dsp:cNvPr id="12" name="Oval 11"/>
        <dsp:cNvSpPr/>
      </dsp:nvSpPr>
      <dsp:spPr bwMode="white">
        <a:xfrm>
          <a:off x="6127425" y="3129932"/>
          <a:ext cx="2531994" cy="126599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065" tIns="12065" rIns="12065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GRAMMAR</a:t>
          </a:r>
        </a:p>
      </dsp:txBody>
      <dsp:txXfrm>
        <a:off x="6127425" y="3129932"/>
        <a:ext cx="2531994" cy="1265997"/>
      </dsp:txXfrm>
    </dsp:sp>
    <dsp:sp modelId="{2B5EBDAC-F81E-4C39-962D-381D7852883C}">
      <dsp:nvSpPr>
        <dsp:cNvPr id="4" name="Rectangles 3" hidden="1"/>
        <dsp:cNvSpPr/>
      </dsp:nvSpPr>
      <dsp:spPr>
        <a:xfrm>
          <a:off x="2628919" y="688888"/>
          <a:ext cx="680316" cy="1909326"/>
        </a:xfrm>
        <a:prstGeom prst="rect">
          <a:avLst/>
        </a:prstGeom>
      </dsp:spPr>
      <dsp:txXfrm>
        <a:off x="2628919" y="688888"/>
        <a:ext cx="680316" cy="1909326"/>
      </dsp:txXfrm>
    </dsp:sp>
    <dsp:sp modelId="{88BA8336-74ED-49EE-852C-3B531C634933}">
      <dsp:nvSpPr>
        <dsp:cNvPr id="7" name="Rectangles 6" hidden="1"/>
        <dsp:cNvSpPr/>
      </dsp:nvSpPr>
      <dsp:spPr>
        <a:xfrm>
          <a:off x="0" y="3129932"/>
          <a:ext cx="506399" cy="1265997"/>
        </a:xfrm>
        <a:prstGeom prst="rect">
          <a:avLst/>
        </a:prstGeom>
      </dsp:spPr>
      <dsp:txXfrm>
        <a:off x="0" y="3129932"/>
        <a:ext cx="506399" cy="1265997"/>
      </dsp:txXfrm>
    </dsp:sp>
    <dsp:sp modelId="{142783CD-D7D7-4B60-92F4-1056FABE8652}">
      <dsp:nvSpPr>
        <dsp:cNvPr id="10" name="Rectangles 9" hidden="1"/>
        <dsp:cNvSpPr/>
      </dsp:nvSpPr>
      <dsp:spPr>
        <a:xfrm>
          <a:off x="3063713" y="3129932"/>
          <a:ext cx="506399" cy="1265997"/>
        </a:xfrm>
        <a:prstGeom prst="rect">
          <a:avLst/>
        </a:prstGeom>
      </dsp:spPr>
      <dsp:txXfrm>
        <a:off x="3063713" y="3129932"/>
        <a:ext cx="506399" cy="1265997"/>
      </dsp:txXfrm>
    </dsp:sp>
    <dsp:sp modelId="{6703CAB8-DB0C-4338-ABBE-9334E97425F1}">
      <dsp:nvSpPr>
        <dsp:cNvPr id="13" name="Rectangles 12" hidden="1"/>
        <dsp:cNvSpPr/>
      </dsp:nvSpPr>
      <dsp:spPr>
        <a:xfrm>
          <a:off x="6127425" y="3129932"/>
          <a:ext cx="506399" cy="1265997"/>
        </a:xfrm>
        <a:prstGeom prst="rect">
          <a:avLst/>
        </a:prstGeom>
      </dsp:spPr>
      <dsp:txXfrm>
        <a:off x="6127425" y="3129932"/>
        <a:ext cx="506399" cy="1265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Project: </a:t>
          </a:r>
          <a:r>
            <a:rPr lang="en-US" sz="2400" b="1" kern="1200" dirty="0"/>
            <a:t>Our future means of transport</a:t>
          </a:r>
          <a:endParaRPr lang="en-US" sz="2200" b="1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tiff"/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one mistake in each sentence and correct it. 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673" y="2134474"/>
            <a:ext cx="9819156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﻿My motorbike is an electric one. Her is not.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2. ﻿Her car can carry four passengers. Our can carry seven passengers.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3. ﻿Their car runs on petrol. My runs on solar energy.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4. ﻿We go to school together. I ride my bike, and he rides its.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5. ﻿My city has a </a:t>
            </a:r>
            <a:r>
              <a:rPr lang="en-US" sz="2800" dirty="0" err="1"/>
              <a:t>skyTran</a:t>
            </a:r>
            <a:r>
              <a:rPr lang="en-US" sz="2800" dirty="0"/>
              <a:t> system. Does yours city have one?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one mistake in each sentence and correct it. 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5442" y="2194776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Her </a:t>
            </a:r>
            <a:r>
              <a:rPr lang="en-US" sz="30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Hers</a:t>
            </a:r>
            <a:endParaRPr lang="en-US" sz="30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421" y="2065473"/>
            <a:ext cx="9819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﻿My motorbike is an electric one. </a:t>
            </a:r>
            <a:r>
              <a:rPr lang="en-US" sz="2800" b="1" dirty="0"/>
              <a:t>Her</a:t>
            </a:r>
            <a:r>
              <a:rPr lang="en-US" sz="2800" dirty="0"/>
              <a:t> is not.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2. ﻿Her car can carry four passengers. </a:t>
            </a:r>
            <a:r>
              <a:rPr lang="en-US" sz="2800" b="1" dirty="0"/>
              <a:t>Our</a:t>
            </a:r>
            <a:r>
              <a:rPr lang="en-US" sz="2800" dirty="0"/>
              <a:t> can carry seven passengers.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3. ﻿Their car runs on petrol. </a:t>
            </a:r>
            <a:r>
              <a:rPr lang="en-US" sz="2800" b="1" dirty="0"/>
              <a:t>My</a:t>
            </a:r>
            <a:r>
              <a:rPr lang="en-US" sz="2800" dirty="0"/>
              <a:t> runs on solar energy.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4. ﻿We go to school together. I ride my bike, and he rides </a:t>
            </a:r>
            <a:r>
              <a:rPr lang="en-US" sz="2800" b="1" dirty="0"/>
              <a:t>its</a:t>
            </a:r>
            <a:r>
              <a:rPr lang="en-US" sz="2800" dirty="0"/>
              <a:t>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5. ﻿My city has a </a:t>
            </a:r>
            <a:r>
              <a:rPr lang="en-US" sz="2800" dirty="0" err="1"/>
              <a:t>skyTran</a:t>
            </a:r>
            <a:r>
              <a:rPr lang="en-US" sz="2800" dirty="0"/>
              <a:t> system. Does </a:t>
            </a:r>
            <a:r>
              <a:rPr lang="en-US" sz="2800" b="1" dirty="0"/>
              <a:t>yours</a:t>
            </a:r>
            <a:r>
              <a:rPr lang="en-US" sz="2800" dirty="0"/>
              <a:t> city have one?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955126" y="4103263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My → Mine</a:t>
            </a:r>
            <a:endParaRPr lang="en-US" sz="30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96142" y="4731145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its → his </a:t>
            </a:r>
            <a:endParaRPr lang="en-US" sz="30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60468" y="5359028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yours → your</a:t>
            </a:r>
            <a:endParaRPr lang="en-US" sz="30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181" y="3463227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Our → Ours </a:t>
            </a:r>
            <a:endParaRPr lang="en-US" sz="3000" dirty="0">
              <a:solidFill>
                <a:srgbClr val="00A9A5"/>
              </a:solidFill>
              <a:latin typeface="ChronicaPro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9" grpId="0"/>
      <p:bldP spid="3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672" y="1378057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put the verbs in brackets in the correct future form.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390" y="1955281"/>
            <a:ext cx="119566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In the future, we will travel much further than we do now. We will also visit new places for our holidays. </a:t>
            </a:r>
            <a:endParaRPr lang="en-US" sz="2800" dirty="0">
              <a:latin typeface="ChronicaPro-Bold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Some scientists think we (1. travel) ___________ to new planets. We </a:t>
            </a:r>
            <a:br>
              <a:rPr lang="en-US" sz="2800" dirty="0">
                <a:latin typeface="ChronicaPro-Bold"/>
              </a:rPr>
            </a:br>
            <a:r>
              <a:rPr lang="en-US" sz="2800" dirty="0">
                <a:latin typeface="ChronicaPro-Bold"/>
              </a:rPr>
              <a:t>(2. go) ____________ there by spaceship, but we (3. need) ___________ new special means of transport. These new means of transport (4. carry) ____________ one or two passengers, but many. ____ our dream </a:t>
            </a:r>
            <a:br>
              <a:rPr lang="en-US" sz="2800" dirty="0">
                <a:latin typeface="ChronicaPro-Bold"/>
              </a:rPr>
            </a:br>
            <a:r>
              <a:rPr lang="en-US" sz="2800" dirty="0">
                <a:latin typeface="ChronicaPro-Bold"/>
              </a:rPr>
              <a:t>(5. come) _______true soon? Let’s wait and see.</a:t>
            </a:r>
            <a:endParaRPr lang="en-US" sz="2800" dirty="0">
              <a:latin typeface="ChronicaPro-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35" y="3305933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will travel </a:t>
            </a:r>
            <a:endParaRPr lang="en-US" sz="30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7404" y="3969813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won’t go</a:t>
            </a:r>
            <a:endParaRPr lang="en-US" sz="30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5502" y="3986606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will need </a:t>
            </a:r>
            <a:endParaRPr lang="en-US" sz="30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52" y="5231045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won’t carry </a:t>
            </a:r>
            <a:endParaRPr lang="en-US" sz="30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60140" y="5261823"/>
            <a:ext cx="101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Will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7403" y="5926558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come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17488" y="1995831"/>
            <a:ext cx="13396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7716" y="1338157"/>
            <a:ext cx="562990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﻿Imagine a future means of transport you would like to see in the future. Use these questions to think about it: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﻿– What is the name of the means of transport?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What road system does it run on?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What kind of energy does it use?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How many passengers can it carry?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What are some of its advantages?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0789" y="52555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085" y="51489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0465" y="433062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999" y="42376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7680" y="14174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465" y="13148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7520" y="4318162"/>
            <a:ext cx="5337561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﻿Draw your means of transport.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3072" y="5255599"/>
            <a:ext cx="3145634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﻿Present it to the class.</a:t>
            </a:r>
            <a:endParaRPr lang="en-US" sz="2400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049" y="1995831"/>
            <a:ext cx="3934930" cy="2075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336" y="3814326"/>
            <a:ext cx="4169109" cy="19438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025" y="4908652"/>
            <a:ext cx="3934930" cy="1840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793783" y="1675084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12 – Getting started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16" y="3056466"/>
            <a:ext cx="3081461" cy="308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828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  <a:endParaRPr lang="en-US" sz="2800" dirty="0"/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11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86474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0" y="2414462"/>
            <a:ext cx="1855975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2990" y="3661065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0" y="4913938"/>
            <a:ext cx="1855975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Mind 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Write three adjectives or phrases to describe each picture.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sentences with the words and phrases from the box.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651873"/>
            <a:ext cx="5465179" cy="102224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Find one mistake in each sentence and correct it.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Read the passage and put the verbs in brackets in the correct future form.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70241" y="1584085"/>
            <a:ext cx="1480467" cy="8303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28358" y="2742163"/>
            <a:ext cx="1494363" cy="91890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03723" y="4016168"/>
            <a:ext cx="1446985" cy="8977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86474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61842" y="5225680"/>
            <a:ext cx="1460879" cy="5932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935875"/>
            <a:ext cx="5465179" cy="6234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Posters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864" y="184550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844149" y="1267856"/>
          <a:ext cx="8659419" cy="508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618" y="1344774"/>
            <a:ext cx="25610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MIND MAP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026" y="1374464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three adjectives or phrases to describe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936" y="2137340"/>
            <a:ext cx="8953064" cy="41794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17820" y="5587948"/>
            <a:ext cx="726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fast, green, carrying many passengers</a:t>
            </a:r>
            <a:endParaRPr lang="en-US" sz="3200" dirty="0"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026" y="1374464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three adjectives or phrases to describe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13" y="2125308"/>
            <a:ext cx="8953064" cy="42680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35967" y="5727917"/>
            <a:ext cx="706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fast, convenient, autopilot function</a:t>
            </a:r>
            <a:endParaRPr lang="en-US" sz="3200" dirty="0"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026" y="1374464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three adjectives or phrases to describe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99" y="1962833"/>
            <a:ext cx="8888873" cy="4582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56216" y="5924831"/>
            <a:ext cx="611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electric, green, convenient</a:t>
            </a:r>
            <a:endParaRPr lang="en-US" sz="3200" dirty="0"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994" y="1386496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 with the words and phrases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843" y="2061425"/>
            <a:ext cx="1149315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ld"/>
              </a:rPr>
              <a:t>eco-friendly        runs on      driverless    bamboo-copter     </a:t>
            </a:r>
            <a:r>
              <a:rPr lang="en-US" sz="2800" dirty="0" smtClean="0">
                <a:latin typeface="ChronicaPro-Bold"/>
              </a:rPr>
              <a:t>bullet </a:t>
            </a:r>
            <a:r>
              <a:rPr lang="en-US" sz="2800" dirty="0">
                <a:latin typeface="ChronicaPro-Bold"/>
              </a:rPr>
              <a:t>trains</a:t>
            </a:r>
            <a:endParaRPr lang="en-US" sz="2800" dirty="0">
              <a:latin typeface="ChronicaPro-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843" y="2778190"/>
            <a:ext cx="11204473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A teleporter is _____________, so it does not cause pollution.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2. A </a:t>
            </a:r>
            <a:r>
              <a:rPr lang="en-US" sz="2800" dirty="0" err="1"/>
              <a:t>solowheel</a:t>
            </a:r>
            <a:r>
              <a:rPr lang="en-US" sz="2800" dirty="0"/>
              <a:t> ____________ electricity, so it is safe for the environment.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3. A convenient way to go to school is by __________________. Just put it on and fly away.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4. You can sleep when you travel by _____________ car.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5. _____________ are faster and greener than normal trains.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94084" y="2876139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eco-friendly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9139" y="3537424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runs on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9736" y="4178056"/>
            <a:ext cx="298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bamboo-copter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7502" y="5471504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driverless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4636" y="6083420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Bullet trains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3450</Words>
  <Application>WPS Presentation</Application>
  <PresentationFormat>Widescreen</PresentationFormat>
  <Paragraphs>187</Paragraphs>
  <Slides>16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Myriad Pro</vt:lpstr>
      <vt:lpstr>Segoe Print</vt:lpstr>
      <vt:lpstr>Courier New</vt:lpstr>
      <vt:lpstr>Adobe Gothic Std B</vt:lpstr>
      <vt:lpstr>Yu Gothic UI Semibold</vt:lpstr>
      <vt:lpstr>ChronicaPro-Bold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HA</cp:lastModifiedBy>
  <cp:revision>133</cp:revision>
  <dcterms:created xsi:type="dcterms:W3CDTF">2020-12-09T02:04:00Z</dcterms:created>
  <dcterms:modified xsi:type="dcterms:W3CDTF">2024-04-09T10:07:19Z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278DFB5B998B4BD2A43A72D8A46DC31D_13</vt:lpwstr>
  </property>
  <property fmtid="{D5CDD505-2E9C-101B-9397-08002B2CF9AE}" pid="3" name="KSOProductBuildVer">
    <vt:lpwstr>1033-12.2.0.13489</vt:lpwstr>
  </property>
</Properties>
</file>