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493" r:id="rId3"/>
    <p:sldId id="262" r:id="rId4"/>
    <p:sldId id="491" r:id="rId5"/>
    <p:sldId id="492" r:id="rId6"/>
    <p:sldId id="494" r:id="rId7"/>
    <p:sldId id="482" r:id="rId8"/>
    <p:sldId id="504" r:id="rId9"/>
    <p:sldId id="484" r:id="rId10"/>
    <p:sldId id="478" r:id="rId11"/>
    <p:sldId id="495" r:id="rId12"/>
    <p:sldId id="500" r:id="rId13"/>
    <p:sldId id="501" r:id="rId14"/>
    <p:sldId id="275" r:id="rId15"/>
    <p:sldId id="503" r:id="rId16"/>
    <p:sldId id="496" r:id="rId17"/>
    <p:sldId id="269" r:id="rId18"/>
    <p:sldId id="497" r:id="rId19"/>
    <p:sldId id="487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138" y="2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E713699-4713-41C2-A508-523855C03D8A}" type="doc">
      <dgm:prSet loTypeId="urn:microsoft.com/office/officeart/2005/8/layout/venn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46FB9C2-B0D9-458D-9414-D4F11D3F610A}">
      <dgm:prSet phldrT="[Text]" custT="1">
        <dgm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n-US" sz="2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0C79E17-D25F-4091-8E03-D11F40DD26BE}" type="parTrans" cxnId="{E4093F96-8CFC-4408-8949-9B4E1609028B}">
      <dgm:prSet/>
      <dgm:spPr/>
      <dgm:t>
        <a:bodyPr/>
        <a:lstStyle/>
        <a:p>
          <a:endParaRPr lang="en-US"/>
        </a:p>
      </dgm:t>
    </dgm:pt>
    <dgm:pt modelId="{03B93856-53D6-4478-BB45-EA46E1CB3E7C}" type="sibTrans" cxnId="{E4093F96-8CFC-4408-8949-9B4E1609028B}">
      <dgm:prSet/>
      <dgm:spPr/>
      <dgm:t>
        <a:bodyPr/>
        <a:lstStyle/>
        <a:p>
          <a:endParaRPr lang="en-US"/>
        </a:p>
      </dgm:t>
    </dgm:pt>
    <dgm:pt modelId="{CFFFE9F7-3904-46B8-8F16-8F53CAD0B326}">
      <dgm:prSet phldrT="[Text]" phldr="1" custT="1">
        <dgm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n-US" sz="2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493CA52-C0A1-4116-A694-D4ADA872869F}" type="parTrans" cxnId="{26C9054B-D821-416E-9FEC-9D9D26C715E8}">
      <dgm:prSet/>
      <dgm:spPr/>
      <dgm:t>
        <a:bodyPr/>
        <a:lstStyle/>
        <a:p>
          <a:endParaRPr lang="en-US"/>
        </a:p>
      </dgm:t>
    </dgm:pt>
    <dgm:pt modelId="{6B8AB32B-F718-43B1-986F-E962F52D85CB}" type="sibTrans" cxnId="{26C9054B-D821-416E-9FEC-9D9D26C715E8}">
      <dgm:prSet/>
      <dgm:spPr/>
      <dgm:t>
        <a:bodyPr/>
        <a:lstStyle/>
        <a:p>
          <a:endParaRPr lang="en-US"/>
        </a:p>
      </dgm:t>
    </dgm:pt>
    <dgm:pt modelId="{280603DA-121C-4609-AB69-2178BD35104A}">
      <dgm:prSet phldrT="[Text]" phldr="1" custT="1">
        <dgm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n-US" sz="2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2139230-840C-4A1C-AE3C-5D59A67B671F}" type="parTrans" cxnId="{32D30884-4ABC-468D-B920-A5DDB47FEAB2}">
      <dgm:prSet/>
      <dgm:spPr/>
      <dgm:t>
        <a:bodyPr/>
        <a:lstStyle/>
        <a:p>
          <a:endParaRPr lang="en-US"/>
        </a:p>
      </dgm:t>
    </dgm:pt>
    <dgm:pt modelId="{8CAD91B1-5D77-4025-8036-22A5E573F992}" type="sibTrans" cxnId="{32D30884-4ABC-468D-B920-A5DDB47FEAB2}">
      <dgm:prSet/>
      <dgm:spPr/>
      <dgm:t>
        <a:bodyPr/>
        <a:lstStyle/>
        <a:p>
          <a:endParaRPr lang="en-US"/>
        </a:p>
      </dgm:t>
    </dgm:pt>
    <dgm:pt modelId="{620099C6-9CD5-4A3D-8C29-F75AEEAFAFE1}">
      <dgm:prSet phldrT="[Text]" phldr="1" custT="1">
        <dgm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n-US" sz="2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BFAD7EB-9C22-4E3D-B697-98A049EE886F}" type="parTrans" cxnId="{F5EB1327-48CD-4A7C-B11F-F9D488337889}">
      <dgm:prSet/>
      <dgm:spPr/>
      <dgm:t>
        <a:bodyPr/>
        <a:lstStyle/>
        <a:p>
          <a:endParaRPr lang="en-US"/>
        </a:p>
      </dgm:t>
    </dgm:pt>
    <dgm:pt modelId="{A085D1B8-042E-453B-9490-DB6C05E8F7AC}" type="sibTrans" cxnId="{F5EB1327-48CD-4A7C-B11F-F9D488337889}">
      <dgm:prSet/>
      <dgm:spPr/>
      <dgm:t>
        <a:bodyPr/>
        <a:lstStyle/>
        <a:p>
          <a:endParaRPr lang="en-US"/>
        </a:p>
      </dgm:t>
    </dgm:pt>
    <dgm:pt modelId="{782B4E6E-BD1D-4014-BC64-3BFE0EAD7A10}" type="pres">
      <dgm:prSet presAssocID="{FE713699-4713-41C2-A508-523855C03D8A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3C16E73-175D-40BD-BA98-9113E47FD814}" type="pres">
      <dgm:prSet presAssocID="{A46FB9C2-B0D9-458D-9414-D4F11D3F610A}" presName="Name5" presStyleLbl="vennNode1" presStyleIdx="0" presStyleCnt="4" custLinFactNeighborX="-822" custLinFactNeighborY="-151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27F094B-E24D-4BB0-BB2E-4FA7FAC5FFDD}" type="pres">
      <dgm:prSet presAssocID="{03B93856-53D6-4478-BB45-EA46E1CB3E7C}" presName="space" presStyleCnt="0"/>
      <dgm:spPr/>
    </dgm:pt>
    <dgm:pt modelId="{E52379B3-561B-4CB5-BB02-27DBAACD57CE}" type="pres">
      <dgm:prSet presAssocID="{CFFFE9F7-3904-46B8-8F16-8F53CAD0B326}" presName="Name5" presStyleLbl="venn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C531683-A6E3-48B7-B72A-8F10DD57748C}" type="pres">
      <dgm:prSet presAssocID="{6B8AB32B-F718-43B1-986F-E962F52D85CB}" presName="space" presStyleCnt="0"/>
      <dgm:spPr/>
    </dgm:pt>
    <dgm:pt modelId="{56B85FF2-B9BD-4667-8279-D6C36FD706C1}" type="pres">
      <dgm:prSet presAssocID="{280603DA-121C-4609-AB69-2178BD35104A}" presName="Name5" presStyleLbl="vennNode1" presStyleIdx="2" presStyleCnt="4" custLinFactNeighborX="8894" custLinFactNeighborY="53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F6477BF-3A57-4293-9115-B13183EBE109}" type="pres">
      <dgm:prSet presAssocID="{8CAD91B1-5D77-4025-8036-22A5E573F992}" presName="space" presStyleCnt="0"/>
      <dgm:spPr/>
    </dgm:pt>
    <dgm:pt modelId="{7018C8C8-6F44-4A14-A78E-EC46003AFD12}" type="pres">
      <dgm:prSet presAssocID="{620099C6-9CD5-4A3D-8C29-F75AEEAFAFE1}" presName="Name5" presStyleLbl="venn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C03F86A-4833-4ABC-A6F7-F01F8A196435}" type="presOf" srcId="{A46FB9C2-B0D9-458D-9414-D4F11D3F610A}" destId="{93C16E73-175D-40BD-BA98-9113E47FD814}" srcOrd="0" destOrd="0" presId="urn:microsoft.com/office/officeart/2005/8/layout/venn3"/>
    <dgm:cxn modelId="{F30BEAD9-D10C-43F9-96C1-296A0217F020}" type="presOf" srcId="{620099C6-9CD5-4A3D-8C29-F75AEEAFAFE1}" destId="{7018C8C8-6F44-4A14-A78E-EC46003AFD12}" srcOrd="0" destOrd="0" presId="urn:microsoft.com/office/officeart/2005/8/layout/venn3"/>
    <dgm:cxn modelId="{26C9054B-D821-416E-9FEC-9D9D26C715E8}" srcId="{FE713699-4713-41C2-A508-523855C03D8A}" destId="{CFFFE9F7-3904-46B8-8F16-8F53CAD0B326}" srcOrd="1" destOrd="0" parTransId="{0493CA52-C0A1-4116-A694-D4ADA872869F}" sibTransId="{6B8AB32B-F718-43B1-986F-E962F52D85CB}"/>
    <dgm:cxn modelId="{E4093F96-8CFC-4408-8949-9B4E1609028B}" srcId="{FE713699-4713-41C2-A508-523855C03D8A}" destId="{A46FB9C2-B0D9-458D-9414-D4F11D3F610A}" srcOrd="0" destOrd="0" parTransId="{F0C79E17-D25F-4091-8E03-D11F40DD26BE}" sibTransId="{03B93856-53D6-4478-BB45-EA46E1CB3E7C}"/>
    <dgm:cxn modelId="{9665A991-13BC-43ED-A952-3DF52635F78B}" type="presOf" srcId="{CFFFE9F7-3904-46B8-8F16-8F53CAD0B326}" destId="{E52379B3-561B-4CB5-BB02-27DBAACD57CE}" srcOrd="0" destOrd="0" presId="urn:microsoft.com/office/officeart/2005/8/layout/venn3"/>
    <dgm:cxn modelId="{10368AE1-6271-40DC-A232-719A81C2DEDE}" type="presOf" srcId="{FE713699-4713-41C2-A508-523855C03D8A}" destId="{782B4E6E-BD1D-4014-BC64-3BFE0EAD7A10}" srcOrd="0" destOrd="0" presId="urn:microsoft.com/office/officeart/2005/8/layout/venn3"/>
    <dgm:cxn modelId="{32D30884-4ABC-468D-B920-A5DDB47FEAB2}" srcId="{FE713699-4713-41C2-A508-523855C03D8A}" destId="{280603DA-121C-4609-AB69-2178BD35104A}" srcOrd="2" destOrd="0" parTransId="{32139230-840C-4A1C-AE3C-5D59A67B671F}" sibTransId="{8CAD91B1-5D77-4025-8036-22A5E573F992}"/>
    <dgm:cxn modelId="{F5EB1327-48CD-4A7C-B11F-F9D488337889}" srcId="{FE713699-4713-41C2-A508-523855C03D8A}" destId="{620099C6-9CD5-4A3D-8C29-F75AEEAFAFE1}" srcOrd="3" destOrd="0" parTransId="{9BFAD7EB-9C22-4E3D-B697-98A049EE886F}" sibTransId="{A085D1B8-042E-453B-9490-DB6C05E8F7AC}"/>
    <dgm:cxn modelId="{38BC0AAA-FBF6-482A-9356-BAD7559D25DA}" type="presOf" srcId="{280603DA-121C-4609-AB69-2178BD35104A}" destId="{56B85FF2-B9BD-4667-8279-D6C36FD706C1}" srcOrd="0" destOrd="0" presId="urn:microsoft.com/office/officeart/2005/8/layout/venn3"/>
    <dgm:cxn modelId="{0E651027-8C87-4CF2-8BA6-D4B9242D8D76}" type="presParOf" srcId="{782B4E6E-BD1D-4014-BC64-3BFE0EAD7A10}" destId="{93C16E73-175D-40BD-BA98-9113E47FD814}" srcOrd="0" destOrd="0" presId="urn:microsoft.com/office/officeart/2005/8/layout/venn3"/>
    <dgm:cxn modelId="{2E459A2E-B54E-425E-BCE6-592E66C674C6}" type="presParOf" srcId="{782B4E6E-BD1D-4014-BC64-3BFE0EAD7A10}" destId="{B27F094B-E24D-4BB0-BB2E-4FA7FAC5FFDD}" srcOrd="1" destOrd="0" presId="urn:microsoft.com/office/officeart/2005/8/layout/venn3"/>
    <dgm:cxn modelId="{CA63BF5D-86B0-468E-8A17-1AA9F969CA6F}" type="presParOf" srcId="{782B4E6E-BD1D-4014-BC64-3BFE0EAD7A10}" destId="{E52379B3-561B-4CB5-BB02-27DBAACD57CE}" srcOrd="2" destOrd="0" presId="urn:microsoft.com/office/officeart/2005/8/layout/venn3"/>
    <dgm:cxn modelId="{BC52BC77-6409-4DAA-992E-934437988E65}" type="presParOf" srcId="{782B4E6E-BD1D-4014-BC64-3BFE0EAD7A10}" destId="{CC531683-A6E3-48B7-B72A-8F10DD57748C}" srcOrd="3" destOrd="0" presId="urn:microsoft.com/office/officeart/2005/8/layout/venn3"/>
    <dgm:cxn modelId="{CBC1DDDC-7F2D-4E63-9255-51697510C931}" type="presParOf" srcId="{782B4E6E-BD1D-4014-BC64-3BFE0EAD7A10}" destId="{56B85FF2-B9BD-4667-8279-D6C36FD706C1}" srcOrd="4" destOrd="0" presId="urn:microsoft.com/office/officeart/2005/8/layout/venn3"/>
    <dgm:cxn modelId="{AC8E7CEC-8A6E-43F5-8562-7FC1C6473E9E}" type="presParOf" srcId="{782B4E6E-BD1D-4014-BC64-3BFE0EAD7A10}" destId="{2F6477BF-3A57-4293-9115-B13183EBE109}" srcOrd="5" destOrd="0" presId="urn:microsoft.com/office/officeart/2005/8/layout/venn3"/>
    <dgm:cxn modelId="{F04DD217-B4E3-4E7B-8D41-C284397244F4}" type="presParOf" srcId="{782B4E6E-BD1D-4014-BC64-3BFE0EAD7A10}" destId="{7018C8C8-6F44-4A14-A78E-EC46003AFD12}" srcOrd="6" destOrd="0" presId="urn:microsoft.com/office/officeart/2005/8/layout/venn3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CA5FBB0-D4A7-421D-822D-9CA9CEE4DFEC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DD1B320-848D-404F-9700-118BED1252C2}">
      <dgm:prSet phldrT="[Text]"/>
      <dgm:spPr>
        <a:solidFill>
          <a:srgbClr val="92D050"/>
        </a:solidFill>
      </dgm:spPr>
      <dgm:t>
        <a:bodyPr/>
        <a:lstStyle/>
        <a:p>
          <a:r>
            <a:rPr lang="en-US" dirty="0"/>
            <a:t>P1</a:t>
          </a:r>
        </a:p>
      </dgm:t>
    </dgm:pt>
    <dgm:pt modelId="{F944AF8C-BD37-4916-B41D-C76D4AE58091}" type="parTrans" cxnId="{C6EDDD5C-1298-43DB-8A98-4EEEB8C2FC6E}">
      <dgm:prSet/>
      <dgm:spPr/>
      <dgm:t>
        <a:bodyPr/>
        <a:lstStyle/>
        <a:p>
          <a:endParaRPr lang="en-US"/>
        </a:p>
      </dgm:t>
    </dgm:pt>
    <dgm:pt modelId="{12DFE50C-CA2B-4B24-931F-559F797E5246}" type="sibTrans" cxnId="{C6EDDD5C-1298-43DB-8A98-4EEEB8C2FC6E}">
      <dgm:prSet/>
      <dgm:spPr/>
      <dgm:t>
        <a:bodyPr/>
        <a:lstStyle/>
        <a:p>
          <a:endParaRPr lang="en-US"/>
        </a:p>
      </dgm:t>
    </dgm:pt>
    <dgm:pt modelId="{1EC7131E-0B8A-44AE-868B-A89BAA8743A1}">
      <dgm:prSet phldrT="[Text]"/>
      <dgm:spPr/>
      <dgm:t>
        <a:bodyPr/>
        <a:lstStyle/>
        <a:p>
          <a:r>
            <a:rPr lang="en-US" dirty="0" err="1">
              <a:solidFill>
                <a:schemeClr val="accent1"/>
              </a:solidFill>
            </a:rPr>
            <a:t>Từ</a:t>
          </a:r>
          <a:r>
            <a:rPr lang="en-US" dirty="0">
              <a:solidFill>
                <a:schemeClr val="accent1"/>
              </a:solidFill>
            </a:rPr>
            <a:t> </a:t>
          </a:r>
          <a:r>
            <a:rPr lang="en-US" dirty="0" err="1">
              <a:solidFill>
                <a:schemeClr val="accent1"/>
              </a:solidFill>
            </a:rPr>
            <a:t>đầu</a:t>
          </a:r>
          <a:r>
            <a:rPr lang="en-US" dirty="0">
              <a:solidFill>
                <a:schemeClr val="accent1"/>
              </a:solidFill>
            </a:rPr>
            <a:t> </a:t>
          </a:r>
          <a:r>
            <a:rPr lang="en-US" dirty="0" err="1">
              <a:solidFill>
                <a:schemeClr val="accent1"/>
              </a:solidFill>
            </a:rPr>
            <a:t>đến</a:t>
          </a:r>
          <a:r>
            <a:rPr lang="en-US" dirty="0">
              <a:solidFill>
                <a:schemeClr val="accent1"/>
              </a:solidFill>
            </a:rPr>
            <a:t> </a:t>
          </a:r>
          <a:r>
            <a:rPr lang="en-US" i="1" dirty="0">
              <a:solidFill>
                <a:schemeClr val="accent1"/>
              </a:solidFill>
            </a:rPr>
            <a:t>“</a:t>
          </a:r>
          <a:r>
            <a:rPr lang="en-US" i="1" dirty="0" err="1">
              <a:solidFill>
                <a:schemeClr val="accent1"/>
              </a:solidFill>
            </a:rPr>
            <a:t>lòng</a:t>
          </a:r>
          <a:r>
            <a:rPr lang="en-US" i="1" dirty="0">
              <a:solidFill>
                <a:schemeClr val="accent1"/>
              </a:solidFill>
            </a:rPr>
            <a:t> </a:t>
          </a:r>
          <a:r>
            <a:rPr lang="en-US" i="1" dirty="0" err="1">
              <a:solidFill>
                <a:schemeClr val="accent1"/>
              </a:solidFill>
            </a:rPr>
            <a:t>yêu</a:t>
          </a:r>
          <a:r>
            <a:rPr lang="en-US" i="1" dirty="0">
              <a:solidFill>
                <a:schemeClr val="accent1"/>
              </a:solidFill>
            </a:rPr>
            <a:t> </a:t>
          </a:r>
          <a:r>
            <a:rPr lang="en-US" i="1" dirty="0" err="1">
              <a:solidFill>
                <a:schemeClr val="accent1"/>
              </a:solidFill>
            </a:rPr>
            <a:t>nước</a:t>
          </a:r>
          <a:r>
            <a:rPr lang="en-US" i="1" dirty="0">
              <a:solidFill>
                <a:schemeClr val="accent1"/>
              </a:solidFill>
            </a:rPr>
            <a:t> </a:t>
          </a:r>
          <a:r>
            <a:rPr lang="en-US" i="1" dirty="0" err="1">
              <a:solidFill>
                <a:schemeClr val="accent1"/>
              </a:solidFill>
            </a:rPr>
            <a:t>cho</a:t>
          </a:r>
          <a:r>
            <a:rPr lang="en-US" i="1" dirty="0">
              <a:solidFill>
                <a:schemeClr val="accent1"/>
              </a:solidFill>
            </a:rPr>
            <a:t> </a:t>
          </a:r>
          <a:r>
            <a:rPr lang="en-US" i="1" dirty="0" err="1">
              <a:solidFill>
                <a:schemeClr val="accent1"/>
              </a:solidFill>
            </a:rPr>
            <a:t>các</a:t>
          </a:r>
          <a:r>
            <a:rPr lang="en-US" i="1" dirty="0">
              <a:solidFill>
                <a:schemeClr val="accent1"/>
              </a:solidFill>
            </a:rPr>
            <a:t> </a:t>
          </a:r>
          <a:r>
            <a:rPr lang="en-US" i="1" dirty="0" err="1">
              <a:solidFill>
                <a:schemeClr val="accent1"/>
              </a:solidFill>
            </a:rPr>
            <a:t>em</a:t>
          </a:r>
          <a:r>
            <a:rPr lang="en-US" i="1" dirty="0">
              <a:solidFill>
                <a:schemeClr val="accent1"/>
              </a:solidFill>
            </a:rPr>
            <a:t>”</a:t>
          </a:r>
          <a:r>
            <a:rPr lang="en-US" dirty="0">
              <a:solidFill>
                <a:schemeClr val="accent1"/>
              </a:solidFill>
            </a:rPr>
            <a:t>: Thông tin </a:t>
          </a:r>
          <a:r>
            <a:rPr lang="en-US" dirty="0" err="1">
              <a:solidFill>
                <a:schemeClr val="accent1"/>
              </a:solidFill>
            </a:rPr>
            <a:t>khái</a:t>
          </a:r>
          <a:r>
            <a:rPr lang="en-US" dirty="0">
              <a:solidFill>
                <a:schemeClr val="accent1"/>
              </a:solidFill>
            </a:rPr>
            <a:t> </a:t>
          </a:r>
          <a:r>
            <a:rPr lang="en-US" dirty="0" err="1">
              <a:solidFill>
                <a:schemeClr val="accent1"/>
              </a:solidFill>
            </a:rPr>
            <a:t>quát</a:t>
          </a:r>
          <a:r>
            <a:rPr lang="en-US" dirty="0">
              <a:solidFill>
                <a:schemeClr val="accent1"/>
              </a:solidFill>
            </a:rPr>
            <a:t> </a:t>
          </a:r>
          <a:r>
            <a:rPr lang="en-US" dirty="0" err="1">
              <a:solidFill>
                <a:schemeClr val="accent1"/>
              </a:solidFill>
            </a:rPr>
            <a:t>về</a:t>
          </a:r>
          <a:r>
            <a:rPr lang="en-US" dirty="0">
              <a:solidFill>
                <a:schemeClr val="accent1"/>
              </a:solidFill>
            </a:rPr>
            <a:t> </a:t>
          </a:r>
          <a:r>
            <a:rPr lang="en-US" dirty="0" err="1">
              <a:solidFill>
                <a:schemeClr val="accent1"/>
              </a:solidFill>
            </a:rPr>
            <a:t>tác</a:t>
          </a:r>
          <a:r>
            <a:rPr lang="en-US" dirty="0">
              <a:solidFill>
                <a:schemeClr val="accent1"/>
              </a:solidFill>
            </a:rPr>
            <a:t> </a:t>
          </a:r>
          <a:r>
            <a:rPr lang="en-US" dirty="0" err="1">
              <a:solidFill>
                <a:schemeClr val="accent1"/>
              </a:solidFill>
            </a:rPr>
            <a:t>phẩm</a:t>
          </a:r>
          <a:r>
            <a:rPr lang="en-US" dirty="0">
              <a:solidFill>
                <a:schemeClr val="accent1"/>
              </a:solidFill>
            </a:rPr>
            <a:t> </a:t>
          </a:r>
          <a:r>
            <a:rPr lang="en-US" i="1" dirty="0">
              <a:solidFill>
                <a:schemeClr val="accent1"/>
              </a:solidFill>
            </a:rPr>
            <a:t>“ </a:t>
          </a:r>
          <a:r>
            <a:rPr lang="en-US" i="1" dirty="0" err="1">
              <a:solidFill>
                <a:schemeClr val="accent1"/>
              </a:solidFill>
            </a:rPr>
            <a:t>Lá</a:t>
          </a:r>
          <a:r>
            <a:rPr lang="en-US" i="1" dirty="0">
              <a:solidFill>
                <a:schemeClr val="accent1"/>
              </a:solidFill>
            </a:rPr>
            <a:t> </a:t>
          </a:r>
          <a:r>
            <a:rPr lang="en-US" i="1" dirty="0" err="1">
              <a:solidFill>
                <a:schemeClr val="accent1"/>
              </a:solidFill>
            </a:rPr>
            <a:t>cờ</a:t>
          </a:r>
          <a:r>
            <a:rPr lang="en-US" i="1" dirty="0">
              <a:solidFill>
                <a:schemeClr val="accent1"/>
              </a:solidFill>
            </a:rPr>
            <a:t> </a:t>
          </a:r>
          <a:r>
            <a:rPr lang="en-US" i="1" dirty="0" err="1">
              <a:solidFill>
                <a:schemeClr val="accent1"/>
              </a:solidFill>
            </a:rPr>
            <a:t>thêu</a:t>
          </a:r>
          <a:r>
            <a:rPr lang="en-US" i="1" dirty="0">
              <a:solidFill>
                <a:schemeClr val="accent1"/>
              </a:solidFill>
            </a:rPr>
            <a:t> </a:t>
          </a:r>
          <a:r>
            <a:rPr lang="en-US" i="1" dirty="0" err="1">
              <a:solidFill>
                <a:schemeClr val="accent1"/>
              </a:solidFill>
            </a:rPr>
            <a:t>sáu</a:t>
          </a:r>
          <a:r>
            <a:rPr lang="en-US" i="1" dirty="0">
              <a:solidFill>
                <a:schemeClr val="accent1"/>
              </a:solidFill>
            </a:rPr>
            <a:t> </a:t>
          </a:r>
          <a:r>
            <a:rPr lang="en-US" i="1" dirty="0" err="1">
              <a:solidFill>
                <a:schemeClr val="accent1"/>
              </a:solidFill>
            </a:rPr>
            <a:t>chữ</a:t>
          </a:r>
          <a:r>
            <a:rPr lang="en-US" i="1" dirty="0">
              <a:solidFill>
                <a:schemeClr val="accent1"/>
              </a:solidFill>
            </a:rPr>
            <a:t> </a:t>
          </a:r>
          <a:r>
            <a:rPr lang="en-US" i="1" dirty="0" err="1">
              <a:solidFill>
                <a:schemeClr val="accent1"/>
              </a:solidFill>
            </a:rPr>
            <a:t>vàng</a:t>
          </a:r>
          <a:r>
            <a:rPr lang="en-US" i="1" dirty="0">
              <a:solidFill>
                <a:schemeClr val="accent1"/>
              </a:solidFill>
            </a:rPr>
            <a:t>”</a:t>
          </a:r>
          <a:endParaRPr lang="en-US" dirty="0">
            <a:solidFill>
              <a:schemeClr val="accent1"/>
            </a:solidFill>
          </a:endParaRPr>
        </a:p>
      </dgm:t>
    </dgm:pt>
    <dgm:pt modelId="{60657936-1D9A-4A2C-A074-2B9AF89D7506}" type="parTrans" cxnId="{9138979B-2F34-4845-87DE-1E4BD0B77805}">
      <dgm:prSet/>
      <dgm:spPr/>
      <dgm:t>
        <a:bodyPr/>
        <a:lstStyle/>
        <a:p>
          <a:endParaRPr lang="en-US"/>
        </a:p>
      </dgm:t>
    </dgm:pt>
    <dgm:pt modelId="{93895A74-B60D-4CE5-8A8D-269EDC91AD7A}" type="sibTrans" cxnId="{9138979B-2F34-4845-87DE-1E4BD0B77805}">
      <dgm:prSet/>
      <dgm:spPr/>
      <dgm:t>
        <a:bodyPr/>
        <a:lstStyle/>
        <a:p>
          <a:endParaRPr lang="en-US"/>
        </a:p>
      </dgm:t>
    </dgm:pt>
    <dgm:pt modelId="{44C40736-5EE8-4853-9B00-87069C012782}">
      <dgm:prSet phldrT="[Text]"/>
      <dgm:spPr>
        <a:solidFill>
          <a:srgbClr val="FFC000"/>
        </a:solidFill>
        <a:ln>
          <a:solidFill>
            <a:srgbClr val="FFFF00"/>
          </a:solidFill>
        </a:ln>
      </dgm:spPr>
      <dgm:t>
        <a:bodyPr/>
        <a:lstStyle/>
        <a:p>
          <a:r>
            <a:rPr lang="en-US" dirty="0"/>
            <a:t>P2</a:t>
          </a:r>
        </a:p>
      </dgm:t>
    </dgm:pt>
    <dgm:pt modelId="{1D993790-F5E1-4C1F-9F4F-90D1857D85CC}" type="parTrans" cxnId="{FCE44095-B0FA-4E0F-8DB9-91CABD2D3ABC}">
      <dgm:prSet/>
      <dgm:spPr/>
      <dgm:t>
        <a:bodyPr/>
        <a:lstStyle/>
        <a:p>
          <a:endParaRPr lang="en-US"/>
        </a:p>
      </dgm:t>
    </dgm:pt>
    <dgm:pt modelId="{E3D7E7A6-5940-474F-B7E6-FC20BAF49684}" type="sibTrans" cxnId="{FCE44095-B0FA-4E0F-8DB9-91CABD2D3ABC}">
      <dgm:prSet/>
      <dgm:spPr/>
      <dgm:t>
        <a:bodyPr/>
        <a:lstStyle/>
        <a:p>
          <a:endParaRPr lang="en-US"/>
        </a:p>
      </dgm:t>
    </dgm:pt>
    <dgm:pt modelId="{1255DDD2-B814-48F8-A8FC-E771A9527513}">
      <dgm:prSet phldrT="[Text]"/>
      <dgm:spPr/>
      <dgm:t>
        <a:bodyPr/>
        <a:lstStyle/>
        <a:p>
          <a:r>
            <a:rPr lang="en-US" dirty="0" err="1">
              <a:solidFill>
                <a:schemeClr val="accent1"/>
              </a:solidFill>
            </a:rPr>
            <a:t>Từ</a:t>
          </a:r>
          <a:r>
            <a:rPr lang="en-US" dirty="0">
              <a:solidFill>
                <a:schemeClr val="accent1"/>
              </a:solidFill>
            </a:rPr>
            <a:t> </a:t>
          </a:r>
          <a:r>
            <a:rPr lang="en-US" i="1" dirty="0">
              <a:solidFill>
                <a:schemeClr val="accent1"/>
              </a:solidFill>
            </a:rPr>
            <a:t>“ </a:t>
          </a:r>
          <a:r>
            <a:rPr lang="en-US" i="1" dirty="0" err="1">
              <a:solidFill>
                <a:schemeClr val="accent1"/>
              </a:solidFill>
            </a:rPr>
            <a:t>Câu</a:t>
          </a:r>
          <a:r>
            <a:rPr lang="en-US" i="1" dirty="0">
              <a:solidFill>
                <a:schemeClr val="accent1"/>
              </a:solidFill>
            </a:rPr>
            <a:t> </a:t>
          </a:r>
          <a:r>
            <a:rPr lang="en-US" i="1" dirty="0" err="1">
              <a:solidFill>
                <a:schemeClr val="accent1"/>
              </a:solidFill>
            </a:rPr>
            <a:t>chuyện</a:t>
          </a:r>
          <a:r>
            <a:rPr lang="en-US" i="1" dirty="0">
              <a:solidFill>
                <a:schemeClr val="accent1"/>
              </a:solidFill>
            </a:rPr>
            <a:t>….</a:t>
          </a:r>
          <a:r>
            <a:rPr lang="en-US" i="1" dirty="0" err="1">
              <a:solidFill>
                <a:schemeClr val="accent1"/>
              </a:solidFill>
            </a:rPr>
            <a:t>bóng</a:t>
          </a:r>
          <a:r>
            <a:rPr lang="en-US" i="1" dirty="0">
              <a:solidFill>
                <a:schemeClr val="accent1"/>
              </a:solidFill>
            </a:rPr>
            <a:t> </a:t>
          </a:r>
          <a:r>
            <a:rPr lang="en-US" i="1" dirty="0" err="1">
              <a:solidFill>
                <a:schemeClr val="accent1"/>
              </a:solidFill>
            </a:rPr>
            <a:t>quân</a:t>
          </a:r>
          <a:r>
            <a:rPr lang="en-US" i="1" dirty="0">
              <a:solidFill>
                <a:schemeClr val="accent1"/>
              </a:solidFill>
            </a:rPr>
            <a:t> </a:t>
          </a:r>
          <a:r>
            <a:rPr lang="en-US" i="1" dirty="0" err="1">
              <a:solidFill>
                <a:schemeClr val="accent1"/>
              </a:solidFill>
            </a:rPr>
            <a:t>Nguyên</a:t>
          </a:r>
          <a:r>
            <a:rPr lang="en-US" i="1" dirty="0">
              <a:solidFill>
                <a:schemeClr val="accent1"/>
              </a:solidFill>
            </a:rPr>
            <a:t>”</a:t>
          </a:r>
          <a:r>
            <a:rPr lang="en-US" dirty="0">
              <a:solidFill>
                <a:schemeClr val="accent1"/>
              </a:solidFill>
            </a:rPr>
            <a:t>: </a:t>
          </a:r>
          <a:r>
            <a:rPr lang="en-US" dirty="0" err="1">
              <a:solidFill>
                <a:schemeClr val="accent1"/>
              </a:solidFill>
            </a:rPr>
            <a:t>giới</a:t>
          </a:r>
          <a:r>
            <a:rPr lang="en-US" dirty="0">
              <a:solidFill>
                <a:schemeClr val="accent1"/>
              </a:solidFill>
            </a:rPr>
            <a:t> </a:t>
          </a:r>
          <a:r>
            <a:rPr lang="en-US" dirty="0" err="1">
              <a:solidFill>
                <a:schemeClr val="accent1"/>
              </a:solidFill>
            </a:rPr>
            <a:t>thiệu</a:t>
          </a:r>
          <a:r>
            <a:rPr lang="en-US" dirty="0">
              <a:solidFill>
                <a:schemeClr val="accent1"/>
              </a:solidFill>
            </a:rPr>
            <a:t> </a:t>
          </a:r>
          <a:r>
            <a:rPr lang="en-US" dirty="0" err="1">
              <a:solidFill>
                <a:schemeClr val="accent1"/>
              </a:solidFill>
            </a:rPr>
            <a:t>nội</a:t>
          </a:r>
          <a:r>
            <a:rPr lang="en-US" dirty="0">
              <a:solidFill>
                <a:schemeClr val="accent1"/>
              </a:solidFill>
            </a:rPr>
            <a:t> dung </a:t>
          </a:r>
          <a:r>
            <a:rPr lang="en-US" dirty="0" err="1">
              <a:solidFill>
                <a:schemeClr val="accent1"/>
              </a:solidFill>
            </a:rPr>
            <a:t>chính</a:t>
          </a:r>
          <a:r>
            <a:rPr lang="en-US" dirty="0">
              <a:solidFill>
                <a:schemeClr val="accent1"/>
              </a:solidFill>
            </a:rPr>
            <a:t> </a:t>
          </a:r>
          <a:r>
            <a:rPr lang="en-US" dirty="0" err="1">
              <a:solidFill>
                <a:schemeClr val="accent1"/>
              </a:solidFill>
            </a:rPr>
            <a:t>của</a:t>
          </a:r>
          <a:r>
            <a:rPr lang="en-US" dirty="0">
              <a:solidFill>
                <a:schemeClr val="accent1"/>
              </a:solidFill>
            </a:rPr>
            <a:t> </a:t>
          </a:r>
          <a:r>
            <a:rPr lang="en-US" dirty="0" err="1">
              <a:solidFill>
                <a:schemeClr val="accent1"/>
              </a:solidFill>
            </a:rPr>
            <a:t>tác</a:t>
          </a:r>
          <a:r>
            <a:rPr lang="en-US" dirty="0">
              <a:solidFill>
                <a:schemeClr val="accent1"/>
              </a:solidFill>
            </a:rPr>
            <a:t> </a:t>
          </a:r>
          <a:r>
            <a:rPr lang="en-US" dirty="0" err="1">
              <a:solidFill>
                <a:schemeClr val="accent1"/>
              </a:solidFill>
            </a:rPr>
            <a:t>phẩm</a:t>
          </a:r>
          <a:r>
            <a:rPr lang="en-US" dirty="0">
              <a:solidFill>
                <a:schemeClr val="accent1"/>
              </a:solidFill>
            </a:rPr>
            <a:t> </a:t>
          </a:r>
          <a:r>
            <a:rPr lang="en-US" i="1" dirty="0">
              <a:solidFill>
                <a:schemeClr val="accent1"/>
              </a:solidFill>
            </a:rPr>
            <a:t>“ </a:t>
          </a:r>
          <a:r>
            <a:rPr lang="en-US" i="1" dirty="0" err="1">
              <a:solidFill>
                <a:schemeClr val="accent1"/>
              </a:solidFill>
            </a:rPr>
            <a:t>Lá</a:t>
          </a:r>
          <a:r>
            <a:rPr lang="en-US" i="1" dirty="0">
              <a:solidFill>
                <a:schemeClr val="accent1"/>
              </a:solidFill>
            </a:rPr>
            <a:t> </a:t>
          </a:r>
          <a:r>
            <a:rPr lang="en-US" i="1" dirty="0" err="1">
              <a:solidFill>
                <a:schemeClr val="accent1"/>
              </a:solidFill>
            </a:rPr>
            <a:t>cờ</a:t>
          </a:r>
          <a:r>
            <a:rPr lang="en-US" i="1" dirty="0">
              <a:solidFill>
                <a:schemeClr val="accent1"/>
              </a:solidFill>
            </a:rPr>
            <a:t> </a:t>
          </a:r>
          <a:r>
            <a:rPr lang="en-US" i="1" dirty="0" err="1">
              <a:solidFill>
                <a:schemeClr val="accent1"/>
              </a:solidFill>
            </a:rPr>
            <a:t>thêu</a:t>
          </a:r>
          <a:r>
            <a:rPr lang="en-US" i="1" dirty="0">
              <a:solidFill>
                <a:schemeClr val="accent1"/>
              </a:solidFill>
            </a:rPr>
            <a:t> </a:t>
          </a:r>
          <a:r>
            <a:rPr lang="en-US" i="1" dirty="0" err="1">
              <a:solidFill>
                <a:schemeClr val="accent1"/>
              </a:solidFill>
            </a:rPr>
            <a:t>sáu</a:t>
          </a:r>
          <a:r>
            <a:rPr lang="en-US" i="1" dirty="0">
              <a:solidFill>
                <a:schemeClr val="accent1"/>
              </a:solidFill>
            </a:rPr>
            <a:t> </a:t>
          </a:r>
          <a:r>
            <a:rPr lang="en-US" i="1" dirty="0" err="1">
              <a:solidFill>
                <a:schemeClr val="accent1"/>
              </a:solidFill>
            </a:rPr>
            <a:t>chữ</a:t>
          </a:r>
          <a:r>
            <a:rPr lang="en-US" i="1" dirty="0">
              <a:solidFill>
                <a:schemeClr val="accent1"/>
              </a:solidFill>
            </a:rPr>
            <a:t> </a:t>
          </a:r>
          <a:r>
            <a:rPr lang="en-US" i="1" dirty="0" err="1">
              <a:solidFill>
                <a:schemeClr val="accent1"/>
              </a:solidFill>
            </a:rPr>
            <a:t>vàng</a:t>
          </a:r>
          <a:r>
            <a:rPr lang="en-US" i="1" dirty="0">
              <a:solidFill>
                <a:schemeClr val="accent1"/>
              </a:solidFill>
            </a:rPr>
            <a:t>”</a:t>
          </a:r>
          <a:endParaRPr lang="en-US" dirty="0">
            <a:solidFill>
              <a:schemeClr val="accent1"/>
            </a:solidFill>
          </a:endParaRPr>
        </a:p>
      </dgm:t>
    </dgm:pt>
    <dgm:pt modelId="{B1CFCC0D-693B-4319-9B52-7EB252EA3A02}" type="parTrans" cxnId="{15AF1145-290E-45C3-9EBC-7E816C7D14E6}">
      <dgm:prSet/>
      <dgm:spPr/>
      <dgm:t>
        <a:bodyPr/>
        <a:lstStyle/>
        <a:p>
          <a:endParaRPr lang="en-US"/>
        </a:p>
      </dgm:t>
    </dgm:pt>
    <dgm:pt modelId="{2E56CDFF-13B0-4924-BF76-E3713145FECD}" type="sibTrans" cxnId="{15AF1145-290E-45C3-9EBC-7E816C7D14E6}">
      <dgm:prSet/>
      <dgm:spPr/>
      <dgm:t>
        <a:bodyPr/>
        <a:lstStyle/>
        <a:p>
          <a:endParaRPr lang="en-US"/>
        </a:p>
      </dgm:t>
    </dgm:pt>
    <dgm:pt modelId="{DEDBA963-9194-4807-B49A-FB8E807C3F1E}">
      <dgm:prSet phldrT="[Text]"/>
      <dgm:spPr/>
      <dgm:t>
        <a:bodyPr/>
        <a:lstStyle/>
        <a:p>
          <a:r>
            <a:rPr lang="en-US" dirty="0"/>
            <a:t>P3</a:t>
          </a:r>
        </a:p>
      </dgm:t>
    </dgm:pt>
    <dgm:pt modelId="{75BCDDCB-14EF-402C-A90F-00134FD54023}" type="parTrans" cxnId="{D8775A65-6DE6-4D52-AEDC-8041D98EBCFA}">
      <dgm:prSet/>
      <dgm:spPr/>
      <dgm:t>
        <a:bodyPr/>
        <a:lstStyle/>
        <a:p>
          <a:endParaRPr lang="en-US"/>
        </a:p>
      </dgm:t>
    </dgm:pt>
    <dgm:pt modelId="{95A1D1C6-89F8-49B5-9041-565F85D9DC2B}" type="sibTrans" cxnId="{D8775A65-6DE6-4D52-AEDC-8041D98EBCFA}">
      <dgm:prSet/>
      <dgm:spPr/>
      <dgm:t>
        <a:bodyPr/>
        <a:lstStyle/>
        <a:p>
          <a:endParaRPr lang="en-US"/>
        </a:p>
      </dgm:t>
    </dgm:pt>
    <dgm:pt modelId="{BB32908F-5AEF-4645-B58E-FB8CC0378D30}">
      <dgm:prSet phldrT="[Text]"/>
      <dgm:spPr/>
      <dgm:t>
        <a:bodyPr/>
        <a:lstStyle/>
        <a:p>
          <a:r>
            <a:rPr lang="en-US" dirty="0" err="1">
              <a:solidFill>
                <a:schemeClr val="accent1"/>
              </a:solidFill>
            </a:rPr>
            <a:t>Phần</a:t>
          </a:r>
          <a:r>
            <a:rPr lang="en-US" dirty="0">
              <a:solidFill>
                <a:schemeClr val="accent1"/>
              </a:solidFill>
            </a:rPr>
            <a:t> </a:t>
          </a:r>
          <a:r>
            <a:rPr lang="en-US" dirty="0" err="1">
              <a:solidFill>
                <a:schemeClr val="accent1"/>
              </a:solidFill>
            </a:rPr>
            <a:t>còn</a:t>
          </a:r>
          <a:r>
            <a:rPr lang="en-US" dirty="0">
              <a:solidFill>
                <a:schemeClr val="accent1"/>
              </a:solidFill>
            </a:rPr>
            <a:t> </a:t>
          </a:r>
          <a:r>
            <a:rPr lang="en-US" dirty="0" err="1">
              <a:solidFill>
                <a:schemeClr val="accent1"/>
              </a:solidFill>
            </a:rPr>
            <a:t>lại</a:t>
          </a:r>
          <a:r>
            <a:rPr lang="en-US" dirty="0">
              <a:solidFill>
                <a:schemeClr val="accent1"/>
              </a:solidFill>
            </a:rPr>
            <a:t>: </a:t>
          </a:r>
          <a:r>
            <a:rPr lang="en-US" dirty="0" err="1">
              <a:solidFill>
                <a:schemeClr val="accent1"/>
              </a:solidFill>
            </a:rPr>
            <a:t>Đánh</a:t>
          </a:r>
          <a:r>
            <a:rPr lang="en-US" dirty="0">
              <a:solidFill>
                <a:schemeClr val="accent1"/>
              </a:solidFill>
            </a:rPr>
            <a:t> </a:t>
          </a:r>
          <a:r>
            <a:rPr lang="en-US" dirty="0" err="1">
              <a:solidFill>
                <a:schemeClr val="accent1"/>
              </a:solidFill>
            </a:rPr>
            <a:t>giá</a:t>
          </a:r>
          <a:r>
            <a:rPr lang="en-US" dirty="0">
              <a:solidFill>
                <a:schemeClr val="accent1"/>
              </a:solidFill>
            </a:rPr>
            <a:t> </a:t>
          </a:r>
          <a:r>
            <a:rPr lang="en-US" dirty="0" err="1">
              <a:solidFill>
                <a:schemeClr val="accent1"/>
              </a:solidFill>
            </a:rPr>
            <a:t>nội</a:t>
          </a:r>
          <a:r>
            <a:rPr lang="en-US" dirty="0">
              <a:solidFill>
                <a:schemeClr val="accent1"/>
              </a:solidFill>
            </a:rPr>
            <a:t> dung, </a:t>
          </a:r>
          <a:r>
            <a:rPr lang="en-US" dirty="0" err="1">
              <a:solidFill>
                <a:schemeClr val="accent1"/>
              </a:solidFill>
            </a:rPr>
            <a:t>nghệ</a:t>
          </a:r>
          <a:r>
            <a:rPr lang="en-US" dirty="0">
              <a:solidFill>
                <a:schemeClr val="accent1"/>
              </a:solidFill>
            </a:rPr>
            <a:t> </a:t>
          </a:r>
          <a:r>
            <a:rPr lang="en-US" dirty="0" err="1">
              <a:solidFill>
                <a:schemeClr val="accent1"/>
              </a:solidFill>
            </a:rPr>
            <a:t>thuật</a:t>
          </a:r>
          <a:r>
            <a:rPr lang="en-US" dirty="0">
              <a:solidFill>
                <a:schemeClr val="accent1"/>
              </a:solidFill>
            </a:rPr>
            <a:t>, ý </a:t>
          </a:r>
          <a:r>
            <a:rPr lang="en-US" dirty="0" err="1">
              <a:solidFill>
                <a:schemeClr val="accent1"/>
              </a:solidFill>
            </a:rPr>
            <a:t>nghĩa</a:t>
          </a:r>
          <a:r>
            <a:rPr lang="en-US" dirty="0">
              <a:solidFill>
                <a:schemeClr val="accent1"/>
              </a:solidFill>
            </a:rPr>
            <a:t> </a:t>
          </a:r>
          <a:r>
            <a:rPr lang="en-US" dirty="0" err="1">
              <a:solidFill>
                <a:schemeClr val="accent1"/>
              </a:solidFill>
            </a:rPr>
            <a:t>của</a:t>
          </a:r>
          <a:r>
            <a:rPr lang="en-US" dirty="0">
              <a:solidFill>
                <a:schemeClr val="accent1"/>
              </a:solidFill>
            </a:rPr>
            <a:t> </a:t>
          </a:r>
          <a:r>
            <a:rPr lang="en-US" dirty="0" err="1">
              <a:solidFill>
                <a:schemeClr val="accent1"/>
              </a:solidFill>
            </a:rPr>
            <a:t>tác</a:t>
          </a:r>
          <a:r>
            <a:rPr lang="en-US" dirty="0">
              <a:solidFill>
                <a:schemeClr val="accent1"/>
              </a:solidFill>
            </a:rPr>
            <a:t> </a:t>
          </a:r>
          <a:r>
            <a:rPr lang="en-US" dirty="0" err="1">
              <a:solidFill>
                <a:schemeClr val="accent1"/>
              </a:solidFill>
            </a:rPr>
            <a:t>phẩm</a:t>
          </a:r>
          <a:r>
            <a:rPr lang="en-US" dirty="0">
              <a:solidFill>
                <a:schemeClr val="accent1"/>
              </a:solidFill>
            </a:rPr>
            <a:t> </a:t>
          </a:r>
          <a:r>
            <a:rPr lang="en-US" i="1" dirty="0">
              <a:solidFill>
                <a:schemeClr val="accent1"/>
              </a:solidFill>
            </a:rPr>
            <a:t>“ </a:t>
          </a:r>
          <a:r>
            <a:rPr lang="en-US" i="1" dirty="0" err="1">
              <a:solidFill>
                <a:schemeClr val="accent1"/>
              </a:solidFill>
            </a:rPr>
            <a:t>Lá</a:t>
          </a:r>
          <a:r>
            <a:rPr lang="en-US" i="1" dirty="0">
              <a:solidFill>
                <a:schemeClr val="accent1"/>
              </a:solidFill>
            </a:rPr>
            <a:t> </a:t>
          </a:r>
          <a:r>
            <a:rPr lang="en-US" i="1" dirty="0" err="1">
              <a:solidFill>
                <a:schemeClr val="accent1"/>
              </a:solidFill>
            </a:rPr>
            <a:t>cờ</a:t>
          </a:r>
          <a:r>
            <a:rPr lang="en-US" i="1" dirty="0">
              <a:solidFill>
                <a:schemeClr val="accent1"/>
              </a:solidFill>
            </a:rPr>
            <a:t> </a:t>
          </a:r>
          <a:r>
            <a:rPr lang="en-US" i="1" dirty="0" err="1">
              <a:solidFill>
                <a:schemeClr val="accent1"/>
              </a:solidFill>
            </a:rPr>
            <a:t>thêu</a:t>
          </a:r>
          <a:r>
            <a:rPr lang="en-US" i="1" dirty="0">
              <a:solidFill>
                <a:schemeClr val="accent1"/>
              </a:solidFill>
            </a:rPr>
            <a:t> </a:t>
          </a:r>
          <a:r>
            <a:rPr lang="en-US" i="1" dirty="0" err="1">
              <a:solidFill>
                <a:schemeClr val="accent1"/>
              </a:solidFill>
            </a:rPr>
            <a:t>sáu</a:t>
          </a:r>
          <a:r>
            <a:rPr lang="en-US" i="1" dirty="0">
              <a:solidFill>
                <a:schemeClr val="accent1"/>
              </a:solidFill>
            </a:rPr>
            <a:t> </a:t>
          </a:r>
          <a:r>
            <a:rPr lang="en-US" i="1" dirty="0" err="1">
              <a:solidFill>
                <a:schemeClr val="accent1"/>
              </a:solidFill>
            </a:rPr>
            <a:t>chữ</a:t>
          </a:r>
          <a:r>
            <a:rPr lang="en-US" i="1" dirty="0">
              <a:solidFill>
                <a:schemeClr val="accent1"/>
              </a:solidFill>
            </a:rPr>
            <a:t> </a:t>
          </a:r>
          <a:r>
            <a:rPr lang="en-US" i="1" dirty="0" err="1">
              <a:solidFill>
                <a:schemeClr val="accent1"/>
              </a:solidFill>
            </a:rPr>
            <a:t>vàng</a:t>
          </a:r>
          <a:r>
            <a:rPr lang="en-US" i="1" dirty="0">
              <a:solidFill>
                <a:schemeClr val="accent1"/>
              </a:solidFill>
            </a:rPr>
            <a:t>”</a:t>
          </a:r>
          <a:endParaRPr lang="en-US" dirty="0">
            <a:solidFill>
              <a:schemeClr val="accent1"/>
            </a:solidFill>
          </a:endParaRPr>
        </a:p>
      </dgm:t>
    </dgm:pt>
    <dgm:pt modelId="{169E28FB-F621-47C7-88ED-82A66F9C8E59}" type="parTrans" cxnId="{C4A573E9-D13A-4F7C-AE26-E1B777B9382E}">
      <dgm:prSet/>
      <dgm:spPr/>
      <dgm:t>
        <a:bodyPr/>
        <a:lstStyle/>
        <a:p>
          <a:endParaRPr lang="en-US"/>
        </a:p>
      </dgm:t>
    </dgm:pt>
    <dgm:pt modelId="{8A6A84A3-EC1D-4D80-90B4-6040314FE8C3}" type="sibTrans" cxnId="{C4A573E9-D13A-4F7C-AE26-E1B777B9382E}">
      <dgm:prSet/>
      <dgm:spPr/>
      <dgm:t>
        <a:bodyPr/>
        <a:lstStyle/>
        <a:p>
          <a:endParaRPr lang="en-US"/>
        </a:p>
      </dgm:t>
    </dgm:pt>
    <dgm:pt modelId="{5BE4DF68-455C-48F2-83E2-73D5C6CFEE6D}" type="pres">
      <dgm:prSet presAssocID="{6CA5FBB0-D4A7-421D-822D-9CA9CEE4DFEC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353D8DB-67CA-4E08-A894-46E59AD588CB}" type="pres">
      <dgm:prSet presAssocID="{2DD1B320-848D-404F-9700-118BED1252C2}" presName="composite" presStyleCnt="0"/>
      <dgm:spPr/>
    </dgm:pt>
    <dgm:pt modelId="{1C1B096A-5C7D-44C2-A452-D5AC3E3FC36E}" type="pres">
      <dgm:prSet presAssocID="{2DD1B320-848D-404F-9700-118BED1252C2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D087D88-B9C4-490A-96F8-EB619B679332}" type="pres">
      <dgm:prSet presAssocID="{2DD1B320-848D-404F-9700-118BED1252C2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9C10352-11B1-4B2C-B9C6-8109E8986890}" type="pres">
      <dgm:prSet presAssocID="{12DFE50C-CA2B-4B24-931F-559F797E5246}" presName="sp" presStyleCnt="0"/>
      <dgm:spPr/>
    </dgm:pt>
    <dgm:pt modelId="{4269F162-6E97-4AC2-B951-BF02219D58D8}" type="pres">
      <dgm:prSet presAssocID="{44C40736-5EE8-4853-9B00-87069C012782}" presName="composite" presStyleCnt="0"/>
      <dgm:spPr/>
    </dgm:pt>
    <dgm:pt modelId="{2D3CA1C1-BC99-4F38-8938-97611FE91482}" type="pres">
      <dgm:prSet presAssocID="{44C40736-5EE8-4853-9B00-87069C012782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40864F-CE8B-4610-BE64-B38ABB0E6D64}" type="pres">
      <dgm:prSet presAssocID="{44C40736-5EE8-4853-9B00-87069C012782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CFFA19C-551E-49FE-A23B-A055AAB90341}" type="pres">
      <dgm:prSet presAssocID="{E3D7E7A6-5940-474F-B7E6-FC20BAF49684}" presName="sp" presStyleCnt="0"/>
      <dgm:spPr/>
    </dgm:pt>
    <dgm:pt modelId="{3E7AA5C4-B369-4031-B4B7-E7F2821AD657}" type="pres">
      <dgm:prSet presAssocID="{DEDBA963-9194-4807-B49A-FB8E807C3F1E}" presName="composite" presStyleCnt="0"/>
      <dgm:spPr/>
    </dgm:pt>
    <dgm:pt modelId="{98210455-2428-4F3F-AB42-0BB334C3AB68}" type="pres">
      <dgm:prSet presAssocID="{DEDBA963-9194-4807-B49A-FB8E807C3F1E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F1EECBB-9EBA-40F8-8CD5-9B9A541B5113}" type="pres">
      <dgm:prSet presAssocID="{DEDBA963-9194-4807-B49A-FB8E807C3F1E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0D2BAD4-F5F1-4CB5-8B82-B86E832B7F62}" type="presOf" srcId="{BB32908F-5AEF-4645-B58E-FB8CC0378D30}" destId="{6F1EECBB-9EBA-40F8-8CD5-9B9A541B5113}" srcOrd="0" destOrd="0" presId="urn:microsoft.com/office/officeart/2005/8/layout/chevron2"/>
    <dgm:cxn modelId="{D8775A65-6DE6-4D52-AEDC-8041D98EBCFA}" srcId="{6CA5FBB0-D4A7-421D-822D-9CA9CEE4DFEC}" destId="{DEDBA963-9194-4807-B49A-FB8E807C3F1E}" srcOrd="2" destOrd="0" parTransId="{75BCDDCB-14EF-402C-A90F-00134FD54023}" sibTransId="{95A1D1C6-89F8-49B5-9041-565F85D9DC2B}"/>
    <dgm:cxn modelId="{BED356A2-AD52-4333-BFAA-587E9F9E3BF4}" type="presOf" srcId="{44C40736-5EE8-4853-9B00-87069C012782}" destId="{2D3CA1C1-BC99-4F38-8938-97611FE91482}" srcOrd="0" destOrd="0" presId="urn:microsoft.com/office/officeart/2005/8/layout/chevron2"/>
    <dgm:cxn modelId="{6E954F39-48AE-4BEF-A3ED-3F4F8FCACB89}" type="presOf" srcId="{1255DDD2-B814-48F8-A8FC-E771A9527513}" destId="{E040864F-CE8B-4610-BE64-B38ABB0E6D64}" srcOrd="0" destOrd="0" presId="urn:microsoft.com/office/officeart/2005/8/layout/chevron2"/>
    <dgm:cxn modelId="{C6EDDD5C-1298-43DB-8A98-4EEEB8C2FC6E}" srcId="{6CA5FBB0-D4A7-421D-822D-9CA9CEE4DFEC}" destId="{2DD1B320-848D-404F-9700-118BED1252C2}" srcOrd="0" destOrd="0" parTransId="{F944AF8C-BD37-4916-B41D-C76D4AE58091}" sibTransId="{12DFE50C-CA2B-4B24-931F-559F797E5246}"/>
    <dgm:cxn modelId="{15AF1145-290E-45C3-9EBC-7E816C7D14E6}" srcId="{44C40736-5EE8-4853-9B00-87069C012782}" destId="{1255DDD2-B814-48F8-A8FC-E771A9527513}" srcOrd="0" destOrd="0" parTransId="{B1CFCC0D-693B-4319-9B52-7EB252EA3A02}" sibTransId="{2E56CDFF-13B0-4924-BF76-E3713145FECD}"/>
    <dgm:cxn modelId="{8304D534-BE00-4731-A6DF-E77B17E22964}" type="presOf" srcId="{6CA5FBB0-D4A7-421D-822D-9CA9CEE4DFEC}" destId="{5BE4DF68-455C-48F2-83E2-73D5C6CFEE6D}" srcOrd="0" destOrd="0" presId="urn:microsoft.com/office/officeart/2005/8/layout/chevron2"/>
    <dgm:cxn modelId="{817E4E10-10BE-4D4B-BEB1-5B9C588990D6}" type="presOf" srcId="{2DD1B320-848D-404F-9700-118BED1252C2}" destId="{1C1B096A-5C7D-44C2-A452-D5AC3E3FC36E}" srcOrd="0" destOrd="0" presId="urn:microsoft.com/office/officeart/2005/8/layout/chevron2"/>
    <dgm:cxn modelId="{B8F551D0-7B39-423A-889D-6432312BEE40}" type="presOf" srcId="{1EC7131E-0B8A-44AE-868B-A89BAA8743A1}" destId="{4D087D88-B9C4-490A-96F8-EB619B679332}" srcOrd="0" destOrd="0" presId="urn:microsoft.com/office/officeart/2005/8/layout/chevron2"/>
    <dgm:cxn modelId="{CA15354D-800D-4700-A513-0B8BD8493B05}" type="presOf" srcId="{DEDBA963-9194-4807-B49A-FB8E807C3F1E}" destId="{98210455-2428-4F3F-AB42-0BB334C3AB68}" srcOrd="0" destOrd="0" presId="urn:microsoft.com/office/officeart/2005/8/layout/chevron2"/>
    <dgm:cxn modelId="{FCE44095-B0FA-4E0F-8DB9-91CABD2D3ABC}" srcId="{6CA5FBB0-D4A7-421D-822D-9CA9CEE4DFEC}" destId="{44C40736-5EE8-4853-9B00-87069C012782}" srcOrd="1" destOrd="0" parTransId="{1D993790-F5E1-4C1F-9F4F-90D1857D85CC}" sibTransId="{E3D7E7A6-5940-474F-B7E6-FC20BAF49684}"/>
    <dgm:cxn modelId="{9138979B-2F34-4845-87DE-1E4BD0B77805}" srcId="{2DD1B320-848D-404F-9700-118BED1252C2}" destId="{1EC7131E-0B8A-44AE-868B-A89BAA8743A1}" srcOrd="0" destOrd="0" parTransId="{60657936-1D9A-4A2C-A074-2B9AF89D7506}" sibTransId="{93895A74-B60D-4CE5-8A8D-269EDC91AD7A}"/>
    <dgm:cxn modelId="{C4A573E9-D13A-4F7C-AE26-E1B777B9382E}" srcId="{DEDBA963-9194-4807-B49A-FB8E807C3F1E}" destId="{BB32908F-5AEF-4645-B58E-FB8CC0378D30}" srcOrd="0" destOrd="0" parTransId="{169E28FB-F621-47C7-88ED-82A66F9C8E59}" sibTransId="{8A6A84A3-EC1D-4D80-90B4-6040314FE8C3}"/>
    <dgm:cxn modelId="{CF9E8A9A-C071-4E78-9E83-7B61BE2EDB5E}" type="presParOf" srcId="{5BE4DF68-455C-48F2-83E2-73D5C6CFEE6D}" destId="{2353D8DB-67CA-4E08-A894-46E59AD588CB}" srcOrd="0" destOrd="0" presId="urn:microsoft.com/office/officeart/2005/8/layout/chevron2"/>
    <dgm:cxn modelId="{4753CF99-D086-4206-A490-A604AAA24D0A}" type="presParOf" srcId="{2353D8DB-67CA-4E08-A894-46E59AD588CB}" destId="{1C1B096A-5C7D-44C2-A452-D5AC3E3FC36E}" srcOrd="0" destOrd="0" presId="urn:microsoft.com/office/officeart/2005/8/layout/chevron2"/>
    <dgm:cxn modelId="{21839A60-7461-40F8-AE87-280B95033E16}" type="presParOf" srcId="{2353D8DB-67CA-4E08-A894-46E59AD588CB}" destId="{4D087D88-B9C4-490A-96F8-EB619B679332}" srcOrd="1" destOrd="0" presId="urn:microsoft.com/office/officeart/2005/8/layout/chevron2"/>
    <dgm:cxn modelId="{20833476-1CFC-4384-A7E4-049D3CE458A8}" type="presParOf" srcId="{5BE4DF68-455C-48F2-83E2-73D5C6CFEE6D}" destId="{09C10352-11B1-4B2C-B9C6-8109E8986890}" srcOrd="1" destOrd="0" presId="urn:microsoft.com/office/officeart/2005/8/layout/chevron2"/>
    <dgm:cxn modelId="{E7224D1E-0069-4A10-9067-405285055098}" type="presParOf" srcId="{5BE4DF68-455C-48F2-83E2-73D5C6CFEE6D}" destId="{4269F162-6E97-4AC2-B951-BF02219D58D8}" srcOrd="2" destOrd="0" presId="urn:microsoft.com/office/officeart/2005/8/layout/chevron2"/>
    <dgm:cxn modelId="{DD265C5D-7A18-46B9-86B7-588B96AB6D72}" type="presParOf" srcId="{4269F162-6E97-4AC2-B951-BF02219D58D8}" destId="{2D3CA1C1-BC99-4F38-8938-97611FE91482}" srcOrd="0" destOrd="0" presId="urn:microsoft.com/office/officeart/2005/8/layout/chevron2"/>
    <dgm:cxn modelId="{F7746927-A3FA-4222-B604-6884A69C098F}" type="presParOf" srcId="{4269F162-6E97-4AC2-B951-BF02219D58D8}" destId="{E040864F-CE8B-4610-BE64-B38ABB0E6D64}" srcOrd="1" destOrd="0" presId="urn:microsoft.com/office/officeart/2005/8/layout/chevron2"/>
    <dgm:cxn modelId="{19156241-AF2C-4B63-BDF3-05563F6BDC1C}" type="presParOf" srcId="{5BE4DF68-455C-48F2-83E2-73D5C6CFEE6D}" destId="{BCFFA19C-551E-49FE-A23B-A055AAB90341}" srcOrd="3" destOrd="0" presId="urn:microsoft.com/office/officeart/2005/8/layout/chevron2"/>
    <dgm:cxn modelId="{F141A2DC-3D41-4B7F-934D-FDD12AEC2E93}" type="presParOf" srcId="{5BE4DF68-455C-48F2-83E2-73D5C6CFEE6D}" destId="{3E7AA5C4-B369-4031-B4B7-E7F2821AD657}" srcOrd="4" destOrd="0" presId="urn:microsoft.com/office/officeart/2005/8/layout/chevron2"/>
    <dgm:cxn modelId="{C52E8D04-DDDC-4CEF-A329-2496797BCF8F}" type="presParOf" srcId="{3E7AA5C4-B369-4031-B4B7-E7F2821AD657}" destId="{98210455-2428-4F3F-AB42-0BB334C3AB68}" srcOrd="0" destOrd="0" presId="urn:microsoft.com/office/officeart/2005/8/layout/chevron2"/>
    <dgm:cxn modelId="{5079AD7A-9D1B-4CD2-B309-6F3E41D2CDCB}" type="presParOf" srcId="{3E7AA5C4-B369-4031-B4B7-E7F2821AD657}" destId="{6F1EECBB-9EBA-40F8-8CD5-9B9A541B5113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C16E73-175D-40BD-BA98-9113E47FD814}">
      <dsp:nvSpPr>
        <dsp:cNvPr id="0" name=""/>
        <dsp:cNvSpPr/>
      </dsp:nvSpPr>
      <dsp:spPr>
        <a:xfrm>
          <a:off x="0" y="848509"/>
          <a:ext cx="3299835" cy="3299835"/>
        </a:xfrm>
        <a:prstGeom prst="ellipse">
          <a:avLst/>
        </a:prstGeom>
        <a:gradFill rotWithShape="1">
          <a:gsLst>
            <a:gs pos="0">
              <a:schemeClr val="accent4">
                <a:satMod val="103000"/>
                <a:lumMod val="102000"/>
                <a:tint val="94000"/>
              </a:schemeClr>
            </a:gs>
            <a:gs pos="50000">
              <a:schemeClr val="accent4">
                <a:satMod val="110000"/>
                <a:lumMod val="100000"/>
                <a:shade val="100000"/>
              </a:schemeClr>
            </a:gs>
            <a:gs pos="100000">
              <a:schemeClr val="accent4"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4"/>
          </a:solidFill>
          <a:prstDash val="solid"/>
          <a:miter lim="800000"/>
        </a:ln>
        <a:effectLst/>
      </dsp:spPr>
      <dsp:style>
        <a:lnRef idx="1">
          <a:schemeClr val="accent4"/>
        </a:lnRef>
        <a:fillRef idx="3">
          <a:schemeClr val="accent4"/>
        </a:fillRef>
        <a:effectRef idx="2">
          <a:schemeClr val="accent4"/>
        </a:effectRef>
        <a:fontRef idx="minor">
          <a:schemeClr val="lt1"/>
        </a:fontRef>
      </dsp:style>
      <dsp:txBody>
        <a:bodyPr spcFirstLastPara="0" vert="horz" wrap="square" lIns="181601" tIns="35560" rIns="181601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83250" y="1331759"/>
        <a:ext cx="2333335" cy="2333335"/>
      </dsp:txXfrm>
    </dsp:sp>
    <dsp:sp modelId="{E52379B3-561B-4CB5-BB02-27DBAACD57CE}">
      <dsp:nvSpPr>
        <dsp:cNvPr id="0" name=""/>
        <dsp:cNvSpPr/>
      </dsp:nvSpPr>
      <dsp:spPr>
        <a:xfrm>
          <a:off x="2643157" y="898567"/>
          <a:ext cx="3299835" cy="3299835"/>
        </a:xfrm>
        <a:prstGeom prst="ellipse">
          <a:avLst/>
        </a:prstGeom>
        <a:solidFill>
          <a:schemeClr val="accent6"/>
        </a:solidFill>
        <a:ln w="12700" cap="flat" cmpd="sng" algn="ctr">
          <a:solidFill>
            <a:schemeClr val="accent6">
              <a:shade val="15000"/>
            </a:schemeClr>
          </a:solidFill>
          <a:prstDash val="solid"/>
          <a:miter lim="800000"/>
        </a:ln>
        <a:effectLst/>
      </dsp:spPr>
      <dsp:style>
        <a:lnRef idx="2">
          <a:schemeClr val="accent6">
            <a:shade val="15000"/>
          </a:schemeClr>
        </a:lnRef>
        <a:fillRef idx="1">
          <a:schemeClr val="accent6"/>
        </a:fillRef>
        <a:effectRef idx="0">
          <a:schemeClr val="accent6"/>
        </a:effectRef>
        <a:fontRef idx="minor">
          <a:schemeClr val="lt1"/>
        </a:fontRef>
      </dsp:style>
      <dsp:txBody>
        <a:bodyPr spcFirstLastPara="0" vert="horz" wrap="square" lIns="181601" tIns="35560" rIns="181601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126407" y="1381817"/>
        <a:ext cx="2333335" cy="2333335"/>
      </dsp:txXfrm>
    </dsp:sp>
    <dsp:sp modelId="{56B85FF2-B9BD-4667-8279-D6C36FD706C1}">
      <dsp:nvSpPr>
        <dsp:cNvPr id="0" name=""/>
        <dsp:cNvSpPr/>
      </dsp:nvSpPr>
      <dsp:spPr>
        <a:xfrm>
          <a:off x="5341722" y="916155"/>
          <a:ext cx="3299835" cy="3299835"/>
        </a:xfrm>
        <a:prstGeom prst="ellipse">
          <a:avLst/>
        </a:prstGeom>
        <a:gradFill rotWithShape="1">
          <a:gsLst>
            <a:gs pos="0">
              <a:schemeClr val="accent4">
                <a:satMod val="103000"/>
                <a:lumMod val="102000"/>
                <a:tint val="94000"/>
              </a:schemeClr>
            </a:gs>
            <a:gs pos="50000">
              <a:schemeClr val="accent4">
                <a:satMod val="110000"/>
                <a:lumMod val="100000"/>
                <a:shade val="100000"/>
              </a:schemeClr>
            </a:gs>
            <a:gs pos="100000">
              <a:schemeClr val="accent4"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4"/>
          </a:solidFill>
          <a:prstDash val="solid"/>
          <a:miter lim="800000"/>
        </a:ln>
        <a:effectLst/>
      </dsp:spPr>
      <dsp:style>
        <a:lnRef idx="1">
          <a:schemeClr val="accent4"/>
        </a:lnRef>
        <a:fillRef idx="3">
          <a:schemeClr val="accent4"/>
        </a:fillRef>
        <a:effectRef idx="2">
          <a:schemeClr val="accent4"/>
        </a:effectRef>
        <a:fontRef idx="minor">
          <a:schemeClr val="lt1"/>
        </a:fontRef>
      </dsp:style>
      <dsp:txBody>
        <a:bodyPr spcFirstLastPara="0" vert="horz" wrap="square" lIns="181601" tIns="35560" rIns="181601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824972" y="1399405"/>
        <a:ext cx="2333335" cy="2333335"/>
      </dsp:txXfrm>
    </dsp:sp>
    <dsp:sp modelId="{7018C8C8-6F44-4A14-A78E-EC46003AFD12}">
      <dsp:nvSpPr>
        <dsp:cNvPr id="0" name=""/>
        <dsp:cNvSpPr/>
      </dsp:nvSpPr>
      <dsp:spPr>
        <a:xfrm>
          <a:off x="7922893" y="898567"/>
          <a:ext cx="3299835" cy="3299835"/>
        </a:xfrm>
        <a:prstGeom prst="ellipse">
          <a:avLst/>
        </a:prstGeom>
        <a:solidFill>
          <a:schemeClr val="accent6"/>
        </a:solidFill>
        <a:ln w="12700" cap="flat" cmpd="sng" algn="ctr">
          <a:solidFill>
            <a:schemeClr val="accent6">
              <a:shade val="15000"/>
            </a:schemeClr>
          </a:solidFill>
          <a:prstDash val="solid"/>
          <a:miter lim="800000"/>
        </a:ln>
        <a:effectLst/>
      </dsp:spPr>
      <dsp:style>
        <a:lnRef idx="2">
          <a:schemeClr val="accent6">
            <a:shade val="15000"/>
          </a:schemeClr>
        </a:lnRef>
        <a:fillRef idx="1">
          <a:schemeClr val="accent6"/>
        </a:fillRef>
        <a:effectRef idx="0">
          <a:schemeClr val="accent6"/>
        </a:effectRef>
        <a:fontRef idx="minor">
          <a:schemeClr val="lt1"/>
        </a:fontRef>
      </dsp:style>
      <dsp:txBody>
        <a:bodyPr spcFirstLastPara="0" vert="horz" wrap="square" lIns="181601" tIns="35560" rIns="181601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406143" y="1381817"/>
        <a:ext cx="2333335" cy="233333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1B096A-5C7D-44C2-A452-D5AC3E3FC36E}">
      <dsp:nvSpPr>
        <dsp:cNvPr id="0" name=""/>
        <dsp:cNvSpPr/>
      </dsp:nvSpPr>
      <dsp:spPr>
        <a:xfrm rot="5400000">
          <a:off x="-289718" y="292805"/>
          <a:ext cx="1931458" cy="1352020"/>
        </a:xfrm>
        <a:prstGeom prst="chevron">
          <a:avLst/>
        </a:prstGeom>
        <a:solidFill>
          <a:srgbClr val="92D050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kern="1200" dirty="0"/>
            <a:t>P1</a:t>
          </a:r>
        </a:p>
      </dsp:txBody>
      <dsp:txXfrm rot="-5400000">
        <a:off x="1" y="679096"/>
        <a:ext cx="1352020" cy="579438"/>
      </dsp:txXfrm>
    </dsp:sp>
    <dsp:sp modelId="{4D087D88-B9C4-490A-96F8-EB619B679332}">
      <dsp:nvSpPr>
        <dsp:cNvPr id="0" name=""/>
        <dsp:cNvSpPr/>
      </dsp:nvSpPr>
      <dsp:spPr>
        <a:xfrm rot="5400000">
          <a:off x="4884446" y="-3529339"/>
          <a:ext cx="1255447" cy="832029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kern="1200" dirty="0" err="1">
              <a:solidFill>
                <a:schemeClr val="accent1"/>
              </a:solidFill>
            </a:rPr>
            <a:t>Từ</a:t>
          </a:r>
          <a:r>
            <a:rPr lang="en-US" sz="2800" kern="1200" dirty="0">
              <a:solidFill>
                <a:schemeClr val="accent1"/>
              </a:solidFill>
            </a:rPr>
            <a:t> </a:t>
          </a:r>
          <a:r>
            <a:rPr lang="en-US" sz="2800" kern="1200" dirty="0" err="1">
              <a:solidFill>
                <a:schemeClr val="accent1"/>
              </a:solidFill>
            </a:rPr>
            <a:t>đầu</a:t>
          </a:r>
          <a:r>
            <a:rPr lang="en-US" sz="2800" kern="1200" dirty="0">
              <a:solidFill>
                <a:schemeClr val="accent1"/>
              </a:solidFill>
            </a:rPr>
            <a:t> </a:t>
          </a:r>
          <a:r>
            <a:rPr lang="en-US" sz="2800" kern="1200" dirty="0" err="1">
              <a:solidFill>
                <a:schemeClr val="accent1"/>
              </a:solidFill>
            </a:rPr>
            <a:t>đến</a:t>
          </a:r>
          <a:r>
            <a:rPr lang="en-US" sz="2800" kern="1200" dirty="0">
              <a:solidFill>
                <a:schemeClr val="accent1"/>
              </a:solidFill>
            </a:rPr>
            <a:t> </a:t>
          </a:r>
          <a:r>
            <a:rPr lang="en-US" sz="2800" i="1" kern="1200" dirty="0">
              <a:solidFill>
                <a:schemeClr val="accent1"/>
              </a:solidFill>
            </a:rPr>
            <a:t>“</a:t>
          </a:r>
          <a:r>
            <a:rPr lang="en-US" sz="2800" i="1" kern="1200" dirty="0" err="1">
              <a:solidFill>
                <a:schemeClr val="accent1"/>
              </a:solidFill>
            </a:rPr>
            <a:t>lòng</a:t>
          </a:r>
          <a:r>
            <a:rPr lang="en-US" sz="2800" i="1" kern="1200" dirty="0">
              <a:solidFill>
                <a:schemeClr val="accent1"/>
              </a:solidFill>
            </a:rPr>
            <a:t> </a:t>
          </a:r>
          <a:r>
            <a:rPr lang="en-US" sz="2800" i="1" kern="1200" dirty="0" err="1">
              <a:solidFill>
                <a:schemeClr val="accent1"/>
              </a:solidFill>
            </a:rPr>
            <a:t>yêu</a:t>
          </a:r>
          <a:r>
            <a:rPr lang="en-US" sz="2800" i="1" kern="1200" dirty="0">
              <a:solidFill>
                <a:schemeClr val="accent1"/>
              </a:solidFill>
            </a:rPr>
            <a:t> </a:t>
          </a:r>
          <a:r>
            <a:rPr lang="en-US" sz="2800" i="1" kern="1200" dirty="0" err="1">
              <a:solidFill>
                <a:schemeClr val="accent1"/>
              </a:solidFill>
            </a:rPr>
            <a:t>nước</a:t>
          </a:r>
          <a:r>
            <a:rPr lang="en-US" sz="2800" i="1" kern="1200" dirty="0">
              <a:solidFill>
                <a:schemeClr val="accent1"/>
              </a:solidFill>
            </a:rPr>
            <a:t> </a:t>
          </a:r>
          <a:r>
            <a:rPr lang="en-US" sz="2800" i="1" kern="1200" dirty="0" err="1">
              <a:solidFill>
                <a:schemeClr val="accent1"/>
              </a:solidFill>
            </a:rPr>
            <a:t>cho</a:t>
          </a:r>
          <a:r>
            <a:rPr lang="en-US" sz="2800" i="1" kern="1200" dirty="0">
              <a:solidFill>
                <a:schemeClr val="accent1"/>
              </a:solidFill>
            </a:rPr>
            <a:t> </a:t>
          </a:r>
          <a:r>
            <a:rPr lang="en-US" sz="2800" i="1" kern="1200" dirty="0" err="1">
              <a:solidFill>
                <a:schemeClr val="accent1"/>
              </a:solidFill>
            </a:rPr>
            <a:t>các</a:t>
          </a:r>
          <a:r>
            <a:rPr lang="en-US" sz="2800" i="1" kern="1200" dirty="0">
              <a:solidFill>
                <a:schemeClr val="accent1"/>
              </a:solidFill>
            </a:rPr>
            <a:t> </a:t>
          </a:r>
          <a:r>
            <a:rPr lang="en-US" sz="2800" i="1" kern="1200" dirty="0" err="1">
              <a:solidFill>
                <a:schemeClr val="accent1"/>
              </a:solidFill>
            </a:rPr>
            <a:t>em</a:t>
          </a:r>
          <a:r>
            <a:rPr lang="en-US" sz="2800" i="1" kern="1200" dirty="0">
              <a:solidFill>
                <a:schemeClr val="accent1"/>
              </a:solidFill>
            </a:rPr>
            <a:t>”</a:t>
          </a:r>
          <a:r>
            <a:rPr lang="en-US" sz="2800" kern="1200" dirty="0">
              <a:solidFill>
                <a:schemeClr val="accent1"/>
              </a:solidFill>
            </a:rPr>
            <a:t>: Thông tin </a:t>
          </a:r>
          <a:r>
            <a:rPr lang="en-US" sz="2800" kern="1200" dirty="0" err="1">
              <a:solidFill>
                <a:schemeClr val="accent1"/>
              </a:solidFill>
            </a:rPr>
            <a:t>khái</a:t>
          </a:r>
          <a:r>
            <a:rPr lang="en-US" sz="2800" kern="1200" dirty="0">
              <a:solidFill>
                <a:schemeClr val="accent1"/>
              </a:solidFill>
            </a:rPr>
            <a:t> </a:t>
          </a:r>
          <a:r>
            <a:rPr lang="en-US" sz="2800" kern="1200" dirty="0" err="1">
              <a:solidFill>
                <a:schemeClr val="accent1"/>
              </a:solidFill>
            </a:rPr>
            <a:t>quát</a:t>
          </a:r>
          <a:r>
            <a:rPr lang="en-US" sz="2800" kern="1200" dirty="0">
              <a:solidFill>
                <a:schemeClr val="accent1"/>
              </a:solidFill>
            </a:rPr>
            <a:t> </a:t>
          </a:r>
          <a:r>
            <a:rPr lang="en-US" sz="2800" kern="1200" dirty="0" err="1">
              <a:solidFill>
                <a:schemeClr val="accent1"/>
              </a:solidFill>
            </a:rPr>
            <a:t>về</a:t>
          </a:r>
          <a:r>
            <a:rPr lang="en-US" sz="2800" kern="1200" dirty="0">
              <a:solidFill>
                <a:schemeClr val="accent1"/>
              </a:solidFill>
            </a:rPr>
            <a:t> </a:t>
          </a:r>
          <a:r>
            <a:rPr lang="en-US" sz="2800" kern="1200" dirty="0" err="1">
              <a:solidFill>
                <a:schemeClr val="accent1"/>
              </a:solidFill>
            </a:rPr>
            <a:t>tác</a:t>
          </a:r>
          <a:r>
            <a:rPr lang="en-US" sz="2800" kern="1200" dirty="0">
              <a:solidFill>
                <a:schemeClr val="accent1"/>
              </a:solidFill>
            </a:rPr>
            <a:t> </a:t>
          </a:r>
          <a:r>
            <a:rPr lang="en-US" sz="2800" kern="1200" dirty="0" err="1">
              <a:solidFill>
                <a:schemeClr val="accent1"/>
              </a:solidFill>
            </a:rPr>
            <a:t>phẩm</a:t>
          </a:r>
          <a:r>
            <a:rPr lang="en-US" sz="2800" kern="1200" dirty="0">
              <a:solidFill>
                <a:schemeClr val="accent1"/>
              </a:solidFill>
            </a:rPr>
            <a:t> </a:t>
          </a:r>
          <a:r>
            <a:rPr lang="en-US" sz="2800" i="1" kern="1200" dirty="0">
              <a:solidFill>
                <a:schemeClr val="accent1"/>
              </a:solidFill>
            </a:rPr>
            <a:t>“ </a:t>
          </a:r>
          <a:r>
            <a:rPr lang="en-US" sz="2800" i="1" kern="1200" dirty="0" err="1">
              <a:solidFill>
                <a:schemeClr val="accent1"/>
              </a:solidFill>
            </a:rPr>
            <a:t>Lá</a:t>
          </a:r>
          <a:r>
            <a:rPr lang="en-US" sz="2800" i="1" kern="1200" dirty="0">
              <a:solidFill>
                <a:schemeClr val="accent1"/>
              </a:solidFill>
            </a:rPr>
            <a:t> </a:t>
          </a:r>
          <a:r>
            <a:rPr lang="en-US" sz="2800" i="1" kern="1200" dirty="0" err="1">
              <a:solidFill>
                <a:schemeClr val="accent1"/>
              </a:solidFill>
            </a:rPr>
            <a:t>cờ</a:t>
          </a:r>
          <a:r>
            <a:rPr lang="en-US" sz="2800" i="1" kern="1200" dirty="0">
              <a:solidFill>
                <a:schemeClr val="accent1"/>
              </a:solidFill>
            </a:rPr>
            <a:t> </a:t>
          </a:r>
          <a:r>
            <a:rPr lang="en-US" sz="2800" i="1" kern="1200" dirty="0" err="1">
              <a:solidFill>
                <a:schemeClr val="accent1"/>
              </a:solidFill>
            </a:rPr>
            <a:t>thêu</a:t>
          </a:r>
          <a:r>
            <a:rPr lang="en-US" sz="2800" i="1" kern="1200" dirty="0">
              <a:solidFill>
                <a:schemeClr val="accent1"/>
              </a:solidFill>
            </a:rPr>
            <a:t> </a:t>
          </a:r>
          <a:r>
            <a:rPr lang="en-US" sz="2800" i="1" kern="1200" dirty="0" err="1">
              <a:solidFill>
                <a:schemeClr val="accent1"/>
              </a:solidFill>
            </a:rPr>
            <a:t>sáu</a:t>
          </a:r>
          <a:r>
            <a:rPr lang="en-US" sz="2800" i="1" kern="1200" dirty="0">
              <a:solidFill>
                <a:schemeClr val="accent1"/>
              </a:solidFill>
            </a:rPr>
            <a:t> </a:t>
          </a:r>
          <a:r>
            <a:rPr lang="en-US" sz="2800" i="1" kern="1200" dirty="0" err="1">
              <a:solidFill>
                <a:schemeClr val="accent1"/>
              </a:solidFill>
            </a:rPr>
            <a:t>chữ</a:t>
          </a:r>
          <a:r>
            <a:rPr lang="en-US" sz="2800" i="1" kern="1200" dirty="0">
              <a:solidFill>
                <a:schemeClr val="accent1"/>
              </a:solidFill>
            </a:rPr>
            <a:t> </a:t>
          </a:r>
          <a:r>
            <a:rPr lang="en-US" sz="2800" i="1" kern="1200" dirty="0" err="1">
              <a:solidFill>
                <a:schemeClr val="accent1"/>
              </a:solidFill>
            </a:rPr>
            <a:t>vàng</a:t>
          </a:r>
          <a:r>
            <a:rPr lang="en-US" sz="2800" i="1" kern="1200" dirty="0">
              <a:solidFill>
                <a:schemeClr val="accent1"/>
              </a:solidFill>
            </a:rPr>
            <a:t>”</a:t>
          </a:r>
          <a:endParaRPr lang="en-US" sz="2800" kern="1200" dirty="0">
            <a:solidFill>
              <a:schemeClr val="accent1"/>
            </a:solidFill>
          </a:endParaRPr>
        </a:p>
      </dsp:txBody>
      <dsp:txXfrm rot="-5400000">
        <a:off x="1352020" y="64373"/>
        <a:ext cx="8259013" cy="1132875"/>
      </dsp:txXfrm>
    </dsp:sp>
    <dsp:sp modelId="{2D3CA1C1-BC99-4F38-8938-97611FE91482}">
      <dsp:nvSpPr>
        <dsp:cNvPr id="0" name=""/>
        <dsp:cNvSpPr/>
      </dsp:nvSpPr>
      <dsp:spPr>
        <a:xfrm rot="5400000">
          <a:off x="-289718" y="2033323"/>
          <a:ext cx="1931458" cy="1352020"/>
        </a:xfrm>
        <a:prstGeom prst="chevron">
          <a:avLst/>
        </a:prstGeom>
        <a:solidFill>
          <a:srgbClr val="FFC000"/>
        </a:solidFill>
        <a:ln w="12700" cap="flat" cmpd="sng" algn="ctr">
          <a:solidFill>
            <a:srgbClr val="FFFF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kern="1200" dirty="0"/>
            <a:t>P2</a:t>
          </a:r>
        </a:p>
      </dsp:txBody>
      <dsp:txXfrm rot="-5400000">
        <a:off x="1" y="2419614"/>
        <a:ext cx="1352020" cy="579438"/>
      </dsp:txXfrm>
    </dsp:sp>
    <dsp:sp modelId="{E040864F-CE8B-4610-BE64-B38ABB0E6D64}">
      <dsp:nvSpPr>
        <dsp:cNvPr id="0" name=""/>
        <dsp:cNvSpPr/>
      </dsp:nvSpPr>
      <dsp:spPr>
        <a:xfrm rot="5400000">
          <a:off x="4884446" y="-1788821"/>
          <a:ext cx="1255447" cy="832029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kern="1200" dirty="0" err="1">
              <a:solidFill>
                <a:schemeClr val="accent1"/>
              </a:solidFill>
            </a:rPr>
            <a:t>Từ</a:t>
          </a:r>
          <a:r>
            <a:rPr lang="en-US" sz="2800" kern="1200" dirty="0">
              <a:solidFill>
                <a:schemeClr val="accent1"/>
              </a:solidFill>
            </a:rPr>
            <a:t> </a:t>
          </a:r>
          <a:r>
            <a:rPr lang="en-US" sz="2800" i="1" kern="1200" dirty="0">
              <a:solidFill>
                <a:schemeClr val="accent1"/>
              </a:solidFill>
            </a:rPr>
            <a:t>“ </a:t>
          </a:r>
          <a:r>
            <a:rPr lang="en-US" sz="2800" i="1" kern="1200" dirty="0" err="1">
              <a:solidFill>
                <a:schemeClr val="accent1"/>
              </a:solidFill>
            </a:rPr>
            <a:t>Câu</a:t>
          </a:r>
          <a:r>
            <a:rPr lang="en-US" sz="2800" i="1" kern="1200" dirty="0">
              <a:solidFill>
                <a:schemeClr val="accent1"/>
              </a:solidFill>
            </a:rPr>
            <a:t> </a:t>
          </a:r>
          <a:r>
            <a:rPr lang="en-US" sz="2800" i="1" kern="1200" dirty="0" err="1">
              <a:solidFill>
                <a:schemeClr val="accent1"/>
              </a:solidFill>
            </a:rPr>
            <a:t>chuyện</a:t>
          </a:r>
          <a:r>
            <a:rPr lang="en-US" sz="2800" i="1" kern="1200" dirty="0">
              <a:solidFill>
                <a:schemeClr val="accent1"/>
              </a:solidFill>
            </a:rPr>
            <a:t>….</a:t>
          </a:r>
          <a:r>
            <a:rPr lang="en-US" sz="2800" i="1" kern="1200" dirty="0" err="1">
              <a:solidFill>
                <a:schemeClr val="accent1"/>
              </a:solidFill>
            </a:rPr>
            <a:t>bóng</a:t>
          </a:r>
          <a:r>
            <a:rPr lang="en-US" sz="2800" i="1" kern="1200" dirty="0">
              <a:solidFill>
                <a:schemeClr val="accent1"/>
              </a:solidFill>
            </a:rPr>
            <a:t> </a:t>
          </a:r>
          <a:r>
            <a:rPr lang="en-US" sz="2800" i="1" kern="1200" dirty="0" err="1">
              <a:solidFill>
                <a:schemeClr val="accent1"/>
              </a:solidFill>
            </a:rPr>
            <a:t>quân</a:t>
          </a:r>
          <a:r>
            <a:rPr lang="en-US" sz="2800" i="1" kern="1200" dirty="0">
              <a:solidFill>
                <a:schemeClr val="accent1"/>
              </a:solidFill>
            </a:rPr>
            <a:t> </a:t>
          </a:r>
          <a:r>
            <a:rPr lang="en-US" sz="2800" i="1" kern="1200" dirty="0" err="1">
              <a:solidFill>
                <a:schemeClr val="accent1"/>
              </a:solidFill>
            </a:rPr>
            <a:t>Nguyên</a:t>
          </a:r>
          <a:r>
            <a:rPr lang="en-US" sz="2800" i="1" kern="1200" dirty="0">
              <a:solidFill>
                <a:schemeClr val="accent1"/>
              </a:solidFill>
            </a:rPr>
            <a:t>”</a:t>
          </a:r>
          <a:r>
            <a:rPr lang="en-US" sz="2800" kern="1200" dirty="0">
              <a:solidFill>
                <a:schemeClr val="accent1"/>
              </a:solidFill>
            </a:rPr>
            <a:t>: </a:t>
          </a:r>
          <a:r>
            <a:rPr lang="en-US" sz="2800" kern="1200" dirty="0" err="1">
              <a:solidFill>
                <a:schemeClr val="accent1"/>
              </a:solidFill>
            </a:rPr>
            <a:t>giới</a:t>
          </a:r>
          <a:r>
            <a:rPr lang="en-US" sz="2800" kern="1200" dirty="0">
              <a:solidFill>
                <a:schemeClr val="accent1"/>
              </a:solidFill>
            </a:rPr>
            <a:t> </a:t>
          </a:r>
          <a:r>
            <a:rPr lang="en-US" sz="2800" kern="1200" dirty="0" err="1">
              <a:solidFill>
                <a:schemeClr val="accent1"/>
              </a:solidFill>
            </a:rPr>
            <a:t>thiệu</a:t>
          </a:r>
          <a:r>
            <a:rPr lang="en-US" sz="2800" kern="1200" dirty="0">
              <a:solidFill>
                <a:schemeClr val="accent1"/>
              </a:solidFill>
            </a:rPr>
            <a:t> </a:t>
          </a:r>
          <a:r>
            <a:rPr lang="en-US" sz="2800" kern="1200" dirty="0" err="1">
              <a:solidFill>
                <a:schemeClr val="accent1"/>
              </a:solidFill>
            </a:rPr>
            <a:t>nội</a:t>
          </a:r>
          <a:r>
            <a:rPr lang="en-US" sz="2800" kern="1200" dirty="0">
              <a:solidFill>
                <a:schemeClr val="accent1"/>
              </a:solidFill>
            </a:rPr>
            <a:t> dung </a:t>
          </a:r>
          <a:r>
            <a:rPr lang="en-US" sz="2800" kern="1200" dirty="0" err="1">
              <a:solidFill>
                <a:schemeClr val="accent1"/>
              </a:solidFill>
            </a:rPr>
            <a:t>chính</a:t>
          </a:r>
          <a:r>
            <a:rPr lang="en-US" sz="2800" kern="1200" dirty="0">
              <a:solidFill>
                <a:schemeClr val="accent1"/>
              </a:solidFill>
            </a:rPr>
            <a:t> </a:t>
          </a:r>
          <a:r>
            <a:rPr lang="en-US" sz="2800" kern="1200" dirty="0" err="1">
              <a:solidFill>
                <a:schemeClr val="accent1"/>
              </a:solidFill>
            </a:rPr>
            <a:t>của</a:t>
          </a:r>
          <a:r>
            <a:rPr lang="en-US" sz="2800" kern="1200" dirty="0">
              <a:solidFill>
                <a:schemeClr val="accent1"/>
              </a:solidFill>
            </a:rPr>
            <a:t> </a:t>
          </a:r>
          <a:r>
            <a:rPr lang="en-US" sz="2800" kern="1200" dirty="0" err="1">
              <a:solidFill>
                <a:schemeClr val="accent1"/>
              </a:solidFill>
            </a:rPr>
            <a:t>tác</a:t>
          </a:r>
          <a:r>
            <a:rPr lang="en-US" sz="2800" kern="1200" dirty="0">
              <a:solidFill>
                <a:schemeClr val="accent1"/>
              </a:solidFill>
            </a:rPr>
            <a:t> </a:t>
          </a:r>
          <a:r>
            <a:rPr lang="en-US" sz="2800" kern="1200" dirty="0" err="1">
              <a:solidFill>
                <a:schemeClr val="accent1"/>
              </a:solidFill>
            </a:rPr>
            <a:t>phẩm</a:t>
          </a:r>
          <a:r>
            <a:rPr lang="en-US" sz="2800" kern="1200" dirty="0">
              <a:solidFill>
                <a:schemeClr val="accent1"/>
              </a:solidFill>
            </a:rPr>
            <a:t> </a:t>
          </a:r>
          <a:r>
            <a:rPr lang="en-US" sz="2800" i="1" kern="1200" dirty="0">
              <a:solidFill>
                <a:schemeClr val="accent1"/>
              </a:solidFill>
            </a:rPr>
            <a:t>“ </a:t>
          </a:r>
          <a:r>
            <a:rPr lang="en-US" sz="2800" i="1" kern="1200" dirty="0" err="1">
              <a:solidFill>
                <a:schemeClr val="accent1"/>
              </a:solidFill>
            </a:rPr>
            <a:t>Lá</a:t>
          </a:r>
          <a:r>
            <a:rPr lang="en-US" sz="2800" i="1" kern="1200" dirty="0">
              <a:solidFill>
                <a:schemeClr val="accent1"/>
              </a:solidFill>
            </a:rPr>
            <a:t> </a:t>
          </a:r>
          <a:r>
            <a:rPr lang="en-US" sz="2800" i="1" kern="1200" dirty="0" err="1">
              <a:solidFill>
                <a:schemeClr val="accent1"/>
              </a:solidFill>
            </a:rPr>
            <a:t>cờ</a:t>
          </a:r>
          <a:r>
            <a:rPr lang="en-US" sz="2800" i="1" kern="1200" dirty="0">
              <a:solidFill>
                <a:schemeClr val="accent1"/>
              </a:solidFill>
            </a:rPr>
            <a:t> </a:t>
          </a:r>
          <a:r>
            <a:rPr lang="en-US" sz="2800" i="1" kern="1200" dirty="0" err="1">
              <a:solidFill>
                <a:schemeClr val="accent1"/>
              </a:solidFill>
            </a:rPr>
            <a:t>thêu</a:t>
          </a:r>
          <a:r>
            <a:rPr lang="en-US" sz="2800" i="1" kern="1200" dirty="0">
              <a:solidFill>
                <a:schemeClr val="accent1"/>
              </a:solidFill>
            </a:rPr>
            <a:t> </a:t>
          </a:r>
          <a:r>
            <a:rPr lang="en-US" sz="2800" i="1" kern="1200" dirty="0" err="1">
              <a:solidFill>
                <a:schemeClr val="accent1"/>
              </a:solidFill>
            </a:rPr>
            <a:t>sáu</a:t>
          </a:r>
          <a:r>
            <a:rPr lang="en-US" sz="2800" i="1" kern="1200" dirty="0">
              <a:solidFill>
                <a:schemeClr val="accent1"/>
              </a:solidFill>
            </a:rPr>
            <a:t> </a:t>
          </a:r>
          <a:r>
            <a:rPr lang="en-US" sz="2800" i="1" kern="1200" dirty="0" err="1">
              <a:solidFill>
                <a:schemeClr val="accent1"/>
              </a:solidFill>
            </a:rPr>
            <a:t>chữ</a:t>
          </a:r>
          <a:r>
            <a:rPr lang="en-US" sz="2800" i="1" kern="1200" dirty="0">
              <a:solidFill>
                <a:schemeClr val="accent1"/>
              </a:solidFill>
            </a:rPr>
            <a:t> </a:t>
          </a:r>
          <a:r>
            <a:rPr lang="en-US" sz="2800" i="1" kern="1200" dirty="0" err="1">
              <a:solidFill>
                <a:schemeClr val="accent1"/>
              </a:solidFill>
            </a:rPr>
            <a:t>vàng</a:t>
          </a:r>
          <a:r>
            <a:rPr lang="en-US" sz="2800" i="1" kern="1200" dirty="0">
              <a:solidFill>
                <a:schemeClr val="accent1"/>
              </a:solidFill>
            </a:rPr>
            <a:t>”</a:t>
          </a:r>
          <a:endParaRPr lang="en-US" sz="2800" kern="1200" dirty="0">
            <a:solidFill>
              <a:schemeClr val="accent1"/>
            </a:solidFill>
          </a:endParaRPr>
        </a:p>
      </dsp:txBody>
      <dsp:txXfrm rot="-5400000">
        <a:off x="1352020" y="1804891"/>
        <a:ext cx="8259013" cy="1132875"/>
      </dsp:txXfrm>
    </dsp:sp>
    <dsp:sp modelId="{98210455-2428-4F3F-AB42-0BB334C3AB68}">
      <dsp:nvSpPr>
        <dsp:cNvPr id="0" name=""/>
        <dsp:cNvSpPr/>
      </dsp:nvSpPr>
      <dsp:spPr>
        <a:xfrm rot="5400000">
          <a:off x="-289718" y="3773840"/>
          <a:ext cx="1931458" cy="135202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kern="1200" dirty="0"/>
            <a:t>P3</a:t>
          </a:r>
        </a:p>
      </dsp:txBody>
      <dsp:txXfrm rot="-5400000">
        <a:off x="1" y="4160131"/>
        <a:ext cx="1352020" cy="579438"/>
      </dsp:txXfrm>
    </dsp:sp>
    <dsp:sp modelId="{6F1EECBB-9EBA-40F8-8CD5-9B9A541B5113}">
      <dsp:nvSpPr>
        <dsp:cNvPr id="0" name=""/>
        <dsp:cNvSpPr/>
      </dsp:nvSpPr>
      <dsp:spPr>
        <a:xfrm rot="5400000">
          <a:off x="4884446" y="-48303"/>
          <a:ext cx="1255447" cy="832029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kern="1200" dirty="0" err="1">
              <a:solidFill>
                <a:schemeClr val="accent1"/>
              </a:solidFill>
            </a:rPr>
            <a:t>Phần</a:t>
          </a:r>
          <a:r>
            <a:rPr lang="en-US" sz="2800" kern="1200" dirty="0">
              <a:solidFill>
                <a:schemeClr val="accent1"/>
              </a:solidFill>
            </a:rPr>
            <a:t> </a:t>
          </a:r>
          <a:r>
            <a:rPr lang="en-US" sz="2800" kern="1200" dirty="0" err="1">
              <a:solidFill>
                <a:schemeClr val="accent1"/>
              </a:solidFill>
            </a:rPr>
            <a:t>còn</a:t>
          </a:r>
          <a:r>
            <a:rPr lang="en-US" sz="2800" kern="1200" dirty="0">
              <a:solidFill>
                <a:schemeClr val="accent1"/>
              </a:solidFill>
            </a:rPr>
            <a:t> </a:t>
          </a:r>
          <a:r>
            <a:rPr lang="en-US" sz="2800" kern="1200" dirty="0" err="1">
              <a:solidFill>
                <a:schemeClr val="accent1"/>
              </a:solidFill>
            </a:rPr>
            <a:t>lại</a:t>
          </a:r>
          <a:r>
            <a:rPr lang="en-US" sz="2800" kern="1200" dirty="0">
              <a:solidFill>
                <a:schemeClr val="accent1"/>
              </a:solidFill>
            </a:rPr>
            <a:t>: </a:t>
          </a:r>
          <a:r>
            <a:rPr lang="en-US" sz="2800" kern="1200" dirty="0" err="1">
              <a:solidFill>
                <a:schemeClr val="accent1"/>
              </a:solidFill>
            </a:rPr>
            <a:t>Đánh</a:t>
          </a:r>
          <a:r>
            <a:rPr lang="en-US" sz="2800" kern="1200" dirty="0">
              <a:solidFill>
                <a:schemeClr val="accent1"/>
              </a:solidFill>
            </a:rPr>
            <a:t> </a:t>
          </a:r>
          <a:r>
            <a:rPr lang="en-US" sz="2800" kern="1200" dirty="0" err="1">
              <a:solidFill>
                <a:schemeClr val="accent1"/>
              </a:solidFill>
            </a:rPr>
            <a:t>giá</a:t>
          </a:r>
          <a:r>
            <a:rPr lang="en-US" sz="2800" kern="1200" dirty="0">
              <a:solidFill>
                <a:schemeClr val="accent1"/>
              </a:solidFill>
            </a:rPr>
            <a:t> </a:t>
          </a:r>
          <a:r>
            <a:rPr lang="en-US" sz="2800" kern="1200" dirty="0" err="1">
              <a:solidFill>
                <a:schemeClr val="accent1"/>
              </a:solidFill>
            </a:rPr>
            <a:t>nội</a:t>
          </a:r>
          <a:r>
            <a:rPr lang="en-US" sz="2800" kern="1200" dirty="0">
              <a:solidFill>
                <a:schemeClr val="accent1"/>
              </a:solidFill>
            </a:rPr>
            <a:t> dung, </a:t>
          </a:r>
          <a:r>
            <a:rPr lang="en-US" sz="2800" kern="1200" dirty="0" err="1">
              <a:solidFill>
                <a:schemeClr val="accent1"/>
              </a:solidFill>
            </a:rPr>
            <a:t>nghệ</a:t>
          </a:r>
          <a:r>
            <a:rPr lang="en-US" sz="2800" kern="1200" dirty="0">
              <a:solidFill>
                <a:schemeClr val="accent1"/>
              </a:solidFill>
            </a:rPr>
            <a:t> </a:t>
          </a:r>
          <a:r>
            <a:rPr lang="en-US" sz="2800" kern="1200" dirty="0" err="1">
              <a:solidFill>
                <a:schemeClr val="accent1"/>
              </a:solidFill>
            </a:rPr>
            <a:t>thuật</a:t>
          </a:r>
          <a:r>
            <a:rPr lang="en-US" sz="2800" kern="1200" dirty="0">
              <a:solidFill>
                <a:schemeClr val="accent1"/>
              </a:solidFill>
            </a:rPr>
            <a:t>, ý </a:t>
          </a:r>
          <a:r>
            <a:rPr lang="en-US" sz="2800" kern="1200" dirty="0" err="1">
              <a:solidFill>
                <a:schemeClr val="accent1"/>
              </a:solidFill>
            </a:rPr>
            <a:t>nghĩa</a:t>
          </a:r>
          <a:r>
            <a:rPr lang="en-US" sz="2800" kern="1200" dirty="0">
              <a:solidFill>
                <a:schemeClr val="accent1"/>
              </a:solidFill>
            </a:rPr>
            <a:t> </a:t>
          </a:r>
          <a:r>
            <a:rPr lang="en-US" sz="2800" kern="1200" dirty="0" err="1">
              <a:solidFill>
                <a:schemeClr val="accent1"/>
              </a:solidFill>
            </a:rPr>
            <a:t>của</a:t>
          </a:r>
          <a:r>
            <a:rPr lang="en-US" sz="2800" kern="1200" dirty="0">
              <a:solidFill>
                <a:schemeClr val="accent1"/>
              </a:solidFill>
            </a:rPr>
            <a:t> </a:t>
          </a:r>
          <a:r>
            <a:rPr lang="en-US" sz="2800" kern="1200" dirty="0" err="1">
              <a:solidFill>
                <a:schemeClr val="accent1"/>
              </a:solidFill>
            </a:rPr>
            <a:t>tác</a:t>
          </a:r>
          <a:r>
            <a:rPr lang="en-US" sz="2800" kern="1200" dirty="0">
              <a:solidFill>
                <a:schemeClr val="accent1"/>
              </a:solidFill>
            </a:rPr>
            <a:t> </a:t>
          </a:r>
          <a:r>
            <a:rPr lang="en-US" sz="2800" kern="1200" dirty="0" err="1">
              <a:solidFill>
                <a:schemeClr val="accent1"/>
              </a:solidFill>
            </a:rPr>
            <a:t>phẩm</a:t>
          </a:r>
          <a:r>
            <a:rPr lang="en-US" sz="2800" kern="1200" dirty="0">
              <a:solidFill>
                <a:schemeClr val="accent1"/>
              </a:solidFill>
            </a:rPr>
            <a:t> </a:t>
          </a:r>
          <a:r>
            <a:rPr lang="en-US" sz="2800" i="1" kern="1200" dirty="0">
              <a:solidFill>
                <a:schemeClr val="accent1"/>
              </a:solidFill>
            </a:rPr>
            <a:t>“ </a:t>
          </a:r>
          <a:r>
            <a:rPr lang="en-US" sz="2800" i="1" kern="1200" dirty="0" err="1">
              <a:solidFill>
                <a:schemeClr val="accent1"/>
              </a:solidFill>
            </a:rPr>
            <a:t>Lá</a:t>
          </a:r>
          <a:r>
            <a:rPr lang="en-US" sz="2800" i="1" kern="1200" dirty="0">
              <a:solidFill>
                <a:schemeClr val="accent1"/>
              </a:solidFill>
            </a:rPr>
            <a:t> </a:t>
          </a:r>
          <a:r>
            <a:rPr lang="en-US" sz="2800" i="1" kern="1200" dirty="0" err="1">
              <a:solidFill>
                <a:schemeClr val="accent1"/>
              </a:solidFill>
            </a:rPr>
            <a:t>cờ</a:t>
          </a:r>
          <a:r>
            <a:rPr lang="en-US" sz="2800" i="1" kern="1200" dirty="0">
              <a:solidFill>
                <a:schemeClr val="accent1"/>
              </a:solidFill>
            </a:rPr>
            <a:t> </a:t>
          </a:r>
          <a:r>
            <a:rPr lang="en-US" sz="2800" i="1" kern="1200" dirty="0" err="1">
              <a:solidFill>
                <a:schemeClr val="accent1"/>
              </a:solidFill>
            </a:rPr>
            <a:t>thêu</a:t>
          </a:r>
          <a:r>
            <a:rPr lang="en-US" sz="2800" i="1" kern="1200" dirty="0">
              <a:solidFill>
                <a:schemeClr val="accent1"/>
              </a:solidFill>
            </a:rPr>
            <a:t> </a:t>
          </a:r>
          <a:r>
            <a:rPr lang="en-US" sz="2800" i="1" kern="1200" dirty="0" err="1">
              <a:solidFill>
                <a:schemeClr val="accent1"/>
              </a:solidFill>
            </a:rPr>
            <a:t>sáu</a:t>
          </a:r>
          <a:r>
            <a:rPr lang="en-US" sz="2800" i="1" kern="1200" dirty="0">
              <a:solidFill>
                <a:schemeClr val="accent1"/>
              </a:solidFill>
            </a:rPr>
            <a:t> </a:t>
          </a:r>
          <a:r>
            <a:rPr lang="en-US" sz="2800" i="1" kern="1200" dirty="0" err="1">
              <a:solidFill>
                <a:schemeClr val="accent1"/>
              </a:solidFill>
            </a:rPr>
            <a:t>chữ</a:t>
          </a:r>
          <a:r>
            <a:rPr lang="en-US" sz="2800" i="1" kern="1200" dirty="0">
              <a:solidFill>
                <a:schemeClr val="accent1"/>
              </a:solidFill>
            </a:rPr>
            <a:t> </a:t>
          </a:r>
          <a:r>
            <a:rPr lang="en-US" sz="2800" i="1" kern="1200" dirty="0" err="1">
              <a:solidFill>
                <a:schemeClr val="accent1"/>
              </a:solidFill>
            </a:rPr>
            <a:t>vàng</a:t>
          </a:r>
          <a:r>
            <a:rPr lang="en-US" sz="2800" i="1" kern="1200" dirty="0">
              <a:solidFill>
                <a:schemeClr val="accent1"/>
              </a:solidFill>
            </a:rPr>
            <a:t>”</a:t>
          </a:r>
          <a:endParaRPr lang="en-US" sz="2800" kern="1200" dirty="0">
            <a:solidFill>
              <a:schemeClr val="accent1"/>
            </a:solidFill>
          </a:endParaRPr>
        </a:p>
      </dsp:txBody>
      <dsp:txXfrm rot="-5400000">
        <a:off x="1352020" y="3545409"/>
        <a:ext cx="8259013" cy="11328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A994A8-25D5-4785-B38E-A712A56205FB}" type="datetimeFigureOut">
              <a:rPr lang="en-US" smtClean="0"/>
              <a:t>3/5/2024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B6B52A-698F-4B44-97BF-629FE55F0A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1177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812CE7-DF47-8F0C-EA6D-4022D15436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96D9253-2B76-FDAA-A96A-C77DF3071A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2664B3-44CD-E68C-0F54-4C4422E242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2581D-8477-44EB-9A38-A14C1CB74349}" type="datetimeFigureOut">
              <a:rPr lang="en-US" smtClean="0"/>
              <a:t>3/5/2024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6AEFBA-2CCC-0C0E-7437-9E442C8A13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1E61DA-48DD-F838-DEE9-559152050C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A4405-431E-4EA5-BB51-46EC756D1B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3035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D58C20-F7DF-68AF-A786-A907D5BFDB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871E077-F757-E796-B84C-89B9F8D7F7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5638A4-1439-1AFC-4544-994424C86D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2581D-8477-44EB-9A38-A14C1CB74349}" type="datetimeFigureOut">
              <a:rPr lang="en-US" smtClean="0"/>
              <a:t>3/5/2024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4A7945-E356-29C7-168D-8237CFB62A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C7AC39-106C-2E8B-EF57-F431A643D2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A4405-431E-4EA5-BB51-46EC756D1B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07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16B78B6-16E8-A102-F362-5066B982EB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D99298C-95F3-37F8-8A46-3B5274A415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D85F80-D410-3952-95FD-2B3262B295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2581D-8477-44EB-9A38-A14C1CB74349}" type="datetimeFigureOut">
              <a:rPr lang="en-US" smtClean="0"/>
              <a:t>3/5/2024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BC0503-02D4-FE44-0520-7348318F48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632202-C974-8AD1-A3B0-E15A13B87E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A4405-431E-4EA5-BB51-46EC756D1B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5092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518335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6DE69B-8562-B502-D115-B1D5919ED5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BC2856-5842-1452-F215-A7EC58E19E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783426-29A9-A0AB-7912-07F7FBF04D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2581D-8477-44EB-9A38-A14C1CB74349}" type="datetimeFigureOut">
              <a:rPr lang="en-US" smtClean="0"/>
              <a:t>3/5/2024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CE757D-FC9A-D677-9124-7013CF4BA4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E70DD2-C617-A2F7-61C0-4D9EB8EFE6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A4405-431E-4EA5-BB51-46EC756D1B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4680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A1A396-CB9A-7FFA-96C4-1C01CC11B2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753472-CCE6-455A-634D-84DFA18201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5E170D-7F8B-8BB2-99BD-AEFC2BC8D4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2581D-8477-44EB-9A38-A14C1CB74349}" type="datetimeFigureOut">
              <a:rPr lang="en-US" smtClean="0"/>
              <a:t>3/5/2024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2CF872-3DE2-47C9-2B0F-C207CDEB8B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8A71ED-0896-6357-0521-8F3160EF47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A4405-431E-4EA5-BB51-46EC756D1B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80731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91866A-6861-D8C0-211E-E33F625069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FDBE32-38E1-AC15-9360-BA8DABDD382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956BA2D-2E5E-25D6-FEC8-D10A3D3BFF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73F5CF0-5551-6C0A-B7A0-3BFEB4CDB7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2581D-8477-44EB-9A38-A14C1CB74349}" type="datetimeFigureOut">
              <a:rPr lang="en-US" smtClean="0"/>
              <a:t>3/5/2024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6FD2575-EED1-9A65-1EE4-E56B7C1A2A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FD675D-549C-9249-1320-D87FF4B2CE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A4405-431E-4EA5-BB51-46EC756D1B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1688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E7311A-28EE-7BC7-2962-A8529A3D88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A8B7AA-ABFA-F83D-A5AB-8E327B4190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9B6B24-8076-E3E9-D437-27112A85DD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BF2FF58-DD5F-7464-7BD2-4E949158B30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C226DB8-425F-03C0-EEF5-0B54612FE7A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D54E95A-514D-52AF-152C-AF76AD1569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2581D-8477-44EB-9A38-A14C1CB74349}" type="datetimeFigureOut">
              <a:rPr lang="en-US" smtClean="0"/>
              <a:t>3/5/2024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DCE17F7-6A74-A3B6-92F0-16F6161B56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D35BAB0-451E-7FA3-B652-6D650C00E5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A4405-431E-4EA5-BB51-46EC756D1B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5086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8CE114-83AB-2141-80A5-EC1E85192D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0443AB2-3E56-8EF2-8245-DDB27BDBDB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2581D-8477-44EB-9A38-A14C1CB74349}" type="datetimeFigureOut">
              <a:rPr lang="en-US" smtClean="0"/>
              <a:t>3/5/2024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2C4CA83-05D4-F260-E08E-FD1757E0C2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6360FF8-FBF3-9FBE-C948-EAB0752446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A4405-431E-4EA5-BB51-46EC756D1B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9713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855CF2B-A14D-837B-0229-4049174D82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2581D-8477-44EB-9A38-A14C1CB74349}" type="datetimeFigureOut">
              <a:rPr lang="en-US" smtClean="0"/>
              <a:t>3/5/2024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E81AFDF-C629-AD0F-195F-23913659F0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DCAB42-ED84-435C-5102-B596767B79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A4405-431E-4EA5-BB51-46EC756D1B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7845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2ADC1F-46F4-00D1-4CD4-220EA6C675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07C476-A9A6-FBB9-811A-B6F85E773B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A2FB7F-4E7B-E74E-1258-11A50DEF89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CFB070C-A03B-75B6-C78F-121C402116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2581D-8477-44EB-9A38-A14C1CB74349}" type="datetimeFigureOut">
              <a:rPr lang="en-US" smtClean="0"/>
              <a:t>3/5/2024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EDC111-AB61-C7CF-4CBB-54E3C64912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E7DFF2B-DC9F-00B5-8541-575613B90B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A4405-431E-4EA5-BB51-46EC756D1B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0752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9B21EF-F9E1-F410-E0EF-46753B024C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91C92DF-7281-9748-A22E-2194791B967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5985EE-2652-E3DD-3E8E-E4F9145698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7131371-1F2D-CE29-1016-2BCB800D0C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2581D-8477-44EB-9A38-A14C1CB74349}" type="datetimeFigureOut">
              <a:rPr lang="en-US" smtClean="0"/>
              <a:t>3/5/2024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B8979D-CDCD-4008-9940-FBF53E9DF9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6EDE80-AC5E-D6A4-9DB3-17880A8B98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A4405-431E-4EA5-BB51-46EC756D1B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1024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F5D44FB-34C4-2A9E-F01E-BF969DD376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21B6A1-05B0-9CB3-7509-17A01588B8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0D5CDE-2E8D-776D-25AC-B961C02693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72581D-8477-44EB-9A38-A14C1CB74349}" type="datetimeFigureOut">
              <a:rPr lang="en-US" smtClean="0"/>
              <a:t>3/5/2024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17AE2C-B84A-94B7-7D99-7CD9D4A5B5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DEC468-EE9A-E693-4299-065C470A18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5A4405-431E-4EA5-BB51-46EC756D1B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502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emf"/><Relationship Id="rId4" Type="http://schemas.openxmlformats.org/officeDocument/2006/relationships/image" Target="../media/image3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emf"/><Relationship Id="rId4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5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5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18" Type="http://schemas.openxmlformats.org/officeDocument/2006/relationships/image" Target="../media/image26.jpe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17" Type="http://schemas.openxmlformats.org/officeDocument/2006/relationships/image" Target="../media/image25.png"/><Relationship Id="rId2" Type="http://schemas.openxmlformats.org/officeDocument/2006/relationships/image" Target="../media/image10.png"/><Relationship Id="rId16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5" Type="http://schemas.openxmlformats.org/officeDocument/2006/relationships/image" Target="../media/image2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Relationship Id="rId1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croll: Horizontal 4">
            <a:extLst>
              <a:ext uri="{FF2B5EF4-FFF2-40B4-BE49-F238E27FC236}">
                <a16:creationId xmlns:a16="http://schemas.microsoft.com/office/drawing/2014/main" id="{7586B7B9-F4BC-BEBB-0D3A-28622DFD38F5}"/>
              </a:ext>
            </a:extLst>
          </p:cNvPr>
          <p:cNvSpPr/>
          <p:nvPr/>
        </p:nvSpPr>
        <p:spPr>
          <a:xfrm>
            <a:off x="336176" y="1640541"/>
            <a:ext cx="8229600" cy="3213847"/>
          </a:xfrm>
          <a:prstGeom prst="horizontalScroll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i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600" b="1" i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125,126 : LÁ </a:t>
            </a:r>
            <a:r>
              <a:rPr lang="en-US" sz="36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CỜ THÊU SÁU CHỮ VÀNG</a:t>
            </a:r>
          </a:p>
          <a:p>
            <a:pPr algn="ctr"/>
            <a:r>
              <a:rPr 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 PHẨM KHÔNG BAO GIỜ CŨ</a:t>
            </a:r>
          </a:p>
          <a:p>
            <a:pPr algn="ctr"/>
            <a:r>
              <a:rPr 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DÀNH CHO THIẾU NHI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E9FE92C-DC5B-2AF2-2EE2-10A21B86B8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5776" y="147918"/>
            <a:ext cx="3626224" cy="6508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46588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88929D1-28E6-EC47-30AE-5131EA89AA33}"/>
              </a:ext>
            </a:extLst>
          </p:cNvPr>
          <p:cNvSpPr txBox="1"/>
          <p:nvPr/>
        </p:nvSpPr>
        <p:spPr>
          <a:xfrm>
            <a:off x="1432841" y="-33487"/>
            <a:ext cx="49813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trình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bày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thông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tin</a:t>
            </a:r>
            <a:endParaRPr lang="en-US" sz="24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CFA2548-03B3-849B-768C-3DDBB4F6E6F2}"/>
              </a:ext>
            </a:extLst>
          </p:cNvPr>
          <p:cNvSpPr txBox="1"/>
          <p:nvPr/>
        </p:nvSpPr>
        <p:spPr>
          <a:xfrm>
            <a:off x="512194" y="428178"/>
            <a:ext cx="6656295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Trình tự triển khai văn bản:</a:t>
            </a:r>
            <a:endParaRPr lang="en-US" sz="24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pt-BR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pt-BR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Nhan đề: </a:t>
            </a:r>
            <a:r>
              <a:rPr lang="pt-BR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nêu rõ tên tác phẩm cần giới thiệu</a:t>
            </a:r>
            <a:endParaRPr lang="en-US" sz="24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dung:</a:t>
            </a:r>
          </a:p>
          <a:p>
            <a:pPr algn="just"/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cuốn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cờ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thêu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sáu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 (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trích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chi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4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quát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Yếu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tố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phi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ngôn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ngữ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ảnh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bìa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sách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khái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quát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nội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dung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nổi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bật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phẩm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thế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hiên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ngang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Trần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Quốc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Toản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trước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quân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địch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Việc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đưa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ảnh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đoạn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này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giúp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đọc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phần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tưởng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tưởng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dung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chuyện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Callout: Left Arrow 3">
            <a:extLst>
              <a:ext uri="{FF2B5EF4-FFF2-40B4-BE49-F238E27FC236}">
                <a16:creationId xmlns:a16="http://schemas.microsoft.com/office/drawing/2014/main" id="{D2E0F48D-D669-5B0A-B5C1-52EC82F9BD24}"/>
              </a:ext>
            </a:extLst>
          </p:cNvPr>
          <p:cNvSpPr/>
          <p:nvPr/>
        </p:nvSpPr>
        <p:spPr>
          <a:xfrm>
            <a:off x="7651376" y="891309"/>
            <a:ext cx="4028430" cy="5186762"/>
          </a:xfrm>
          <a:prstGeom prst="leftArrowCallout">
            <a:avLst/>
          </a:prstGeom>
          <a:ln>
            <a:solidFill>
              <a:srgbClr val="FF0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Cách trình bày khoa học, sử dụng kết hợp việc trích dẫn các chi tiết trong tác phẩm với phương tiện phi ngôn ngữ </a:t>
            </a:r>
            <a:r>
              <a:rPr lang="de-DE" sz="24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 hình ảnh) giúp cho người đọc dễ theo dõi, làm tăng tính khách quan cho thông tin được giới thiệu.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图片 3">
            <a:extLst>
              <a:ext uri="{FF2B5EF4-FFF2-40B4-BE49-F238E27FC236}">
                <a16:creationId xmlns:a16="http://schemas.microsoft.com/office/drawing/2014/main" id="{2525C571-6C18-F0AA-9D25-90674194DD91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74"/>
          <a:stretch/>
        </p:blipFill>
        <p:spPr>
          <a:xfrm>
            <a:off x="6950907" y="5177639"/>
            <a:ext cx="2110600" cy="1293168"/>
          </a:xfrm>
          <a:prstGeom prst="rect">
            <a:avLst/>
          </a:prstGeom>
        </p:spPr>
      </p:pic>
      <p:pic>
        <p:nvPicPr>
          <p:cNvPr id="6" name="图片 21">
            <a:extLst>
              <a:ext uri="{FF2B5EF4-FFF2-40B4-BE49-F238E27FC236}">
                <a16:creationId xmlns:a16="http://schemas.microsoft.com/office/drawing/2014/main" id="{15666252-C770-AC0E-E4E3-262DD3DECC2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120"/>
          <a:stretch/>
        </p:blipFill>
        <p:spPr>
          <a:xfrm>
            <a:off x="0" y="5467588"/>
            <a:ext cx="12192000" cy="1395954"/>
          </a:xfrm>
          <a:prstGeom prst="rect">
            <a:avLst/>
          </a:prstGeom>
        </p:spPr>
      </p:pic>
      <p:pic>
        <p:nvPicPr>
          <p:cNvPr id="7" name="图片 40">
            <a:extLst>
              <a:ext uri="{FF2B5EF4-FFF2-40B4-BE49-F238E27FC236}">
                <a16:creationId xmlns:a16="http://schemas.microsoft.com/office/drawing/2014/main" id="{7FBFD810-71AC-075E-F237-D7E357C10BA5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30165">
            <a:off x="7285054" y="20377"/>
            <a:ext cx="1659890" cy="1659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397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9220" descr="21">
            <a:extLst>
              <a:ext uri="{FF2B5EF4-FFF2-40B4-BE49-F238E27FC236}">
                <a16:creationId xmlns:a16="http://schemas.microsoft.com/office/drawing/2014/main" id="{C58438D0-881E-6E46-B119-D0D1E3F11F1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D9237DD-6272-4808-81DB-2E0D8F9231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2172" y="473612"/>
            <a:ext cx="4098681" cy="2709929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 TỔNG KẾT</a:t>
            </a:r>
          </a:p>
        </p:txBody>
      </p:sp>
      <p:pic>
        <p:nvPicPr>
          <p:cNvPr id="7" name="图片 40">
            <a:extLst>
              <a:ext uri="{FF2B5EF4-FFF2-40B4-BE49-F238E27FC236}">
                <a16:creationId xmlns:a16="http://schemas.microsoft.com/office/drawing/2014/main" id="{62CE25E0-DD12-1B48-A311-D7EA848FAA62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30165">
            <a:off x="10255640" y="76200"/>
            <a:ext cx="1659890" cy="1659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84023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21">
            <a:extLst>
              <a:ext uri="{FF2B5EF4-FFF2-40B4-BE49-F238E27FC236}">
                <a16:creationId xmlns:a16="http://schemas.microsoft.com/office/drawing/2014/main" id="{E0DE3029-DC86-4C77-8FF4-3DB6C6DBC62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120"/>
          <a:stretch/>
        </p:blipFill>
        <p:spPr>
          <a:xfrm>
            <a:off x="0" y="5467588"/>
            <a:ext cx="12192000" cy="139595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967ABEF-946C-4BB9-9387-BFD34836C86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7807" y="303235"/>
            <a:ext cx="1675130" cy="167513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Cloud 1">
            <a:extLst>
              <a:ext uri="{FF2B5EF4-FFF2-40B4-BE49-F238E27FC236}">
                <a16:creationId xmlns:a16="http://schemas.microsoft.com/office/drawing/2014/main" id="{83BC0B59-3FB1-C67A-77CF-5FC133F1079A}"/>
              </a:ext>
            </a:extLst>
          </p:cNvPr>
          <p:cNvSpPr/>
          <p:nvPr/>
        </p:nvSpPr>
        <p:spPr>
          <a:xfrm>
            <a:off x="5136776" y="53788"/>
            <a:ext cx="5171114" cy="1020727"/>
          </a:xfrm>
          <a:prstGeom prst="cloud">
            <a:avLst/>
          </a:prstGeom>
          <a:solidFill>
            <a:srgbClr val="FFFFFF"/>
          </a:solidFill>
          <a:ln>
            <a:solidFill>
              <a:schemeClr val="accent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endParaRPr lang="en-US" sz="24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Cloud 10">
            <a:extLst>
              <a:ext uri="{FF2B5EF4-FFF2-40B4-BE49-F238E27FC236}">
                <a16:creationId xmlns:a16="http://schemas.microsoft.com/office/drawing/2014/main" id="{1164792F-4FC0-1A26-FDC4-AFEA1B7111FA}"/>
              </a:ext>
            </a:extLst>
          </p:cNvPr>
          <p:cNvSpPr/>
          <p:nvPr/>
        </p:nvSpPr>
        <p:spPr>
          <a:xfrm>
            <a:off x="375051" y="1449398"/>
            <a:ext cx="6171684" cy="3193008"/>
          </a:xfrm>
          <a:prstGeom prst="cloud">
            <a:avLst/>
          </a:prstGeom>
          <a:solidFill>
            <a:schemeClr val="bg2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1. Văn </a:t>
            </a:r>
            <a:r>
              <a:rPr lang="en-US" sz="24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bản</a:t>
            </a:r>
            <a:r>
              <a:rPr lang="en-US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cung</a:t>
            </a:r>
            <a:r>
              <a:rPr lang="en-US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cấp</a:t>
            </a:r>
            <a:r>
              <a:rPr lang="en-US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cho</a:t>
            </a:r>
            <a:r>
              <a:rPr lang="en-US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em</a:t>
            </a:r>
            <a:r>
              <a:rPr lang="en-US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những</a:t>
            </a:r>
            <a:r>
              <a:rPr lang="en-US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thông</a:t>
            </a:r>
            <a:r>
              <a:rPr lang="en-US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tin </a:t>
            </a:r>
            <a:r>
              <a:rPr lang="en-US" sz="24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nào</a:t>
            </a:r>
            <a:r>
              <a:rPr lang="en-US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về</a:t>
            </a:r>
            <a:r>
              <a:rPr lang="en-US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tác</a:t>
            </a:r>
            <a:r>
              <a:rPr lang="en-US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phẩm</a:t>
            </a:r>
            <a:r>
              <a:rPr lang="en-US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“ </a:t>
            </a:r>
            <a:r>
              <a:rPr lang="en-US" sz="24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Lá</a:t>
            </a:r>
            <a:r>
              <a:rPr lang="en-US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cờ</a:t>
            </a:r>
            <a:r>
              <a:rPr lang="en-US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thêu</a:t>
            </a:r>
            <a:r>
              <a:rPr lang="en-US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sáu</a:t>
            </a:r>
            <a:r>
              <a:rPr lang="en-US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chữ</a:t>
            </a:r>
            <a:r>
              <a:rPr lang="en-US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vàng</a:t>
            </a:r>
            <a:r>
              <a:rPr lang="en-US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”? Thông tin </a:t>
            </a:r>
            <a:r>
              <a:rPr lang="en-US" sz="24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đó</a:t>
            </a:r>
            <a:r>
              <a:rPr lang="en-US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ý </a:t>
            </a:r>
            <a:r>
              <a:rPr lang="en-US" sz="24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nghĩa</a:t>
            </a:r>
            <a:r>
              <a:rPr lang="en-US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như</a:t>
            </a:r>
            <a:r>
              <a:rPr lang="en-US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thế</a:t>
            </a:r>
            <a:r>
              <a:rPr lang="en-US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nào</a:t>
            </a:r>
            <a:r>
              <a:rPr lang="en-US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với</a:t>
            </a:r>
            <a:r>
              <a:rPr lang="en-US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em</a:t>
            </a:r>
            <a:r>
              <a:rPr lang="en-US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?</a:t>
            </a:r>
            <a:endParaRPr lang="en-US" sz="2400" b="1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/>
            <a:endParaRPr lang="en-US" dirty="0"/>
          </a:p>
        </p:txBody>
      </p:sp>
      <p:sp>
        <p:nvSpPr>
          <p:cNvPr id="13" name="Cloud 12">
            <a:extLst>
              <a:ext uri="{FF2B5EF4-FFF2-40B4-BE49-F238E27FC236}">
                <a16:creationId xmlns:a16="http://schemas.microsoft.com/office/drawing/2014/main" id="{2F9376BA-53A3-1193-2B4A-61412A07B924}"/>
              </a:ext>
            </a:extLst>
          </p:cNvPr>
          <p:cNvSpPr/>
          <p:nvPr/>
        </p:nvSpPr>
        <p:spPr>
          <a:xfrm>
            <a:off x="5866228" y="2908062"/>
            <a:ext cx="7118252" cy="3084453"/>
          </a:xfrm>
          <a:prstGeom prst="cloud">
            <a:avLst/>
          </a:prstGeom>
          <a:solidFill>
            <a:schemeClr val="bg2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2. </a:t>
            </a:r>
            <a:r>
              <a:rPr lang="en-US" sz="24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Để</a:t>
            </a:r>
            <a:r>
              <a:rPr lang="en-US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cung</a:t>
            </a:r>
            <a:r>
              <a:rPr lang="en-US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cấp</a:t>
            </a:r>
            <a:r>
              <a:rPr lang="en-US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thông</a:t>
            </a:r>
            <a:r>
              <a:rPr lang="en-US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tin </a:t>
            </a:r>
            <a:r>
              <a:rPr lang="en-US" sz="24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về</a:t>
            </a:r>
            <a:r>
              <a:rPr lang="en-US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tp</a:t>
            </a:r>
            <a:endParaRPr lang="en-US" sz="2400" b="1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“ </a:t>
            </a:r>
            <a:r>
              <a:rPr lang="en-US" sz="24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Lá</a:t>
            </a:r>
            <a:r>
              <a:rPr lang="en-US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cờ</a:t>
            </a:r>
            <a:r>
              <a:rPr lang="en-US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thêu</a:t>
            </a:r>
            <a:r>
              <a:rPr lang="en-US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sáu</a:t>
            </a:r>
            <a:r>
              <a:rPr lang="en-US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chữ</a:t>
            </a:r>
            <a:r>
              <a:rPr lang="en-US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vàng</a:t>
            </a:r>
            <a:r>
              <a:rPr lang="en-US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”, </a:t>
            </a:r>
            <a:r>
              <a:rPr lang="en-US" sz="24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người</a:t>
            </a:r>
            <a:r>
              <a:rPr lang="en-US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viết</a:t>
            </a:r>
            <a:r>
              <a:rPr lang="en-US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đã</a:t>
            </a:r>
            <a:r>
              <a:rPr lang="en-US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sử</a:t>
            </a:r>
            <a:r>
              <a:rPr lang="en-US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dụng</a:t>
            </a:r>
            <a:r>
              <a:rPr lang="en-US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cách</a:t>
            </a:r>
            <a:r>
              <a:rPr lang="en-US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triển</a:t>
            </a:r>
            <a:r>
              <a:rPr lang="en-US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khai</a:t>
            </a:r>
            <a:r>
              <a:rPr lang="en-US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như</a:t>
            </a:r>
            <a:r>
              <a:rPr lang="en-US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thế</a:t>
            </a:r>
            <a:r>
              <a:rPr lang="en-US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nào</a:t>
            </a:r>
            <a:r>
              <a:rPr lang="en-US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? </a:t>
            </a:r>
            <a:endParaRPr lang="en-US" sz="2400" b="1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/>
            <a:endParaRPr lang="en-US" dirty="0"/>
          </a:p>
        </p:txBody>
      </p:sp>
      <p:pic>
        <p:nvPicPr>
          <p:cNvPr id="5" name="Picture 4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0B5F866A-B3C8-6261-C26F-F803DA0C4838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4143764" y="4537891"/>
            <a:ext cx="2929389" cy="2299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0123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 animBg="1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3D53F6A1-A039-0145-F3ED-B4E21FA66AC2}"/>
              </a:ext>
            </a:extLst>
          </p:cNvPr>
          <p:cNvSpPr/>
          <p:nvPr/>
        </p:nvSpPr>
        <p:spPr>
          <a:xfrm>
            <a:off x="182881" y="193430"/>
            <a:ext cx="1814732" cy="1723293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MT"/>
                <a:cs typeface="Times New Roman" panose="02020603050405020304" pitchFamily="18" charset="0"/>
              </a:rPr>
              <a:t>1. Nội dung:</a:t>
            </a:r>
            <a:r>
              <a:rPr lang="it-IT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24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en-US" dirty="0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48EC3783-07F5-46E6-D4CB-D0E44A4A98E4}"/>
              </a:ext>
            </a:extLst>
          </p:cNvPr>
          <p:cNvSpPr/>
          <p:nvPr/>
        </p:nvSpPr>
        <p:spPr>
          <a:xfrm>
            <a:off x="1364567" y="1055077"/>
            <a:ext cx="4051495" cy="560949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R="36195" algn="just"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Văn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cấp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đọc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tin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cụ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chi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nội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dung,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nghệ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thuật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ý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nghĩa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phẩm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“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Lá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cờ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thêu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sáu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chữ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”; </a:t>
            </a:r>
          </a:p>
          <a:p>
            <a:pPr marR="36195" algn="just"/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Văn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giúp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đọc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R="36195" algn="just"/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đặc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biệt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lứa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tuổi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thiếu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)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hiểu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thêm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lịch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sử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đất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nước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Việt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Nam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hùng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Qua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khơi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dậy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lòng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yêu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nước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tự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hào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dân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tộc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mỗi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Việt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Nam.</a:t>
            </a:r>
          </a:p>
          <a:p>
            <a:pPr algn="ctr"/>
            <a:endParaRPr lang="en-US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8FFC125D-3A13-607E-71EF-2DFCEA42BCF7}"/>
              </a:ext>
            </a:extLst>
          </p:cNvPr>
          <p:cNvSpPr/>
          <p:nvPr/>
        </p:nvSpPr>
        <p:spPr>
          <a:xfrm>
            <a:off x="6302330" y="193430"/>
            <a:ext cx="1814732" cy="1575582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MT"/>
                <a:cs typeface="Times New Roman" panose="02020603050405020304" pitchFamily="18" charset="0"/>
              </a:rPr>
              <a:t>2. Nghệ thuật:</a:t>
            </a:r>
            <a:r>
              <a:rPr lang="it-IT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MT"/>
                <a:cs typeface="Times New Roman" panose="02020603050405020304" pitchFamily="18" charset="0"/>
              </a:rPr>
              <a:t> </a:t>
            </a:r>
            <a:endParaRPr lang="en-US" sz="24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en-US" dirty="0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1DA8EF1A-DED2-66D5-7DDC-45CE7B386AA1}"/>
              </a:ext>
            </a:extLst>
          </p:cNvPr>
          <p:cNvSpPr/>
          <p:nvPr/>
        </p:nvSpPr>
        <p:spPr>
          <a:xfrm>
            <a:off x="7413674" y="1055076"/>
            <a:ext cx="4276577" cy="5609493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it-IT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MT"/>
                <a:cs typeface="Times New Roman" panose="02020603050405020304" pitchFamily="18" charset="0"/>
              </a:rPr>
              <a:t>- 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trình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bày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trình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tự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hợp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lí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khái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quát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cụ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tin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khách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cuốn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sách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ý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kiến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chủ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Sử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kết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hợp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trích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dẫn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chi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tiêu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biểu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phẩm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ảnh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minh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họa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góp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phần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 tăng tính khách quan cho thông tin được giới thiệu.</a:t>
            </a:r>
            <a:endParaRPr lang="en-US" sz="24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3F34213-2B77-42D6-D780-5C90884680B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5064369" y="5269832"/>
            <a:ext cx="2630659" cy="1588168"/>
          </a:xfrm>
          <a:prstGeom prst="rect">
            <a:avLst/>
          </a:prstGeom>
        </p:spPr>
      </p:pic>
      <p:pic>
        <p:nvPicPr>
          <p:cNvPr id="7" name="图片 33">
            <a:extLst>
              <a:ext uri="{FF2B5EF4-FFF2-40B4-BE49-F238E27FC236}">
                <a16:creationId xmlns:a16="http://schemas.microsoft.com/office/drawing/2014/main" id="{F8F04DAD-1811-D2D5-D265-70DF31DA4146}"/>
              </a:ext>
            </a:extLst>
          </p:cNvPr>
          <p:cNvPicPr/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088989"/>
            <a:ext cx="12192000" cy="1769011"/>
          </a:xfrm>
          <a:prstGeom prst="rect">
            <a:avLst/>
          </a:prstGeom>
        </p:spPr>
      </p:pic>
      <p:pic>
        <p:nvPicPr>
          <p:cNvPr id="8" name="图片 40">
            <a:extLst>
              <a:ext uri="{FF2B5EF4-FFF2-40B4-BE49-F238E27FC236}">
                <a16:creationId xmlns:a16="http://schemas.microsoft.com/office/drawing/2014/main" id="{8D3B7AC7-CA61-3403-BBC6-D49147C678C8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7428" y="-41185"/>
            <a:ext cx="1214572" cy="1330877"/>
          </a:xfrm>
          <a:prstGeom prst="rect">
            <a:avLst/>
          </a:prstGeom>
        </p:spPr>
      </p:pic>
      <p:pic>
        <p:nvPicPr>
          <p:cNvPr id="9" name="图片 4">
            <a:extLst>
              <a:ext uri="{FF2B5EF4-FFF2-40B4-BE49-F238E27FC236}">
                <a16:creationId xmlns:a16="http://schemas.microsoft.com/office/drawing/2014/main" id="{B3DC1AB2-1019-8DD8-AEB7-B4B6C16D0C65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1350" y="-41185"/>
            <a:ext cx="2306037" cy="128508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16179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57F05AC-E644-4F71-BB4C-B9932CE7C09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8390" y="1517271"/>
            <a:ext cx="5435219" cy="3560334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图片 21">
            <a:extLst>
              <a:ext uri="{FF2B5EF4-FFF2-40B4-BE49-F238E27FC236}">
                <a16:creationId xmlns:a16="http://schemas.microsoft.com/office/drawing/2014/main" id="{E0DE3029-DC86-4C77-8FF4-3DB6C6DBC62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120"/>
          <a:stretch/>
        </p:blipFill>
        <p:spPr>
          <a:xfrm>
            <a:off x="0" y="5467588"/>
            <a:ext cx="12192000" cy="139595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A9A8F70-52EA-4B64-8A27-2A3ECDE1AA43}"/>
              </a:ext>
            </a:extLst>
          </p:cNvPr>
          <p:cNvSpPr txBox="1"/>
          <p:nvPr/>
        </p:nvSpPr>
        <p:spPr>
          <a:xfrm>
            <a:off x="3616513" y="2389497"/>
            <a:ext cx="4935158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36195" algn="ctr"/>
            <a:r>
              <a:rPr lang="it-IT" sz="2800" b="1" dirty="0">
                <a:effectLst/>
                <a:latin typeface="Times New Roman" panose="02020603050405020304" pitchFamily="18" charset="0"/>
                <a:ea typeface="ArialMT"/>
              </a:rPr>
              <a:t>Thảo luận nhóm 4 </a:t>
            </a:r>
          </a:p>
          <a:p>
            <a:pPr marL="0" marR="36195" algn="ctr"/>
            <a:r>
              <a:rPr lang="it-IT" sz="2800" b="1" dirty="0">
                <a:effectLst/>
                <a:latin typeface="Times New Roman" panose="02020603050405020304" pitchFamily="18" charset="0"/>
                <a:ea typeface="ArialMT"/>
              </a:rPr>
              <a:t>theo kĩ thuật khăn trải bàn, </a:t>
            </a:r>
          </a:p>
          <a:p>
            <a:pPr marL="0" marR="36195" algn="ctr"/>
            <a:r>
              <a:rPr lang="it-IT" sz="2800" b="1" dirty="0">
                <a:effectLst/>
                <a:latin typeface="Times New Roman" panose="02020603050405020304" pitchFamily="18" charset="0"/>
                <a:ea typeface="ArialMT"/>
              </a:rPr>
              <a:t>rút ra cách đọc văn bản thông tin giới thiệu một cuốn sách</a:t>
            </a:r>
            <a:endParaRPr lang="en-US" sz="2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2282ADB-6E64-484C-B515-2697DBB3DF0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7249" y="3681650"/>
            <a:ext cx="3571875" cy="3571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E19AFAE-B3DB-4748-9C06-ACF2956F8416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flipH="1">
            <a:off x="-263825" y="1592826"/>
            <a:ext cx="4334379" cy="4501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20853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21">
            <a:extLst>
              <a:ext uri="{FF2B5EF4-FFF2-40B4-BE49-F238E27FC236}">
                <a16:creationId xmlns:a16="http://schemas.microsoft.com/office/drawing/2014/main" id="{E0DE3029-DC86-4C77-8FF4-3DB6C6DBC62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120"/>
          <a:stretch/>
        </p:blipFill>
        <p:spPr>
          <a:xfrm>
            <a:off x="0" y="5467588"/>
            <a:ext cx="12192000" cy="139595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2282ADB-6E64-484C-B515-2697DBB3DF0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7249" y="3681650"/>
            <a:ext cx="3571875" cy="3571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E19AFAE-B3DB-4748-9C06-ACF2956F8416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-263826" y="1592826"/>
            <a:ext cx="3978577" cy="4501547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AEB24D3A-7CA4-FA74-E1AC-851691000720}"/>
              </a:ext>
            </a:extLst>
          </p:cNvPr>
          <p:cNvSpPr txBox="1"/>
          <p:nvPr/>
        </p:nvSpPr>
        <p:spPr>
          <a:xfrm>
            <a:off x="2825261" y="204881"/>
            <a:ext cx="9021598" cy="49090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36195" algn="just">
              <a:spcBef>
                <a:spcPts val="600"/>
              </a:spcBef>
              <a:spcAft>
                <a:spcPts val="600"/>
              </a:spcAft>
            </a:pPr>
            <a:r>
              <a:rPr lang="it-IT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MT"/>
              </a:rPr>
              <a:t>3.  Cách đọc văn bản thông tin (giới thiệu một cuốn sách)</a:t>
            </a:r>
            <a:r>
              <a:rPr lang="it-IT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 </a:t>
            </a:r>
            <a:endParaRPr lang="en-US" sz="28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Ý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pô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cục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khai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Vai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phi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ngôn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Rút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741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9220" descr="21">
            <a:extLst>
              <a:ext uri="{FF2B5EF4-FFF2-40B4-BE49-F238E27FC236}">
                <a16:creationId xmlns:a16="http://schemas.microsoft.com/office/drawing/2014/main" id="{C58438D0-881E-6E46-B119-D0D1E3F11F1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45512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D9237DD-6272-4808-81DB-2E0D8F9231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8781" y="1120726"/>
            <a:ext cx="4098681" cy="2709929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</a:p>
        </p:txBody>
      </p:sp>
      <p:pic>
        <p:nvPicPr>
          <p:cNvPr id="7" name="图片 40">
            <a:extLst>
              <a:ext uri="{FF2B5EF4-FFF2-40B4-BE49-F238E27FC236}">
                <a16:creationId xmlns:a16="http://schemas.microsoft.com/office/drawing/2014/main" id="{62CE25E0-DD12-1B48-A311-D7EA848FAA62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30165">
            <a:off x="10255640" y="76200"/>
            <a:ext cx="1659890" cy="1659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8789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931B85C-236D-49C2-893D-939592F8B2EC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7284" y="3413051"/>
            <a:ext cx="2798114" cy="3663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Trẻ Em, Học Tập, Học Bài, Giáo Dục, Mầm Non, Tải hình PNG 111 -  Free.Vector6.com">
            <a:extLst>
              <a:ext uri="{FF2B5EF4-FFF2-40B4-BE49-F238E27FC236}">
                <a16:creationId xmlns:a16="http://schemas.microsoft.com/office/drawing/2014/main" id="{18EEA758-AF7F-1144-A354-999DB97B5DB0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609" y="4391247"/>
            <a:ext cx="2654953" cy="2901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图片 32" descr="未 标题-1">
            <a:extLst>
              <a:ext uri="{FF2B5EF4-FFF2-40B4-BE49-F238E27FC236}">
                <a16:creationId xmlns:a16="http://schemas.microsoft.com/office/drawing/2014/main" id="{47B1A701-18DE-9E48-8F00-8A50D526BD30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-60609" y="209550"/>
            <a:ext cx="1397635" cy="1358900"/>
          </a:xfrm>
          <a:prstGeom prst="rect">
            <a:avLst/>
          </a:prstGeom>
        </p:spPr>
      </p:pic>
      <p:pic>
        <p:nvPicPr>
          <p:cNvPr id="11" name="图片 14">
            <a:extLst>
              <a:ext uri="{FF2B5EF4-FFF2-40B4-BE49-F238E27FC236}">
                <a16:creationId xmlns:a16="http://schemas.microsoft.com/office/drawing/2014/main" id="{AE011EF3-E047-4221-8E67-B0836B3503EB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1020537" y="1106896"/>
            <a:ext cx="1047750" cy="1483360"/>
          </a:xfrm>
          <a:prstGeom prst="rect">
            <a:avLst/>
          </a:prstGeom>
        </p:spPr>
      </p:pic>
      <p:pic>
        <p:nvPicPr>
          <p:cNvPr id="12" name="图片 3" descr="1">
            <a:extLst>
              <a:ext uri="{FF2B5EF4-FFF2-40B4-BE49-F238E27FC236}">
                <a16:creationId xmlns:a16="http://schemas.microsoft.com/office/drawing/2014/main" id="{0B5F92C7-69C3-B041-B736-C7282E680AB7}"/>
              </a:ext>
            </a:extLst>
          </p:cNvPr>
          <p:cNvPicPr/>
          <p:nvPr/>
        </p:nvPicPr>
        <p:blipFill>
          <a:blip r:embed="rId6"/>
          <a:stretch>
            <a:fillRect/>
          </a:stretch>
        </p:blipFill>
        <p:spPr>
          <a:xfrm>
            <a:off x="2418172" y="126236"/>
            <a:ext cx="7985052" cy="5805375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2F5A88-4E53-46CB-8F29-C2EE5F1FA1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97703" y="1568450"/>
            <a:ext cx="6225989" cy="2520136"/>
          </a:xfrm>
        </p:spPr>
        <p:txBody>
          <a:bodyPr>
            <a:noAutofit/>
          </a:bodyPr>
          <a:lstStyle/>
          <a:p>
            <a:pPr marL="0" indent="0" algn="just">
              <a:spcBef>
                <a:spcPts val="600"/>
              </a:spcBef>
              <a:spcAft>
                <a:spcPts val="600"/>
              </a:spcAft>
              <a:buNone/>
            </a:pPr>
            <a:r>
              <a:rPr lang="pt-BR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1. H</a:t>
            </a:r>
            <a:r>
              <a:rPr lang="pt-BR" sz="2800" b="1" i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oàn thiện mục (3) vào phiếu học tập số 1 (đã phát ở phần khởi động).</a:t>
            </a:r>
          </a:p>
          <a:p>
            <a:pPr marL="0" indent="0" algn="just">
              <a:spcBef>
                <a:spcPts val="600"/>
              </a:spcBef>
              <a:spcAft>
                <a:spcPts val="600"/>
              </a:spcAft>
              <a:buNone/>
            </a:pPr>
            <a:r>
              <a:rPr lang="pt-BR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2. C</a:t>
            </a:r>
            <a:r>
              <a:rPr lang="pt-BR" sz="2800" b="1" i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hia sẻ ý kiến cá nhân về câu hỏi 6 </a:t>
            </a:r>
          </a:p>
          <a:p>
            <a:pPr marL="0" indent="0" algn="just">
              <a:spcBef>
                <a:spcPts val="600"/>
              </a:spcBef>
              <a:spcAft>
                <a:spcPts val="600"/>
              </a:spcAft>
              <a:buNone/>
            </a:pPr>
            <a:r>
              <a:rPr lang="pt-BR" sz="2800" b="1" i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( SGK/108)</a:t>
            </a:r>
            <a:endParaRPr lang="en-US" sz="2800" b="1" i="1" dirty="0">
              <a:solidFill>
                <a:schemeClr val="accent1">
                  <a:lumMod val="75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35267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9220" descr="21">
            <a:extLst>
              <a:ext uri="{FF2B5EF4-FFF2-40B4-BE49-F238E27FC236}">
                <a16:creationId xmlns:a16="http://schemas.microsoft.com/office/drawing/2014/main" id="{C58438D0-881E-6E46-B119-D0D1E3F11F1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45512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D9237DD-6272-4808-81DB-2E0D8F9231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8781" y="1120726"/>
            <a:ext cx="4098681" cy="2709929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 DỤNG</a:t>
            </a:r>
          </a:p>
        </p:txBody>
      </p:sp>
      <p:pic>
        <p:nvPicPr>
          <p:cNvPr id="7" name="图片 40">
            <a:extLst>
              <a:ext uri="{FF2B5EF4-FFF2-40B4-BE49-F238E27FC236}">
                <a16:creationId xmlns:a16="http://schemas.microsoft.com/office/drawing/2014/main" id="{62CE25E0-DD12-1B48-A311-D7EA848FAA62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30165">
            <a:off x="10255640" y="76200"/>
            <a:ext cx="1659890" cy="1659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03365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931B85C-236D-49C2-893D-939592F8B2EC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7284" y="3413051"/>
            <a:ext cx="2798114" cy="3663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Trẻ Em, Học Tập, Học Bài, Giáo Dục, Mầm Non, Tải hình PNG 111 -  Free.Vector6.com">
            <a:extLst>
              <a:ext uri="{FF2B5EF4-FFF2-40B4-BE49-F238E27FC236}">
                <a16:creationId xmlns:a16="http://schemas.microsoft.com/office/drawing/2014/main" id="{18EEA758-AF7F-1144-A354-999DB97B5DB0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609" y="4391247"/>
            <a:ext cx="2654953" cy="2901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图片 32" descr="未 标题-1">
            <a:extLst>
              <a:ext uri="{FF2B5EF4-FFF2-40B4-BE49-F238E27FC236}">
                <a16:creationId xmlns:a16="http://schemas.microsoft.com/office/drawing/2014/main" id="{47B1A701-18DE-9E48-8F00-8A50D526BD30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-60609" y="209550"/>
            <a:ext cx="1397635" cy="1358900"/>
          </a:xfrm>
          <a:prstGeom prst="rect">
            <a:avLst/>
          </a:prstGeom>
        </p:spPr>
      </p:pic>
      <p:pic>
        <p:nvPicPr>
          <p:cNvPr id="11" name="图片 14">
            <a:extLst>
              <a:ext uri="{FF2B5EF4-FFF2-40B4-BE49-F238E27FC236}">
                <a16:creationId xmlns:a16="http://schemas.microsoft.com/office/drawing/2014/main" id="{AE011EF3-E047-4221-8E67-B0836B3503EB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1020537" y="1106896"/>
            <a:ext cx="1047750" cy="1483360"/>
          </a:xfrm>
          <a:prstGeom prst="rect">
            <a:avLst/>
          </a:prstGeom>
        </p:spPr>
      </p:pic>
      <p:pic>
        <p:nvPicPr>
          <p:cNvPr id="12" name="图片 3" descr="1">
            <a:extLst>
              <a:ext uri="{FF2B5EF4-FFF2-40B4-BE49-F238E27FC236}">
                <a16:creationId xmlns:a16="http://schemas.microsoft.com/office/drawing/2014/main" id="{0B5F92C7-69C3-B041-B736-C7282E680AB7}"/>
              </a:ext>
            </a:extLst>
          </p:cNvPr>
          <p:cNvPicPr/>
          <p:nvPr/>
        </p:nvPicPr>
        <p:blipFill>
          <a:blip r:embed="rId6"/>
          <a:stretch>
            <a:fillRect/>
          </a:stretch>
        </p:blipFill>
        <p:spPr>
          <a:xfrm>
            <a:off x="2418172" y="126236"/>
            <a:ext cx="7985052" cy="5805375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2F5A88-4E53-46CB-8F29-C2EE5F1FA1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65673" y="2224854"/>
            <a:ext cx="6290050" cy="1188197"/>
          </a:xfrm>
        </p:spPr>
        <p:txBody>
          <a:bodyPr>
            <a:noAutofit/>
          </a:bodyPr>
          <a:lstStyle/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pt-BR" b="1" i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Viết một bài văn giới thiệu một cuốn sách mà em đã đọc.</a:t>
            </a:r>
            <a:endParaRPr lang="en-US" b="1" i="1" dirty="0">
              <a:solidFill>
                <a:schemeClr val="accent1">
                  <a:lumMod val="75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32025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9220" descr="21">
            <a:extLst>
              <a:ext uri="{FF2B5EF4-FFF2-40B4-BE49-F238E27FC236}">
                <a16:creationId xmlns:a16="http://schemas.microsoft.com/office/drawing/2014/main" id="{C58438D0-881E-6E46-B119-D0D1E3F11F1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D9237DD-6272-4808-81DB-2E0D8F9231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6749" y="1219200"/>
            <a:ext cx="3771901" cy="2709929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TÌM HIỂU CHUNG</a:t>
            </a:r>
          </a:p>
        </p:txBody>
      </p:sp>
      <p:pic>
        <p:nvPicPr>
          <p:cNvPr id="7" name="图片 40">
            <a:extLst>
              <a:ext uri="{FF2B5EF4-FFF2-40B4-BE49-F238E27FC236}">
                <a16:creationId xmlns:a16="http://schemas.microsoft.com/office/drawing/2014/main" id="{62CE25E0-DD12-1B48-A311-D7EA848FAA62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30165">
            <a:off x="10255640" y="76200"/>
            <a:ext cx="1659890" cy="1659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46633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FFE43195-0894-3F10-2932-D72BE15A6F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4785813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846985">
                  <a:extLst>
                    <a:ext uri="{9D8B030D-6E8A-4147-A177-3AD203B41FA5}">
                      <a16:colId xmlns:a16="http://schemas.microsoft.com/office/drawing/2014/main" val="2398480274"/>
                    </a:ext>
                  </a:extLst>
                </a:gridCol>
                <a:gridCol w="4657122">
                  <a:extLst>
                    <a:ext uri="{9D8B030D-6E8A-4147-A177-3AD203B41FA5}">
                      <a16:colId xmlns:a16="http://schemas.microsoft.com/office/drawing/2014/main" val="4087351967"/>
                    </a:ext>
                  </a:extLst>
                </a:gridCol>
                <a:gridCol w="4687893">
                  <a:extLst>
                    <a:ext uri="{9D8B030D-6E8A-4147-A177-3AD203B41FA5}">
                      <a16:colId xmlns:a16="http://schemas.microsoft.com/office/drawing/2014/main" val="204577350"/>
                    </a:ext>
                  </a:extLst>
                </a:gridCol>
              </a:tblGrid>
              <a:tr h="560973">
                <a:tc gridSpan="3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</a:t>
                      </a:r>
                      <a:r>
                        <a:rPr lang="en-US" sz="28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Kiến</a:t>
                      </a:r>
                      <a:r>
                        <a:rPr lang="en-US" sz="28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thức</a:t>
                      </a:r>
                      <a:r>
                        <a:rPr lang="en-US" sz="28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Ngữ</a:t>
                      </a:r>
                      <a:r>
                        <a:rPr lang="en-US" sz="28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văn</a:t>
                      </a:r>
                      <a:endParaRPr lang="en-US" sz="28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1703996"/>
                  </a:ext>
                </a:extLst>
              </a:tr>
              <a:tr h="517822">
                <a:tc gridSpan="3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VĂN BẢN THÔNG TIN GIỚI THIỆU CUỐN SÁCH HOẶC MỘT BỘ PHIM</a:t>
                      </a:r>
                      <a:endParaRPr lang="en-US" sz="2800" b="1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419133"/>
                  </a:ext>
                </a:extLst>
              </a:tr>
              <a:tr h="1051684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 b="1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Mục</a:t>
                      </a:r>
                      <a:r>
                        <a:rPr lang="en-US" sz="2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đích</a:t>
                      </a:r>
                      <a:endParaRPr lang="en-US" sz="28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 b="1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Cách</a:t>
                      </a:r>
                      <a:r>
                        <a:rPr lang="en-US" sz="2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thức</a:t>
                      </a:r>
                      <a:r>
                        <a:rPr lang="en-US" sz="2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trình</a:t>
                      </a:r>
                      <a:r>
                        <a:rPr lang="en-US" sz="2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bày</a:t>
                      </a:r>
                      <a:endParaRPr lang="en-US" sz="28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Vai </a:t>
                      </a:r>
                      <a:r>
                        <a:rPr lang="en-US" sz="2800" b="1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trò</a:t>
                      </a:r>
                      <a:r>
                        <a:rPr lang="en-US" sz="2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phương</a:t>
                      </a:r>
                      <a:r>
                        <a:rPr lang="en-US" sz="2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tiện</a:t>
                      </a:r>
                      <a:r>
                        <a:rPr lang="en-US" sz="2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phi </a:t>
                      </a:r>
                      <a:r>
                        <a:rPr lang="en-US" sz="2800" b="1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ngôn</a:t>
                      </a:r>
                      <a:r>
                        <a:rPr lang="en-US" sz="2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ngữ</a:t>
                      </a:r>
                      <a:endParaRPr lang="en-US" sz="28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3036508"/>
                  </a:ext>
                </a:extLst>
              </a:tr>
              <a:tr h="4727521"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Trình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bày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cho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đọc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biết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u="sng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800" u="sng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u="sng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thông</a:t>
                      </a:r>
                      <a:r>
                        <a:rPr lang="en-US" sz="2800" u="sng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tin </a:t>
                      </a:r>
                      <a:r>
                        <a:rPr lang="en-US" sz="2800" u="sng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cơ</a:t>
                      </a:r>
                      <a:r>
                        <a:rPr lang="en-US" sz="2800" u="sng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u="sng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bản</a:t>
                      </a:r>
                      <a:r>
                        <a:rPr lang="en-US" sz="2800" u="sng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u="sng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nổi</a:t>
                      </a:r>
                      <a:r>
                        <a:rPr lang="en-US" sz="2800" u="sng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u="sng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bật</a:t>
                      </a:r>
                      <a:r>
                        <a:rPr lang="en-US" sz="2800" u="sng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u="sng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800" u="sng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u="sng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en-US" sz="2800" u="sng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dung, </a:t>
                      </a:r>
                      <a:r>
                        <a:rPr lang="en-US" sz="2800" u="sng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2800" u="sng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u="sng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thức</a:t>
                      </a:r>
                      <a:r>
                        <a:rPr lang="en-US" sz="2800" u="sng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u="sng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giá</a:t>
                      </a:r>
                      <a:r>
                        <a:rPr lang="en-US" sz="2800" u="sng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u="sng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trị</a:t>
                      </a:r>
                      <a:r>
                        <a:rPr lang="en-US" sz="2800" u="sng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cuốn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sách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hoặc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bộ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phim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thông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tin </a:t>
                      </a:r>
                      <a:r>
                        <a:rPr lang="en-US" sz="2800" u="sng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khái</a:t>
                      </a:r>
                      <a:r>
                        <a:rPr lang="en-US" sz="2800" u="sng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u="sng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quát</a:t>
                      </a:r>
                      <a:r>
                        <a:rPr lang="en-US" sz="2800" u="sng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giả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phẩm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đến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thông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tin </a:t>
                      </a:r>
                      <a:r>
                        <a:rPr lang="en-US" sz="2800" u="sng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cụ</a:t>
                      </a:r>
                      <a:r>
                        <a:rPr lang="en-US" sz="2800" u="sng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u="sng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dung,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thức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cuốn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sách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bộ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phim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;</a:t>
                      </a:r>
                    </a:p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thông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tin </a:t>
                      </a:r>
                      <a:r>
                        <a:rPr lang="en-US" sz="2800" u="sng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khách</a:t>
                      </a:r>
                      <a:r>
                        <a:rPr lang="en-US" sz="2800" u="sng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u="sng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quan</a:t>
                      </a:r>
                      <a:r>
                        <a:rPr lang="en-US" sz="2800" u="sng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cuốn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sách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bộ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phim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đến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ý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kiến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u="sng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chủ</a:t>
                      </a:r>
                      <a:r>
                        <a:rPr lang="en-US" sz="2800" u="sng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u="sng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quan</a:t>
                      </a:r>
                      <a:r>
                        <a:rPr lang="en-US" sz="2800" u="sng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giới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thiệu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giá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trị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dung,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nghệ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thuật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ý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nghĩa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cuốn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sách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bộ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phim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đó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 u="sng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Để</a:t>
                      </a:r>
                      <a:r>
                        <a:rPr lang="en-US" sz="2800" u="sng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u="sng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tăng</a:t>
                      </a:r>
                      <a:r>
                        <a:rPr lang="en-US" sz="2800" u="sng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u="sng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hiệu</a:t>
                      </a:r>
                      <a:r>
                        <a:rPr lang="en-US" sz="2800" u="sng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u="sng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quả</a:t>
                      </a:r>
                      <a:r>
                        <a:rPr lang="en-US" sz="2800" u="sng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u="sng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800" u="sng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u="sng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việc</a:t>
                      </a:r>
                      <a:r>
                        <a:rPr lang="en-US" sz="2800" u="sng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u="sng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cung</a:t>
                      </a:r>
                      <a:r>
                        <a:rPr lang="en-US" sz="2800" u="sng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u="sng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cấp</a:t>
                      </a:r>
                      <a:r>
                        <a:rPr lang="en-US" sz="2800" u="sng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u="sng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thông</a:t>
                      </a:r>
                      <a:r>
                        <a:rPr lang="en-US" sz="2800" u="sng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tin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viết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sử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dụng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kết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hợp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phương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tiện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phi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ngôn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ngữ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như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ảnh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sơ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đồ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…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giới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thiệu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65314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14963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75B36BD1-11EC-20CF-5F24-6E2209AFD30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94253574"/>
              </p:ext>
            </p:extLst>
          </p:nvPr>
        </p:nvGraphicFramePr>
        <p:xfrm>
          <a:off x="482991" y="167723"/>
          <a:ext cx="11226018" cy="50969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BA3A5A71-437F-01CE-A8F0-D64826158BD2}"/>
              </a:ext>
            </a:extLst>
          </p:cNvPr>
          <p:cNvSpPr txBox="1"/>
          <p:nvPr/>
        </p:nvSpPr>
        <p:spPr>
          <a:xfrm>
            <a:off x="1575581" y="1489023"/>
            <a:ext cx="13223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00B050"/>
                </a:solidFill>
              </a:rPr>
              <a:t>Xuất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xứ</a:t>
            </a:r>
            <a:endParaRPr lang="en-US" sz="2400" b="1" dirty="0">
              <a:solidFill>
                <a:srgbClr val="00B05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BC9ABD7-5DBC-67DA-CDBD-6305DA862F6E}"/>
              </a:ext>
            </a:extLst>
          </p:cNvPr>
          <p:cNvSpPr txBox="1"/>
          <p:nvPr/>
        </p:nvSpPr>
        <p:spPr>
          <a:xfrm>
            <a:off x="776067" y="2054971"/>
            <a:ext cx="258845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sachhaynendoc.net, 23-5-2019</a:t>
            </a:r>
          </a:p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B5869F4-14D0-3523-405E-1D78FBC79778}"/>
              </a:ext>
            </a:extLst>
          </p:cNvPr>
          <p:cNvSpPr txBox="1"/>
          <p:nvPr/>
        </p:nvSpPr>
        <p:spPr>
          <a:xfrm>
            <a:off x="3742006" y="1645199"/>
            <a:ext cx="19765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FF00"/>
                </a:solidFill>
              </a:rPr>
              <a:t>Kiểu</a:t>
            </a:r>
            <a:r>
              <a:rPr lang="en-US" sz="2400" b="1" dirty="0">
                <a:solidFill>
                  <a:srgbClr val="FFFF00"/>
                </a:solidFill>
              </a:rPr>
              <a:t> </a:t>
            </a:r>
            <a:r>
              <a:rPr lang="en-US" sz="2400" b="1" dirty="0" err="1">
                <a:solidFill>
                  <a:srgbClr val="FFFF00"/>
                </a:solidFill>
              </a:rPr>
              <a:t>văn</a:t>
            </a:r>
            <a:r>
              <a:rPr lang="en-US" sz="2400" b="1" dirty="0">
                <a:solidFill>
                  <a:srgbClr val="FFFF00"/>
                </a:solidFill>
              </a:rPr>
              <a:t> </a:t>
            </a:r>
            <a:r>
              <a:rPr lang="en-US" sz="2400" b="1" dirty="0" err="1">
                <a:solidFill>
                  <a:srgbClr val="FFFF00"/>
                </a:solidFill>
              </a:rPr>
              <a:t>bản</a:t>
            </a:r>
            <a:r>
              <a:rPr lang="en-US" sz="2400" b="1" dirty="0">
                <a:solidFill>
                  <a:srgbClr val="FFFF00"/>
                </a:solidFill>
              </a:rPr>
              <a:t>: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4E7FB1E-CE62-B56B-21A7-F43BE763F9FB}"/>
              </a:ext>
            </a:extLst>
          </p:cNvPr>
          <p:cNvSpPr txBox="1"/>
          <p:nvPr/>
        </p:nvSpPr>
        <p:spPr>
          <a:xfrm>
            <a:off x="3991706" y="2283124"/>
            <a:ext cx="14771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FF00"/>
                </a:solidFill>
              </a:rPr>
              <a:t>Văn </a:t>
            </a:r>
            <a:r>
              <a:rPr lang="en-US" sz="2400" dirty="0" err="1">
                <a:solidFill>
                  <a:srgbClr val="FFFF00"/>
                </a:solidFill>
              </a:rPr>
              <a:t>bản</a:t>
            </a:r>
            <a:r>
              <a:rPr lang="en-US" sz="2400" dirty="0">
                <a:solidFill>
                  <a:srgbClr val="FFFF00"/>
                </a:solidFill>
              </a:rPr>
              <a:t> </a:t>
            </a:r>
            <a:r>
              <a:rPr lang="en-US" sz="2400" dirty="0" err="1">
                <a:solidFill>
                  <a:srgbClr val="FFFF00"/>
                </a:solidFill>
              </a:rPr>
              <a:t>thông</a:t>
            </a:r>
            <a:r>
              <a:rPr lang="en-US" sz="2400" dirty="0">
                <a:solidFill>
                  <a:srgbClr val="FFFF00"/>
                </a:solidFill>
              </a:rPr>
              <a:t> tin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F76FF41-BE0C-CD1F-3953-F20E682763C6}"/>
              </a:ext>
            </a:extLst>
          </p:cNvPr>
          <p:cNvSpPr txBox="1"/>
          <p:nvPr/>
        </p:nvSpPr>
        <p:spPr>
          <a:xfrm>
            <a:off x="6669256" y="1593306"/>
            <a:ext cx="14630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chemeClr val="accent6"/>
                </a:solidFill>
              </a:rPr>
              <a:t>Mục</a:t>
            </a:r>
            <a:r>
              <a:rPr lang="en-US" sz="2400" b="1" dirty="0">
                <a:solidFill>
                  <a:schemeClr val="accent6"/>
                </a:solidFill>
              </a:rPr>
              <a:t> </a:t>
            </a:r>
            <a:r>
              <a:rPr lang="en-US" sz="2400" b="1" dirty="0" err="1">
                <a:solidFill>
                  <a:schemeClr val="accent6"/>
                </a:solidFill>
              </a:rPr>
              <a:t>đích</a:t>
            </a:r>
            <a:endParaRPr lang="en-US" sz="2400" b="1" dirty="0">
              <a:solidFill>
                <a:schemeClr val="accent6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6AC4909-B296-575C-8F3E-55FE26C79079}"/>
              </a:ext>
            </a:extLst>
          </p:cNvPr>
          <p:cNvSpPr txBox="1"/>
          <p:nvPr/>
        </p:nvSpPr>
        <p:spPr>
          <a:xfrm>
            <a:off x="6424832" y="2153728"/>
            <a:ext cx="216407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chemeClr val="accent6"/>
                </a:solidFill>
              </a:rPr>
              <a:t>Giới</a:t>
            </a:r>
            <a:r>
              <a:rPr lang="en-US" sz="2400" dirty="0">
                <a:solidFill>
                  <a:schemeClr val="accent6"/>
                </a:solidFill>
              </a:rPr>
              <a:t> </a:t>
            </a:r>
            <a:r>
              <a:rPr lang="en-US" sz="2400" dirty="0" err="1">
                <a:solidFill>
                  <a:schemeClr val="accent6"/>
                </a:solidFill>
              </a:rPr>
              <a:t>thiệu</a:t>
            </a:r>
            <a:r>
              <a:rPr lang="en-US" sz="2400" dirty="0">
                <a:solidFill>
                  <a:schemeClr val="accent6"/>
                </a:solidFill>
              </a:rPr>
              <a:t> </a:t>
            </a:r>
            <a:r>
              <a:rPr lang="en-US" sz="2400" dirty="0" err="1">
                <a:solidFill>
                  <a:schemeClr val="accent6"/>
                </a:solidFill>
              </a:rPr>
              <a:t>tác</a:t>
            </a:r>
            <a:r>
              <a:rPr lang="en-US" sz="2400" dirty="0">
                <a:solidFill>
                  <a:schemeClr val="accent6"/>
                </a:solidFill>
              </a:rPr>
              <a:t> </a:t>
            </a:r>
            <a:r>
              <a:rPr lang="en-US" sz="2400" dirty="0" err="1">
                <a:solidFill>
                  <a:schemeClr val="accent6"/>
                </a:solidFill>
              </a:rPr>
              <a:t>phẩm</a:t>
            </a:r>
            <a:r>
              <a:rPr lang="en-US" sz="2400" dirty="0">
                <a:solidFill>
                  <a:schemeClr val="accent6"/>
                </a:solidFill>
              </a:rPr>
              <a:t> “ </a:t>
            </a:r>
            <a:r>
              <a:rPr lang="en-US" sz="2400" dirty="0" err="1">
                <a:solidFill>
                  <a:schemeClr val="accent6"/>
                </a:solidFill>
              </a:rPr>
              <a:t>Lá</a:t>
            </a:r>
            <a:r>
              <a:rPr lang="en-US" sz="2400" dirty="0">
                <a:solidFill>
                  <a:schemeClr val="accent6"/>
                </a:solidFill>
              </a:rPr>
              <a:t> </a:t>
            </a:r>
            <a:r>
              <a:rPr lang="en-US" sz="2400" dirty="0" err="1">
                <a:solidFill>
                  <a:schemeClr val="accent6"/>
                </a:solidFill>
              </a:rPr>
              <a:t>cờ</a:t>
            </a:r>
            <a:r>
              <a:rPr lang="en-US" sz="2400" dirty="0">
                <a:solidFill>
                  <a:schemeClr val="accent6"/>
                </a:solidFill>
              </a:rPr>
              <a:t> </a:t>
            </a:r>
            <a:r>
              <a:rPr lang="en-US" sz="2400" dirty="0" err="1">
                <a:solidFill>
                  <a:schemeClr val="accent6"/>
                </a:solidFill>
              </a:rPr>
              <a:t>thêu</a:t>
            </a:r>
            <a:r>
              <a:rPr lang="en-US" sz="2400" dirty="0">
                <a:solidFill>
                  <a:schemeClr val="accent6"/>
                </a:solidFill>
              </a:rPr>
              <a:t> </a:t>
            </a:r>
            <a:r>
              <a:rPr lang="en-US" sz="2400" dirty="0" err="1">
                <a:solidFill>
                  <a:schemeClr val="accent6"/>
                </a:solidFill>
              </a:rPr>
              <a:t>sáu</a:t>
            </a:r>
            <a:r>
              <a:rPr lang="en-US" sz="2400" dirty="0">
                <a:solidFill>
                  <a:schemeClr val="accent6"/>
                </a:solidFill>
              </a:rPr>
              <a:t> </a:t>
            </a:r>
            <a:r>
              <a:rPr lang="en-US" sz="2400" dirty="0" err="1">
                <a:solidFill>
                  <a:schemeClr val="accent6"/>
                </a:solidFill>
              </a:rPr>
              <a:t>chữ</a:t>
            </a:r>
            <a:r>
              <a:rPr lang="en-US" sz="2400" dirty="0">
                <a:solidFill>
                  <a:schemeClr val="accent6"/>
                </a:solidFill>
              </a:rPr>
              <a:t> </a:t>
            </a:r>
            <a:r>
              <a:rPr lang="en-US" sz="2400" dirty="0" err="1">
                <a:solidFill>
                  <a:schemeClr val="accent6"/>
                </a:solidFill>
              </a:rPr>
              <a:t>vàng</a:t>
            </a:r>
            <a:r>
              <a:rPr lang="en-US" sz="2400" dirty="0">
                <a:solidFill>
                  <a:schemeClr val="accent6"/>
                </a:solidFill>
              </a:rPr>
              <a:t>”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9DC4CD0-2DE3-79D8-7F13-F638610F4414}"/>
              </a:ext>
            </a:extLst>
          </p:cNvPr>
          <p:cNvSpPr txBox="1"/>
          <p:nvPr/>
        </p:nvSpPr>
        <p:spPr>
          <a:xfrm>
            <a:off x="9636369" y="1593306"/>
            <a:ext cx="11957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FF00"/>
                </a:solidFill>
              </a:rPr>
              <a:t>Bố</a:t>
            </a:r>
            <a:r>
              <a:rPr lang="en-US" sz="2400" b="1" dirty="0">
                <a:solidFill>
                  <a:srgbClr val="FFFF00"/>
                </a:solidFill>
              </a:rPr>
              <a:t> </a:t>
            </a:r>
            <a:r>
              <a:rPr lang="en-US" sz="2400" b="1" dirty="0" err="1">
                <a:solidFill>
                  <a:srgbClr val="FFFF00"/>
                </a:solidFill>
              </a:rPr>
              <a:t>cục</a:t>
            </a:r>
            <a:endParaRPr lang="en-US" sz="2400" b="1" dirty="0">
              <a:solidFill>
                <a:srgbClr val="FFFF0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6D6EB23-7DA0-0BA1-1EA7-A61D0B09A0BA}"/>
              </a:ext>
            </a:extLst>
          </p:cNvPr>
          <p:cNvSpPr txBox="1"/>
          <p:nvPr/>
        </p:nvSpPr>
        <p:spPr>
          <a:xfrm>
            <a:off x="9597685" y="2154304"/>
            <a:ext cx="15333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FF00"/>
                </a:solidFill>
              </a:rPr>
              <a:t>3 </a:t>
            </a:r>
            <a:r>
              <a:rPr lang="en-US" sz="2400" dirty="0" err="1">
                <a:solidFill>
                  <a:srgbClr val="FFFF00"/>
                </a:solidFill>
              </a:rPr>
              <a:t>phần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D22F317-46A4-5BF7-CD23-EA0FA794EEE7}"/>
              </a:ext>
            </a:extLst>
          </p:cNvPr>
          <p:cNvSpPr txBox="1"/>
          <p:nvPr/>
        </p:nvSpPr>
        <p:spPr>
          <a:xfrm>
            <a:off x="731520" y="323557"/>
            <a:ext cx="30104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Văn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图片 21">
            <a:extLst>
              <a:ext uri="{FF2B5EF4-FFF2-40B4-BE49-F238E27FC236}">
                <a16:creationId xmlns:a16="http://schemas.microsoft.com/office/drawing/2014/main" id="{CFDFD7CA-53A8-3737-AEEC-2F3C43684BAC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120"/>
          <a:stretch/>
        </p:blipFill>
        <p:spPr>
          <a:xfrm>
            <a:off x="0" y="5467588"/>
            <a:ext cx="12192000" cy="139595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9FF6968A-5BB2-9D24-3D88-FA4CFB098255}"/>
              </a:ext>
            </a:extLst>
          </p:cNvPr>
          <p:cNvPicPr/>
          <p:nvPr/>
        </p:nvPicPr>
        <p:blipFill>
          <a:blip r:embed="rId8"/>
          <a:stretch>
            <a:fillRect/>
          </a:stretch>
        </p:blipFill>
        <p:spPr>
          <a:xfrm>
            <a:off x="7400778" y="5061801"/>
            <a:ext cx="3630705" cy="1741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6190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1" grpId="0"/>
      <p:bldP spid="13" grpId="0"/>
      <p:bldP spid="14" grpId="0"/>
      <p:bldP spid="15" grpId="0"/>
      <p:bldP spid="16" grpId="0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14C150DC-A041-B338-DBE6-8C3D35EDEA9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53378498"/>
              </p:ext>
            </p:extLst>
          </p:nvPr>
        </p:nvGraphicFramePr>
        <p:xfrm>
          <a:off x="1259840" y="746898"/>
          <a:ext cx="967232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81FF440B-7280-C119-3A3C-C3D1872ADEEE}"/>
              </a:ext>
            </a:extLst>
          </p:cNvPr>
          <p:cNvSpPr txBox="1"/>
          <p:nvPr/>
        </p:nvSpPr>
        <p:spPr>
          <a:xfrm>
            <a:off x="5570806" y="215445"/>
            <a:ext cx="26447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cục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图片 21">
            <a:extLst>
              <a:ext uri="{FF2B5EF4-FFF2-40B4-BE49-F238E27FC236}">
                <a16:creationId xmlns:a16="http://schemas.microsoft.com/office/drawing/2014/main" id="{93C0828F-2465-49B1-3688-DE2025317EE4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120"/>
          <a:stretch/>
        </p:blipFill>
        <p:spPr>
          <a:xfrm>
            <a:off x="0" y="5467588"/>
            <a:ext cx="12192000" cy="1395954"/>
          </a:xfrm>
          <a:prstGeom prst="rect">
            <a:avLst/>
          </a:prstGeom>
        </p:spPr>
      </p:pic>
      <p:pic>
        <p:nvPicPr>
          <p:cNvPr id="8" name="图片 40">
            <a:extLst>
              <a:ext uri="{FF2B5EF4-FFF2-40B4-BE49-F238E27FC236}">
                <a16:creationId xmlns:a16="http://schemas.microsoft.com/office/drawing/2014/main" id="{5BADD3D7-1C6E-95F9-B2ED-54C5D2B7917B}"/>
              </a:ext>
            </a:extLst>
          </p:cNvPr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30165">
            <a:off x="10732135" y="-83047"/>
            <a:ext cx="1659890" cy="165989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0F4AF14-67F6-8827-05CF-4AAE67701A09}"/>
              </a:ext>
            </a:extLst>
          </p:cNvPr>
          <p:cNvPicPr/>
          <p:nvPr/>
        </p:nvPicPr>
        <p:blipFill>
          <a:blip r:embed="rId9"/>
          <a:stretch>
            <a:fillRect/>
          </a:stretch>
        </p:blipFill>
        <p:spPr>
          <a:xfrm>
            <a:off x="8640311" y="5004687"/>
            <a:ext cx="3630705" cy="1741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591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9220" descr="21">
            <a:extLst>
              <a:ext uri="{FF2B5EF4-FFF2-40B4-BE49-F238E27FC236}">
                <a16:creationId xmlns:a16="http://schemas.microsoft.com/office/drawing/2014/main" id="{C58438D0-881E-6E46-B119-D0D1E3F11F1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D9237DD-6272-4808-81DB-2E0D8F9231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6749" y="1219200"/>
            <a:ext cx="3771901" cy="2709929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TÌM HIỂU CHI TIẾT</a:t>
            </a:r>
          </a:p>
        </p:txBody>
      </p:sp>
      <p:pic>
        <p:nvPicPr>
          <p:cNvPr id="7" name="图片 40">
            <a:extLst>
              <a:ext uri="{FF2B5EF4-FFF2-40B4-BE49-F238E27FC236}">
                <a16:creationId xmlns:a16="http://schemas.microsoft.com/office/drawing/2014/main" id="{62CE25E0-DD12-1B48-A311-D7EA848FAA62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30165">
            <a:off x="10255640" y="76200"/>
            <a:ext cx="1659890" cy="1659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67252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BCCB735-0942-475F-97E9-9B0F08549B6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0193" y="1316466"/>
            <a:ext cx="9489047" cy="4675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图片 21">
            <a:extLst>
              <a:ext uri="{FF2B5EF4-FFF2-40B4-BE49-F238E27FC236}">
                <a16:creationId xmlns:a16="http://schemas.microsoft.com/office/drawing/2014/main" id="{E0DE3029-DC86-4C77-8FF4-3DB6C6DBC62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120"/>
          <a:stretch/>
        </p:blipFill>
        <p:spPr>
          <a:xfrm>
            <a:off x="0" y="5467588"/>
            <a:ext cx="12192000" cy="139595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2799705-3EB8-4090-8559-5F072A255248}"/>
              </a:ext>
            </a:extLst>
          </p:cNvPr>
          <p:cNvSpPr txBox="1"/>
          <p:nvPr/>
        </p:nvSpPr>
        <p:spPr>
          <a:xfrm>
            <a:off x="3670421" y="2269083"/>
            <a:ext cx="5540813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/>
            <a:r>
              <a:rPr lang="en-US" altLang="zh-CN" sz="2800" b="1" dirty="0" err="1">
                <a:latin typeface="Times New Roman" panose="02020603050405020304" pitchFamily="18" charset="0"/>
                <a:ea typeface="方正兰亭中黑_GBK" pitchFamily="2" charset="-122"/>
                <a:cs typeface="Times New Roman" panose="02020603050405020304" pitchFamily="18" charset="0"/>
              </a:rPr>
              <a:t>Vẽ</a:t>
            </a:r>
            <a:r>
              <a:rPr lang="en-US" altLang="zh-CN" sz="2800" b="1" dirty="0">
                <a:latin typeface="Times New Roman" panose="02020603050405020304" pitchFamily="18" charset="0"/>
                <a:ea typeface="方正兰亭中黑_GBK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latin typeface="Times New Roman" panose="02020603050405020304" pitchFamily="18" charset="0"/>
                <a:ea typeface="方正兰亭中黑_GBK" pitchFamily="2" charset="-122"/>
                <a:cs typeface="Times New Roman" panose="02020603050405020304" pitchFamily="18" charset="0"/>
              </a:rPr>
              <a:t>sơ</a:t>
            </a:r>
            <a:r>
              <a:rPr lang="en-US" altLang="zh-CN" sz="2800" b="1" dirty="0">
                <a:latin typeface="Times New Roman" panose="02020603050405020304" pitchFamily="18" charset="0"/>
                <a:ea typeface="方正兰亭中黑_GBK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latin typeface="Times New Roman" panose="02020603050405020304" pitchFamily="18" charset="0"/>
                <a:ea typeface="方正兰亭中黑_GBK" pitchFamily="2" charset="-122"/>
                <a:cs typeface="Times New Roman" panose="02020603050405020304" pitchFamily="18" charset="0"/>
              </a:rPr>
              <a:t>đồ</a:t>
            </a:r>
            <a:r>
              <a:rPr lang="en-US" altLang="zh-CN" sz="2800" b="1" dirty="0">
                <a:latin typeface="Times New Roman" panose="02020603050405020304" pitchFamily="18" charset="0"/>
                <a:ea typeface="方正兰亭中黑_GBK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latin typeface="Times New Roman" panose="02020603050405020304" pitchFamily="18" charset="0"/>
                <a:ea typeface="方正兰亭中黑_GBK" pitchFamily="2" charset="-122"/>
                <a:cs typeface="Times New Roman" panose="02020603050405020304" pitchFamily="18" charset="0"/>
              </a:rPr>
              <a:t>tư</a:t>
            </a:r>
            <a:r>
              <a:rPr lang="en-US" altLang="zh-CN" sz="2800" b="1" dirty="0">
                <a:latin typeface="Times New Roman" panose="02020603050405020304" pitchFamily="18" charset="0"/>
                <a:ea typeface="方正兰亭中黑_GBK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latin typeface="Times New Roman" panose="02020603050405020304" pitchFamily="18" charset="0"/>
                <a:ea typeface="方正兰亭中黑_GBK" pitchFamily="2" charset="-122"/>
                <a:cs typeface="Times New Roman" panose="02020603050405020304" pitchFamily="18" charset="0"/>
              </a:rPr>
              <a:t>duy</a:t>
            </a:r>
            <a:r>
              <a:rPr lang="en-US" altLang="zh-CN" sz="2800" b="1" dirty="0">
                <a:latin typeface="Times New Roman" panose="02020603050405020304" pitchFamily="18" charset="0"/>
                <a:ea typeface="方正兰亭中黑_GBK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latin typeface="Times New Roman" panose="02020603050405020304" pitchFamily="18" charset="0"/>
                <a:ea typeface="方正兰亭中黑_GBK" pitchFamily="2" charset="-122"/>
                <a:cs typeface="Times New Roman" panose="02020603050405020304" pitchFamily="18" charset="0"/>
              </a:rPr>
              <a:t>thể</a:t>
            </a:r>
            <a:r>
              <a:rPr lang="en-US" altLang="zh-CN" sz="2800" b="1" dirty="0">
                <a:latin typeface="Times New Roman" panose="02020603050405020304" pitchFamily="18" charset="0"/>
                <a:ea typeface="方正兰亭中黑_GBK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latin typeface="Times New Roman" panose="02020603050405020304" pitchFamily="18" charset="0"/>
                <a:ea typeface="方正兰亭中黑_GBK" pitchFamily="2" charset="-122"/>
                <a:cs typeface="Times New Roman" panose="02020603050405020304" pitchFamily="18" charset="0"/>
              </a:rPr>
              <a:t>hiện</a:t>
            </a:r>
            <a:r>
              <a:rPr lang="en-US" altLang="zh-CN" sz="2800" b="1" dirty="0">
                <a:latin typeface="Times New Roman" panose="02020603050405020304" pitchFamily="18" charset="0"/>
                <a:ea typeface="方正兰亭中黑_GBK" pitchFamily="2" charset="-122"/>
                <a:cs typeface="Times New Roman" panose="02020603050405020304" pitchFamily="18" charset="0"/>
              </a:rPr>
              <a:t> ý </a:t>
            </a:r>
            <a:r>
              <a:rPr lang="en-US" altLang="zh-CN" sz="2800" b="1" dirty="0" err="1">
                <a:latin typeface="Times New Roman" panose="02020603050405020304" pitchFamily="18" charset="0"/>
                <a:ea typeface="方正兰亭中黑_GBK" pitchFamily="2" charset="-122"/>
                <a:cs typeface="Times New Roman" panose="02020603050405020304" pitchFamily="18" charset="0"/>
              </a:rPr>
              <a:t>chính</a:t>
            </a:r>
            <a:r>
              <a:rPr lang="en-US" altLang="zh-CN" sz="2800" b="1" dirty="0">
                <a:latin typeface="Times New Roman" panose="02020603050405020304" pitchFamily="18" charset="0"/>
                <a:ea typeface="方正兰亭中黑_GBK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latin typeface="Times New Roman" panose="02020603050405020304" pitchFamily="18" charset="0"/>
                <a:ea typeface="方正兰亭中黑_GBK" pitchFamily="2" charset="-122"/>
                <a:cs typeface="Times New Roman" panose="02020603050405020304" pitchFamily="18" charset="0"/>
              </a:rPr>
              <a:t>và</a:t>
            </a:r>
            <a:r>
              <a:rPr lang="en-US" altLang="zh-CN" sz="2800" b="1" dirty="0">
                <a:latin typeface="Times New Roman" panose="02020603050405020304" pitchFamily="18" charset="0"/>
                <a:ea typeface="方正兰亭中黑_GBK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latin typeface="Times New Roman" panose="02020603050405020304" pitchFamily="18" charset="0"/>
                <a:ea typeface="方正兰亭中黑_GBK" pitchFamily="2" charset="-122"/>
                <a:cs typeface="Times New Roman" panose="02020603050405020304" pitchFamily="18" charset="0"/>
              </a:rPr>
              <a:t>các</a:t>
            </a:r>
            <a:r>
              <a:rPr lang="en-US" altLang="zh-CN" sz="2800" b="1" dirty="0">
                <a:latin typeface="Times New Roman" panose="02020603050405020304" pitchFamily="18" charset="0"/>
                <a:ea typeface="方正兰亭中黑_GBK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latin typeface="Times New Roman" panose="02020603050405020304" pitchFamily="18" charset="0"/>
                <a:ea typeface="方正兰亭中黑_GBK" pitchFamily="2" charset="-122"/>
                <a:cs typeface="Times New Roman" panose="02020603050405020304" pitchFamily="18" charset="0"/>
              </a:rPr>
              <a:t>thông</a:t>
            </a:r>
            <a:r>
              <a:rPr lang="en-US" altLang="zh-CN" sz="2800" b="1" dirty="0">
                <a:latin typeface="Times New Roman" panose="02020603050405020304" pitchFamily="18" charset="0"/>
                <a:ea typeface="方正兰亭中黑_GBK" pitchFamily="2" charset="-122"/>
                <a:cs typeface="Times New Roman" panose="02020603050405020304" pitchFamily="18" charset="0"/>
              </a:rPr>
              <a:t> tin </a:t>
            </a:r>
            <a:r>
              <a:rPr lang="en-US" altLang="zh-CN" sz="2800" b="1" dirty="0" err="1">
                <a:latin typeface="Times New Roman" panose="02020603050405020304" pitchFamily="18" charset="0"/>
                <a:ea typeface="方正兰亭中黑_GBK" pitchFamily="2" charset="-122"/>
                <a:cs typeface="Times New Roman" panose="02020603050405020304" pitchFamily="18" charset="0"/>
              </a:rPr>
              <a:t>cụ</a:t>
            </a:r>
            <a:r>
              <a:rPr lang="en-US" altLang="zh-CN" sz="2800" b="1" dirty="0">
                <a:latin typeface="Times New Roman" panose="02020603050405020304" pitchFamily="18" charset="0"/>
                <a:ea typeface="方正兰亭中黑_GBK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latin typeface="Times New Roman" panose="02020603050405020304" pitchFamily="18" charset="0"/>
                <a:ea typeface="方正兰亭中黑_GBK" pitchFamily="2" charset="-122"/>
                <a:cs typeface="Times New Roman" panose="02020603050405020304" pitchFamily="18" charset="0"/>
              </a:rPr>
              <a:t>thể</a:t>
            </a:r>
            <a:r>
              <a:rPr lang="en-US" altLang="zh-CN" sz="2800" b="1" dirty="0">
                <a:latin typeface="Times New Roman" panose="02020603050405020304" pitchFamily="18" charset="0"/>
                <a:ea typeface="方正兰亭中黑_GBK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latin typeface="Times New Roman" panose="02020603050405020304" pitchFamily="18" charset="0"/>
                <a:ea typeface="方正兰亭中黑_GBK" pitchFamily="2" charset="-122"/>
                <a:cs typeface="Times New Roman" panose="02020603050405020304" pitchFamily="18" charset="0"/>
              </a:rPr>
              <a:t>làm</a:t>
            </a:r>
            <a:r>
              <a:rPr lang="en-US" altLang="zh-CN" sz="2800" b="1" dirty="0">
                <a:latin typeface="Times New Roman" panose="02020603050405020304" pitchFamily="18" charset="0"/>
                <a:ea typeface="方正兰亭中黑_GBK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latin typeface="Times New Roman" panose="02020603050405020304" pitchFamily="18" charset="0"/>
                <a:ea typeface="方正兰亭中黑_GBK" pitchFamily="2" charset="-122"/>
                <a:cs typeface="Times New Roman" panose="02020603050405020304" pitchFamily="18" charset="0"/>
              </a:rPr>
              <a:t>rõ</a:t>
            </a:r>
            <a:r>
              <a:rPr lang="en-US" altLang="zh-CN" sz="2800" b="1" dirty="0">
                <a:latin typeface="Times New Roman" panose="02020603050405020304" pitchFamily="18" charset="0"/>
                <a:ea typeface="方正兰亭中黑_GBK" pitchFamily="2" charset="-122"/>
                <a:cs typeface="Times New Roman" panose="02020603050405020304" pitchFamily="18" charset="0"/>
              </a:rPr>
              <a:t> ý </a:t>
            </a:r>
            <a:r>
              <a:rPr lang="en-US" altLang="zh-CN" sz="2800" b="1" dirty="0" err="1">
                <a:latin typeface="Times New Roman" panose="02020603050405020304" pitchFamily="18" charset="0"/>
                <a:ea typeface="方正兰亭中黑_GBK" pitchFamily="2" charset="-122"/>
                <a:cs typeface="Times New Roman" panose="02020603050405020304" pitchFamily="18" charset="0"/>
              </a:rPr>
              <a:t>chính</a:t>
            </a:r>
            <a:r>
              <a:rPr lang="en-US" altLang="zh-CN" sz="2800" b="1" dirty="0">
                <a:latin typeface="Times New Roman" panose="02020603050405020304" pitchFamily="18" charset="0"/>
                <a:ea typeface="方正兰亭中黑_GBK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latin typeface="Times New Roman" panose="02020603050405020304" pitchFamily="18" charset="0"/>
                <a:ea typeface="方正兰亭中黑_GBK" pitchFamily="2" charset="-122"/>
                <a:cs typeface="Times New Roman" panose="02020603050405020304" pitchFamily="18" charset="0"/>
              </a:rPr>
              <a:t>của</a:t>
            </a:r>
            <a:r>
              <a:rPr lang="en-US" altLang="zh-CN" sz="2800" b="1" dirty="0">
                <a:latin typeface="Times New Roman" panose="02020603050405020304" pitchFamily="18" charset="0"/>
                <a:ea typeface="方正兰亭中黑_GBK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latin typeface="Times New Roman" panose="02020603050405020304" pitchFamily="18" charset="0"/>
                <a:ea typeface="方正兰亭中黑_GBK" pitchFamily="2" charset="-122"/>
                <a:cs typeface="Times New Roman" panose="02020603050405020304" pitchFamily="18" charset="0"/>
              </a:rPr>
              <a:t>mỗi</a:t>
            </a:r>
            <a:r>
              <a:rPr lang="en-US" altLang="zh-CN" sz="2800" b="1" dirty="0">
                <a:latin typeface="Times New Roman" panose="02020603050405020304" pitchFamily="18" charset="0"/>
                <a:ea typeface="方正兰亭中黑_GBK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latin typeface="Times New Roman" panose="02020603050405020304" pitchFamily="18" charset="0"/>
                <a:ea typeface="方正兰亭中黑_GBK" pitchFamily="2" charset="-122"/>
                <a:cs typeface="Times New Roman" panose="02020603050405020304" pitchFamily="18" charset="0"/>
              </a:rPr>
              <a:t>phần</a:t>
            </a:r>
            <a:r>
              <a:rPr lang="en-US" altLang="zh-CN" sz="2800" b="1" dirty="0">
                <a:latin typeface="Times New Roman" panose="02020603050405020304" pitchFamily="18" charset="0"/>
                <a:ea typeface="方正兰亭中黑_GBK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latin typeface="Times New Roman" panose="02020603050405020304" pitchFamily="18" charset="0"/>
                <a:ea typeface="方正兰亭中黑_GBK" pitchFamily="2" charset="-122"/>
                <a:cs typeface="Times New Roman" panose="02020603050405020304" pitchFamily="18" charset="0"/>
              </a:rPr>
              <a:t>trong</a:t>
            </a:r>
            <a:r>
              <a:rPr lang="en-US" altLang="zh-CN" sz="2800" b="1" dirty="0">
                <a:latin typeface="Times New Roman" panose="02020603050405020304" pitchFamily="18" charset="0"/>
                <a:ea typeface="方正兰亭中黑_GBK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latin typeface="Times New Roman" panose="02020603050405020304" pitchFamily="18" charset="0"/>
                <a:ea typeface="方正兰亭中黑_GBK" pitchFamily="2" charset="-122"/>
                <a:cs typeface="Times New Roman" panose="02020603050405020304" pitchFamily="18" charset="0"/>
              </a:rPr>
              <a:t>văn</a:t>
            </a:r>
            <a:r>
              <a:rPr lang="en-US" altLang="zh-CN" sz="2800" b="1" dirty="0">
                <a:latin typeface="Times New Roman" panose="02020603050405020304" pitchFamily="18" charset="0"/>
                <a:ea typeface="方正兰亭中黑_GBK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latin typeface="Times New Roman" panose="02020603050405020304" pitchFamily="18" charset="0"/>
                <a:ea typeface="方正兰亭中黑_GBK" pitchFamily="2" charset="-122"/>
                <a:cs typeface="Times New Roman" panose="02020603050405020304" pitchFamily="18" charset="0"/>
              </a:rPr>
              <a:t>bản</a:t>
            </a:r>
            <a:r>
              <a:rPr lang="en-US" altLang="zh-CN" sz="2800" b="1" dirty="0">
                <a:latin typeface="Times New Roman" panose="02020603050405020304" pitchFamily="18" charset="0"/>
                <a:ea typeface="方正兰亭中黑_GBK" pitchFamily="2" charset="-122"/>
                <a:cs typeface="Times New Roman" panose="02020603050405020304" pitchFamily="18" charset="0"/>
              </a:rPr>
              <a:t>.</a:t>
            </a:r>
            <a:endParaRPr lang="en-US" sz="2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967ABEF-946C-4BB9-9387-BFD34836C86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95" y="87256"/>
            <a:ext cx="1675130" cy="167513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Cloud 1">
            <a:extLst>
              <a:ext uri="{FF2B5EF4-FFF2-40B4-BE49-F238E27FC236}">
                <a16:creationId xmlns:a16="http://schemas.microsoft.com/office/drawing/2014/main" id="{83BC0B59-3FB1-C67A-77CF-5FC133F1079A}"/>
              </a:ext>
            </a:extLst>
          </p:cNvPr>
          <p:cNvSpPr/>
          <p:nvPr/>
        </p:nvSpPr>
        <p:spPr>
          <a:xfrm>
            <a:off x="3845233" y="53788"/>
            <a:ext cx="6462657" cy="1020727"/>
          </a:xfrm>
          <a:prstGeom prst="cloud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- 15 </a:t>
            </a:r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en-US" sz="24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222073F2-9BB6-0D48-C48C-E31FB700C05F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5138846" y="4558213"/>
            <a:ext cx="2929389" cy="2299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3470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23" name="Picture 19">
            <a:extLst>
              <a:ext uri="{FF2B5EF4-FFF2-40B4-BE49-F238E27FC236}">
                <a16:creationId xmlns:a16="http://schemas.microsoft.com/office/drawing/2014/main" id="{68E14BA7-D28A-02AD-EBAC-0202AD2F58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3025" y="4673600"/>
            <a:ext cx="4778372" cy="2033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22" name="Picture 18">
            <a:extLst>
              <a:ext uri="{FF2B5EF4-FFF2-40B4-BE49-F238E27FC236}">
                <a16:creationId xmlns:a16="http://schemas.microsoft.com/office/drawing/2014/main" id="{3935B809-6CC3-A16B-8072-F22F307ADE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3026" y="4665664"/>
            <a:ext cx="4778374" cy="1012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21" name="Picture 17">
            <a:extLst>
              <a:ext uri="{FF2B5EF4-FFF2-40B4-BE49-F238E27FC236}">
                <a16:creationId xmlns:a16="http://schemas.microsoft.com/office/drawing/2014/main" id="{F92BACBA-3905-896A-21C4-A5F80D1438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3962" y="3970338"/>
            <a:ext cx="4778373" cy="81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20" name="Picture 16">
            <a:extLst>
              <a:ext uri="{FF2B5EF4-FFF2-40B4-BE49-F238E27FC236}">
                <a16:creationId xmlns:a16="http://schemas.microsoft.com/office/drawing/2014/main" id="{88A295C0-84FB-8904-8481-4547EB9C76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4539" y="2449514"/>
            <a:ext cx="822325" cy="2401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9" name="Picture 15">
            <a:extLst>
              <a:ext uri="{FF2B5EF4-FFF2-40B4-BE49-F238E27FC236}">
                <a16:creationId xmlns:a16="http://schemas.microsoft.com/office/drawing/2014/main" id="{F0D5C6BC-C008-9CFB-38FE-8C65F07115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7620" y="2039544"/>
            <a:ext cx="4405311" cy="1550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8" name="Picture 14">
            <a:extLst>
              <a:ext uri="{FF2B5EF4-FFF2-40B4-BE49-F238E27FC236}">
                <a16:creationId xmlns:a16="http://schemas.microsoft.com/office/drawing/2014/main" id="{ED0FEC11-219A-8BD3-68EF-8624622B83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7153" y="2096293"/>
            <a:ext cx="4405311" cy="865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7" name="Picture 13">
            <a:extLst>
              <a:ext uri="{FF2B5EF4-FFF2-40B4-BE49-F238E27FC236}">
                <a16:creationId xmlns:a16="http://schemas.microsoft.com/office/drawing/2014/main" id="{0C222226-119E-D2AB-3FBF-5A23657081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9024" y="1466850"/>
            <a:ext cx="4524375" cy="72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6" name="Picture 12">
            <a:extLst>
              <a:ext uri="{FF2B5EF4-FFF2-40B4-BE49-F238E27FC236}">
                <a16:creationId xmlns:a16="http://schemas.microsoft.com/office/drawing/2014/main" id="{5BAA4016-DC62-98B3-7181-82D45AE03F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8387" y="665162"/>
            <a:ext cx="4545012" cy="1525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5" name="Picture 11">
            <a:extLst>
              <a:ext uri="{FF2B5EF4-FFF2-40B4-BE49-F238E27FC236}">
                <a16:creationId xmlns:a16="http://schemas.microsoft.com/office/drawing/2014/main" id="{A5DFE16C-5687-6DBA-0DD7-14A4A44F57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7687" y="271465"/>
            <a:ext cx="3580604" cy="1960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4" name="Picture 10">
            <a:extLst>
              <a:ext uri="{FF2B5EF4-FFF2-40B4-BE49-F238E27FC236}">
                <a16:creationId xmlns:a16="http://schemas.microsoft.com/office/drawing/2014/main" id="{45F5DAD4-E526-A0E0-B18D-41859E72F4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4539" y="1779589"/>
            <a:ext cx="1985963" cy="91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3" name="Picture 9">
            <a:extLst>
              <a:ext uri="{FF2B5EF4-FFF2-40B4-BE49-F238E27FC236}">
                <a16:creationId xmlns:a16="http://schemas.microsoft.com/office/drawing/2014/main" id="{7493050B-0561-1B1A-B164-320CBBDA16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19" y="768346"/>
            <a:ext cx="3922714" cy="177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2" name="Picture 8">
            <a:extLst>
              <a:ext uri="{FF2B5EF4-FFF2-40B4-BE49-F238E27FC236}">
                <a16:creationId xmlns:a16="http://schemas.microsoft.com/office/drawing/2014/main" id="{5590593E-F1B9-8563-AF22-66FFB5D299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306" y="1690686"/>
            <a:ext cx="3787777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1" name="Picture 7">
            <a:extLst>
              <a:ext uri="{FF2B5EF4-FFF2-40B4-BE49-F238E27FC236}">
                <a16:creationId xmlns:a16="http://schemas.microsoft.com/office/drawing/2014/main" id="{5E1DB097-B314-3F94-5AB0-FAD599ABFD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426" y="2319736"/>
            <a:ext cx="3668714" cy="50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0" name="Picture 6">
            <a:extLst>
              <a:ext uri="{FF2B5EF4-FFF2-40B4-BE49-F238E27FC236}">
                <a16:creationId xmlns:a16="http://schemas.microsoft.com/office/drawing/2014/main" id="{09F0BBAD-CE54-720E-A0D5-4A1E83036E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426" y="2434038"/>
            <a:ext cx="3668714" cy="1249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9" name="Picture 5">
            <a:extLst>
              <a:ext uri="{FF2B5EF4-FFF2-40B4-BE49-F238E27FC236}">
                <a16:creationId xmlns:a16="http://schemas.microsoft.com/office/drawing/2014/main" id="{214D99F2-E94E-57FF-8788-D8B7C3C16D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5226" y="2300688"/>
            <a:ext cx="2152650" cy="982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8" name="Picture 4">
            <a:extLst>
              <a:ext uri="{FF2B5EF4-FFF2-40B4-BE49-F238E27FC236}">
                <a16:creationId xmlns:a16="http://schemas.microsoft.com/office/drawing/2014/main" id="{C54D1859-93A8-C90F-0593-6231A9908E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5414" y="1411289"/>
            <a:ext cx="1462087" cy="2300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EE7B47B-367D-9FB3-F361-33C4FE1F4F63}"/>
              </a:ext>
            </a:extLst>
          </p:cNvPr>
          <p:cNvSpPr txBox="1"/>
          <p:nvPr/>
        </p:nvSpPr>
        <p:spPr>
          <a:xfrm>
            <a:off x="0" y="0"/>
            <a:ext cx="482138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1.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thông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tin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văn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bản</a:t>
            </a:r>
            <a:endParaRPr lang="en-US" sz="24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endParaRPr lang="en-US" dirty="0"/>
          </a:p>
        </p:txBody>
      </p:sp>
      <p:pic>
        <p:nvPicPr>
          <p:cNvPr id="3" name="Picture 4" descr="Giới thiệu Sách: &quot;Lá cờ thêu sáu chữ vàng&quot; - Nguyễn Hoàng Gia Huy Lớp 3C">
            <a:extLst>
              <a:ext uri="{FF2B5EF4-FFF2-40B4-BE49-F238E27FC236}">
                <a16:creationId xmlns:a16="http://schemas.microsoft.com/office/drawing/2014/main" id="{5877AE42-1BA1-B747-F085-46C1DC90DD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587" y="3825399"/>
            <a:ext cx="4181329" cy="2937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21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1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21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1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1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1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1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1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1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21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21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21">
            <a:extLst>
              <a:ext uri="{FF2B5EF4-FFF2-40B4-BE49-F238E27FC236}">
                <a16:creationId xmlns:a16="http://schemas.microsoft.com/office/drawing/2014/main" id="{E0DE3029-DC86-4C77-8FF4-3DB6C6DBC62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120"/>
          <a:stretch/>
        </p:blipFill>
        <p:spPr>
          <a:xfrm>
            <a:off x="0" y="5467588"/>
            <a:ext cx="12192000" cy="139595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967ABEF-946C-4BB9-9387-BFD34836C86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7807" y="303235"/>
            <a:ext cx="1675130" cy="167513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Cloud 1">
            <a:extLst>
              <a:ext uri="{FF2B5EF4-FFF2-40B4-BE49-F238E27FC236}">
                <a16:creationId xmlns:a16="http://schemas.microsoft.com/office/drawing/2014/main" id="{83BC0B59-3FB1-C67A-77CF-5FC133F1079A}"/>
              </a:ext>
            </a:extLst>
          </p:cNvPr>
          <p:cNvSpPr/>
          <p:nvPr/>
        </p:nvSpPr>
        <p:spPr>
          <a:xfrm>
            <a:off x="5136776" y="53788"/>
            <a:ext cx="5171114" cy="1020727"/>
          </a:xfrm>
          <a:prstGeom prst="cloud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cặp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endParaRPr lang="en-US" sz="24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09461FD-7F26-42F2-5EFE-2401B0886FE3}"/>
              </a:ext>
            </a:extLst>
          </p:cNvPr>
          <p:cNvSpPr txBox="1"/>
          <p:nvPr/>
        </p:nvSpPr>
        <p:spPr>
          <a:xfrm>
            <a:off x="188259" y="242047"/>
            <a:ext cx="46392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2.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Cách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trình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bày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thông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tin</a:t>
            </a:r>
            <a:endParaRPr lang="en-US" sz="28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11" name="Cloud 10">
            <a:extLst>
              <a:ext uri="{FF2B5EF4-FFF2-40B4-BE49-F238E27FC236}">
                <a16:creationId xmlns:a16="http://schemas.microsoft.com/office/drawing/2014/main" id="{1164792F-4FC0-1A26-FDC4-AFEA1B7111FA}"/>
              </a:ext>
            </a:extLst>
          </p:cNvPr>
          <p:cNvSpPr/>
          <p:nvPr/>
        </p:nvSpPr>
        <p:spPr>
          <a:xfrm>
            <a:off x="188259" y="3004159"/>
            <a:ext cx="4276165" cy="2783541"/>
          </a:xfrm>
          <a:prstGeom prst="cloud">
            <a:avLst/>
          </a:prstGeom>
          <a:solidFill>
            <a:schemeClr val="bg2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1. Theo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em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thể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đảo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trật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tự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trình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bày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nội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dung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phần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văn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bản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được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không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?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Vì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sao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?</a:t>
            </a:r>
          </a:p>
          <a:p>
            <a:pPr algn="ctr"/>
            <a:endParaRPr lang="en-US" dirty="0"/>
          </a:p>
        </p:txBody>
      </p:sp>
      <p:sp>
        <p:nvSpPr>
          <p:cNvPr id="12" name="Cloud 11">
            <a:extLst>
              <a:ext uri="{FF2B5EF4-FFF2-40B4-BE49-F238E27FC236}">
                <a16:creationId xmlns:a16="http://schemas.microsoft.com/office/drawing/2014/main" id="{C8BDEFD3-8DFB-3E6E-4F6C-3968E8150F6B}"/>
              </a:ext>
            </a:extLst>
          </p:cNvPr>
          <p:cNvSpPr/>
          <p:nvPr/>
        </p:nvSpPr>
        <p:spPr>
          <a:xfrm>
            <a:off x="3455894" y="1097861"/>
            <a:ext cx="5515125" cy="2902069"/>
          </a:xfrm>
          <a:prstGeom prst="cloud">
            <a:avLst/>
          </a:prstGeom>
          <a:solidFill>
            <a:schemeClr val="bg2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       2.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Những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nội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dung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nào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sơ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đồ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tư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duy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em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vừa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thực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hiện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thông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tin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khách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quan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về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tác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phẩm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Lá</a:t>
            </a:r>
            <a:r>
              <a:rPr lang="en-US" sz="1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cờ</a:t>
            </a:r>
            <a:r>
              <a:rPr lang="en-US" sz="1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thêu</a:t>
            </a:r>
            <a:r>
              <a:rPr lang="en-US" sz="1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sáu</a:t>
            </a:r>
            <a:r>
              <a:rPr lang="en-US" sz="1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chữ</a:t>
            </a:r>
            <a:r>
              <a:rPr lang="en-US" sz="1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vàng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những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nội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dung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nào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ý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kiến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chủ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quan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người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giới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thiệu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hoặc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người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đọc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về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tác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phẩm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?</a:t>
            </a:r>
          </a:p>
          <a:p>
            <a:pPr algn="ctr"/>
            <a:endParaRPr lang="en-US" dirty="0"/>
          </a:p>
        </p:txBody>
      </p:sp>
      <p:sp>
        <p:nvSpPr>
          <p:cNvPr id="13" name="Cloud 12">
            <a:extLst>
              <a:ext uri="{FF2B5EF4-FFF2-40B4-BE49-F238E27FC236}">
                <a16:creationId xmlns:a16="http://schemas.microsoft.com/office/drawing/2014/main" id="{2F9376BA-53A3-1193-2B4A-61412A07B924}"/>
              </a:ext>
            </a:extLst>
          </p:cNvPr>
          <p:cNvSpPr/>
          <p:nvPr/>
        </p:nvSpPr>
        <p:spPr>
          <a:xfrm>
            <a:off x="7073153" y="3186953"/>
            <a:ext cx="4910007" cy="3084453"/>
          </a:xfrm>
          <a:prstGeom prst="cloud">
            <a:avLst/>
          </a:prstGeom>
          <a:solidFill>
            <a:schemeClr val="bg2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3. 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thông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tin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ngặc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kép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được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trich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dẫn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từ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nguồn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nào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?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Hình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ảnh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bìa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sách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bài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viết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thể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hiện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chi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tiết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nào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văn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bản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? Theo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em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vì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sao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người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giới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thiệu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lại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chọn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hình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ảnh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này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?</a:t>
            </a:r>
          </a:p>
          <a:p>
            <a:pPr algn="ctr"/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2B00B79-17E8-345D-CA98-9E198B2E1873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3792072" y="4553877"/>
            <a:ext cx="3630705" cy="1909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0831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11" grpId="0" animBg="1"/>
      <p:bldP spid="12" grpId="0" animBg="1"/>
      <p:bldP spid="1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293</TotalTime>
  <Words>1125</Words>
  <Application>Microsoft Office PowerPoint</Application>
  <PresentationFormat>Widescreen</PresentationFormat>
  <Paragraphs>77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Arial</vt:lpstr>
      <vt:lpstr>ArialMT</vt:lpstr>
      <vt:lpstr>Calibri</vt:lpstr>
      <vt:lpstr>Calibri Light</vt:lpstr>
      <vt:lpstr>Times New Roman</vt:lpstr>
      <vt:lpstr>方正兰亭中黑_GBK</vt:lpstr>
      <vt:lpstr>Office Theme</vt:lpstr>
      <vt:lpstr>PowerPoint Presentation</vt:lpstr>
      <vt:lpstr>I. TÌM HIỂU CHUNG</vt:lpstr>
      <vt:lpstr>PowerPoint Presentation</vt:lpstr>
      <vt:lpstr>PowerPoint Presentation</vt:lpstr>
      <vt:lpstr>PowerPoint Presentation</vt:lpstr>
      <vt:lpstr>II. TÌM HIỂU CHI TIẾT</vt:lpstr>
      <vt:lpstr>PowerPoint Presentation</vt:lpstr>
      <vt:lpstr>PowerPoint Presentation</vt:lpstr>
      <vt:lpstr>PowerPoint Presentation</vt:lpstr>
      <vt:lpstr>PowerPoint Presentation</vt:lpstr>
      <vt:lpstr>III. TỔNG KẾT</vt:lpstr>
      <vt:lpstr>PowerPoint Presentation</vt:lpstr>
      <vt:lpstr>PowerPoint Presentation</vt:lpstr>
      <vt:lpstr>PowerPoint Presentation</vt:lpstr>
      <vt:lpstr>PowerPoint Presentation</vt:lpstr>
      <vt:lpstr>LUYỆN TẬP</vt:lpstr>
      <vt:lpstr>PowerPoint Presentation</vt:lpstr>
      <vt:lpstr>VẬN DỤNG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Ngo Thanh Tuyen</dc:creator>
  <cp:lastModifiedBy>Admin</cp:lastModifiedBy>
  <cp:revision>60</cp:revision>
  <dcterms:created xsi:type="dcterms:W3CDTF">2023-06-25T10:01:48Z</dcterms:created>
  <dcterms:modified xsi:type="dcterms:W3CDTF">2024-05-03T10:17:58Z</dcterms:modified>
</cp:coreProperties>
</file>